
<file path=[Content_Types].xml><?xml version="1.0" encoding="utf-8"?>
<Types xmlns="http://schemas.openxmlformats.org/package/2006/content-types">
  <Default Extension="jpeg" ContentType="image/jpeg"/>
  <Default Extension="mkv" ContentType="video/unknown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71" r:id="rId4"/>
    <p:sldId id="272" r:id="rId5"/>
    <p:sldId id="274" r:id="rId6"/>
    <p:sldId id="275" r:id="rId7"/>
    <p:sldId id="266" r:id="rId8"/>
    <p:sldId id="276" r:id="rId9"/>
    <p:sldId id="277" r:id="rId10"/>
    <p:sldId id="354" r:id="rId11"/>
    <p:sldId id="355" r:id="rId12"/>
    <p:sldId id="278" r:id="rId13"/>
    <p:sldId id="356" r:id="rId14"/>
    <p:sldId id="357" r:id="rId15"/>
    <p:sldId id="279" r:id="rId16"/>
    <p:sldId id="280" r:id="rId17"/>
    <p:sldId id="358" r:id="rId18"/>
    <p:sldId id="281" r:id="rId19"/>
    <p:sldId id="359" r:id="rId20"/>
    <p:sldId id="360" r:id="rId21"/>
    <p:sldId id="353" r:id="rId22"/>
    <p:sldId id="361" r:id="rId23"/>
    <p:sldId id="362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D8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022F-3160-4191-B581-549C55746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CAAE5-ECFA-4C4B-9628-669189CB0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32BD-9030-4977-B6C8-D5DF9D24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AE7C-A2D9-4EA6-9586-197205CF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A54B7-9613-4BE5-B07A-4FE7F93C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8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1626-E269-4755-BE7A-10A471B2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B5E78-5890-4452-81CE-7B0B60CD8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09856-CC89-4E2F-9EEE-B8A5A9DF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B818E-823A-4D80-B840-62F1B214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0209-7D7E-4D05-8932-641A3BD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8D2A3-4DCE-44D5-98A3-353107A03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84332-638A-4B92-8F5D-BCB064986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84D1F-0328-4DB8-90F1-9C37A82D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81C9-5C29-4A7B-82FF-C4FC748B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57B6D-8515-4917-B959-74E5F2DF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4DD9-12F9-41CE-A644-4A4B62A1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1BCEC-A980-44F6-92EB-2F6C75035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00008-413F-4EE0-89AE-985D73F5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1CBF0-2B4C-46AF-882F-A8A35AF3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7C13-9615-48E5-868D-51D93660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8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A9D3-829F-485B-8A15-673CBC87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F14BC-B6C8-4A4E-93FA-EF8A57744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6F556-41A9-4344-88A2-0A59CF5D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F70BA-B563-4683-92FE-4EDFC048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DBC81-5A74-4C26-8AFC-CF7357DB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8B6D-8401-4C7B-8C03-72F29A1E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89CBF-E728-4118-B114-6B9E3092C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BFF94-3F06-4E52-9B1C-8CEAB39E9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4D8BF-45B3-4973-9275-26289BBD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D8C42-CC20-4AE4-A0CB-F6B1149D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0BFDC-AD0F-48B7-AB66-954E7D10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2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EDA2-AA52-41CC-83D5-2D712619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EBF07-595B-4A8E-8B9D-78E1DE48A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60E8C-6781-4660-A801-C3AF13440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1D5ED-DE0B-476A-BFC8-60FEEE16F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26CEA-50BF-4AFF-A367-3E88623A1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018CC-D844-472B-939C-E7E028EF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F0080F-43DC-4D18-BF05-5659DBD5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2505A-4563-4D26-A961-F35E86B8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D0C3-6ED8-4A0E-B08C-BB036973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40638-9DB4-426E-8742-FD8D7AA4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E6FBC-D654-4340-972E-4FEB948F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AC0D7-94B3-49EF-9292-4F47ED8B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8A9F-42D5-4C6E-A694-9395CAF0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BDA21-2DDC-4CFE-8617-6A374F18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1774A-1266-42E1-9E93-90D321FB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5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4BFA-A45C-43DD-B952-C4EB48C9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FFC87-6309-4326-8BE1-305BE417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6A484-E217-4133-8006-232C2C91F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62ED5-5C52-4CC5-BDCC-270DA1F3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D7C5C-20D9-479B-A40B-595DFF35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76D33-09A4-4085-9167-132EA130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7F03-190D-49BC-AA74-8EC998E3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83B6E-BC27-4555-B331-9BB071137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8D247-CC2C-4BD9-AA5B-D8DD16A58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63EC7-1F1D-41A5-95D3-2B16794A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61DF2-9CA0-4488-BFB8-6F488992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B1998-1E0D-41C4-9BB1-C2DA2A6A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9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8C1DD-BB95-49DB-825E-D0B52150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2B11-9F33-4C63-9347-306DCE621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7CFAD-85F0-46D7-8A49-9DAF85DA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1FF2-D747-4479-8BE6-D7E683345BB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439AD-5F55-4633-86FD-C58B5FE2B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3711F-A5CA-40A1-ACCD-427EC58BD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C5D45-7EA7-4283-8869-2448C0DA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1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6.png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7.sv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video" Target="../media/media2.mkv"/><Relationship Id="rId1" Type="http://schemas.microsoft.com/office/2007/relationships/media" Target="../media/media2.mkv"/><Relationship Id="rId6" Type="http://schemas.openxmlformats.org/officeDocument/2006/relationships/image" Target="../media/image4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1.svg"/><Relationship Id="rId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1.png"/><Relationship Id="rId3" Type="http://schemas.openxmlformats.org/officeDocument/2006/relationships/image" Target="../media/image17.sv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CA2D4E-C193-46FD-B10C-73EF710C2E03}"/>
              </a:ext>
            </a:extLst>
          </p:cNvPr>
          <p:cNvSpPr/>
          <p:nvPr/>
        </p:nvSpPr>
        <p:spPr>
          <a:xfrm>
            <a:off x="0" y="0"/>
            <a:ext cx="2030154" cy="6858000"/>
          </a:xfrm>
          <a:prstGeom prst="rect">
            <a:avLst/>
          </a:prstGeom>
          <a:blipFill>
            <a:blip r:embed="rId4"/>
            <a:srcRect/>
            <a:stretch>
              <a:fillRect l="-22525" r="-2152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9EFBF-EC18-49CB-AD60-7C11305A465E}"/>
              </a:ext>
            </a:extLst>
          </p:cNvPr>
          <p:cNvSpPr/>
          <p:nvPr/>
        </p:nvSpPr>
        <p:spPr>
          <a:xfrm>
            <a:off x="2015612" y="0"/>
            <a:ext cx="2094271" cy="6858000"/>
          </a:xfrm>
          <a:prstGeom prst="rect">
            <a:avLst/>
          </a:prstGeom>
          <a:blipFill>
            <a:blip r:embed="rId5"/>
            <a:srcRect/>
            <a:stretch>
              <a:fillRect l="-227040" r="-80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46A7F3-4E18-4E12-AA1D-C7AD43EE772E}"/>
              </a:ext>
            </a:extLst>
          </p:cNvPr>
          <p:cNvSpPr/>
          <p:nvPr/>
        </p:nvSpPr>
        <p:spPr>
          <a:xfrm>
            <a:off x="6096000" y="0"/>
            <a:ext cx="2045110" cy="6858000"/>
          </a:xfrm>
          <a:prstGeom prst="rect">
            <a:avLst/>
          </a:prstGeom>
          <a:blipFill>
            <a:blip r:embed="rId5"/>
            <a:srcRect/>
            <a:stretch>
              <a:fillRect l="-19619" r="-2181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3F407-6C4C-4C70-8145-863062B7BCE9}"/>
              </a:ext>
            </a:extLst>
          </p:cNvPr>
          <p:cNvSpPr/>
          <p:nvPr/>
        </p:nvSpPr>
        <p:spPr>
          <a:xfrm>
            <a:off x="4090219" y="0"/>
            <a:ext cx="2005781" cy="6858000"/>
          </a:xfrm>
          <a:prstGeom prst="rect">
            <a:avLst/>
          </a:prstGeom>
          <a:blipFill>
            <a:blip r:embed="rId4"/>
            <a:srcRect/>
            <a:stretch>
              <a:fillRect l="-119528" r="-1274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ACF7A-3BF3-4709-994B-02C933F426AD}"/>
              </a:ext>
            </a:extLst>
          </p:cNvPr>
          <p:cNvSpPr/>
          <p:nvPr/>
        </p:nvSpPr>
        <p:spPr>
          <a:xfrm>
            <a:off x="10161847" y="0"/>
            <a:ext cx="2030154" cy="6858000"/>
          </a:xfrm>
          <a:prstGeom prst="rect">
            <a:avLst/>
          </a:prstGeom>
          <a:blipFill>
            <a:blip r:embed="rId5"/>
            <a:srcRect/>
            <a:stretch>
              <a:fillRect l="-89360" r="-1484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233725-6F28-4B5C-8D5E-4FB407DDA6AC}"/>
              </a:ext>
            </a:extLst>
          </p:cNvPr>
          <p:cNvSpPr/>
          <p:nvPr/>
        </p:nvSpPr>
        <p:spPr>
          <a:xfrm>
            <a:off x="8129476" y="0"/>
            <a:ext cx="2046911" cy="6858000"/>
          </a:xfrm>
          <a:prstGeom prst="rect">
            <a:avLst/>
          </a:prstGeom>
          <a:blipFill>
            <a:blip r:embed="rId4"/>
            <a:srcRect/>
            <a:stretch>
              <a:fillRect l="-207345" r="-276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91BCCC-0395-4C54-8477-4BED6DB9CBD1}"/>
              </a:ext>
            </a:extLst>
          </p:cNvPr>
          <p:cNvSpPr/>
          <p:nvPr/>
        </p:nvSpPr>
        <p:spPr>
          <a:xfrm>
            <a:off x="0" y="0"/>
            <a:ext cx="2030154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2AE801-0A46-4132-940B-AA866DE63EE6}"/>
              </a:ext>
            </a:extLst>
          </p:cNvPr>
          <p:cNvSpPr/>
          <p:nvPr/>
        </p:nvSpPr>
        <p:spPr>
          <a:xfrm>
            <a:off x="2015612" y="0"/>
            <a:ext cx="209427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1371A-2F8F-4DE0-87F2-4F12EE8F884F}"/>
              </a:ext>
            </a:extLst>
          </p:cNvPr>
          <p:cNvSpPr/>
          <p:nvPr/>
        </p:nvSpPr>
        <p:spPr>
          <a:xfrm>
            <a:off x="6096000" y="0"/>
            <a:ext cx="204511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153F86-A685-43B0-A318-CDE3FC0C13EE}"/>
              </a:ext>
            </a:extLst>
          </p:cNvPr>
          <p:cNvSpPr/>
          <p:nvPr/>
        </p:nvSpPr>
        <p:spPr>
          <a:xfrm>
            <a:off x="4090219" y="0"/>
            <a:ext cx="200578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2621E8-614F-4DA4-9B46-418D1FBA8649}"/>
              </a:ext>
            </a:extLst>
          </p:cNvPr>
          <p:cNvSpPr/>
          <p:nvPr/>
        </p:nvSpPr>
        <p:spPr>
          <a:xfrm>
            <a:off x="10161847" y="0"/>
            <a:ext cx="2030154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E7587C-DDC0-4625-BA62-84F1B144D101}"/>
              </a:ext>
            </a:extLst>
          </p:cNvPr>
          <p:cNvSpPr/>
          <p:nvPr/>
        </p:nvSpPr>
        <p:spPr>
          <a:xfrm>
            <a:off x="8119645" y="0"/>
            <a:ext cx="204691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F6A10A-14D4-4B3D-82BA-F5530E0A3EAD}"/>
              </a:ext>
            </a:extLst>
          </p:cNvPr>
          <p:cNvSpPr txBox="1"/>
          <p:nvPr/>
        </p:nvSpPr>
        <p:spPr>
          <a:xfrm>
            <a:off x="1706593" y="2478803"/>
            <a:ext cx="8614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pic>
        <p:nvPicPr>
          <p:cNvPr id="2" name="ngung_lam_ban_piano_cover_hoang_yen_chipi_5357038154527588948">
            <a:hlinkClick r:id="" action="ppaction://media"/>
            <a:extLst>
              <a:ext uri="{FF2B5EF4-FFF2-40B4-BE49-F238E27FC236}">
                <a16:creationId xmlns:a16="http://schemas.microsoft.com/office/drawing/2014/main" id="{B63E8FD6-9FFE-4AB0-AFC8-E1FD25B1AC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25"/>
                  <p14:fade in="2000" out="2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4943" y="10693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0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1" accel="24000" decel="1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7598312" y="593963"/>
            <a:ext cx="42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460" name="Rectangle 459">
            <a:extLst>
              <a:ext uri="{FF2B5EF4-FFF2-40B4-BE49-F238E27FC236}">
                <a16:creationId xmlns:a16="http://schemas.microsoft.com/office/drawing/2014/main" id="{9A7BFDAB-982C-43C5-ABEE-0E087AFFDAA9}"/>
              </a:ext>
            </a:extLst>
          </p:cNvPr>
          <p:cNvSpPr/>
          <p:nvPr/>
        </p:nvSpPr>
        <p:spPr>
          <a:xfrm rot="16200000">
            <a:off x="211756" y="945720"/>
            <a:ext cx="1271670" cy="1271670"/>
          </a:xfrm>
          <a:prstGeom prst="rect">
            <a:avLst/>
          </a:prstGeom>
          <a:blipFill>
            <a:blip r:embed="rId4"/>
            <a:srcRect/>
            <a:stretch>
              <a:fillRect l="1503" t="-17481" r="-1503" b="-15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5A4714F0-2F4E-45CF-8FA8-648EA30642AD}"/>
              </a:ext>
            </a:extLst>
          </p:cNvPr>
          <p:cNvSpPr/>
          <p:nvPr/>
        </p:nvSpPr>
        <p:spPr>
          <a:xfrm rot="16200000">
            <a:off x="226995" y="3911366"/>
            <a:ext cx="1271670" cy="1271670"/>
          </a:xfrm>
          <a:prstGeom prst="rect">
            <a:avLst/>
          </a:prstGeom>
          <a:blipFill>
            <a:blip r:embed="rId5"/>
            <a:srcRect/>
            <a:stretch>
              <a:fillRect l="-6201" t="-1232" r="1177" b="12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85B7A406-6BAD-4641-B6E4-ADA8EEF709B9}"/>
              </a:ext>
            </a:extLst>
          </p:cNvPr>
          <p:cNvSpPr/>
          <p:nvPr/>
        </p:nvSpPr>
        <p:spPr>
          <a:xfrm rot="16200000">
            <a:off x="205223" y="5438634"/>
            <a:ext cx="1271670" cy="1271670"/>
          </a:xfrm>
          <a:prstGeom prst="rect">
            <a:avLst/>
          </a:prstGeom>
          <a:blipFill>
            <a:blip r:embed="rId6"/>
            <a:srcRect/>
            <a:stretch>
              <a:fillRect l="-53670" t="-11" r="-9398" b="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92B87654-0705-4416-8F61-5DB5FEA24DDA}"/>
              </a:ext>
            </a:extLst>
          </p:cNvPr>
          <p:cNvSpPr/>
          <p:nvPr/>
        </p:nvSpPr>
        <p:spPr>
          <a:xfrm rot="16200000">
            <a:off x="217605" y="2451947"/>
            <a:ext cx="1271670" cy="1271670"/>
          </a:xfrm>
          <a:prstGeom prst="rect">
            <a:avLst/>
          </a:prstGeom>
          <a:blipFill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BE3A4EDB-411E-4192-8F01-3AE803F8BE1C}"/>
              </a:ext>
            </a:extLst>
          </p:cNvPr>
          <p:cNvSpPr txBox="1"/>
          <p:nvPr/>
        </p:nvSpPr>
        <p:spPr>
          <a:xfrm>
            <a:off x="2697796" y="542617"/>
            <a:ext cx="490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ĐƠN VỊ ĐO ĐỘ DÀI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10ED7CEF-306A-443B-A66F-B695F9F8E721}"/>
              </a:ext>
            </a:extLst>
          </p:cNvPr>
          <p:cNvSpPr txBox="1"/>
          <p:nvPr/>
        </p:nvSpPr>
        <p:spPr>
          <a:xfrm>
            <a:off x="1540743" y="983438"/>
            <a:ext cx="1021667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 vị chiều dài trong hệ thống đo lường chính thức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nước ta hiện nay là metre, kí hiệu là m.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1C937B95-C996-4074-8729-A4D165CC35FA}"/>
              </a:ext>
            </a:extLst>
          </p:cNvPr>
          <p:cNvSpPr txBox="1"/>
          <p:nvPr/>
        </p:nvSpPr>
        <p:spPr>
          <a:xfrm>
            <a:off x="1573021" y="2011892"/>
            <a:ext cx="977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: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3D1DF1-494D-40F5-AC59-FB79067A66BD}"/>
              </a:ext>
            </a:extLst>
          </p:cNvPr>
          <p:cNvGrpSpPr/>
          <p:nvPr/>
        </p:nvGrpSpPr>
        <p:grpSpPr>
          <a:xfrm>
            <a:off x="3894383" y="2564552"/>
            <a:ext cx="7450266" cy="4197051"/>
            <a:chOff x="3060937" y="2735169"/>
            <a:chExt cx="6322590" cy="419705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619265-5CD0-4290-B48F-A562FA986F6B}"/>
                </a:ext>
              </a:extLst>
            </p:cNvPr>
            <p:cNvGrpSpPr/>
            <p:nvPr/>
          </p:nvGrpSpPr>
          <p:grpSpPr>
            <a:xfrm>
              <a:off x="3060937" y="2802044"/>
              <a:ext cx="6253684" cy="4119289"/>
              <a:chOff x="2783846" y="2802044"/>
              <a:chExt cx="6253684" cy="411928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0690F0-12B2-418D-A4C4-5E14C6A51110}"/>
                  </a:ext>
                </a:extLst>
              </p:cNvPr>
              <p:cNvSpPr/>
              <p:nvPr/>
            </p:nvSpPr>
            <p:spPr>
              <a:xfrm>
                <a:off x="2818758" y="2802044"/>
                <a:ext cx="6197087" cy="411928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CD7ADBE-2B7B-4978-890E-CE62D74DF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1088" y="2802045"/>
                <a:ext cx="0" cy="409751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7B4467-7A06-4531-9CD2-A12B34892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5617" y="3958492"/>
                <a:ext cx="6206551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496E503E-8D85-4598-BCAD-A0429FAA5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190" y="3303095"/>
                <a:ext cx="6215978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D1C2F18F-CBC7-4039-9CA5-56B7061E80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4412" y="2802045"/>
                <a:ext cx="0" cy="410840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F0EC3A68-DFE1-44A3-8319-6AC9142B8D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389" y="4589865"/>
                <a:ext cx="6206551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EA99034C-BB3C-4E30-B758-6CA32615B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3846" y="5177694"/>
                <a:ext cx="6206551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242982E1-4D04-4C49-8F35-5A973005ED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389" y="5765523"/>
                <a:ext cx="6206551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88133FB0-2D51-4D85-A129-7959A679FD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0979" y="6342465"/>
                <a:ext cx="6206551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B31DBA82-9D25-414D-B17D-F8BDB2B6F25A}"/>
                </a:ext>
              </a:extLst>
            </p:cNvPr>
            <p:cNvSpPr txBox="1"/>
            <p:nvPr/>
          </p:nvSpPr>
          <p:spPr>
            <a:xfrm>
              <a:off x="5927796" y="3329049"/>
              <a:ext cx="7678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km</a:t>
              </a: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1130094E-3AF2-447F-8E59-710CF6347A84}"/>
                </a:ext>
              </a:extLst>
            </p:cNvPr>
            <p:cNvSpPr txBox="1"/>
            <p:nvPr/>
          </p:nvSpPr>
          <p:spPr>
            <a:xfrm>
              <a:off x="7625928" y="3355159"/>
              <a:ext cx="144675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1000 m</a:t>
              </a: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3F2A295A-DEB5-4082-B347-A4D5B0FD6B41}"/>
                </a:ext>
              </a:extLst>
            </p:cNvPr>
            <p:cNvSpPr txBox="1"/>
            <p:nvPr/>
          </p:nvSpPr>
          <p:spPr>
            <a:xfrm>
              <a:off x="5927796" y="3940898"/>
              <a:ext cx="7678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dm</a:t>
              </a: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64140B63-2ED8-465C-9286-B8F8435E4F96}"/>
                </a:ext>
              </a:extLst>
            </p:cNvPr>
            <p:cNvSpPr txBox="1"/>
            <p:nvPr/>
          </p:nvSpPr>
          <p:spPr>
            <a:xfrm>
              <a:off x="7533995" y="3984502"/>
              <a:ext cx="144675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1/10 m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7F560833-CAE7-4FB6-8314-F2EA82E61842}"/>
                </a:ext>
              </a:extLst>
            </p:cNvPr>
            <p:cNvSpPr txBox="1"/>
            <p:nvPr/>
          </p:nvSpPr>
          <p:spPr>
            <a:xfrm>
              <a:off x="5927796" y="4594205"/>
              <a:ext cx="7678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cm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ED8FC26E-BD5A-4BA6-B519-15F875469E5B}"/>
                </a:ext>
              </a:extLst>
            </p:cNvPr>
            <p:cNvSpPr txBox="1"/>
            <p:nvPr/>
          </p:nvSpPr>
          <p:spPr>
            <a:xfrm>
              <a:off x="7508989" y="4625453"/>
              <a:ext cx="144675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1/100 m</a:t>
              </a: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0D372388-5DD3-45A9-AC72-F7707A39DE78}"/>
                </a:ext>
              </a:extLst>
            </p:cNvPr>
            <p:cNvSpPr txBox="1"/>
            <p:nvPr/>
          </p:nvSpPr>
          <p:spPr>
            <a:xfrm>
              <a:off x="5927796" y="5202243"/>
              <a:ext cx="7678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mm</a:t>
              </a: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B8769EBD-C9EA-4897-956F-B422681B2B74}"/>
                </a:ext>
              </a:extLst>
            </p:cNvPr>
            <p:cNvSpPr txBox="1"/>
            <p:nvPr/>
          </p:nvSpPr>
          <p:spPr>
            <a:xfrm>
              <a:off x="7553889" y="5184427"/>
              <a:ext cx="15575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1/1000 m</a:t>
              </a:r>
            </a:p>
          </p:txBody>
        </p: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83B86D21-95C2-4206-917C-DB12EBCFC09A}"/>
                </a:ext>
              </a:extLst>
            </p:cNvPr>
            <p:cNvSpPr txBox="1"/>
            <p:nvPr/>
          </p:nvSpPr>
          <p:spPr>
            <a:xfrm>
              <a:off x="3402770" y="3318125"/>
              <a:ext cx="16067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kilometre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endParaRPr>
            </a:p>
          </p:txBody>
        </p:sp>
        <p:sp>
          <p:nvSpPr>
            <p:cNvPr id="493" name="TextBox 492">
              <a:extLst>
                <a:ext uri="{FF2B5EF4-FFF2-40B4-BE49-F238E27FC236}">
                  <a16:creationId xmlns:a16="http://schemas.microsoft.com/office/drawing/2014/main" id="{67768078-53C3-4FF5-B32A-D6411B6F1323}"/>
                </a:ext>
              </a:extLst>
            </p:cNvPr>
            <p:cNvSpPr txBox="1"/>
            <p:nvPr/>
          </p:nvSpPr>
          <p:spPr>
            <a:xfrm>
              <a:off x="3346208" y="3951069"/>
              <a:ext cx="16067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decimetre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endParaRPr>
            </a:p>
          </p:txBody>
        </p: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581381AC-DFC3-4328-8A82-6AA1A63CCD42}"/>
                </a:ext>
              </a:extLst>
            </p:cNvPr>
            <p:cNvSpPr txBox="1"/>
            <p:nvPr/>
          </p:nvSpPr>
          <p:spPr>
            <a:xfrm>
              <a:off x="3318713" y="5187888"/>
              <a:ext cx="18046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milimetre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endParaRP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B2BF7254-9548-4997-9F2C-72F6FC09A360}"/>
                </a:ext>
              </a:extLst>
            </p:cNvPr>
            <p:cNvSpPr txBox="1"/>
            <p:nvPr/>
          </p:nvSpPr>
          <p:spPr>
            <a:xfrm>
              <a:off x="3281680" y="4576718"/>
              <a:ext cx="18046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centimetre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endParaRPr>
            </a:p>
          </p:txBody>
        </p: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8E5CB780-A62E-4BE4-A712-6613D13A24B1}"/>
                </a:ext>
              </a:extLst>
            </p:cNvPr>
            <p:cNvSpPr txBox="1"/>
            <p:nvPr/>
          </p:nvSpPr>
          <p:spPr>
            <a:xfrm>
              <a:off x="3621044" y="2759925"/>
              <a:ext cx="118251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Đơn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vị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endParaRPr>
            </a:p>
          </p:txBody>
        </p:sp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27746BC5-29A6-4125-905C-26718C41D40D}"/>
                </a:ext>
              </a:extLst>
            </p:cNvPr>
            <p:cNvSpPr txBox="1"/>
            <p:nvPr/>
          </p:nvSpPr>
          <p:spPr>
            <a:xfrm>
              <a:off x="5534684" y="2735169"/>
              <a:ext cx="150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Kí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hiệu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endParaRP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B1AEE7E8-94A8-4C7D-A917-50CE5735A19B}"/>
                </a:ext>
              </a:extLst>
            </p:cNvPr>
            <p:cNvSpPr txBox="1"/>
            <p:nvPr/>
          </p:nvSpPr>
          <p:spPr>
            <a:xfrm>
              <a:off x="7248905" y="2767893"/>
              <a:ext cx="213462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Quy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đổi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 ra m</a:t>
              </a: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F44526BD-A2D9-48E1-B68F-F0D3A9DA075E}"/>
                </a:ext>
              </a:extLst>
            </p:cNvPr>
            <p:cNvSpPr txBox="1"/>
            <p:nvPr/>
          </p:nvSpPr>
          <p:spPr>
            <a:xfrm>
              <a:off x="3699713" y="5743060"/>
              <a:ext cx="8896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inch</a:t>
              </a: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0220DBA8-F1DA-4701-8016-A4CEA627A819}"/>
                </a:ext>
              </a:extLst>
            </p:cNvPr>
            <p:cNvSpPr txBox="1"/>
            <p:nvPr/>
          </p:nvSpPr>
          <p:spPr>
            <a:xfrm>
              <a:off x="5838293" y="5724758"/>
              <a:ext cx="7678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in</a:t>
              </a:r>
            </a:p>
          </p:txBody>
        </p:sp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9C9041D7-3FCD-4967-A24A-086A5A735479}"/>
                </a:ext>
              </a:extLst>
            </p:cNvPr>
            <p:cNvSpPr txBox="1"/>
            <p:nvPr/>
          </p:nvSpPr>
          <p:spPr>
            <a:xfrm>
              <a:off x="7553889" y="5761372"/>
              <a:ext cx="15575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0,0254 m</a:t>
              </a: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1AF7F4BC-60D6-4255-B234-7D3D7A439D70}"/>
                </a:ext>
              </a:extLst>
            </p:cNvPr>
            <p:cNvSpPr txBox="1"/>
            <p:nvPr/>
          </p:nvSpPr>
          <p:spPr>
            <a:xfrm>
              <a:off x="3688828" y="6287346"/>
              <a:ext cx="8896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foot</a:t>
              </a: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4E9DC679-E627-4155-9DE9-DE72B51EF2B0}"/>
                </a:ext>
              </a:extLst>
            </p:cNvPr>
            <p:cNvSpPr txBox="1"/>
            <p:nvPr/>
          </p:nvSpPr>
          <p:spPr>
            <a:xfrm>
              <a:off x="5838293" y="6290816"/>
              <a:ext cx="7678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ft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C5D816A0-968F-40C1-9C4B-906064F889BB}"/>
                </a:ext>
              </a:extLst>
            </p:cNvPr>
            <p:cNvSpPr txBox="1"/>
            <p:nvPr/>
          </p:nvSpPr>
          <p:spPr>
            <a:xfrm>
              <a:off x="7553889" y="6332056"/>
              <a:ext cx="15575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-93"/>
                  <a:ea typeface="+mn-ea"/>
                  <a:cs typeface="#9Slide03 Arima Madurai Black" panose="00000A00000000000000" pitchFamily="2" charset="-93"/>
                </a:rPr>
                <a:t>0,3048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391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1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  <p:bldP spid="469" grpId="0"/>
      <p:bldP spid="4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7564113" y="829373"/>
            <a:ext cx="462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468" name="TextBox 467">
            <a:extLst>
              <a:ext uri="{FF2B5EF4-FFF2-40B4-BE49-F238E27FC236}">
                <a16:creationId xmlns:a16="http://schemas.microsoft.com/office/drawing/2014/main" id="{BE3A4EDB-411E-4192-8F01-3AE803F8BE1C}"/>
              </a:ext>
            </a:extLst>
          </p:cNvPr>
          <p:cNvSpPr txBox="1"/>
          <p:nvPr/>
        </p:nvSpPr>
        <p:spPr>
          <a:xfrm>
            <a:off x="1917033" y="702413"/>
            <a:ext cx="590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ĐƠN VỊ ĐO ĐỘ DÀI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10ED7CEF-306A-443B-A66F-B695F9F8E721}"/>
              </a:ext>
            </a:extLst>
          </p:cNvPr>
          <p:cNvSpPr txBox="1"/>
          <p:nvPr/>
        </p:nvSpPr>
        <p:spPr>
          <a:xfrm>
            <a:off x="2270450" y="1487580"/>
            <a:ext cx="7651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Hãy</a:t>
            </a:r>
            <a:r>
              <a:rPr lang="en-US" sz="2400" dirty="0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đổi</a:t>
            </a:r>
            <a:r>
              <a:rPr lang="en-US" sz="2400" dirty="0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những</a:t>
            </a:r>
            <a:r>
              <a:rPr lang="en-US" sz="2400" dirty="0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chiều</a:t>
            </a:r>
            <a:r>
              <a:rPr lang="en-US" sz="2400" dirty="0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dài</a:t>
            </a:r>
            <a:r>
              <a:rPr lang="en-US" sz="2400" dirty="0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sau</a:t>
            </a:r>
            <a:r>
              <a:rPr lang="en-US" sz="2400" dirty="0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đây</a:t>
            </a:r>
            <a:r>
              <a:rPr lang="en-US" sz="2400" dirty="0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ra </a:t>
            </a:r>
            <a:r>
              <a:rPr lang="en-US" sz="2400" dirty="0" err="1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đơn</a:t>
            </a:r>
            <a:r>
              <a:rPr lang="en-US" sz="2400" dirty="0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vị</a:t>
            </a:r>
            <a:r>
              <a:rPr lang="en-US" sz="2400" dirty="0">
                <a:solidFill>
                  <a:prstClr val="white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meter (m).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1C937B95-C996-4074-8729-A4D165CC35FA}"/>
              </a:ext>
            </a:extLst>
          </p:cNvPr>
          <p:cNvSpPr txBox="1"/>
          <p:nvPr/>
        </p:nvSpPr>
        <p:spPr>
          <a:xfrm>
            <a:off x="4655614" y="2498913"/>
            <a:ext cx="15459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70cm =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2km =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14in =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500mm =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dirty="0">
                <a:solidFill>
                  <a:prstClr val="white"/>
                </a:solidFill>
              </a:rPr>
              <a:t>40dm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2C988-E434-4589-B4BF-BCE4DB9C9F67}"/>
              </a:ext>
            </a:extLst>
          </p:cNvPr>
          <p:cNvSpPr txBox="1"/>
          <p:nvPr/>
        </p:nvSpPr>
        <p:spPr>
          <a:xfrm>
            <a:off x="6086574" y="2659792"/>
            <a:ext cx="163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66"/>
                </a:solidFill>
              </a:rPr>
              <a:t>0,7 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2D687D-0EDA-4BCB-BD70-4D6F039F0D3A}"/>
              </a:ext>
            </a:extLst>
          </p:cNvPr>
          <p:cNvSpPr txBox="1"/>
          <p:nvPr/>
        </p:nvSpPr>
        <p:spPr>
          <a:xfrm>
            <a:off x="6096000" y="2706303"/>
            <a:ext cx="172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.......?......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4BCF72-CC0C-4A32-905C-5A13FE2BAD06}"/>
              </a:ext>
            </a:extLst>
          </p:cNvPr>
          <p:cNvSpPr txBox="1"/>
          <p:nvPr/>
        </p:nvSpPr>
        <p:spPr>
          <a:xfrm>
            <a:off x="6086574" y="3460447"/>
            <a:ext cx="170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.......?......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4974ED-D6BA-4A96-A5F8-43307F2EE711}"/>
              </a:ext>
            </a:extLst>
          </p:cNvPr>
          <p:cNvSpPr txBox="1"/>
          <p:nvPr/>
        </p:nvSpPr>
        <p:spPr>
          <a:xfrm>
            <a:off x="6086574" y="4186311"/>
            <a:ext cx="170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.......?......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87CD5D-7A09-4FB0-A53E-07F258FD3744}"/>
              </a:ext>
            </a:extLst>
          </p:cNvPr>
          <p:cNvSpPr txBox="1"/>
          <p:nvPr/>
        </p:nvSpPr>
        <p:spPr>
          <a:xfrm>
            <a:off x="6086574" y="4940455"/>
            <a:ext cx="170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.......?......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83302B-ED5D-4B91-9723-EB6830FE1427}"/>
              </a:ext>
            </a:extLst>
          </p:cNvPr>
          <p:cNvSpPr txBox="1"/>
          <p:nvPr/>
        </p:nvSpPr>
        <p:spPr>
          <a:xfrm>
            <a:off x="6086574" y="5647465"/>
            <a:ext cx="170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.......?......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7ECF48-943E-4CFF-907D-8F22B42C8522}"/>
              </a:ext>
            </a:extLst>
          </p:cNvPr>
          <p:cNvSpPr txBox="1"/>
          <p:nvPr/>
        </p:nvSpPr>
        <p:spPr>
          <a:xfrm>
            <a:off x="5876748" y="3421070"/>
            <a:ext cx="168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66"/>
                </a:solidFill>
              </a:rPr>
              <a:t>2000 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0BAF2F-DE8B-4782-AD95-5E5855FC8D59}"/>
              </a:ext>
            </a:extLst>
          </p:cNvPr>
          <p:cNvSpPr txBox="1"/>
          <p:nvPr/>
        </p:nvSpPr>
        <p:spPr>
          <a:xfrm>
            <a:off x="5876748" y="4146934"/>
            <a:ext cx="168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66"/>
                </a:solidFill>
              </a:rPr>
              <a:t>0,3556 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846BE6-380E-418F-B017-CBB49AFA2DD8}"/>
              </a:ext>
            </a:extLst>
          </p:cNvPr>
          <p:cNvSpPr txBox="1"/>
          <p:nvPr/>
        </p:nvSpPr>
        <p:spPr>
          <a:xfrm>
            <a:off x="5975399" y="4901078"/>
            <a:ext cx="168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66"/>
                </a:solidFill>
              </a:rPr>
              <a:t>0,5 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D5CBFA8-E1BE-4CC5-84FC-A36E27E1D203}"/>
              </a:ext>
            </a:extLst>
          </p:cNvPr>
          <p:cNvSpPr txBox="1"/>
          <p:nvPr/>
        </p:nvSpPr>
        <p:spPr>
          <a:xfrm>
            <a:off x="5975398" y="5595475"/>
            <a:ext cx="168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66"/>
                </a:solidFill>
              </a:rPr>
              <a:t>4 m</a:t>
            </a:r>
          </a:p>
        </p:txBody>
      </p:sp>
    </p:spTree>
    <p:extLst>
      <p:ext uri="{BB962C8B-B14F-4D97-AF65-F5344CB8AC3E}">
        <p14:creationId xmlns:p14="http://schemas.microsoft.com/office/powerpoint/2010/main" val="3733684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  <p:bldP spid="469" grpId="0"/>
      <p:bldP spid="470" grpId="0"/>
      <p:bldP spid="3" grpId="0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66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8112035" y="32657"/>
            <a:ext cx="419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456" name="TextBox 455">
            <a:extLst>
              <a:ext uri="{FF2B5EF4-FFF2-40B4-BE49-F238E27FC236}">
                <a16:creationId xmlns:a16="http://schemas.microsoft.com/office/drawing/2014/main" id="{66121598-EB2D-4036-AF89-9F13430CA9CE}"/>
              </a:ext>
            </a:extLst>
          </p:cNvPr>
          <p:cNvSpPr txBox="1"/>
          <p:nvPr/>
        </p:nvSpPr>
        <p:spPr>
          <a:xfrm>
            <a:off x="4632041" y="2212607"/>
            <a:ext cx="419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5FFC2B60-C7EF-4EB8-9180-4E203755D0F6}"/>
              </a:ext>
            </a:extLst>
          </p:cNvPr>
          <p:cNvSpPr txBox="1"/>
          <p:nvPr/>
        </p:nvSpPr>
        <p:spPr>
          <a:xfrm>
            <a:off x="2205872" y="3057202"/>
            <a:ext cx="8116479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Kể tên những loại thước đo chiều dài mà em biết. Tại sao người ta lại sản xuất ra nhiều loại thước khác nhau như vậy?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4C0CF8-C9C1-4823-83A6-A12F23F8D7C2}"/>
              </a:ext>
            </a:extLst>
          </p:cNvPr>
          <p:cNvSpPr txBox="1"/>
          <p:nvPr/>
        </p:nvSpPr>
        <p:spPr>
          <a:xfrm>
            <a:off x="4476835" y="971639"/>
            <a:ext cx="323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cụ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534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/>
      <p:bldP spid="456" grpId="1"/>
      <p:bldP spid="457" grpId="0"/>
      <p:bldP spid="457" grpId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7981407" y="32657"/>
            <a:ext cx="433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DD4AA55-EB84-4FC9-B881-1411BF9F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924">
            <a:off x="144052" y="-248323"/>
            <a:ext cx="47625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FF5396-6B1E-435B-8247-4B6E9617B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126">
            <a:off x="8767169" y="325908"/>
            <a:ext cx="2952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52BAC77-127A-4956-8B38-35479C1D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0093">
            <a:off x="5211938" y="60686"/>
            <a:ext cx="2946466" cy="29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46E0ACD-83BA-4216-930E-2BF280868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89" y="3016463"/>
            <a:ext cx="6838409" cy="219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1B9F8F5-05C4-40CD-B044-46603230C47A}"/>
              </a:ext>
            </a:extLst>
          </p:cNvPr>
          <p:cNvSpPr txBox="1"/>
          <p:nvPr/>
        </p:nvSpPr>
        <p:spPr>
          <a:xfrm>
            <a:off x="1377214" y="2375892"/>
            <a:ext cx="203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thẳng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A19413-1B54-402E-8567-565B426DDA44}"/>
              </a:ext>
            </a:extLst>
          </p:cNvPr>
          <p:cNvSpPr txBox="1"/>
          <p:nvPr/>
        </p:nvSpPr>
        <p:spPr>
          <a:xfrm>
            <a:off x="2037760" y="5147259"/>
            <a:ext cx="8116479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loại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thước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khác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xác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Dựa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chọn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thước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phù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hợp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05F6A-8F04-4382-9685-BE810A5BD7C1}"/>
              </a:ext>
            </a:extLst>
          </p:cNvPr>
          <p:cNvSpPr txBox="1"/>
          <p:nvPr/>
        </p:nvSpPr>
        <p:spPr>
          <a:xfrm>
            <a:off x="4936843" y="2462979"/>
            <a:ext cx="203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cuộn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2B3C1E-65BC-48A4-B478-AD093CA9DEE8}"/>
              </a:ext>
            </a:extLst>
          </p:cNvPr>
          <p:cNvSpPr txBox="1"/>
          <p:nvPr/>
        </p:nvSpPr>
        <p:spPr>
          <a:xfrm>
            <a:off x="9791872" y="2571837"/>
            <a:ext cx="203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dây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070D2F-D0AC-4474-B169-B85DA8200683}"/>
              </a:ext>
            </a:extLst>
          </p:cNvPr>
          <p:cNvSpPr txBox="1"/>
          <p:nvPr/>
        </p:nvSpPr>
        <p:spPr>
          <a:xfrm>
            <a:off x="5252528" y="4182923"/>
            <a:ext cx="203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kẹp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714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7876903" y="32657"/>
            <a:ext cx="443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B4C0CF8-C9C1-4823-83A6-A12F23F8D7C2}"/>
              </a:ext>
            </a:extLst>
          </p:cNvPr>
          <p:cNvSpPr txBox="1"/>
          <p:nvPr/>
        </p:nvSpPr>
        <p:spPr>
          <a:xfrm>
            <a:off x="4476835" y="971639"/>
            <a:ext cx="323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cụ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BC4230-A467-4570-A8F4-C042F96C4B8F}"/>
              </a:ext>
            </a:extLst>
          </p:cNvPr>
          <p:cNvSpPr txBox="1"/>
          <p:nvPr/>
        </p:nvSpPr>
        <p:spPr>
          <a:xfrm>
            <a:off x="1112520" y="1861930"/>
            <a:ext cx="10319657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Để đo chiều dài một vật, người ta có thể dùng thước. Trên một số loại thước thông thường có ghi GHĐ và ĐCNN.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- GHĐ của thước là chiều dài lớn nhất ghi trên thước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- ĐCNN của thước là chiều dài giữa hai vạch chia liên tiếp trên thước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pic>
        <p:nvPicPr>
          <p:cNvPr id="1042" name="Picture 18" descr="Người Cai Trị, Cm, Chiều Dài, Cụ, Đo Lường, Trường">
            <a:extLst>
              <a:ext uri="{FF2B5EF4-FFF2-40B4-BE49-F238E27FC236}">
                <a16:creationId xmlns:a16="http://schemas.microsoft.com/office/drawing/2014/main" id="{3C8FFABD-95C6-4769-9182-DDAA9741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075">
            <a:off x="1523999" y="2796543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193F67-1F3F-4BA1-AC2A-F1617E013040}"/>
              </a:ext>
            </a:extLst>
          </p:cNvPr>
          <p:cNvCxnSpPr/>
          <p:nvPr/>
        </p:nvCxnSpPr>
        <p:spPr>
          <a:xfrm>
            <a:off x="10842172" y="4680857"/>
            <a:ext cx="0" cy="5660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6EA59FA-F8FC-44B0-AEBC-2B3E7CA8658A}"/>
              </a:ext>
            </a:extLst>
          </p:cNvPr>
          <p:cNvSpPr txBox="1"/>
          <p:nvPr/>
        </p:nvSpPr>
        <p:spPr>
          <a:xfrm>
            <a:off x="10515600" y="4126246"/>
            <a:ext cx="16764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GHĐ: 20 cm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5EFC2D-B779-44CF-8505-9BC4A2B0223E}"/>
              </a:ext>
            </a:extLst>
          </p:cNvPr>
          <p:cNvSpPr/>
          <p:nvPr/>
        </p:nvSpPr>
        <p:spPr>
          <a:xfrm>
            <a:off x="674914" y="4778829"/>
            <a:ext cx="1709057" cy="1709057"/>
          </a:xfrm>
          <a:prstGeom prst="ellipse">
            <a:avLst/>
          </a:prstGeom>
          <a:blipFill>
            <a:blip r:embed="rId5"/>
            <a:srcRect/>
            <a:stretch>
              <a:fillRect l="-49045" t="-384453" r="-907665" b="-491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985FE1-2F3A-4FDB-B619-7612C813C32A}"/>
              </a:ext>
            </a:extLst>
          </p:cNvPr>
          <p:cNvGrpSpPr/>
          <p:nvPr/>
        </p:nvGrpSpPr>
        <p:grpSpPr>
          <a:xfrm>
            <a:off x="1110343" y="4844143"/>
            <a:ext cx="97972" cy="457202"/>
            <a:chOff x="1110343" y="4844143"/>
            <a:chExt cx="97972" cy="4572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1076AE5-2F65-48E0-9BF5-AED73B1531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7428" y="4865914"/>
              <a:ext cx="0" cy="4354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2E121D8-1C08-49BC-B071-3E62F0A03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228" y="4865915"/>
              <a:ext cx="0" cy="4354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6098B6-2F3A-4FC4-BC5F-960A0A9B9791}"/>
                </a:ext>
              </a:extLst>
            </p:cNvPr>
            <p:cNvCxnSpPr/>
            <p:nvPr/>
          </p:nvCxnSpPr>
          <p:spPr>
            <a:xfrm>
              <a:off x="1110343" y="484414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DE1160-3E73-4280-B9FC-B60793883537}"/>
                </a:ext>
              </a:extLst>
            </p:cNvPr>
            <p:cNvCxnSpPr/>
            <p:nvPr/>
          </p:nvCxnSpPr>
          <p:spPr>
            <a:xfrm>
              <a:off x="1110343" y="4844143"/>
              <a:ext cx="9797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D998779-8F94-4312-A80C-ED415E84DD21}"/>
              </a:ext>
            </a:extLst>
          </p:cNvPr>
          <p:cNvSpPr txBox="1"/>
          <p:nvPr/>
        </p:nvSpPr>
        <p:spPr>
          <a:xfrm>
            <a:off x="0" y="4550789"/>
            <a:ext cx="1186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ĐCNN: 0,1 cm</a:t>
            </a:r>
          </a:p>
        </p:txBody>
      </p:sp>
    </p:spTree>
    <p:extLst>
      <p:ext uri="{BB962C8B-B14F-4D97-AF65-F5344CB8AC3E}">
        <p14:creationId xmlns:p14="http://schemas.microsoft.com/office/powerpoint/2010/main" val="1148042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7" grpId="0"/>
      <p:bldP spid="11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>
            <a:extLst>
              <a:ext uri="{FF2B5EF4-FFF2-40B4-BE49-F238E27FC236}">
                <a16:creationId xmlns:a16="http://schemas.microsoft.com/office/drawing/2014/main" id="{AB06A8E9-369E-446C-B23D-A725BF67CB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76424" y="2495280"/>
            <a:ext cx="4004628" cy="21651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7814729" y="-43000"/>
            <a:ext cx="418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456" name="TextBox 455">
            <a:extLst>
              <a:ext uri="{FF2B5EF4-FFF2-40B4-BE49-F238E27FC236}">
                <a16:creationId xmlns:a16="http://schemas.microsoft.com/office/drawing/2014/main" id="{66121598-EB2D-4036-AF89-9F13430CA9CE}"/>
              </a:ext>
            </a:extLst>
          </p:cNvPr>
          <p:cNvSpPr txBox="1"/>
          <p:nvPr/>
        </p:nvSpPr>
        <p:spPr>
          <a:xfrm>
            <a:off x="386615" y="1015178"/>
            <a:ext cx="308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A19413-1B54-402E-8567-565B426DDA44}"/>
              </a:ext>
            </a:extLst>
          </p:cNvPr>
          <p:cNvSpPr txBox="1"/>
          <p:nvPr/>
        </p:nvSpPr>
        <p:spPr>
          <a:xfrm>
            <a:off x="230731" y="1718259"/>
            <a:ext cx="5974126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1. Quan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sát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4.4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thước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bút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AE7F24-A512-477C-A342-8F2845A7F2C7}"/>
              </a:ext>
            </a:extLst>
          </p:cNvPr>
          <p:cNvSpPr txBox="1"/>
          <p:nvPr/>
        </p:nvSpPr>
        <p:spPr>
          <a:xfrm>
            <a:off x="230731" y="3153745"/>
            <a:ext cx="653071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2. Quan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sát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4.5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bút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2FC961-B669-48BD-9209-76D481110A02}"/>
              </a:ext>
            </a:extLst>
          </p:cNvPr>
          <p:cNvSpPr txBox="1"/>
          <p:nvPr/>
        </p:nvSpPr>
        <p:spPr>
          <a:xfrm>
            <a:off x="163483" y="4678583"/>
            <a:ext cx="802505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3. Quan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sát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4.6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quả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bút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bao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centimét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E68C22-2C49-407E-8827-15168B559505}"/>
              </a:ext>
            </a:extLst>
          </p:cNvPr>
          <p:cNvSpPr txBox="1"/>
          <p:nvPr/>
        </p:nvSpPr>
        <p:spPr>
          <a:xfrm>
            <a:off x="59023" y="6113634"/>
            <a:ext cx="86203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4.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luận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lưu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D97455A-9A11-41E9-85BE-242488B09F4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977959" y="610778"/>
            <a:ext cx="4011416" cy="182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F153D78-48C1-4914-B29D-0BFBC82D9A2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093526" y="4720293"/>
            <a:ext cx="4011431" cy="20411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D881D4-07D8-4C51-AD63-8D33881AD886}"/>
              </a:ext>
            </a:extLst>
          </p:cNvPr>
          <p:cNvSpPr/>
          <p:nvPr/>
        </p:nvSpPr>
        <p:spPr>
          <a:xfrm>
            <a:off x="54296" y="502494"/>
            <a:ext cx="12192000" cy="6347637"/>
          </a:xfrm>
          <a:prstGeom prst="rect">
            <a:avLst/>
          </a:prstGeom>
          <a:solidFill>
            <a:srgbClr val="282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6DBAC336-D1B1-419C-98E8-930BDC39C871}"/>
              </a:ext>
            </a:extLst>
          </p:cNvPr>
          <p:cNvSpPr/>
          <p:nvPr/>
        </p:nvSpPr>
        <p:spPr>
          <a:xfrm flipH="1">
            <a:off x="8306522" y="3291721"/>
            <a:ext cx="2082514" cy="3566278"/>
          </a:xfrm>
          <a:prstGeom prst="cube">
            <a:avLst>
              <a:gd name="adj" fmla="val 20548"/>
            </a:avLst>
          </a:prstGeom>
          <a:solidFill>
            <a:srgbClr val="007A7D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Cube 86">
            <a:extLst>
              <a:ext uri="{FF2B5EF4-FFF2-40B4-BE49-F238E27FC236}">
                <a16:creationId xmlns:a16="http://schemas.microsoft.com/office/drawing/2014/main" id="{28CA7EC9-4F1B-4C5A-8709-2A83B742DE16}"/>
              </a:ext>
            </a:extLst>
          </p:cNvPr>
          <p:cNvSpPr/>
          <p:nvPr/>
        </p:nvSpPr>
        <p:spPr>
          <a:xfrm flipH="1">
            <a:off x="6600488" y="3836540"/>
            <a:ext cx="2082514" cy="3021459"/>
          </a:xfrm>
          <a:prstGeom prst="cube">
            <a:avLst>
              <a:gd name="adj" fmla="val 20319"/>
            </a:avLst>
          </a:prstGeom>
          <a:solidFill>
            <a:srgbClr val="FCB414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Cube 87">
            <a:extLst>
              <a:ext uri="{FF2B5EF4-FFF2-40B4-BE49-F238E27FC236}">
                <a16:creationId xmlns:a16="http://schemas.microsoft.com/office/drawing/2014/main" id="{90527432-ACB2-43EE-A606-84B17837E8AB}"/>
              </a:ext>
            </a:extLst>
          </p:cNvPr>
          <p:cNvSpPr/>
          <p:nvPr/>
        </p:nvSpPr>
        <p:spPr>
          <a:xfrm flipH="1">
            <a:off x="4890146" y="4325775"/>
            <a:ext cx="2082514" cy="2532225"/>
          </a:xfrm>
          <a:prstGeom prst="cube">
            <a:avLst>
              <a:gd name="adj" fmla="val 20624"/>
            </a:avLst>
          </a:prstGeom>
          <a:solidFill>
            <a:srgbClr val="42AFB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Cube 88">
            <a:extLst>
              <a:ext uri="{FF2B5EF4-FFF2-40B4-BE49-F238E27FC236}">
                <a16:creationId xmlns:a16="http://schemas.microsoft.com/office/drawing/2014/main" id="{41D765DA-0B4B-4676-9953-F42DA835073E}"/>
              </a:ext>
            </a:extLst>
          </p:cNvPr>
          <p:cNvSpPr/>
          <p:nvPr/>
        </p:nvSpPr>
        <p:spPr>
          <a:xfrm flipH="1">
            <a:off x="3183445" y="4853259"/>
            <a:ext cx="2082514" cy="2004741"/>
          </a:xfrm>
          <a:prstGeom prst="cube">
            <a:avLst>
              <a:gd name="adj" fmla="val 21554"/>
            </a:avLst>
          </a:prstGeom>
          <a:solidFill>
            <a:srgbClr val="C2C923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4DA0292B-8A83-41CF-B33D-3B6CDC734AD7}"/>
              </a:ext>
            </a:extLst>
          </p:cNvPr>
          <p:cNvSpPr/>
          <p:nvPr/>
        </p:nvSpPr>
        <p:spPr>
          <a:xfrm flipH="1">
            <a:off x="1495559" y="5406293"/>
            <a:ext cx="2082514" cy="1451707"/>
          </a:xfrm>
          <a:prstGeom prst="cube">
            <a:avLst>
              <a:gd name="adj" fmla="val 25554"/>
            </a:avLst>
          </a:prstGeom>
          <a:solidFill>
            <a:srgbClr val="CB1B4A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ube 90">
            <a:extLst>
              <a:ext uri="{FF2B5EF4-FFF2-40B4-BE49-F238E27FC236}">
                <a16:creationId xmlns:a16="http://schemas.microsoft.com/office/drawing/2014/main" id="{CCA1F738-49B4-4C4B-BCD8-0E618446F971}"/>
              </a:ext>
            </a:extLst>
          </p:cNvPr>
          <p:cNvSpPr/>
          <p:nvPr/>
        </p:nvSpPr>
        <p:spPr>
          <a:xfrm flipH="1">
            <a:off x="1495559" y="4947478"/>
            <a:ext cx="2082514" cy="880445"/>
          </a:xfrm>
          <a:prstGeom prst="cube">
            <a:avLst>
              <a:gd name="adj" fmla="val 48767"/>
            </a:avLst>
          </a:prstGeom>
          <a:solidFill>
            <a:srgbClr val="CB1B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Cube 91">
            <a:extLst>
              <a:ext uri="{FF2B5EF4-FFF2-40B4-BE49-F238E27FC236}">
                <a16:creationId xmlns:a16="http://schemas.microsoft.com/office/drawing/2014/main" id="{112B4E83-6859-42BA-A747-9B817CFA8528}"/>
              </a:ext>
            </a:extLst>
          </p:cNvPr>
          <p:cNvSpPr/>
          <p:nvPr/>
        </p:nvSpPr>
        <p:spPr>
          <a:xfrm flipH="1">
            <a:off x="3183445" y="4419993"/>
            <a:ext cx="2082514" cy="880445"/>
          </a:xfrm>
          <a:prstGeom prst="cube">
            <a:avLst>
              <a:gd name="adj" fmla="val 48767"/>
            </a:avLst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Cube 92">
            <a:extLst>
              <a:ext uri="{FF2B5EF4-FFF2-40B4-BE49-F238E27FC236}">
                <a16:creationId xmlns:a16="http://schemas.microsoft.com/office/drawing/2014/main" id="{20DA0397-ABDD-4BB0-A744-98654F8F89EC}"/>
              </a:ext>
            </a:extLst>
          </p:cNvPr>
          <p:cNvSpPr/>
          <p:nvPr/>
        </p:nvSpPr>
        <p:spPr>
          <a:xfrm flipH="1">
            <a:off x="4890147" y="3896979"/>
            <a:ext cx="2082514" cy="880445"/>
          </a:xfrm>
          <a:prstGeom prst="cube">
            <a:avLst>
              <a:gd name="adj" fmla="val 48767"/>
            </a:avLst>
          </a:prstGeom>
          <a:solidFill>
            <a:srgbClr val="42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Cube 93">
            <a:extLst>
              <a:ext uri="{FF2B5EF4-FFF2-40B4-BE49-F238E27FC236}">
                <a16:creationId xmlns:a16="http://schemas.microsoft.com/office/drawing/2014/main" id="{824DDE92-9859-43B1-98E8-F29254D3C163}"/>
              </a:ext>
            </a:extLst>
          </p:cNvPr>
          <p:cNvSpPr/>
          <p:nvPr/>
        </p:nvSpPr>
        <p:spPr>
          <a:xfrm flipH="1">
            <a:off x="6596850" y="3369495"/>
            <a:ext cx="2082514" cy="880445"/>
          </a:xfrm>
          <a:prstGeom prst="cube">
            <a:avLst>
              <a:gd name="adj" fmla="val 48767"/>
            </a:avLst>
          </a:prstGeom>
          <a:solidFill>
            <a:srgbClr val="FCB4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Cube 94">
            <a:extLst>
              <a:ext uri="{FF2B5EF4-FFF2-40B4-BE49-F238E27FC236}">
                <a16:creationId xmlns:a16="http://schemas.microsoft.com/office/drawing/2014/main" id="{BC81DFC2-BCFD-418A-9B5C-65FBED353A3C}"/>
              </a:ext>
            </a:extLst>
          </p:cNvPr>
          <p:cNvSpPr/>
          <p:nvPr/>
        </p:nvSpPr>
        <p:spPr>
          <a:xfrm flipH="1">
            <a:off x="8303553" y="2842010"/>
            <a:ext cx="2082514" cy="880445"/>
          </a:xfrm>
          <a:prstGeom prst="cube">
            <a:avLst>
              <a:gd name="adj" fmla="val 48767"/>
            </a:avLst>
          </a:prstGeom>
          <a:solidFill>
            <a:srgbClr val="007A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8A20B7-21C6-40D6-8027-9C024D023A68}"/>
              </a:ext>
            </a:extLst>
          </p:cNvPr>
          <p:cNvGrpSpPr/>
          <p:nvPr/>
        </p:nvGrpSpPr>
        <p:grpSpPr>
          <a:xfrm>
            <a:off x="2167583" y="5784765"/>
            <a:ext cx="1192094" cy="1017383"/>
            <a:chOff x="2167583" y="5784765"/>
            <a:chExt cx="1192094" cy="1017383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01E52EB-411B-4CD7-94A8-7DDB006D46E7}"/>
                </a:ext>
              </a:extLst>
            </p:cNvPr>
            <p:cNvSpPr txBox="1"/>
            <p:nvPr/>
          </p:nvSpPr>
          <p:spPr>
            <a:xfrm>
              <a:off x="2167583" y="5784765"/>
              <a:ext cx="119209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CB1B4A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01</a:t>
              </a:r>
              <a:endPara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3F6459E-6C31-4AA3-AF0C-45B54A3599D8}"/>
                </a:ext>
              </a:extLst>
            </p:cNvPr>
            <p:cNvSpPr txBox="1"/>
            <p:nvPr/>
          </p:nvSpPr>
          <p:spPr>
            <a:xfrm>
              <a:off x="2167583" y="6402038"/>
              <a:ext cx="1192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B1B4A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STEP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090CC3-08E7-4CA5-A435-C58E5EE36FE4}"/>
              </a:ext>
            </a:extLst>
          </p:cNvPr>
          <p:cNvGrpSpPr/>
          <p:nvPr/>
        </p:nvGrpSpPr>
        <p:grpSpPr>
          <a:xfrm>
            <a:off x="3860917" y="5340265"/>
            <a:ext cx="1192094" cy="1017383"/>
            <a:chOff x="3860917" y="5340265"/>
            <a:chExt cx="1192094" cy="1017383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40A5798-A0F2-4C3D-B4A9-7F3BE6A888F7}"/>
                </a:ext>
              </a:extLst>
            </p:cNvPr>
            <p:cNvSpPr txBox="1"/>
            <p:nvPr/>
          </p:nvSpPr>
          <p:spPr>
            <a:xfrm>
              <a:off x="3860917" y="5340265"/>
              <a:ext cx="119209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C2C923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02</a:t>
              </a:r>
              <a:endPara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E2537B0-D299-4632-877F-4CE0A076011C}"/>
                </a:ext>
              </a:extLst>
            </p:cNvPr>
            <p:cNvSpPr txBox="1"/>
            <p:nvPr/>
          </p:nvSpPr>
          <p:spPr>
            <a:xfrm>
              <a:off x="3860917" y="5957538"/>
              <a:ext cx="1192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2C923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STEP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463E75-86E6-41A7-BC79-74BCE8CF96B2}"/>
              </a:ext>
            </a:extLst>
          </p:cNvPr>
          <p:cNvGrpSpPr/>
          <p:nvPr/>
        </p:nvGrpSpPr>
        <p:grpSpPr>
          <a:xfrm>
            <a:off x="5554250" y="4806865"/>
            <a:ext cx="1192094" cy="1017383"/>
            <a:chOff x="5554250" y="4806865"/>
            <a:chExt cx="1192094" cy="1017383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B43E713-CD08-48D9-BDE6-115E4DE750D6}"/>
                </a:ext>
              </a:extLst>
            </p:cNvPr>
            <p:cNvSpPr txBox="1"/>
            <p:nvPr/>
          </p:nvSpPr>
          <p:spPr>
            <a:xfrm>
              <a:off x="5554250" y="4806865"/>
              <a:ext cx="119209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42AFB6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03</a:t>
              </a:r>
              <a:endPara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E542B6A-33ED-4D13-BE1A-9CD01520D982}"/>
                </a:ext>
              </a:extLst>
            </p:cNvPr>
            <p:cNvSpPr txBox="1"/>
            <p:nvPr/>
          </p:nvSpPr>
          <p:spPr>
            <a:xfrm>
              <a:off x="5554250" y="5424138"/>
              <a:ext cx="1192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2AFB6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STEP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00B998-3C09-45BB-8A2D-04DE905DD9DA}"/>
              </a:ext>
            </a:extLst>
          </p:cNvPr>
          <p:cNvGrpSpPr/>
          <p:nvPr/>
        </p:nvGrpSpPr>
        <p:grpSpPr>
          <a:xfrm>
            <a:off x="7230650" y="4273465"/>
            <a:ext cx="1192094" cy="1017383"/>
            <a:chOff x="7230650" y="4273465"/>
            <a:chExt cx="1192094" cy="1017383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C665AC9-2042-4FD9-9D83-E48B81C62450}"/>
                </a:ext>
              </a:extLst>
            </p:cNvPr>
            <p:cNvSpPr txBox="1"/>
            <p:nvPr/>
          </p:nvSpPr>
          <p:spPr>
            <a:xfrm>
              <a:off x="7230650" y="4273465"/>
              <a:ext cx="119209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CB414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04</a:t>
              </a:r>
              <a:endPara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D3E9CC2-CF14-47C3-A97A-2EE3CBCFBD07}"/>
                </a:ext>
              </a:extLst>
            </p:cNvPr>
            <p:cNvSpPr txBox="1"/>
            <p:nvPr/>
          </p:nvSpPr>
          <p:spPr>
            <a:xfrm>
              <a:off x="7230650" y="4890738"/>
              <a:ext cx="1192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B414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STEP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1D886A-E6CB-4DF9-B022-1D07D4ED308D}"/>
              </a:ext>
            </a:extLst>
          </p:cNvPr>
          <p:cNvGrpSpPr/>
          <p:nvPr/>
        </p:nvGrpSpPr>
        <p:grpSpPr>
          <a:xfrm>
            <a:off x="8974783" y="3752765"/>
            <a:ext cx="1192094" cy="1017383"/>
            <a:chOff x="8974783" y="3752765"/>
            <a:chExt cx="1192094" cy="1017383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6268FED-00E6-477B-92B0-D5FD41BB07D0}"/>
                </a:ext>
              </a:extLst>
            </p:cNvPr>
            <p:cNvSpPr txBox="1"/>
            <p:nvPr/>
          </p:nvSpPr>
          <p:spPr>
            <a:xfrm>
              <a:off x="8974783" y="3752765"/>
              <a:ext cx="119209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A7D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05</a:t>
              </a:r>
              <a:endPara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7A7D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895C78F-9755-4966-A188-5895CAF77C96}"/>
                </a:ext>
              </a:extLst>
            </p:cNvPr>
            <p:cNvSpPr txBox="1"/>
            <p:nvPr/>
          </p:nvSpPr>
          <p:spPr>
            <a:xfrm>
              <a:off x="8974783" y="4370038"/>
              <a:ext cx="1192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A7D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STEP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A7D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2A0BB66B-DEF7-4DED-BAE6-867F6DEF0653}"/>
              </a:ext>
            </a:extLst>
          </p:cNvPr>
          <p:cNvSpPr txBox="1"/>
          <p:nvPr/>
        </p:nvSpPr>
        <p:spPr>
          <a:xfrm>
            <a:off x="1321221" y="3806765"/>
            <a:ext cx="1932342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lượng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vật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C5B9D9B-FD05-4A0D-B417-DA862926E711}"/>
              </a:ext>
            </a:extLst>
          </p:cNvPr>
          <p:cNvSpPr txBox="1"/>
          <p:nvPr/>
        </p:nvSpPr>
        <p:spPr>
          <a:xfrm>
            <a:off x="3075593" y="3211342"/>
            <a:ext cx="1932342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Lựa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chọn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thước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C28EEC3-8FDA-4094-BDC3-4EF07706D760}"/>
              </a:ext>
            </a:extLst>
          </p:cNvPr>
          <p:cNvSpPr txBox="1"/>
          <p:nvPr/>
        </p:nvSpPr>
        <p:spPr>
          <a:xfrm>
            <a:off x="4798066" y="1276216"/>
            <a:ext cx="1868548" cy="258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Thước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theo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0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ngang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1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vật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A8410DF-9E1E-4227-90A0-0B2E5E0E3065}"/>
              </a:ext>
            </a:extLst>
          </p:cNvPr>
          <p:cNvSpPr txBox="1"/>
          <p:nvPr/>
        </p:nvSpPr>
        <p:spPr>
          <a:xfrm>
            <a:off x="6765088" y="1717269"/>
            <a:ext cx="1549572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vuông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góc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thước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87097BC-33D6-480E-95A5-D2E5ED5B38CF}"/>
              </a:ext>
            </a:extLst>
          </p:cNvPr>
          <p:cNvSpPr txBox="1"/>
          <p:nvPr/>
        </p:nvSpPr>
        <p:spPr>
          <a:xfrm>
            <a:off x="8466296" y="1579045"/>
            <a:ext cx="1549572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quả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4C0CF8-C9C1-4823-83A6-A12F23F8D7C2}"/>
              </a:ext>
            </a:extLst>
          </p:cNvPr>
          <p:cNvSpPr txBox="1"/>
          <p:nvPr/>
        </p:nvSpPr>
        <p:spPr>
          <a:xfrm>
            <a:off x="4012789" y="489858"/>
            <a:ext cx="6086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CÁCH ĐO CHIỀU DÀI</a:t>
            </a:r>
          </a:p>
        </p:txBody>
      </p:sp>
      <p:pic>
        <p:nvPicPr>
          <p:cNvPr id="117" name="Shape 335">
            <a:extLst>
              <a:ext uri="{FF2B5EF4-FFF2-40B4-BE49-F238E27FC236}">
                <a16:creationId xmlns:a16="http://schemas.microsoft.com/office/drawing/2014/main" id="{649DE5A4-B2F4-4827-8ED6-5C14A95DF6DB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355838" y="1531081"/>
            <a:ext cx="4302120" cy="1137691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EC078C4-9CED-4F2A-8880-0CCA2CF915B9}"/>
              </a:ext>
            </a:extLst>
          </p:cNvPr>
          <p:cNvPicPr/>
          <p:nvPr/>
        </p:nvPicPr>
        <p:blipFill rotWithShape="1">
          <a:blip r:embed="rId2"/>
          <a:srcRect l="49031" t="39577" b="8740"/>
          <a:stretch/>
        </p:blipFill>
        <p:spPr>
          <a:xfrm>
            <a:off x="850605" y="1264643"/>
            <a:ext cx="3540643" cy="194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341">
            <a:extLst>
              <a:ext uri="{FF2B5EF4-FFF2-40B4-BE49-F238E27FC236}">
                <a16:creationId xmlns:a16="http://schemas.microsoft.com/office/drawing/2014/main" id="{ED5902C2-898D-44E4-8BFB-09C9E632F0AD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169071" y="1321619"/>
            <a:ext cx="2263362" cy="1687395"/>
          </a:xfrm>
          <a:prstGeom prst="rect">
            <a:avLst/>
          </a:prstGeom>
        </p:spPr>
      </p:pic>
      <p:pic>
        <p:nvPicPr>
          <p:cNvPr id="120" name="Shape 345">
            <a:extLst>
              <a:ext uri="{FF2B5EF4-FFF2-40B4-BE49-F238E27FC236}">
                <a16:creationId xmlns:a16="http://schemas.microsoft.com/office/drawing/2014/main" id="{51F9BCA6-6CD2-4E01-A9A6-F77ACDF02A27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2470305" y="1323053"/>
            <a:ext cx="2261184" cy="16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90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5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4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1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4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1" fill="hold">
                          <p:stCondLst>
                            <p:cond delay="indefinite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7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4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1" fill="hold">
                          <p:stCondLst>
                            <p:cond delay="indefinite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6" grpId="0"/>
          <p:bldP spid="456" grpId="1"/>
          <p:bldP spid="25" grpId="0"/>
          <p:bldP spid="25" grpId="1"/>
          <p:bldP spid="33" grpId="0"/>
          <p:bldP spid="33" grpId="1"/>
          <p:bldP spid="34" grpId="0"/>
          <p:bldP spid="34" grpId="1"/>
          <p:bldP spid="35" grpId="0"/>
          <p:bldP spid="35" grpId="1"/>
          <p:bldP spid="3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106" grpId="0"/>
          <p:bldP spid="107" grpId="0"/>
          <p:bldP spid="108" grpId="0"/>
          <p:bldP spid="109" grpId="0"/>
          <p:bldP spid="114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4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1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4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1" fill="hold">
                          <p:stCondLst>
                            <p:cond delay="indefinite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7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4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1" fill="hold">
                          <p:stCondLst>
                            <p:cond delay="indefinite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6" grpId="0"/>
          <p:bldP spid="456" grpId="1"/>
          <p:bldP spid="25" grpId="0"/>
          <p:bldP spid="25" grpId="1"/>
          <p:bldP spid="33" grpId="0"/>
          <p:bldP spid="33" grpId="1"/>
          <p:bldP spid="34" grpId="0"/>
          <p:bldP spid="34" grpId="1"/>
          <p:bldP spid="35" grpId="0"/>
          <p:bldP spid="35" grpId="1"/>
          <p:bldP spid="3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106" grpId="0"/>
          <p:bldP spid="107" grpId="0"/>
          <p:bldP spid="108" grpId="0"/>
          <p:bldP spid="109" grpId="0"/>
          <p:bldP spid="114" grpId="0"/>
          <p:bldP spid="2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8112035" y="32657"/>
            <a:ext cx="419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grpSp>
        <p:nvGrpSpPr>
          <p:cNvPr id="341" name="Graphic 15">
            <a:extLst>
              <a:ext uri="{FF2B5EF4-FFF2-40B4-BE49-F238E27FC236}">
                <a16:creationId xmlns:a16="http://schemas.microsoft.com/office/drawing/2014/main" id="{4C692CBD-19D9-4421-8A06-3A7DE0C92308}"/>
              </a:ext>
            </a:extLst>
          </p:cNvPr>
          <p:cNvGrpSpPr/>
          <p:nvPr/>
        </p:nvGrpSpPr>
        <p:grpSpPr>
          <a:xfrm>
            <a:off x="10884545" y="5641753"/>
            <a:ext cx="1307455" cy="1216247"/>
            <a:chOff x="9415653" y="5044046"/>
            <a:chExt cx="1307455" cy="1216247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174415F-F3CF-4059-8B7C-AE89E021E8FF}"/>
                </a:ext>
              </a:extLst>
            </p:cNvPr>
            <p:cNvSpPr/>
            <p:nvPr/>
          </p:nvSpPr>
          <p:spPr>
            <a:xfrm>
              <a:off x="10043157" y="5318836"/>
              <a:ext cx="469490" cy="545979"/>
            </a:xfrm>
            <a:custGeom>
              <a:avLst/>
              <a:gdLst>
                <a:gd name="connsiteX0" fmla="*/ 469490 w 469490"/>
                <a:gd name="connsiteY0" fmla="*/ 121926 h 545979"/>
                <a:gd name="connsiteX1" fmla="*/ 468537 w 469490"/>
                <a:gd name="connsiteY1" fmla="*/ 119831 h 545979"/>
                <a:gd name="connsiteX2" fmla="*/ 465299 w 469490"/>
                <a:gd name="connsiteY2" fmla="*/ 113830 h 545979"/>
                <a:gd name="connsiteX3" fmla="*/ 451012 w 469490"/>
                <a:gd name="connsiteY3" fmla="*/ 91542 h 545979"/>
                <a:gd name="connsiteX4" fmla="*/ 380717 w 469490"/>
                <a:gd name="connsiteY4" fmla="*/ 24867 h 545979"/>
                <a:gd name="connsiteX5" fmla="*/ 317662 w 469490"/>
                <a:gd name="connsiteY5" fmla="*/ 1626 h 545979"/>
                <a:gd name="connsiteX6" fmla="*/ 240985 w 469490"/>
                <a:gd name="connsiteY6" fmla="*/ 9722 h 545979"/>
                <a:gd name="connsiteX7" fmla="*/ 175453 w 469490"/>
                <a:gd name="connsiteY7" fmla="*/ 63443 h 545979"/>
                <a:gd name="connsiteX8" fmla="*/ 146878 w 469490"/>
                <a:gd name="connsiteY8" fmla="*/ 150120 h 545979"/>
                <a:gd name="connsiteX9" fmla="*/ 128590 w 469490"/>
                <a:gd name="connsiteY9" fmla="*/ 191459 h 545979"/>
                <a:gd name="connsiteX10" fmla="*/ 97444 w 469490"/>
                <a:gd name="connsiteY10" fmla="*/ 222129 h 545979"/>
                <a:gd name="connsiteX11" fmla="*/ 62392 w 469490"/>
                <a:gd name="connsiteY11" fmla="*/ 247656 h 545979"/>
                <a:gd name="connsiteX12" fmla="*/ 33817 w 469490"/>
                <a:gd name="connsiteY12" fmla="*/ 278517 h 545979"/>
                <a:gd name="connsiteX13" fmla="*/ 4575 w 469490"/>
                <a:gd name="connsiteY13" fmla="*/ 349955 h 545979"/>
                <a:gd name="connsiteX14" fmla="*/ 670 w 469490"/>
                <a:gd name="connsiteY14" fmla="*/ 416630 h 545979"/>
                <a:gd name="connsiteX15" fmla="*/ 17814 w 469490"/>
                <a:gd name="connsiteY15" fmla="*/ 511880 h 545979"/>
                <a:gd name="connsiteX16" fmla="*/ 24863 w 469490"/>
                <a:gd name="connsiteY16" fmla="*/ 537312 h 545979"/>
                <a:gd name="connsiteX17" fmla="*/ 27816 w 469490"/>
                <a:gd name="connsiteY17" fmla="*/ 545980 h 545979"/>
                <a:gd name="connsiteX18" fmla="*/ 25911 w 469490"/>
                <a:gd name="connsiteY18" fmla="*/ 537026 h 545979"/>
                <a:gd name="connsiteX19" fmla="*/ 19910 w 469490"/>
                <a:gd name="connsiteY19" fmla="*/ 511404 h 545979"/>
                <a:gd name="connsiteX20" fmla="*/ 4479 w 469490"/>
                <a:gd name="connsiteY20" fmla="*/ 416154 h 545979"/>
                <a:gd name="connsiteX21" fmla="*/ 8956 w 469490"/>
                <a:gd name="connsiteY21" fmla="*/ 350146 h 545979"/>
                <a:gd name="connsiteX22" fmla="*/ 37531 w 469490"/>
                <a:gd name="connsiteY22" fmla="*/ 280708 h 545979"/>
                <a:gd name="connsiteX23" fmla="*/ 65249 w 469490"/>
                <a:gd name="connsiteY23" fmla="*/ 250895 h 545979"/>
                <a:gd name="connsiteX24" fmla="*/ 100301 w 469490"/>
                <a:gd name="connsiteY24" fmla="*/ 225654 h 545979"/>
                <a:gd name="connsiteX25" fmla="*/ 132686 w 469490"/>
                <a:gd name="connsiteY25" fmla="*/ 193745 h 545979"/>
                <a:gd name="connsiteX26" fmla="*/ 151736 w 469490"/>
                <a:gd name="connsiteY26" fmla="*/ 150978 h 545979"/>
                <a:gd name="connsiteX27" fmla="*/ 180311 w 469490"/>
                <a:gd name="connsiteY27" fmla="*/ 65252 h 545979"/>
                <a:gd name="connsiteX28" fmla="*/ 243081 w 469490"/>
                <a:gd name="connsiteY28" fmla="*/ 13532 h 545979"/>
                <a:gd name="connsiteX29" fmla="*/ 317375 w 469490"/>
                <a:gd name="connsiteY29" fmla="*/ 5245 h 545979"/>
                <a:gd name="connsiteX30" fmla="*/ 379193 w 469490"/>
                <a:gd name="connsiteY30" fmla="*/ 27343 h 545979"/>
                <a:gd name="connsiteX31" fmla="*/ 449773 w 469490"/>
                <a:gd name="connsiteY31" fmla="*/ 91732 h 545979"/>
                <a:gd name="connsiteX32" fmla="*/ 464728 w 469490"/>
                <a:gd name="connsiteY32" fmla="*/ 113259 h 545979"/>
                <a:gd name="connsiteX33" fmla="*/ 469490 w 469490"/>
                <a:gd name="connsiteY33" fmla="*/ 121926 h 54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490" h="545979">
                  <a:moveTo>
                    <a:pt x="469490" y="121926"/>
                  </a:moveTo>
                  <a:cubicBezTo>
                    <a:pt x="469258" y="121192"/>
                    <a:pt x="468939" y="120488"/>
                    <a:pt x="468537" y="119831"/>
                  </a:cubicBezTo>
                  <a:lnTo>
                    <a:pt x="465299" y="113830"/>
                  </a:lnTo>
                  <a:cubicBezTo>
                    <a:pt x="462251" y="108591"/>
                    <a:pt x="457679" y="100971"/>
                    <a:pt x="451012" y="91542"/>
                  </a:cubicBezTo>
                  <a:cubicBezTo>
                    <a:pt x="432368" y="64759"/>
                    <a:pt x="408447" y="42070"/>
                    <a:pt x="380717" y="24867"/>
                  </a:cubicBezTo>
                  <a:cubicBezTo>
                    <a:pt x="361425" y="13061"/>
                    <a:pt x="340000" y="5164"/>
                    <a:pt x="317662" y="1626"/>
                  </a:cubicBezTo>
                  <a:cubicBezTo>
                    <a:pt x="291828" y="-2133"/>
                    <a:pt x="265464" y="651"/>
                    <a:pt x="240985" y="9722"/>
                  </a:cubicBezTo>
                  <a:cubicBezTo>
                    <a:pt x="213503" y="19365"/>
                    <a:pt x="190300" y="38386"/>
                    <a:pt x="175453" y="63443"/>
                  </a:cubicBezTo>
                  <a:cubicBezTo>
                    <a:pt x="160404" y="89732"/>
                    <a:pt x="155546" y="120593"/>
                    <a:pt x="146878" y="150120"/>
                  </a:cubicBezTo>
                  <a:cubicBezTo>
                    <a:pt x="142809" y="164710"/>
                    <a:pt x="136649" y="178634"/>
                    <a:pt x="128590" y="191459"/>
                  </a:cubicBezTo>
                  <a:cubicBezTo>
                    <a:pt x="120109" y="203448"/>
                    <a:pt x="109562" y="213834"/>
                    <a:pt x="97444" y="222129"/>
                  </a:cubicBezTo>
                  <a:cubicBezTo>
                    <a:pt x="85728" y="230797"/>
                    <a:pt x="73440" y="238608"/>
                    <a:pt x="62392" y="247656"/>
                  </a:cubicBezTo>
                  <a:cubicBezTo>
                    <a:pt x="51492" y="256580"/>
                    <a:pt x="41876" y="266965"/>
                    <a:pt x="33817" y="278517"/>
                  </a:cubicBezTo>
                  <a:cubicBezTo>
                    <a:pt x="19332" y="300104"/>
                    <a:pt x="9384" y="324408"/>
                    <a:pt x="4575" y="349955"/>
                  </a:cubicBezTo>
                  <a:cubicBezTo>
                    <a:pt x="366" y="371914"/>
                    <a:pt x="-947" y="394330"/>
                    <a:pt x="670" y="416630"/>
                  </a:cubicBezTo>
                  <a:cubicBezTo>
                    <a:pt x="3423" y="448842"/>
                    <a:pt x="9163" y="480729"/>
                    <a:pt x="17814" y="511880"/>
                  </a:cubicBezTo>
                  <a:cubicBezTo>
                    <a:pt x="20767" y="523024"/>
                    <a:pt x="23244" y="531501"/>
                    <a:pt x="24863" y="537312"/>
                  </a:cubicBezTo>
                  <a:cubicBezTo>
                    <a:pt x="25576" y="540286"/>
                    <a:pt x="26565" y="543188"/>
                    <a:pt x="27816" y="545980"/>
                  </a:cubicBezTo>
                  <a:cubicBezTo>
                    <a:pt x="27363" y="542959"/>
                    <a:pt x="26727" y="539969"/>
                    <a:pt x="25911" y="537026"/>
                  </a:cubicBezTo>
                  <a:cubicBezTo>
                    <a:pt x="24482" y="530740"/>
                    <a:pt x="22386" y="522167"/>
                    <a:pt x="19910" y="511404"/>
                  </a:cubicBezTo>
                  <a:cubicBezTo>
                    <a:pt x="11959" y="480173"/>
                    <a:pt x="6795" y="448298"/>
                    <a:pt x="4479" y="416154"/>
                  </a:cubicBezTo>
                  <a:cubicBezTo>
                    <a:pt x="3077" y="394050"/>
                    <a:pt x="4582" y="371858"/>
                    <a:pt x="8956" y="350146"/>
                  </a:cubicBezTo>
                  <a:cubicBezTo>
                    <a:pt x="13665" y="325299"/>
                    <a:pt x="23388" y="301672"/>
                    <a:pt x="37531" y="280708"/>
                  </a:cubicBezTo>
                  <a:cubicBezTo>
                    <a:pt x="45361" y="269548"/>
                    <a:pt x="54687" y="259516"/>
                    <a:pt x="65249" y="250895"/>
                  </a:cubicBezTo>
                  <a:cubicBezTo>
                    <a:pt x="76108" y="242132"/>
                    <a:pt x="88300" y="234417"/>
                    <a:pt x="100301" y="225654"/>
                  </a:cubicBezTo>
                  <a:cubicBezTo>
                    <a:pt x="112904" y="217024"/>
                    <a:pt x="123870" y="206219"/>
                    <a:pt x="132686" y="193745"/>
                  </a:cubicBezTo>
                  <a:cubicBezTo>
                    <a:pt x="141100" y="180501"/>
                    <a:pt x="147518" y="166091"/>
                    <a:pt x="151736" y="150978"/>
                  </a:cubicBezTo>
                  <a:cubicBezTo>
                    <a:pt x="160594" y="120974"/>
                    <a:pt x="165452" y="90494"/>
                    <a:pt x="180311" y="65252"/>
                  </a:cubicBezTo>
                  <a:cubicBezTo>
                    <a:pt x="194570" y="41227"/>
                    <a:pt x="216771" y="22934"/>
                    <a:pt x="243081" y="13532"/>
                  </a:cubicBezTo>
                  <a:cubicBezTo>
                    <a:pt x="266774" y="4644"/>
                    <a:pt x="292307" y="1796"/>
                    <a:pt x="317375" y="5245"/>
                  </a:cubicBezTo>
                  <a:cubicBezTo>
                    <a:pt x="339221" y="8528"/>
                    <a:pt x="360217" y="16033"/>
                    <a:pt x="379193" y="27343"/>
                  </a:cubicBezTo>
                  <a:cubicBezTo>
                    <a:pt x="406708" y="43978"/>
                    <a:pt x="430689" y="65855"/>
                    <a:pt x="449773" y="91732"/>
                  </a:cubicBezTo>
                  <a:cubicBezTo>
                    <a:pt x="456536" y="101257"/>
                    <a:pt x="461489" y="108210"/>
                    <a:pt x="464728" y="113259"/>
                  </a:cubicBezTo>
                  <a:cubicBezTo>
                    <a:pt x="466040" y="116291"/>
                    <a:pt x="467635" y="119193"/>
                    <a:pt x="469490" y="12192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604A490-C5FE-4964-B268-BD08E07500F6}"/>
                </a:ext>
              </a:extLst>
            </p:cNvPr>
            <p:cNvSpPr/>
            <p:nvPr/>
          </p:nvSpPr>
          <p:spPr>
            <a:xfrm>
              <a:off x="10117148" y="5545107"/>
              <a:ext cx="107285" cy="149175"/>
            </a:xfrm>
            <a:custGeom>
              <a:avLst/>
              <a:gdLst>
                <a:gd name="connsiteX0" fmla="*/ 9546 w 107285"/>
                <a:gd name="connsiteY0" fmla="*/ 3954 h 149175"/>
                <a:gd name="connsiteX1" fmla="*/ 32501 w 107285"/>
                <a:gd name="connsiteY1" fmla="*/ 3954 h 149175"/>
                <a:gd name="connsiteX2" fmla="*/ 62029 w 107285"/>
                <a:gd name="connsiteY2" fmla="*/ 18622 h 149175"/>
                <a:gd name="connsiteX3" fmla="*/ 102320 w 107285"/>
                <a:gd name="connsiteY3" fmla="*/ 149020 h 149175"/>
                <a:gd name="connsiteX4" fmla="*/ 153 w 107285"/>
                <a:gd name="connsiteY4" fmla="*/ 57754 h 149175"/>
                <a:gd name="connsiteX5" fmla="*/ 13261 w 107285"/>
                <a:gd name="connsiteY5" fmla="*/ 3382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175">
                  <a:moveTo>
                    <a:pt x="9546" y="3954"/>
                  </a:moveTo>
                  <a:cubicBezTo>
                    <a:pt x="17642" y="-3666"/>
                    <a:pt x="21548" y="1668"/>
                    <a:pt x="32501" y="3954"/>
                  </a:cubicBezTo>
                  <a:cubicBezTo>
                    <a:pt x="43417" y="6294"/>
                    <a:pt x="53569" y="11338"/>
                    <a:pt x="62029" y="18622"/>
                  </a:cubicBezTo>
                  <a:cubicBezTo>
                    <a:pt x="100363" y="50096"/>
                    <a:pt x="116217" y="101408"/>
                    <a:pt x="102320" y="149020"/>
                  </a:cubicBezTo>
                  <a:cubicBezTo>
                    <a:pt x="48905" y="152030"/>
                    <a:pt x="3163" y="111169"/>
                    <a:pt x="153" y="57754"/>
                  </a:cubicBezTo>
                  <a:cubicBezTo>
                    <a:pt x="-918" y="38736"/>
                    <a:pt x="3641" y="19824"/>
                    <a:pt x="13261" y="338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66C4FA5-6150-486C-9E56-C2488C99FCD0}"/>
                </a:ext>
              </a:extLst>
            </p:cNvPr>
            <p:cNvSpPr/>
            <p:nvPr/>
          </p:nvSpPr>
          <p:spPr>
            <a:xfrm>
              <a:off x="10460545" y="5385137"/>
              <a:ext cx="146113" cy="114457"/>
            </a:xfrm>
            <a:custGeom>
              <a:avLst/>
              <a:gdLst>
                <a:gd name="connsiteX0" fmla="*/ 0 w 146113"/>
                <a:gd name="connsiteY0" fmla="*/ 11905 h 114457"/>
                <a:gd name="connsiteX1" fmla="*/ 20669 w 146113"/>
                <a:gd name="connsiteY1" fmla="*/ 1713 h 114457"/>
                <a:gd name="connsiteX2" fmla="*/ 53626 w 146113"/>
                <a:gd name="connsiteY2" fmla="*/ 2380 h 114457"/>
                <a:gd name="connsiteX3" fmla="*/ 146113 w 146113"/>
                <a:gd name="connsiteY3" fmla="*/ 102774 h 114457"/>
                <a:gd name="connsiteX4" fmla="*/ 14585 w 146113"/>
                <a:gd name="connsiteY4" fmla="*/ 63512 h 114457"/>
                <a:gd name="connsiteX5" fmla="*/ 3238 w 146113"/>
                <a:gd name="connsiteY5" fmla="*/ 9524 h 11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57">
                  <a:moveTo>
                    <a:pt x="0" y="11905"/>
                  </a:moveTo>
                  <a:cubicBezTo>
                    <a:pt x="4096" y="1618"/>
                    <a:pt x="9525" y="4666"/>
                    <a:pt x="20669" y="1713"/>
                  </a:cubicBezTo>
                  <a:cubicBezTo>
                    <a:pt x="31543" y="-778"/>
                    <a:pt x="42863" y="-549"/>
                    <a:pt x="53626" y="2380"/>
                  </a:cubicBezTo>
                  <a:cubicBezTo>
                    <a:pt x="101782" y="14296"/>
                    <a:pt x="138178" y="53803"/>
                    <a:pt x="146113" y="102774"/>
                  </a:cubicBezTo>
                  <a:cubicBezTo>
                    <a:pt x="98951" y="128253"/>
                    <a:pt x="40064" y="110675"/>
                    <a:pt x="14585" y="63512"/>
                  </a:cubicBezTo>
                  <a:cubicBezTo>
                    <a:pt x="5660" y="46993"/>
                    <a:pt x="1719" y="28239"/>
                    <a:pt x="3238" y="952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87CA6BAE-9140-49EC-8A8E-EA0B675E90BE}"/>
                </a:ext>
              </a:extLst>
            </p:cNvPr>
            <p:cNvSpPr/>
            <p:nvPr/>
          </p:nvSpPr>
          <p:spPr>
            <a:xfrm>
              <a:off x="10045922" y="5715994"/>
              <a:ext cx="183165" cy="83289"/>
            </a:xfrm>
            <a:custGeom>
              <a:avLst/>
              <a:gdLst>
                <a:gd name="connsiteX0" fmla="*/ 7144 w 183165"/>
                <a:gd name="connsiteY0" fmla="*/ 38712 h 83289"/>
                <a:gd name="connsiteX1" fmla="*/ 165006 w 183165"/>
                <a:gd name="connsiteY1" fmla="*/ 27266 h 83289"/>
                <a:gd name="connsiteX2" fmla="*/ 183166 w 183165"/>
                <a:gd name="connsiteY2" fmla="*/ 47285 h 83289"/>
                <a:gd name="connsiteX3" fmla="*/ 91916 w 183165"/>
                <a:gd name="connsiteY3" fmla="*/ 83290 h 83289"/>
                <a:gd name="connsiteX4" fmla="*/ 0 w 183165"/>
                <a:gd name="connsiteY4" fmla="*/ 46142 h 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9">
                  <a:moveTo>
                    <a:pt x="7144" y="38712"/>
                  </a:moveTo>
                  <a:cubicBezTo>
                    <a:pt x="47576" y="-8041"/>
                    <a:pt x="118253" y="-13166"/>
                    <a:pt x="165006" y="27266"/>
                  </a:cubicBezTo>
                  <a:cubicBezTo>
                    <a:pt x="171846" y="33181"/>
                    <a:pt x="177944" y="39903"/>
                    <a:pt x="183166" y="47285"/>
                  </a:cubicBezTo>
                  <a:cubicBezTo>
                    <a:pt x="158165" y="70025"/>
                    <a:pt x="125708" y="82832"/>
                    <a:pt x="91916" y="83290"/>
                  </a:cubicBezTo>
                  <a:cubicBezTo>
                    <a:pt x="57803" y="82384"/>
                    <a:pt x="25163" y="69193"/>
                    <a:pt x="0" y="4614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1C47372-90B5-4F18-8ECA-7F42C4414264}"/>
                </a:ext>
              </a:extLst>
            </p:cNvPr>
            <p:cNvSpPr/>
            <p:nvPr/>
          </p:nvSpPr>
          <p:spPr>
            <a:xfrm>
              <a:off x="9964078" y="5463109"/>
              <a:ext cx="126744" cy="138088"/>
            </a:xfrm>
            <a:custGeom>
              <a:avLst/>
              <a:gdLst>
                <a:gd name="connsiteX0" fmla="*/ 116420 w 126744"/>
                <a:gd name="connsiteY0" fmla="*/ 138054 h 138088"/>
                <a:gd name="connsiteX1" fmla="*/ 34 w 126744"/>
                <a:gd name="connsiteY1" fmla="*/ 27242 h 138088"/>
                <a:gd name="connsiteX2" fmla="*/ 2120 w 126744"/>
                <a:gd name="connsiteY2" fmla="*/ 2609 h 138088"/>
                <a:gd name="connsiteX3" fmla="*/ 124158 w 126744"/>
                <a:gd name="connsiteY3" fmla="*/ 79043 h 138088"/>
                <a:gd name="connsiteX4" fmla="*/ 120515 w 126744"/>
                <a:gd name="connsiteY4" fmla="*/ 136911 h 13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4" h="138088">
                  <a:moveTo>
                    <a:pt x="116420" y="138054"/>
                  </a:moveTo>
                  <a:cubicBezTo>
                    <a:pt x="53681" y="139593"/>
                    <a:pt x="1573" y="89981"/>
                    <a:pt x="34" y="27242"/>
                  </a:cubicBezTo>
                  <a:cubicBezTo>
                    <a:pt x="-168" y="18979"/>
                    <a:pt x="531" y="10719"/>
                    <a:pt x="2120" y="2609"/>
                  </a:cubicBezTo>
                  <a:cubicBezTo>
                    <a:pt x="56926" y="-9985"/>
                    <a:pt x="111565" y="24236"/>
                    <a:pt x="124158" y="79043"/>
                  </a:cubicBezTo>
                  <a:cubicBezTo>
                    <a:pt x="128578" y="98277"/>
                    <a:pt x="127312" y="118382"/>
                    <a:pt x="120515" y="136911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98E107A-1F7E-4A2E-B75E-A34AD0CAD122}"/>
                </a:ext>
              </a:extLst>
            </p:cNvPr>
            <p:cNvSpPr/>
            <p:nvPr/>
          </p:nvSpPr>
          <p:spPr>
            <a:xfrm>
              <a:off x="10044969" y="5315099"/>
              <a:ext cx="156220" cy="113051"/>
            </a:xfrm>
            <a:custGeom>
              <a:avLst/>
              <a:gdLst>
                <a:gd name="connsiteX0" fmla="*/ 153067 w 156220"/>
                <a:gd name="connsiteY0" fmla="*/ 105470 h 113051"/>
                <a:gd name="connsiteX1" fmla="*/ 6366 w 156220"/>
                <a:gd name="connsiteY1" fmla="*/ 40196 h 113051"/>
                <a:gd name="connsiteX2" fmla="*/ 0 w 156220"/>
                <a:gd name="connsiteY2" fmla="*/ 15840 h 113051"/>
                <a:gd name="connsiteX3" fmla="*/ 140393 w 156220"/>
                <a:gd name="connsiteY3" fmla="*/ 47247 h 113051"/>
                <a:gd name="connsiteX4" fmla="*/ 156210 w 156220"/>
                <a:gd name="connsiteY4" fmla="*/ 103184 h 1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20" h="113051">
                  <a:moveTo>
                    <a:pt x="153067" y="105470"/>
                  </a:moveTo>
                  <a:cubicBezTo>
                    <a:pt x="94532" y="127955"/>
                    <a:pt x="28851" y="98731"/>
                    <a:pt x="6366" y="40196"/>
                  </a:cubicBezTo>
                  <a:cubicBezTo>
                    <a:pt x="3348" y="32338"/>
                    <a:pt x="1213" y="24169"/>
                    <a:pt x="0" y="15840"/>
                  </a:cubicBezTo>
                  <a:cubicBezTo>
                    <a:pt x="47442" y="-14256"/>
                    <a:pt x="110298" y="-195"/>
                    <a:pt x="140393" y="47247"/>
                  </a:cubicBezTo>
                  <a:cubicBezTo>
                    <a:pt x="150994" y="63957"/>
                    <a:pt x="156491" y="83397"/>
                    <a:pt x="156210" y="10318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20C387E7-96E9-42CD-BD34-A416CEBBA498}"/>
                </a:ext>
              </a:extLst>
            </p:cNvPr>
            <p:cNvSpPr/>
            <p:nvPr/>
          </p:nvSpPr>
          <p:spPr>
            <a:xfrm>
              <a:off x="10234224" y="5353955"/>
              <a:ext cx="156311" cy="113026"/>
            </a:xfrm>
            <a:custGeom>
              <a:avLst/>
              <a:gdLst>
                <a:gd name="connsiteX0" fmla="*/ 3245 w 156311"/>
                <a:gd name="connsiteY0" fmla="*/ 7654 h 113026"/>
                <a:gd name="connsiteX1" fmla="*/ 149836 w 156311"/>
                <a:gd name="connsiteY1" fmla="*/ 72511 h 113026"/>
                <a:gd name="connsiteX2" fmla="*/ 156312 w 156311"/>
                <a:gd name="connsiteY2" fmla="*/ 97285 h 113026"/>
                <a:gd name="connsiteX3" fmla="*/ 15729 w 156311"/>
                <a:gd name="connsiteY3" fmla="*/ 65491 h 113026"/>
                <a:gd name="connsiteX4" fmla="*/ 7 w 156311"/>
                <a:gd name="connsiteY4" fmla="*/ 9940 h 11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1" h="113026">
                  <a:moveTo>
                    <a:pt x="3245" y="7654"/>
                  </a:moveTo>
                  <a:cubicBezTo>
                    <a:pt x="61634" y="-14916"/>
                    <a:pt x="127266" y="14121"/>
                    <a:pt x="149836" y="72511"/>
                  </a:cubicBezTo>
                  <a:cubicBezTo>
                    <a:pt x="152924" y="80498"/>
                    <a:pt x="155096" y="88809"/>
                    <a:pt x="156312" y="97285"/>
                  </a:cubicBezTo>
                  <a:cubicBezTo>
                    <a:pt x="108711" y="127326"/>
                    <a:pt x="45770" y="113091"/>
                    <a:pt x="15729" y="65491"/>
                  </a:cubicBezTo>
                  <a:cubicBezTo>
                    <a:pt x="5244" y="48876"/>
                    <a:pt x="-216" y="29586"/>
                    <a:pt x="7" y="9940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3F8536C-115E-487A-837F-BDD00B262B85}"/>
                </a:ext>
              </a:extLst>
            </p:cNvPr>
            <p:cNvSpPr/>
            <p:nvPr/>
          </p:nvSpPr>
          <p:spPr>
            <a:xfrm>
              <a:off x="10207221" y="5163108"/>
              <a:ext cx="105422" cy="166973"/>
            </a:xfrm>
            <a:custGeom>
              <a:avLst/>
              <a:gdLst>
                <a:gd name="connsiteX0" fmla="*/ 77207 w 105422"/>
                <a:gd name="connsiteY0" fmla="*/ 166688 h 166973"/>
                <a:gd name="connsiteX1" fmla="*/ 5930 w 105422"/>
                <a:gd name="connsiteY1" fmla="*/ 23259 h 166973"/>
                <a:gd name="connsiteX2" fmla="*/ 16818 w 105422"/>
                <a:gd name="connsiteY2" fmla="*/ 0 h 166973"/>
                <a:gd name="connsiteX3" fmla="*/ 104548 w 105422"/>
                <a:gd name="connsiteY3" fmla="*/ 114189 h 166973"/>
                <a:gd name="connsiteX4" fmla="*/ 81112 w 105422"/>
                <a:gd name="connsiteY4" fmla="*/ 166973 h 16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22" h="166973">
                  <a:moveTo>
                    <a:pt x="77207" y="166688"/>
                  </a:moveTo>
                  <a:cubicBezTo>
                    <a:pt x="17918" y="146763"/>
                    <a:pt x="-13994" y="82548"/>
                    <a:pt x="5930" y="23259"/>
                  </a:cubicBezTo>
                  <a:cubicBezTo>
                    <a:pt x="8666" y="15118"/>
                    <a:pt x="12319" y="7315"/>
                    <a:pt x="16818" y="0"/>
                  </a:cubicBezTo>
                  <a:cubicBezTo>
                    <a:pt x="72577" y="7307"/>
                    <a:pt x="111854" y="58431"/>
                    <a:pt x="104548" y="114189"/>
                  </a:cubicBezTo>
                  <a:cubicBezTo>
                    <a:pt x="101994" y="133677"/>
                    <a:pt x="93855" y="152009"/>
                    <a:pt x="81112" y="166973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2334BA5A-DAEE-427F-9004-3DBFBFD9A16D}"/>
                </a:ext>
              </a:extLst>
            </p:cNvPr>
            <p:cNvSpPr/>
            <p:nvPr/>
          </p:nvSpPr>
          <p:spPr>
            <a:xfrm>
              <a:off x="10397900" y="5184349"/>
              <a:ext cx="114235" cy="154548"/>
            </a:xfrm>
            <a:custGeom>
              <a:avLst/>
              <a:gdLst>
                <a:gd name="connsiteX0" fmla="*/ 6828 w 114235"/>
                <a:gd name="connsiteY0" fmla="*/ 151257 h 154548"/>
                <a:gd name="connsiteX1" fmla="*/ 74796 w 114235"/>
                <a:gd name="connsiteY1" fmla="*/ 5934 h 154548"/>
                <a:gd name="connsiteX2" fmla="*/ 99506 w 114235"/>
                <a:gd name="connsiteY2" fmla="*/ 0 h 154548"/>
                <a:gd name="connsiteX3" fmla="*/ 65125 w 114235"/>
                <a:gd name="connsiteY3" fmla="*/ 139834 h 154548"/>
                <a:gd name="connsiteX4" fmla="*/ 9113 w 114235"/>
                <a:gd name="connsiteY4" fmla="*/ 154496 h 15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35" h="154548">
                  <a:moveTo>
                    <a:pt x="6828" y="151257"/>
                  </a:moveTo>
                  <a:cubicBezTo>
                    <a:pt x="-14533" y="92358"/>
                    <a:pt x="15897" y="27295"/>
                    <a:pt x="74796" y="5934"/>
                  </a:cubicBezTo>
                  <a:cubicBezTo>
                    <a:pt x="82785" y="3037"/>
                    <a:pt x="91073" y="1046"/>
                    <a:pt x="99506" y="0"/>
                  </a:cubicBezTo>
                  <a:cubicBezTo>
                    <a:pt x="128626" y="48108"/>
                    <a:pt x="113233" y="110714"/>
                    <a:pt x="65125" y="139834"/>
                  </a:cubicBezTo>
                  <a:cubicBezTo>
                    <a:pt x="48266" y="150038"/>
                    <a:pt x="28809" y="155131"/>
                    <a:pt x="9113" y="154496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B6CC91C-44D3-4E03-BD66-5354FD40425C}"/>
                </a:ext>
              </a:extLst>
            </p:cNvPr>
            <p:cNvSpPr/>
            <p:nvPr/>
          </p:nvSpPr>
          <p:spPr>
            <a:xfrm>
              <a:off x="9855517" y="5746610"/>
              <a:ext cx="491299" cy="402431"/>
            </a:xfrm>
            <a:custGeom>
              <a:avLst/>
              <a:gdLst>
                <a:gd name="connsiteX0" fmla="*/ 64103 w 491299"/>
                <a:gd name="connsiteY0" fmla="*/ 402431 h 402431"/>
                <a:gd name="connsiteX1" fmla="*/ 0 w 491299"/>
                <a:gd name="connsiteY1" fmla="*/ 0 h 402431"/>
                <a:gd name="connsiteX2" fmla="*/ 491299 w 491299"/>
                <a:gd name="connsiteY2" fmla="*/ 6001 h 402431"/>
                <a:gd name="connsiteX3" fmla="*/ 442817 w 491299"/>
                <a:gd name="connsiteY3" fmla="*/ 397192 h 40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299" h="402431">
                  <a:moveTo>
                    <a:pt x="64103" y="402431"/>
                  </a:moveTo>
                  <a:lnTo>
                    <a:pt x="0" y="0"/>
                  </a:lnTo>
                  <a:lnTo>
                    <a:pt x="491299" y="6001"/>
                  </a:lnTo>
                  <a:lnTo>
                    <a:pt x="442817" y="397192"/>
                  </a:ln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0D2CD2D3-4176-46D5-AE13-D9A210A6C6B5}"/>
                </a:ext>
              </a:extLst>
            </p:cNvPr>
            <p:cNvSpPr/>
            <p:nvPr/>
          </p:nvSpPr>
          <p:spPr>
            <a:xfrm>
              <a:off x="10122217" y="5598080"/>
              <a:ext cx="135540" cy="89441"/>
            </a:xfrm>
            <a:custGeom>
              <a:avLst/>
              <a:gdLst>
                <a:gd name="connsiteX0" fmla="*/ 9430 w 135540"/>
                <a:gd name="connsiteY0" fmla="*/ 75092 h 89441"/>
                <a:gd name="connsiteX1" fmla="*/ 90964 w 135540"/>
                <a:gd name="connsiteY1" fmla="*/ 81950 h 89441"/>
                <a:gd name="connsiteX2" fmla="*/ 135541 w 135540"/>
                <a:gd name="connsiteY2" fmla="*/ 11465 h 89441"/>
                <a:gd name="connsiteX3" fmla="*/ 7659 w 135540"/>
                <a:gd name="connsiteY3" fmla="*/ 49283 h 89441"/>
                <a:gd name="connsiteX4" fmla="*/ 0 w 135540"/>
                <a:gd name="connsiteY4" fmla="*/ 67854 h 8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41">
                  <a:moveTo>
                    <a:pt x="9430" y="75092"/>
                  </a:moveTo>
                  <a:cubicBezTo>
                    <a:pt x="33570" y="91389"/>
                    <a:pt x="64440" y="93986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A65962EF-856A-4D0D-8641-55861ADA5F6C}"/>
                </a:ext>
              </a:extLst>
            </p:cNvPr>
            <p:cNvSpPr/>
            <p:nvPr/>
          </p:nvSpPr>
          <p:spPr>
            <a:xfrm>
              <a:off x="10346816" y="5684757"/>
              <a:ext cx="135540" cy="89402"/>
            </a:xfrm>
            <a:custGeom>
              <a:avLst/>
              <a:gdLst>
                <a:gd name="connsiteX0" fmla="*/ 9430 w 135540"/>
                <a:gd name="connsiteY0" fmla="*/ 74997 h 89402"/>
                <a:gd name="connsiteX1" fmla="*/ 90964 w 135540"/>
                <a:gd name="connsiteY1" fmla="*/ 81950 h 89402"/>
                <a:gd name="connsiteX2" fmla="*/ 135541 w 135540"/>
                <a:gd name="connsiteY2" fmla="*/ 11465 h 89402"/>
                <a:gd name="connsiteX3" fmla="*/ 7659 w 135540"/>
                <a:gd name="connsiteY3" fmla="*/ 49283 h 89402"/>
                <a:gd name="connsiteX4" fmla="*/ 0 w 135540"/>
                <a:gd name="connsiteY4" fmla="*/ 67854 h 8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02">
                  <a:moveTo>
                    <a:pt x="9430" y="74997"/>
                  </a:moveTo>
                  <a:cubicBezTo>
                    <a:pt x="33553" y="91325"/>
                    <a:pt x="64424" y="93958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17F321A5-480E-4051-A213-CCD48573F384}"/>
                </a:ext>
              </a:extLst>
            </p:cNvPr>
            <p:cNvSpPr/>
            <p:nvPr/>
          </p:nvSpPr>
          <p:spPr>
            <a:xfrm>
              <a:off x="10226040" y="5533096"/>
              <a:ext cx="144303" cy="84472"/>
            </a:xfrm>
            <a:custGeom>
              <a:avLst/>
              <a:gdLst>
                <a:gd name="connsiteX0" fmla="*/ 3810 w 144303"/>
                <a:gd name="connsiteY0" fmla="*/ 33587 h 84472"/>
                <a:gd name="connsiteX1" fmla="*/ 68104 w 144303"/>
                <a:gd name="connsiteY1" fmla="*/ 84260 h 84472"/>
                <a:gd name="connsiteX2" fmla="*/ 144304 w 144303"/>
                <a:gd name="connsiteY2" fmla="*/ 49875 h 84472"/>
                <a:gd name="connsiteX3" fmla="*/ 16542 w 144303"/>
                <a:gd name="connsiteY3" fmla="*/ 11186 h 84472"/>
                <a:gd name="connsiteX4" fmla="*/ 0 w 144303"/>
                <a:gd name="connsiteY4" fmla="*/ 22443 h 8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03" h="84472">
                  <a:moveTo>
                    <a:pt x="3810" y="33587"/>
                  </a:moveTo>
                  <a:cubicBezTo>
                    <a:pt x="15005" y="60483"/>
                    <a:pt x="39336" y="79659"/>
                    <a:pt x="68104" y="84260"/>
                  </a:cubicBezTo>
                  <a:cubicBezTo>
                    <a:pt x="97664" y="86310"/>
                    <a:pt x="126282" y="73396"/>
                    <a:pt x="144304" y="49875"/>
                  </a:cubicBezTo>
                  <a:cubicBezTo>
                    <a:pt x="119707" y="3911"/>
                    <a:pt x="62506" y="-13411"/>
                    <a:pt x="16542" y="11186"/>
                  </a:cubicBezTo>
                  <a:cubicBezTo>
                    <a:pt x="10644" y="14341"/>
                    <a:pt x="5099" y="18115"/>
                    <a:pt x="0" y="2244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05B7FC5-3947-404D-9D99-F8BB670FAFE0}"/>
                </a:ext>
              </a:extLst>
            </p:cNvPr>
            <p:cNvSpPr/>
            <p:nvPr/>
          </p:nvSpPr>
          <p:spPr>
            <a:xfrm>
              <a:off x="10227472" y="5666400"/>
              <a:ext cx="99169" cy="119833"/>
            </a:xfrm>
            <a:custGeom>
              <a:avLst/>
              <a:gdLst>
                <a:gd name="connsiteX0" fmla="*/ 84673 w 99169"/>
                <a:gd name="connsiteY0" fmla="*/ 104 h 119833"/>
                <a:gd name="connsiteX1" fmla="*/ 11331 w 99169"/>
                <a:gd name="connsiteY1" fmla="*/ 36395 h 119833"/>
                <a:gd name="connsiteX2" fmla="*/ 9616 w 99169"/>
                <a:gd name="connsiteY2" fmla="*/ 119834 h 119833"/>
                <a:gd name="connsiteX3" fmla="*/ 81435 w 99169"/>
                <a:gd name="connsiteY3" fmla="*/ 81258 h 119833"/>
                <a:gd name="connsiteX4" fmla="*/ 96389 w 99169"/>
                <a:gd name="connsiteY4" fmla="*/ 1438 h 11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69" h="119833">
                  <a:moveTo>
                    <a:pt x="84673" y="104"/>
                  </a:moveTo>
                  <a:cubicBezTo>
                    <a:pt x="55585" y="-1346"/>
                    <a:pt x="27824" y="12390"/>
                    <a:pt x="11331" y="36395"/>
                  </a:cubicBezTo>
                  <a:cubicBezTo>
                    <a:pt x="-3145" y="62175"/>
                    <a:pt x="-3788" y="93481"/>
                    <a:pt x="9616" y="119834"/>
                  </a:cubicBezTo>
                  <a:cubicBezTo>
                    <a:pt x="37944" y="117746"/>
                    <a:pt x="64052" y="103723"/>
                    <a:pt x="81435" y="81258"/>
                  </a:cubicBezTo>
                  <a:cubicBezTo>
                    <a:pt x="97609" y="58016"/>
                    <a:pt x="103053" y="28959"/>
                    <a:pt x="96389" y="14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F02B1EE-C617-49FC-BFEF-DD509E955E98}"/>
                </a:ext>
              </a:extLst>
            </p:cNvPr>
            <p:cNvSpPr/>
            <p:nvPr/>
          </p:nvSpPr>
          <p:spPr>
            <a:xfrm>
              <a:off x="10382039" y="5820429"/>
              <a:ext cx="93056" cy="123116"/>
            </a:xfrm>
            <a:custGeom>
              <a:avLst/>
              <a:gdLst>
                <a:gd name="connsiteX0" fmla="*/ 9735 w 93056"/>
                <a:gd name="connsiteY0" fmla="*/ 4476 h 123116"/>
                <a:gd name="connsiteX1" fmla="*/ 11640 w 93056"/>
                <a:gd name="connsiteY1" fmla="*/ 86296 h 123116"/>
                <a:gd name="connsiteX2" fmla="*/ 86602 w 93056"/>
                <a:gd name="connsiteY2" fmla="*/ 123063 h 123116"/>
                <a:gd name="connsiteX3" fmla="*/ 81935 w 93056"/>
                <a:gd name="connsiteY3" fmla="*/ 41719 h 123116"/>
                <a:gd name="connsiteX4" fmla="*/ 16593 w 93056"/>
                <a:gd name="connsiteY4" fmla="*/ 0 h 12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6" h="123116">
                  <a:moveTo>
                    <a:pt x="9735" y="4476"/>
                  </a:moveTo>
                  <a:cubicBezTo>
                    <a:pt x="-3893" y="30227"/>
                    <a:pt x="-3171" y="61208"/>
                    <a:pt x="11640" y="86296"/>
                  </a:cubicBezTo>
                  <a:cubicBezTo>
                    <a:pt x="28923" y="110297"/>
                    <a:pt x="57044" y="124090"/>
                    <a:pt x="86602" y="123063"/>
                  </a:cubicBezTo>
                  <a:cubicBezTo>
                    <a:pt x="96613" y="96507"/>
                    <a:pt x="94918" y="66955"/>
                    <a:pt x="81935" y="41719"/>
                  </a:cubicBezTo>
                  <a:cubicBezTo>
                    <a:pt x="68981" y="18192"/>
                    <a:pt x="45739" y="6572"/>
                    <a:pt x="16593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F15963D-12F1-4E6F-B7D1-86BC53D95890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281EA89D-028C-4541-9AF9-F52C8AF7C562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82F591C0-EC1B-41F2-9A8E-42A902DC186F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9B40AF9-2FE9-4441-B6BF-D422E7A3A4E3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A16AF39-EA88-415B-B7C9-220B539210AF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A43ED37-F304-44B7-A4C2-AA053D1B9A23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DE6ACD7A-E955-412E-862C-04B5F3FD7CCF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C59EF7C-FF19-4809-BDF3-C7533F520826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99862B1-CAAC-4942-8315-62D4CB8B6161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E95AFAA-7ACA-4E8E-8FF0-01B9B5E398E5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611BEE17-A547-4E29-9EF9-C543A92054B4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1E2C2B6-AE3F-4E16-910E-0D48CAF017FF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EB9F4EA-AE78-4EC1-80C5-4729F1F3CF60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F709DB25-30C4-4C53-B8AA-FFAA845D9D4A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DCE3058-4CD8-482C-AFD2-ABACFD65D3F8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373AB042-8758-4338-95DF-EC43CE7E7E01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9754CD0F-F3AF-45A2-B326-BD401804D8C5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4984E59-E156-429A-8CA0-E3DC0B5E8DAF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08243D6-5DD3-4FF7-97AD-847ED65778A8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284B325A-DE18-4100-915A-FFB2D004D7E1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D696AF86-612F-4493-909D-EFD59D2B4B55}"/>
                </a:ext>
              </a:extLst>
            </p:cNvPr>
            <p:cNvSpPr/>
            <p:nvPr/>
          </p:nvSpPr>
          <p:spPr>
            <a:xfrm>
              <a:off x="10112842" y="5426310"/>
              <a:ext cx="527686" cy="320013"/>
            </a:xfrm>
            <a:custGeom>
              <a:avLst/>
              <a:gdLst>
                <a:gd name="connsiteX0" fmla="*/ 518296 w 527686"/>
                <a:gd name="connsiteY0" fmla="*/ 245147 h 320013"/>
                <a:gd name="connsiteX1" fmla="*/ 525630 w 527686"/>
                <a:gd name="connsiteY1" fmla="*/ 209143 h 320013"/>
                <a:gd name="connsiteX2" fmla="*/ 516105 w 527686"/>
                <a:gd name="connsiteY2" fmla="*/ 167614 h 320013"/>
                <a:gd name="connsiteX3" fmla="*/ 444382 w 527686"/>
                <a:gd name="connsiteY3" fmla="*/ 119989 h 320013"/>
                <a:gd name="connsiteX4" fmla="*/ 409139 w 527686"/>
                <a:gd name="connsiteY4" fmla="*/ 124180 h 320013"/>
                <a:gd name="connsiteX5" fmla="*/ 332939 w 527686"/>
                <a:gd name="connsiteY5" fmla="*/ 149802 h 320013"/>
                <a:gd name="connsiteX6" fmla="*/ 288458 w 527686"/>
                <a:gd name="connsiteY6" fmla="*/ 149897 h 320013"/>
                <a:gd name="connsiteX7" fmla="*/ 252358 w 527686"/>
                <a:gd name="connsiteY7" fmla="*/ 121322 h 320013"/>
                <a:gd name="connsiteX8" fmla="*/ 209686 w 527686"/>
                <a:gd name="connsiteY8" fmla="*/ 36835 h 320013"/>
                <a:gd name="connsiteX9" fmla="*/ 170824 w 527686"/>
                <a:gd name="connsiteY9" fmla="*/ 11404 h 320013"/>
                <a:gd name="connsiteX10" fmla="*/ 125485 w 527686"/>
                <a:gd name="connsiteY10" fmla="*/ 6831 h 320013"/>
                <a:gd name="connsiteX11" fmla="*/ 50333 w 527686"/>
                <a:gd name="connsiteY11" fmla="*/ 45122 h 320013"/>
                <a:gd name="connsiteX12" fmla="*/ 12899 w 527686"/>
                <a:gd name="connsiteY12" fmla="*/ 114368 h 320013"/>
                <a:gd name="connsiteX13" fmla="*/ 4517 w 527686"/>
                <a:gd name="connsiteY13" fmla="*/ 183044 h 320013"/>
                <a:gd name="connsiteX14" fmla="*/ 16995 w 527686"/>
                <a:gd name="connsiteY14" fmla="*/ 283247 h 320013"/>
                <a:gd name="connsiteX15" fmla="*/ 21758 w 527686"/>
                <a:gd name="connsiteY15" fmla="*/ 310489 h 320013"/>
                <a:gd name="connsiteX16" fmla="*/ 22805 w 527686"/>
                <a:gd name="connsiteY16" fmla="*/ 317632 h 320013"/>
                <a:gd name="connsiteX17" fmla="*/ 22805 w 527686"/>
                <a:gd name="connsiteY17" fmla="*/ 320014 h 320013"/>
                <a:gd name="connsiteX18" fmla="*/ 22043 w 527686"/>
                <a:gd name="connsiteY18" fmla="*/ 317728 h 320013"/>
                <a:gd name="connsiteX19" fmla="*/ 20519 w 527686"/>
                <a:gd name="connsiteY19" fmla="*/ 310679 h 320013"/>
                <a:gd name="connsiteX20" fmla="*/ 14804 w 527686"/>
                <a:gd name="connsiteY20" fmla="*/ 283628 h 320013"/>
                <a:gd name="connsiteX21" fmla="*/ 326 w 527686"/>
                <a:gd name="connsiteY21" fmla="*/ 183044 h 320013"/>
                <a:gd name="connsiteX22" fmla="*/ 8232 w 527686"/>
                <a:gd name="connsiteY22" fmla="*/ 113035 h 320013"/>
                <a:gd name="connsiteX23" fmla="*/ 46332 w 527686"/>
                <a:gd name="connsiteY23" fmla="*/ 41693 h 320013"/>
                <a:gd name="connsiteX24" fmla="*/ 80812 w 527686"/>
                <a:gd name="connsiteY24" fmla="*/ 14166 h 320013"/>
                <a:gd name="connsiteX25" fmla="*/ 172443 w 527686"/>
                <a:gd name="connsiteY25" fmla="*/ 5308 h 320013"/>
                <a:gd name="connsiteX26" fmla="*/ 213591 w 527686"/>
                <a:gd name="connsiteY26" fmla="*/ 32263 h 320013"/>
                <a:gd name="connsiteX27" fmla="*/ 256644 w 527686"/>
                <a:gd name="connsiteY27" fmla="*/ 117417 h 320013"/>
                <a:gd name="connsiteX28" fmla="*/ 289886 w 527686"/>
                <a:gd name="connsiteY28" fmla="*/ 144277 h 320013"/>
                <a:gd name="connsiteX29" fmla="*/ 331701 w 527686"/>
                <a:gd name="connsiteY29" fmla="*/ 145420 h 320013"/>
                <a:gd name="connsiteX30" fmla="*/ 407901 w 527686"/>
                <a:gd name="connsiteY30" fmla="*/ 120275 h 320013"/>
                <a:gd name="connsiteX31" fmla="*/ 444668 w 527686"/>
                <a:gd name="connsiteY31" fmla="*/ 116274 h 320013"/>
                <a:gd name="connsiteX32" fmla="*/ 518677 w 527686"/>
                <a:gd name="connsiteY32" fmla="*/ 166280 h 320013"/>
                <a:gd name="connsiteX33" fmla="*/ 527630 w 527686"/>
                <a:gd name="connsiteY33" fmla="*/ 209238 h 320013"/>
                <a:gd name="connsiteX34" fmla="*/ 522296 w 527686"/>
                <a:gd name="connsiteY34" fmla="*/ 236384 h 320013"/>
                <a:gd name="connsiteX35" fmla="*/ 518296 w 527686"/>
                <a:gd name="connsiteY35" fmla="*/ 245147 h 3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7686" h="320013">
                  <a:moveTo>
                    <a:pt x="518296" y="245147"/>
                  </a:moveTo>
                  <a:cubicBezTo>
                    <a:pt x="522842" y="233671"/>
                    <a:pt x="525325" y="221483"/>
                    <a:pt x="525630" y="209143"/>
                  </a:cubicBezTo>
                  <a:cubicBezTo>
                    <a:pt x="525791" y="194740"/>
                    <a:pt x="522526" y="180506"/>
                    <a:pt x="516105" y="167614"/>
                  </a:cubicBezTo>
                  <a:cubicBezTo>
                    <a:pt x="501955" y="140482"/>
                    <a:pt x="474878" y="122503"/>
                    <a:pt x="444382" y="119989"/>
                  </a:cubicBezTo>
                  <a:cubicBezTo>
                    <a:pt x="432481" y="119341"/>
                    <a:pt x="420557" y="120759"/>
                    <a:pt x="409139" y="124180"/>
                  </a:cubicBezTo>
                  <a:cubicBezTo>
                    <a:pt x="385041" y="130466"/>
                    <a:pt x="361514" y="144182"/>
                    <a:pt x="332939" y="149802"/>
                  </a:cubicBezTo>
                  <a:cubicBezTo>
                    <a:pt x="318356" y="153571"/>
                    <a:pt x="303057" y="153604"/>
                    <a:pt x="288458" y="149897"/>
                  </a:cubicBezTo>
                  <a:cubicBezTo>
                    <a:pt x="273413" y="144961"/>
                    <a:pt x="260617" y="134831"/>
                    <a:pt x="252358" y="121322"/>
                  </a:cubicBezTo>
                  <a:cubicBezTo>
                    <a:pt x="235213" y="94747"/>
                    <a:pt x="230355" y="61315"/>
                    <a:pt x="209686" y="36835"/>
                  </a:cubicBezTo>
                  <a:cubicBezTo>
                    <a:pt x="199349" y="24910"/>
                    <a:pt x="185891" y="16102"/>
                    <a:pt x="170824" y="11404"/>
                  </a:cubicBezTo>
                  <a:cubicBezTo>
                    <a:pt x="156198" y="6724"/>
                    <a:pt x="140752" y="5166"/>
                    <a:pt x="125485" y="6831"/>
                  </a:cubicBezTo>
                  <a:cubicBezTo>
                    <a:pt x="96525" y="9741"/>
                    <a:pt x="69710" y="23404"/>
                    <a:pt x="50333" y="45122"/>
                  </a:cubicBezTo>
                  <a:cubicBezTo>
                    <a:pt x="32836" y="65116"/>
                    <a:pt x="20045" y="88779"/>
                    <a:pt x="12899" y="114368"/>
                  </a:cubicBezTo>
                  <a:cubicBezTo>
                    <a:pt x="6337" y="136641"/>
                    <a:pt x="3505" y="159846"/>
                    <a:pt x="4517" y="183044"/>
                  </a:cubicBezTo>
                  <a:cubicBezTo>
                    <a:pt x="6456" y="216684"/>
                    <a:pt x="10625" y="250158"/>
                    <a:pt x="16995" y="283247"/>
                  </a:cubicBezTo>
                  <a:cubicBezTo>
                    <a:pt x="18995" y="294772"/>
                    <a:pt x="20615" y="303821"/>
                    <a:pt x="21758" y="310489"/>
                  </a:cubicBezTo>
                  <a:cubicBezTo>
                    <a:pt x="21758" y="313346"/>
                    <a:pt x="22519" y="315632"/>
                    <a:pt x="22805" y="317632"/>
                  </a:cubicBezTo>
                  <a:cubicBezTo>
                    <a:pt x="22911" y="318422"/>
                    <a:pt x="22911" y="319223"/>
                    <a:pt x="22805" y="320014"/>
                  </a:cubicBezTo>
                  <a:cubicBezTo>
                    <a:pt x="22805" y="320014"/>
                    <a:pt x="22805" y="319252"/>
                    <a:pt x="22043" y="317728"/>
                  </a:cubicBezTo>
                  <a:cubicBezTo>
                    <a:pt x="21281" y="316204"/>
                    <a:pt x="21091" y="313537"/>
                    <a:pt x="20519" y="310679"/>
                  </a:cubicBezTo>
                  <a:cubicBezTo>
                    <a:pt x="19091" y="304107"/>
                    <a:pt x="17185" y="295058"/>
                    <a:pt x="14804" y="283628"/>
                  </a:cubicBezTo>
                  <a:cubicBezTo>
                    <a:pt x="7479" y="250508"/>
                    <a:pt x="2639" y="216886"/>
                    <a:pt x="326" y="183044"/>
                  </a:cubicBezTo>
                  <a:cubicBezTo>
                    <a:pt x="-990" y="159430"/>
                    <a:pt x="1683" y="135762"/>
                    <a:pt x="8232" y="113035"/>
                  </a:cubicBezTo>
                  <a:cubicBezTo>
                    <a:pt x="15403" y="86691"/>
                    <a:pt x="28426" y="62305"/>
                    <a:pt x="46332" y="41693"/>
                  </a:cubicBezTo>
                  <a:cubicBezTo>
                    <a:pt x="56255" y="30707"/>
                    <a:pt x="67901" y="21410"/>
                    <a:pt x="80812" y="14166"/>
                  </a:cubicBezTo>
                  <a:cubicBezTo>
                    <a:pt x="108946" y="-911"/>
                    <a:pt x="141943" y="-4101"/>
                    <a:pt x="172443" y="5308"/>
                  </a:cubicBezTo>
                  <a:cubicBezTo>
                    <a:pt x="188391" y="10307"/>
                    <a:pt x="202637" y="19639"/>
                    <a:pt x="213591" y="32263"/>
                  </a:cubicBezTo>
                  <a:cubicBezTo>
                    <a:pt x="235594" y="58552"/>
                    <a:pt x="240261" y="92176"/>
                    <a:pt x="256644" y="117417"/>
                  </a:cubicBezTo>
                  <a:cubicBezTo>
                    <a:pt x="264166" y="130049"/>
                    <a:pt x="275956" y="139576"/>
                    <a:pt x="289886" y="144277"/>
                  </a:cubicBezTo>
                  <a:cubicBezTo>
                    <a:pt x="303516" y="148105"/>
                    <a:pt x="317882" y="148498"/>
                    <a:pt x="331701" y="145420"/>
                  </a:cubicBezTo>
                  <a:cubicBezTo>
                    <a:pt x="359133" y="140086"/>
                    <a:pt x="383041" y="126370"/>
                    <a:pt x="407901" y="120275"/>
                  </a:cubicBezTo>
                  <a:cubicBezTo>
                    <a:pt x="419828" y="116801"/>
                    <a:pt x="432273" y="115447"/>
                    <a:pt x="444668" y="116274"/>
                  </a:cubicBezTo>
                  <a:cubicBezTo>
                    <a:pt x="476316" y="119048"/>
                    <a:pt x="504294" y="137952"/>
                    <a:pt x="518677" y="166280"/>
                  </a:cubicBezTo>
                  <a:cubicBezTo>
                    <a:pt x="525078" y="179669"/>
                    <a:pt x="528150" y="194406"/>
                    <a:pt x="527630" y="209238"/>
                  </a:cubicBezTo>
                  <a:cubicBezTo>
                    <a:pt x="527358" y="218519"/>
                    <a:pt x="525555" y="227691"/>
                    <a:pt x="522296" y="236384"/>
                  </a:cubicBezTo>
                  <a:cubicBezTo>
                    <a:pt x="521299" y="239447"/>
                    <a:pt x="519957" y="242387"/>
                    <a:pt x="518296" y="24514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4A35BCCD-9000-4032-BCDB-98670725AB6B}"/>
                </a:ext>
              </a:extLst>
            </p:cNvPr>
            <p:cNvSpPr/>
            <p:nvPr/>
          </p:nvSpPr>
          <p:spPr>
            <a:xfrm>
              <a:off x="10340816" y="5417295"/>
              <a:ext cx="135540" cy="89956"/>
            </a:xfrm>
            <a:custGeom>
              <a:avLst/>
              <a:gdLst>
                <a:gd name="connsiteX0" fmla="*/ 3334 w 135540"/>
                <a:gd name="connsiteY0" fmla="*/ 76140 h 89956"/>
                <a:gd name="connsiteX1" fmla="*/ 90964 w 135540"/>
                <a:gd name="connsiteY1" fmla="*/ 81950 h 89956"/>
                <a:gd name="connsiteX2" fmla="*/ 135541 w 135540"/>
                <a:gd name="connsiteY2" fmla="*/ 11465 h 89956"/>
                <a:gd name="connsiteX3" fmla="*/ 7659 w 135540"/>
                <a:gd name="connsiteY3" fmla="*/ 49283 h 89956"/>
                <a:gd name="connsiteX4" fmla="*/ 0 w 135540"/>
                <a:gd name="connsiteY4" fmla="*/ 67854 h 8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956">
                  <a:moveTo>
                    <a:pt x="3334" y="76140"/>
                  </a:moveTo>
                  <a:cubicBezTo>
                    <a:pt x="29855" y="92231"/>
                    <a:pt x="62550" y="94399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538B4CC-4258-41D5-8300-5E892C25FB82}"/>
                </a:ext>
              </a:extLst>
            </p:cNvPr>
            <p:cNvSpPr/>
            <p:nvPr/>
          </p:nvSpPr>
          <p:spPr>
            <a:xfrm>
              <a:off x="10436923" y="5567540"/>
              <a:ext cx="124110" cy="99408"/>
            </a:xfrm>
            <a:custGeom>
              <a:avLst/>
              <a:gdLst>
                <a:gd name="connsiteX0" fmla="*/ 0 w 124110"/>
                <a:gd name="connsiteY0" fmla="*/ 10382 h 99408"/>
                <a:gd name="connsiteX1" fmla="*/ 40672 w 124110"/>
                <a:gd name="connsiteY1" fmla="*/ 88201 h 99408"/>
                <a:gd name="connsiteX2" fmla="*/ 124111 w 124110"/>
                <a:gd name="connsiteY2" fmla="*/ 89630 h 99408"/>
                <a:gd name="connsiteX3" fmla="*/ 25073 w 124110"/>
                <a:gd name="connsiteY3" fmla="*/ 123 h 99408"/>
                <a:gd name="connsiteX4" fmla="*/ 5334 w 124110"/>
                <a:gd name="connsiteY4" fmla="*/ 3238 h 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10" h="99408">
                  <a:moveTo>
                    <a:pt x="0" y="10382"/>
                  </a:moveTo>
                  <a:cubicBezTo>
                    <a:pt x="79" y="41396"/>
                    <a:pt x="15254" y="70430"/>
                    <a:pt x="40672" y="88201"/>
                  </a:cubicBezTo>
                  <a:cubicBezTo>
                    <a:pt x="66490" y="102620"/>
                    <a:pt x="97813" y="103157"/>
                    <a:pt x="124111" y="89630"/>
                  </a:cubicBezTo>
                  <a:cubicBezTo>
                    <a:pt x="121479" y="37565"/>
                    <a:pt x="77139" y="-2509"/>
                    <a:pt x="25073" y="123"/>
                  </a:cubicBezTo>
                  <a:cubicBezTo>
                    <a:pt x="18402" y="460"/>
                    <a:pt x="11785" y="1504"/>
                    <a:pt x="5334" y="32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51A0CE5A-B297-4A88-9C41-2AA2E9E91E12}"/>
                </a:ext>
              </a:extLst>
            </p:cNvPr>
            <p:cNvSpPr/>
            <p:nvPr/>
          </p:nvSpPr>
          <p:spPr>
            <a:xfrm>
              <a:off x="10594085" y="5474237"/>
              <a:ext cx="129022" cy="93938"/>
            </a:xfrm>
            <a:custGeom>
              <a:avLst/>
              <a:gdLst>
                <a:gd name="connsiteX0" fmla="*/ 4382 w 129022"/>
                <a:gd name="connsiteY0" fmla="*/ 85016 h 93938"/>
                <a:gd name="connsiteX1" fmla="*/ 92202 w 129022"/>
                <a:gd name="connsiteY1" fmla="*/ 81396 h 93938"/>
                <a:gd name="connsiteX2" fmla="*/ 128969 w 129022"/>
                <a:gd name="connsiteY2" fmla="*/ 6530 h 93938"/>
                <a:gd name="connsiteX3" fmla="*/ 47625 w 129022"/>
                <a:gd name="connsiteY3" fmla="*/ 11102 h 93938"/>
                <a:gd name="connsiteX4" fmla="*/ 0 w 129022"/>
                <a:gd name="connsiteY4" fmla="*/ 77110 h 9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22" h="93938">
                  <a:moveTo>
                    <a:pt x="4382" y="85016"/>
                  </a:moveTo>
                  <a:cubicBezTo>
                    <a:pt x="32518" y="98082"/>
                    <a:pt x="65236" y="96734"/>
                    <a:pt x="92202" y="81396"/>
                  </a:cubicBezTo>
                  <a:cubicBezTo>
                    <a:pt x="116202" y="64156"/>
                    <a:pt x="129998" y="36062"/>
                    <a:pt x="128969" y="6530"/>
                  </a:cubicBezTo>
                  <a:cubicBezTo>
                    <a:pt x="102434" y="-3559"/>
                    <a:pt x="72862" y="-1897"/>
                    <a:pt x="47625" y="11102"/>
                  </a:cubicBezTo>
                  <a:cubicBezTo>
                    <a:pt x="23001" y="25237"/>
                    <a:pt x="5650" y="49285"/>
                    <a:pt x="0" y="7711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6503B6E-8D1B-4E85-96F9-7F8A76A11AE4}"/>
                </a:ext>
              </a:extLst>
            </p:cNvPr>
            <p:cNvSpPr/>
            <p:nvPr/>
          </p:nvSpPr>
          <p:spPr>
            <a:xfrm>
              <a:off x="10172483" y="5291315"/>
              <a:ext cx="83438" cy="146208"/>
            </a:xfrm>
            <a:custGeom>
              <a:avLst/>
              <a:gdLst>
                <a:gd name="connsiteX0" fmla="*/ 35554 w 83438"/>
                <a:gd name="connsiteY0" fmla="*/ 146209 h 146208"/>
                <a:gd name="connsiteX1" fmla="*/ 788 w 83438"/>
                <a:gd name="connsiteY1" fmla="*/ 63532 h 146208"/>
                <a:gd name="connsiteX2" fmla="*/ 54890 w 83438"/>
                <a:gd name="connsiteY2" fmla="*/ 0 h 146208"/>
                <a:gd name="connsiteX3" fmla="*/ 56791 w 83438"/>
                <a:gd name="connsiteY3" fmla="*/ 133208 h 146208"/>
                <a:gd name="connsiteX4" fmla="*/ 41079 w 83438"/>
                <a:gd name="connsiteY4" fmla="*/ 146209 h 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38" h="146208">
                  <a:moveTo>
                    <a:pt x="35554" y="146209"/>
                  </a:moveTo>
                  <a:cubicBezTo>
                    <a:pt x="12027" y="125825"/>
                    <a:pt x="-3784" y="90202"/>
                    <a:pt x="788" y="63532"/>
                  </a:cubicBezTo>
                  <a:cubicBezTo>
                    <a:pt x="7062" y="34639"/>
                    <a:pt x="27366" y="10796"/>
                    <a:pt x="54890" y="0"/>
                  </a:cubicBezTo>
                  <a:cubicBezTo>
                    <a:pt x="92200" y="36259"/>
                    <a:pt x="93051" y="95899"/>
                    <a:pt x="56791" y="133208"/>
                  </a:cubicBezTo>
                  <a:cubicBezTo>
                    <a:pt x="52040" y="138098"/>
                    <a:pt x="46771" y="142457"/>
                    <a:pt x="41079" y="14620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89D26FB-AA4C-477E-A3DE-A870CABA4C46}"/>
                </a:ext>
              </a:extLst>
            </p:cNvPr>
            <p:cNvSpPr/>
            <p:nvPr/>
          </p:nvSpPr>
          <p:spPr>
            <a:xfrm>
              <a:off x="9577101" y="5199918"/>
              <a:ext cx="469013" cy="545929"/>
            </a:xfrm>
            <a:custGeom>
              <a:avLst/>
              <a:gdLst>
                <a:gd name="connsiteX0" fmla="*/ 0 w 469013"/>
                <a:gd name="connsiteY0" fmla="*/ 121877 h 545929"/>
                <a:gd name="connsiteX1" fmla="*/ 953 w 469013"/>
                <a:gd name="connsiteY1" fmla="*/ 119781 h 545929"/>
                <a:gd name="connsiteX2" fmla="*/ 4191 w 469013"/>
                <a:gd name="connsiteY2" fmla="*/ 113685 h 545929"/>
                <a:gd name="connsiteX3" fmla="*/ 18479 w 469013"/>
                <a:gd name="connsiteY3" fmla="*/ 91492 h 545929"/>
                <a:gd name="connsiteX4" fmla="*/ 88773 w 469013"/>
                <a:gd name="connsiteY4" fmla="*/ 24817 h 545929"/>
                <a:gd name="connsiteX5" fmla="*/ 151829 w 469013"/>
                <a:gd name="connsiteY5" fmla="*/ 1576 h 545929"/>
                <a:gd name="connsiteX6" fmla="*/ 228029 w 469013"/>
                <a:gd name="connsiteY6" fmla="*/ 9672 h 545929"/>
                <a:gd name="connsiteX7" fmla="*/ 293561 w 469013"/>
                <a:gd name="connsiteY7" fmla="*/ 63298 h 545929"/>
                <a:gd name="connsiteX8" fmla="*/ 322136 w 469013"/>
                <a:gd name="connsiteY8" fmla="*/ 150071 h 545929"/>
                <a:gd name="connsiteX9" fmla="*/ 340424 w 469013"/>
                <a:gd name="connsiteY9" fmla="*/ 191409 h 545929"/>
                <a:gd name="connsiteX10" fmla="*/ 371570 w 469013"/>
                <a:gd name="connsiteY10" fmla="*/ 222080 h 545929"/>
                <a:gd name="connsiteX11" fmla="*/ 406622 w 469013"/>
                <a:gd name="connsiteY11" fmla="*/ 247607 h 545929"/>
                <a:gd name="connsiteX12" fmla="*/ 435197 w 469013"/>
                <a:gd name="connsiteY12" fmla="*/ 278468 h 545929"/>
                <a:gd name="connsiteX13" fmla="*/ 464439 w 469013"/>
                <a:gd name="connsiteY13" fmla="*/ 349905 h 545929"/>
                <a:gd name="connsiteX14" fmla="*/ 468344 w 469013"/>
                <a:gd name="connsiteY14" fmla="*/ 416580 h 545929"/>
                <a:gd name="connsiteX15" fmla="*/ 451104 w 469013"/>
                <a:gd name="connsiteY15" fmla="*/ 511830 h 545929"/>
                <a:gd name="connsiteX16" fmla="*/ 444055 w 469013"/>
                <a:gd name="connsiteY16" fmla="*/ 537262 h 545929"/>
                <a:gd name="connsiteX17" fmla="*/ 441198 w 469013"/>
                <a:gd name="connsiteY17" fmla="*/ 545930 h 545929"/>
                <a:gd name="connsiteX18" fmla="*/ 443103 w 469013"/>
                <a:gd name="connsiteY18" fmla="*/ 536976 h 545929"/>
                <a:gd name="connsiteX19" fmla="*/ 449104 w 469013"/>
                <a:gd name="connsiteY19" fmla="*/ 511354 h 545929"/>
                <a:gd name="connsiteX20" fmla="*/ 464534 w 469013"/>
                <a:gd name="connsiteY20" fmla="*/ 416104 h 545929"/>
                <a:gd name="connsiteX21" fmla="*/ 460057 w 469013"/>
                <a:gd name="connsiteY21" fmla="*/ 350191 h 545929"/>
                <a:gd name="connsiteX22" fmla="*/ 431482 w 469013"/>
                <a:gd name="connsiteY22" fmla="*/ 280753 h 545929"/>
                <a:gd name="connsiteX23" fmla="*/ 403860 w 469013"/>
                <a:gd name="connsiteY23" fmla="*/ 250940 h 545929"/>
                <a:gd name="connsiteX24" fmla="*/ 368808 w 469013"/>
                <a:gd name="connsiteY24" fmla="*/ 225699 h 545929"/>
                <a:gd name="connsiteX25" fmla="*/ 336423 w 469013"/>
                <a:gd name="connsiteY25" fmla="*/ 193790 h 545929"/>
                <a:gd name="connsiteX26" fmla="*/ 317373 w 469013"/>
                <a:gd name="connsiteY26" fmla="*/ 151023 h 545929"/>
                <a:gd name="connsiteX27" fmla="*/ 288798 w 469013"/>
                <a:gd name="connsiteY27" fmla="*/ 65298 h 545929"/>
                <a:gd name="connsiteX28" fmla="*/ 226124 w 469013"/>
                <a:gd name="connsiteY28" fmla="*/ 13578 h 545929"/>
                <a:gd name="connsiteX29" fmla="*/ 151829 w 469013"/>
                <a:gd name="connsiteY29" fmla="*/ 5291 h 545929"/>
                <a:gd name="connsiteX30" fmla="*/ 90012 w 469013"/>
                <a:gd name="connsiteY30" fmla="*/ 27389 h 545929"/>
                <a:gd name="connsiteX31" fmla="*/ 19431 w 469013"/>
                <a:gd name="connsiteY31" fmla="*/ 91778 h 545929"/>
                <a:gd name="connsiteX32" fmla="*/ 4477 w 469013"/>
                <a:gd name="connsiteY32" fmla="*/ 113304 h 545929"/>
                <a:gd name="connsiteX33" fmla="*/ 0 w 469013"/>
                <a:gd name="connsiteY33" fmla="*/ 121877 h 54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013" h="545929">
                  <a:moveTo>
                    <a:pt x="0" y="121877"/>
                  </a:moveTo>
                  <a:cubicBezTo>
                    <a:pt x="232" y="121142"/>
                    <a:pt x="551" y="120439"/>
                    <a:pt x="953" y="119781"/>
                  </a:cubicBezTo>
                  <a:cubicBezTo>
                    <a:pt x="1810" y="118162"/>
                    <a:pt x="2953" y="116162"/>
                    <a:pt x="4191" y="113685"/>
                  </a:cubicBezTo>
                  <a:cubicBezTo>
                    <a:pt x="7144" y="108447"/>
                    <a:pt x="11811" y="100922"/>
                    <a:pt x="18479" y="91492"/>
                  </a:cubicBezTo>
                  <a:cubicBezTo>
                    <a:pt x="37093" y="64685"/>
                    <a:pt x="61020" y="41990"/>
                    <a:pt x="88773" y="24817"/>
                  </a:cubicBezTo>
                  <a:cubicBezTo>
                    <a:pt x="108065" y="13011"/>
                    <a:pt x="129490" y="5114"/>
                    <a:pt x="151829" y="1576"/>
                  </a:cubicBezTo>
                  <a:cubicBezTo>
                    <a:pt x="177507" y="-2102"/>
                    <a:pt x="203697" y="681"/>
                    <a:pt x="228029" y="9672"/>
                  </a:cubicBezTo>
                  <a:cubicBezTo>
                    <a:pt x="255496" y="19291"/>
                    <a:pt x="278697" y="38277"/>
                    <a:pt x="293561" y="63298"/>
                  </a:cubicBezTo>
                  <a:cubicBezTo>
                    <a:pt x="308610" y="89682"/>
                    <a:pt x="313468" y="120448"/>
                    <a:pt x="322136" y="150071"/>
                  </a:cubicBezTo>
                  <a:cubicBezTo>
                    <a:pt x="326205" y="164660"/>
                    <a:pt x="332365" y="178584"/>
                    <a:pt x="340424" y="191409"/>
                  </a:cubicBezTo>
                  <a:cubicBezTo>
                    <a:pt x="348956" y="203355"/>
                    <a:pt x="359494" y="213732"/>
                    <a:pt x="371570" y="222080"/>
                  </a:cubicBezTo>
                  <a:cubicBezTo>
                    <a:pt x="383286" y="230748"/>
                    <a:pt x="395573" y="238558"/>
                    <a:pt x="406622" y="247607"/>
                  </a:cubicBezTo>
                  <a:cubicBezTo>
                    <a:pt x="417544" y="256506"/>
                    <a:pt x="427163" y="266895"/>
                    <a:pt x="435197" y="278468"/>
                  </a:cubicBezTo>
                  <a:cubicBezTo>
                    <a:pt x="449682" y="300054"/>
                    <a:pt x="459630" y="324358"/>
                    <a:pt x="464439" y="349905"/>
                  </a:cubicBezTo>
                  <a:cubicBezTo>
                    <a:pt x="468648" y="371864"/>
                    <a:pt x="469961" y="394280"/>
                    <a:pt x="468344" y="416580"/>
                  </a:cubicBezTo>
                  <a:cubicBezTo>
                    <a:pt x="465615" y="448803"/>
                    <a:pt x="459842" y="480695"/>
                    <a:pt x="451104" y="511830"/>
                  </a:cubicBezTo>
                  <a:cubicBezTo>
                    <a:pt x="448246" y="522879"/>
                    <a:pt x="445770" y="531452"/>
                    <a:pt x="444055" y="537262"/>
                  </a:cubicBezTo>
                  <a:cubicBezTo>
                    <a:pt x="443394" y="540239"/>
                    <a:pt x="442437" y="543143"/>
                    <a:pt x="441198" y="545930"/>
                  </a:cubicBezTo>
                  <a:cubicBezTo>
                    <a:pt x="441651" y="542909"/>
                    <a:pt x="442287" y="539919"/>
                    <a:pt x="443103" y="536976"/>
                  </a:cubicBezTo>
                  <a:cubicBezTo>
                    <a:pt x="444532" y="530690"/>
                    <a:pt x="446627" y="522117"/>
                    <a:pt x="449104" y="511354"/>
                  </a:cubicBezTo>
                  <a:cubicBezTo>
                    <a:pt x="457056" y="480123"/>
                    <a:pt x="462219" y="448248"/>
                    <a:pt x="464534" y="416104"/>
                  </a:cubicBezTo>
                  <a:cubicBezTo>
                    <a:pt x="465934" y="394032"/>
                    <a:pt x="464429" y="371871"/>
                    <a:pt x="460057" y="350191"/>
                  </a:cubicBezTo>
                  <a:cubicBezTo>
                    <a:pt x="455385" y="325333"/>
                    <a:pt x="445659" y="301700"/>
                    <a:pt x="431482" y="280753"/>
                  </a:cubicBezTo>
                  <a:cubicBezTo>
                    <a:pt x="423714" y="269574"/>
                    <a:pt x="414416" y="259538"/>
                    <a:pt x="403860" y="250940"/>
                  </a:cubicBezTo>
                  <a:cubicBezTo>
                    <a:pt x="393002" y="242178"/>
                    <a:pt x="380810" y="234462"/>
                    <a:pt x="368808" y="225699"/>
                  </a:cubicBezTo>
                  <a:cubicBezTo>
                    <a:pt x="356205" y="217069"/>
                    <a:pt x="345239" y="206264"/>
                    <a:pt x="336423" y="193790"/>
                  </a:cubicBezTo>
                  <a:cubicBezTo>
                    <a:pt x="328027" y="180537"/>
                    <a:pt x="321609" y="166130"/>
                    <a:pt x="317373" y="151023"/>
                  </a:cubicBezTo>
                  <a:cubicBezTo>
                    <a:pt x="308515" y="121020"/>
                    <a:pt x="303657" y="90540"/>
                    <a:pt x="288798" y="65298"/>
                  </a:cubicBezTo>
                  <a:cubicBezTo>
                    <a:pt x="274575" y="41279"/>
                    <a:pt x="252406" y="22984"/>
                    <a:pt x="226124" y="13578"/>
                  </a:cubicBezTo>
                  <a:cubicBezTo>
                    <a:pt x="202431" y="4690"/>
                    <a:pt x="176898" y="1842"/>
                    <a:pt x="151829" y="5291"/>
                  </a:cubicBezTo>
                  <a:cubicBezTo>
                    <a:pt x="129984" y="8574"/>
                    <a:pt x="108987" y="16079"/>
                    <a:pt x="90012" y="27389"/>
                  </a:cubicBezTo>
                  <a:cubicBezTo>
                    <a:pt x="62496" y="44024"/>
                    <a:pt x="38516" y="65901"/>
                    <a:pt x="19431" y="91778"/>
                  </a:cubicBezTo>
                  <a:cubicBezTo>
                    <a:pt x="12668" y="101303"/>
                    <a:pt x="7715" y="108256"/>
                    <a:pt x="4477" y="113304"/>
                  </a:cubicBezTo>
                  <a:cubicBezTo>
                    <a:pt x="3250" y="116293"/>
                    <a:pt x="1752" y="119162"/>
                    <a:pt x="0" y="12187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1B995D08-B625-4C5A-8883-897242573C04}"/>
                </a:ext>
              </a:extLst>
            </p:cNvPr>
            <p:cNvSpPr/>
            <p:nvPr/>
          </p:nvSpPr>
          <p:spPr>
            <a:xfrm>
              <a:off x="9865410" y="5426140"/>
              <a:ext cx="107285" cy="149271"/>
            </a:xfrm>
            <a:custGeom>
              <a:avLst/>
              <a:gdLst>
                <a:gd name="connsiteX0" fmla="*/ 97739 w 107285"/>
                <a:gd name="connsiteY0" fmla="*/ 3954 h 149271"/>
                <a:gd name="connsiteX1" fmla="*/ 74784 w 107285"/>
                <a:gd name="connsiteY1" fmla="*/ 3954 h 149271"/>
                <a:gd name="connsiteX2" fmla="*/ 45257 w 107285"/>
                <a:gd name="connsiteY2" fmla="*/ 18718 h 149271"/>
                <a:gd name="connsiteX3" fmla="*/ 4966 w 107285"/>
                <a:gd name="connsiteY3" fmla="*/ 149115 h 149271"/>
                <a:gd name="connsiteX4" fmla="*/ 107132 w 107285"/>
                <a:gd name="connsiteY4" fmla="*/ 57850 h 149271"/>
                <a:gd name="connsiteX5" fmla="*/ 94024 w 107285"/>
                <a:gd name="connsiteY5" fmla="*/ 3478 h 14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271">
                  <a:moveTo>
                    <a:pt x="97739" y="3954"/>
                  </a:moveTo>
                  <a:cubicBezTo>
                    <a:pt x="89643" y="-3666"/>
                    <a:pt x="85738" y="1668"/>
                    <a:pt x="74784" y="3954"/>
                  </a:cubicBezTo>
                  <a:cubicBezTo>
                    <a:pt x="63873" y="6361"/>
                    <a:pt x="53728" y="11433"/>
                    <a:pt x="45257" y="18718"/>
                  </a:cubicBezTo>
                  <a:cubicBezTo>
                    <a:pt x="6923" y="50191"/>
                    <a:pt x="-8932" y="101503"/>
                    <a:pt x="4966" y="149115"/>
                  </a:cubicBezTo>
                  <a:cubicBezTo>
                    <a:pt x="58380" y="152125"/>
                    <a:pt x="104122" y="111264"/>
                    <a:pt x="107132" y="57850"/>
                  </a:cubicBezTo>
                  <a:cubicBezTo>
                    <a:pt x="108204" y="38831"/>
                    <a:pt x="103644" y="19919"/>
                    <a:pt x="94024" y="347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50E15F2-653F-4956-92D8-4C29B1AB54F1}"/>
                </a:ext>
              </a:extLst>
            </p:cNvPr>
            <p:cNvSpPr/>
            <p:nvPr/>
          </p:nvSpPr>
          <p:spPr>
            <a:xfrm>
              <a:off x="9483090" y="5266161"/>
              <a:ext cx="146113" cy="114466"/>
            </a:xfrm>
            <a:custGeom>
              <a:avLst/>
              <a:gdLst>
                <a:gd name="connsiteX0" fmla="*/ 146113 w 146113"/>
                <a:gd name="connsiteY0" fmla="*/ 11914 h 114466"/>
                <a:gd name="connsiteX1" fmla="*/ 125444 w 146113"/>
                <a:gd name="connsiteY1" fmla="*/ 1723 h 114466"/>
                <a:gd name="connsiteX2" fmla="*/ 92488 w 146113"/>
                <a:gd name="connsiteY2" fmla="*/ 2294 h 114466"/>
                <a:gd name="connsiteX3" fmla="*/ 0 w 146113"/>
                <a:gd name="connsiteY3" fmla="*/ 102783 h 114466"/>
                <a:gd name="connsiteX4" fmla="*/ 131529 w 146113"/>
                <a:gd name="connsiteY4" fmla="*/ 63521 h 114466"/>
                <a:gd name="connsiteX5" fmla="*/ 142875 w 146113"/>
                <a:gd name="connsiteY5" fmla="*/ 9533 h 1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66">
                  <a:moveTo>
                    <a:pt x="146113" y="11914"/>
                  </a:moveTo>
                  <a:cubicBezTo>
                    <a:pt x="142018" y="1627"/>
                    <a:pt x="136588" y="4675"/>
                    <a:pt x="125444" y="1723"/>
                  </a:cubicBezTo>
                  <a:cubicBezTo>
                    <a:pt x="114574" y="-754"/>
                    <a:pt x="103266" y="-558"/>
                    <a:pt x="92488" y="2294"/>
                  </a:cubicBezTo>
                  <a:cubicBezTo>
                    <a:pt x="44397" y="14381"/>
                    <a:pt x="8065" y="53856"/>
                    <a:pt x="0" y="102783"/>
                  </a:cubicBezTo>
                  <a:cubicBezTo>
                    <a:pt x="47162" y="128262"/>
                    <a:pt x="106050" y="110684"/>
                    <a:pt x="131529" y="63521"/>
                  </a:cubicBezTo>
                  <a:cubicBezTo>
                    <a:pt x="140453" y="47002"/>
                    <a:pt x="144395" y="28248"/>
                    <a:pt x="142875" y="95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FD78429-8633-4CC0-A09A-9B167E7234B4}"/>
                </a:ext>
              </a:extLst>
            </p:cNvPr>
            <p:cNvSpPr/>
            <p:nvPr/>
          </p:nvSpPr>
          <p:spPr>
            <a:xfrm>
              <a:off x="9860660" y="5597028"/>
              <a:ext cx="183165" cy="83287"/>
            </a:xfrm>
            <a:custGeom>
              <a:avLst/>
              <a:gdLst>
                <a:gd name="connsiteX0" fmla="*/ 175927 w 183165"/>
                <a:gd name="connsiteY0" fmla="*/ 38711 h 83287"/>
                <a:gd name="connsiteX1" fmla="*/ 18203 w 183165"/>
                <a:gd name="connsiteY1" fmla="*/ 27216 h 83287"/>
                <a:gd name="connsiteX2" fmla="*/ 0 w 183165"/>
                <a:gd name="connsiteY2" fmla="*/ 47283 h 83287"/>
                <a:gd name="connsiteX3" fmla="*/ 91249 w 183165"/>
                <a:gd name="connsiteY3" fmla="*/ 83288 h 83287"/>
                <a:gd name="connsiteX4" fmla="*/ 183166 w 183165"/>
                <a:gd name="connsiteY4" fmla="*/ 46140 h 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7">
                  <a:moveTo>
                    <a:pt x="175927" y="38711"/>
                  </a:moveTo>
                  <a:cubicBezTo>
                    <a:pt x="135547" y="-8018"/>
                    <a:pt x="64931" y="-13164"/>
                    <a:pt x="18203" y="27216"/>
                  </a:cubicBezTo>
                  <a:cubicBezTo>
                    <a:pt x="11344" y="33142"/>
                    <a:pt x="5232" y="39881"/>
                    <a:pt x="0" y="47283"/>
                  </a:cubicBezTo>
                  <a:cubicBezTo>
                    <a:pt x="25000" y="70023"/>
                    <a:pt x="57457" y="82830"/>
                    <a:pt x="91249" y="83288"/>
                  </a:cubicBezTo>
                  <a:cubicBezTo>
                    <a:pt x="125363" y="82383"/>
                    <a:pt x="158002" y="69192"/>
                    <a:pt x="183166" y="4614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032CD49-2A4A-4696-869A-3F69B10F7CDE}"/>
                </a:ext>
              </a:extLst>
            </p:cNvPr>
            <p:cNvSpPr/>
            <p:nvPr/>
          </p:nvSpPr>
          <p:spPr>
            <a:xfrm>
              <a:off x="9999276" y="5344222"/>
              <a:ext cx="126396" cy="137916"/>
            </a:xfrm>
            <a:custGeom>
              <a:avLst/>
              <a:gdLst>
                <a:gd name="connsiteX0" fmla="*/ 9975 w 126396"/>
                <a:gd name="connsiteY0" fmla="*/ 137879 h 137916"/>
                <a:gd name="connsiteX1" fmla="*/ 126360 w 126396"/>
                <a:gd name="connsiteY1" fmla="*/ 27262 h 137916"/>
                <a:gd name="connsiteX2" fmla="*/ 124275 w 126396"/>
                <a:gd name="connsiteY2" fmla="*/ 2528 h 137916"/>
                <a:gd name="connsiteX3" fmla="*/ 2506 w 126396"/>
                <a:gd name="connsiteY3" fmla="*/ 79392 h 137916"/>
                <a:gd name="connsiteX4" fmla="*/ 6165 w 126396"/>
                <a:gd name="connsiteY4" fmla="*/ 136736 h 13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96" h="137916">
                  <a:moveTo>
                    <a:pt x="9975" y="137879"/>
                  </a:moveTo>
                  <a:cubicBezTo>
                    <a:pt x="72660" y="139472"/>
                    <a:pt x="124768" y="89947"/>
                    <a:pt x="126360" y="27262"/>
                  </a:cubicBezTo>
                  <a:cubicBezTo>
                    <a:pt x="126571" y="18966"/>
                    <a:pt x="125872" y="10672"/>
                    <a:pt x="124275" y="2528"/>
                  </a:cubicBezTo>
                  <a:cubicBezTo>
                    <a:pt x="69424" y="-9872"/>
                    <a:pt x="14906" y="24541"/>
                    <a:pt x="2506" y="79392"/>
                  </a:cubicBezTo>
                  <a:cubicBezTo>
                    <a:pt x="-1805" y="98462"/>
                    <a:pt x="-535" y="118369"/>
                    <a:pt x="6165" y="136736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E84D7907-7432-4EEA-87B6-D8F333B4F30A}"/>
                </a:ext>
              </a:extLst>
            </p:cNvPr>
            <p:cNvSpPr/>
            <p:nvPr/>
          </p:nvSpPr>
          <p:spPr>
            <a:xfrm>
              <a:off x="9888560" y="5196133"/>
              <a:ext cx="156218" cy="113050"/>
            </a:xfrm>
            <a:custGeom>
              <a:avLst/>
              <a:gdLst>
                <a:gd name="connsiteX0" fmla="*/ 3152 w 156218"/>
                <a:gd name="connsiteY0" fmla="*/ 105469 h 113050"/>
                <a:gd name="connsiteX1" fmla="*/ 149853 w 156218"/>
                <a:gd name="connsiteY1" fmla="*/ 40195 h 113050"/>
                <a:gd name="connsiteX2" fmla="*/ 156219 w 156218"/>
                <a:gd name="connsiteY2" fmla="*/ 15839 h 113050"/>
                <a:gd name="connsiteX3" fmla="*/ 15826 w 156218"/>
                <a:gd name="connsiteY3" fmla="*/ 47248 h 113050"/>
                <a:gd name="connsiteX4" fmla="*/ 9 w 156218"/>
                <a:gd name="connsiteY4" fmla="*/ 103088 h 1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8" h="113050">
                  <a:moveTo>
                    <a:pt x="3152" y="105469"/>
                  </a:moveTo>
                  <a:cubicBezTo>
                    <a:pt x="61687" y="127954"/>
                    <a:pt x="127367" y="98730"/>
                    <a:pt x="149853" y="40195"/>
                  </a:cubicBezTo>
                  <a:cubicBezTo>
                    <a:pt x="152871" y="32337"/>
                    <a:pt x="155006" y="24168"/>
                    <a:pt x="156219" y="15839"/>
                  </a:cubicBezTo>
                  <a:cubicBezTo>
                    <a:pt x="108777" y="-14256"/>
                    <a:pt x="45921" y="-194"/>
                    <a:pt x="15826" y="47248"/>
                  </a:cubicBezTo>
                  <a:cubicBezTo>
                    <a:pt x="5243" y="63930"/>
                    <a:pt x="-253" y="83333"/>
                    <a:pt x="9" y="10308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00E1C5BF-7465-4F4C-96CC-04E8FCB3891A}"/>
                </a:ext>
              </a:extLst>
            </p:cNvPr>
            <p:cNvSpPr/>
            <p:nvPr/>
          </p:nvSpPr>
          <p:spPr>
            <a:xfrm>
              <a:off x="9699212" y="5235173"/>
              <a:ext cx="156312" cy="113014"/>
            </a:xfrm>
            <a:custGeom>
              <a:avLst/>
              <a:gdLst>
                <a:gd name="connsiteX0" fmla="*/ 153067 w 156312"/>
                <a:gd name="connsiteY0" fmla="*/ 7659 h 113014"/>
                <a:gd name="connsiteX1" fmla="*/ 6468 w 156312"/>
                <a:gd name="connsiteY1" fmla="*/ 72498 h 113014"/>
                <a:gd name="connsiteX2" fmla="*/ 0 w 156312"/>
                <a:gd name="connsiteY2" fmla="*/ 97194 h 113014"/>
                <a:gd name="connsiteX3" fmla="*/ 140505 w 156312"/>
                <a:gd name="connsiteY3" fmla="*/ 65670 h 113014"/>
                <a:gd name="connsiteX4" fmla="*/ 156305 w 156312"/>
                <a:gd name="connsiteY4" fmla="*/ 9945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2" h="113014">
                  <a:moveTo>
                    <a:pt x="153067" y="7659"/>
                  </a:moveTo>
                  <a:cubicBezTo>
                    <a:pt x="94680" y="-14918"/>
                    <a:pt x="29045" y="14111"/>
                    <a:pt x="6468" y="72498"/>
                  </a:cubicBezTo>
                  <a:cubicBezTo>
                    <a:pt x="3389" y="80460"/>
                    <a:pt x="1219" y="88745"/>
                    <a:pt x="0" y="97194"/>
                  </a:cubicBezTo>
                  <a:cubicBezTo>
                    <a:pt x="47505" y="127289"/>
                    <a:pt x="110411" y="113175"/>
                    <a:pt x="140505" y="65670"/>
                  </a:cubicBezTo>
                  <a:cubicBezTo>
                    <a:pt x="151056" y="49016"/>
                    <a:pt x="156544" y="29658"/>
                    <a:pt x="156305" y="9945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C2D1B5D-E6DA-4BD8-99D6-732B3221672D}"/>
                </a:ext>
              </a:extLst>
            </p:cNvPr>
            <p:cNvSpPr/>
            <p:nvPr/>
          </p:nvSpPr>
          <p:spPr>
            <a:xfrm>
              <a:off x="9776860" y="5044046"/>
              <a:ext cx="105666" cy="167068"/>
            </a:xfrm>
            <a:custGeom>
              <a:avLst/>
              <a:gdLst>
                <a:gd name="connsiteX0" fmla="*/ 28460 w 105666"/>
                <a:gd name="connsiteY0" fmla="*/ 166783 h 167068"/>
                <a:gd name="connsiteX1" fmla="*/ 99709 w 105666"/>
                <a:gd name="connsiteY1" fmla="*/ 23190 h 167068"/>
                <a:gd name="connsiteX2" fmla="*/ 88848 w 105666"/>
                <a:gd name="connsiteY2" fmla="*/ 0 h 167068"/>
                <a:gd name="connsiteX3" fmla="*/ 843 w 105666"/>
                <a:gd name="connsiteY3" fmla="*/ 113976 h 167068"/>
                <a:gd name="connsiteX4" fmla="*/ 24364 w 105666"/>
                <a:gd name="connsiteY4" fmla="*/ 167069 h 16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6" h="167068">
                  <a:moveTo>
                    <a:pt x="28460" y="166783"/>
                  </a:moveTo>
                  <a:cubicBezTo>
                    <a:pt x="87787" y="146806"/>
                    <a:pt x="119686" y="82517"/>
                    <a:pt x="99709" y="23190"/>
                  </a:cubicBezTo>
                  <a:cubicBezTo>
                    <a:pt x="96977" y="15075"/>
                    <a:pt x="93333" y="7295"/>
                    <a:pt x="88848" y="0"/>
                  </a:cubicBezTo>
                  <a:cubicBezTo>
                    <a:pt x="33073" y="7172"/>
                    <a:pt x="-6329" y="58200"/>
                    <a:pt x="843" y="113976"/>
                  </a:cubicBezTo>
                  <a:cubicBezTo>
                    <a:pt x="3363" y="133582"/>
                    <a:pt x="11536" y="152029"/>
                    <a:pt x="24364" y="167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D036FEA8-EF54-43AE-868D-25845D7A7CE3}"/>
                </a:ext>
              </a:extLst>
            </p:cNvPr>
            <p:cNvSpPr/>
            <p:nvPr/>
          </p:nvSpPr>
          <p:spPr>
            <a:xfrm>
              <a:off x="9577593" y="5065382"/>
              <a:ext cx="114254" cy="154456"/>
            </a:xfrm>
            <a:custGeom>
              <a:avLst/>
              <a:gdLst>
                <a:gd name="connsiteX0" fmla="*/ 107426 w 114254"/>
                <a:gd name="connsiteY0" fmla="*/ 151257 h 154456"/>
                <a:gd name="connsiteX1" fmla="*/ 39458 w 114254"/>
                <a:gd name="connsiteY1" fmla="*/ 5934 h 154456"/>
                <a:gd name="connsiteX2" fmla="*/ 14748 w 114254"/>
                <a:gd name="connsiteY2" fmla="*/ 0 h 154456"/>
                <a:gd name="connsiteX3" fmla="*/ 49012 w 114254"/>
                <a:gd name="connsiteY3" fmla="*/ 139724 h 154456"/>
                <a:gd name="connsiteX4" fmla="*/ 105141 w 114254"/>
                <a:gd name="connsiteY4" fmla="*/ 154400 h 15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54" h="154456">
                  <a:moveTo>
                    <a:pt x="107426" y="151257"/>
                  </a:moveTo>
                  <a:cubicBezTo>
                    <a:pt x="128787" y="92358"/>
                    <a:pt x="98357" y="27295"/>
                    <a:pt x="39458" y="5934"/>
                  </a:cubicBezTo>
                  <a:cubicBezTo>
                    <a:pt x="31469" y="3037"/>
                    <a:pt x="23181" y="1046"/>
                    <a:pt x="14748" y="0"/>
                  </a:cubicBezTo>
                  <a:cubicBezTo>
                    <a:pt x="-14374" y="48045"/>
                    <a:pt x="967" y="110602"/>
                    <a:pt x="49012" y="139724"/>
                  </a:cubicBezTo>
                  <a:cubicBezTo>
                    <a:pt x="65900" y="149960"/>
                    <a:pt x="85403" y="155060"/>
                    <a:pt x="105141" y="15440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2663A86C-FABC-4DE4-8650-43CBDD4B5FC5}"/>
                </a:ext>
              </a:extLst>
            </p:cNvPr>
            <p:cNvSpPr/>
            <p:nvPr/>
          </p:nvSpPr>
          <p:spPr>
            <a:xfrm>
              <a:off x="9849231" y="6102464"/>
              <a:ext cx="531494" cy="46577"/>
            </a:xfrm>
            <a:custGeom>
              <a:avLst/>
              <a:gdLst>
                <a:gd name="connsiteX0" fmla="*/ 0 w 531494"/>
                <a:gd name="connsiteY0" fmla="*/ 0 h 46577"/>
                <a:gd name="connsiteX1" fmla="*/ 37624 w 531494"/>
                <a:gd name="connsiteY1" fmla="*/ 46577 h 46577"/>
                <a:gd name="connsiteX2" fmla="*/ 499967 w 531494"/>
                <a:gd name="connsiteY2" fmla="*/ 46577 h 46577"/>
                <a:gd name="connsiteX3" fmla="*/ 531495 w 531494"/>
                <a:gd name="connsiteY3" fmla="*/ 0 h 46577"/>
                <a:gd name="connsiteX4" fmla="*/ 0 w 531494"/>
                <a:gd name="connsiteY4" fmla="*/ 0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494" h="46577">
                  <a:moveTo>
                    <a:pt x="0" y="0"/>
                  </a:moveTo>
                  <a:lnTo>
                    <a:pt x="37624" y="46577"/>
                  </a:lnTo>
                  <a:lnTo>
                    <a:pt x="499967" y="46577"/>
                  </a:lnTo>
                  <a:lnTo>
                    <a:pt x="531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3F71B61-0AFF-41D9-96D4-8E37C17D1DB9}"/>
                </a:ext>
              </a:extLst>
            </p:cNvPr>
            <p:cNvSpPr/>
            <p:nvPr/>
          </p:nvSpPr>
          <p:spPr>
            <a:xfrm>
              <a:off x="9863042" y="6099321"/>
              <a:ext cx="507587" cy="5333"/>
            </a:xfrm>
            <a:custGeom>
              <a:avLst/>
              <a:gdLst>
                <a:gd name="connsiteX0" fmla="*/ 507587 w 507587"/>
                <a:gd name="connsiteY0" fmla="*/ 2667 h 5333"/>
                <a:gd name="connsiteX1" fmla="*/ 253746 w 507587"/>
                <a:gd name="connsiteY1" fmla="*/ 5334 h 5333"/>
                <a:gd name="connsiteX2" fmla="*/ 0 w 507587"/>
                <a:gd name="connsiteY2" fmla="*/ 2667 h 5333"/>
                <a:gd name="connsiteX3" fmla="*/ 253746 w 507587"/>
                <a:gd name="connsiteY3" fmla="*/ 0 h 5333"/>
                <a:gd name="connsiteX4" fmla="*/ 507587 w 507587"/>
                <a:gd name="connsiteY4" fmla="*/ 2667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587" h="5333">
                  <a:moveTo>
                    <a:pt x="507587" y="2667"/>
                  </a:moveTo>
                  <a:cubicBezTo>
                    <a:pt x="507587" y="4191"/>
                    <a:pt x="393954" y="5334"/>
                    <a:pt x="253746" y="5334"/>
                  </a:cubicBezTo>
                  <a:cubicBezTo>
                    <a:pt x="113538" y="5334"/>
                    <a:pt x="0" y="4191"/>
                    <a:pt x="0" y="2667"/>
                  </a:cubicBezTo>
                  <a:cubicBezTo>
                    <a:pt x="0" y="1143"/>
                    <a:pt x="113633" y="0"/>
                    <a:pt x="253746" y="0"/>
                  </a:cubicBezTo>
                  <a:cubicBezTo>
                    <a:pt x="393859" y="0"/>
                    <a:pt x="507587" y="1238"/>
                    <a:pt x="507587" y="266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2BB430FA-3DC5-4DD4-B006-7ADA004C843A}"/>
                </a:ext>
              </a:extLst>
            </p:cNvPr>
            <p:cNvSpPr/>
            <p:nvPr/>
          </p:nvSpPr>
          <p:spPr>
            <a:xfrm>
              <a:off x="9891413" y="5919701"/>
              <a:ext cx="427210" cy="67303"/>
            </a:xfrm>
            <a:custGeom>
              <a:avLst/>
              <a:gdLst>
                <a:gd name="connsiteX0" fmla="*/ 427210 w 427210"/>
                <a:gd name="connsiteY0" fmla="*/ 6741 h 67303"/>
                <a:gd name="connsiteX1" fmla="*/ 424257 w 427210"/>
                <a:gd name="connsiteY1" fmla="*/ 10551 h 67303"/>
                <a:gd name="connsiteX2" fmla="*/ 414732 w 427210"/>
                <a:gd name="connsiteY2" fmla="*/ 20076 h 67303"/>
                <a:gd name="connsiteX3" fmla="*/ 373394 w 427210"/>
                <a:gd name="connsiteY3" fmla="*/ 48651 h 67303"/>
                <a:gd name="connsiteX4" fmla="*/ 301194 w 427210"/>
                <a:gd name="connsiteY4" fmla="*/ 67130 h 67303"/>
                <a:gd name="connsiteX5" fmla="*/ 257094 w 427210"/>
                <a:gd name="connsiteY5" fmla="*/ 63415 h 67303"/>
                <a:gd name="connsiteX6" fmla="*/ 212040 w 427210"/>
                <a:gd name="connsiteY6" fmla="*/ 48556 h 67303"/>
                <a:gd name="connsiteX7" fmla="*/ 128697 w 427210"/>
                <a:gd name="connsiteY7" fmla="*/ 13028 h 67303"/>
                <a:gd name="connsiteX8" fmla="*/ 56783 w 427210"/>
                <a:gd name="connsiteY8" fmla="*/ 6074 h 67303"/>
                <a:gd name="connsiteX9" fmla="*/ 12682 w 427210"/>
                <a:gd name="connsiteY9" fmla="*/ 26553 h 67303"/>
                <a:gd name="connsiteX10" fmla="*/ 109 w 427210"/>
                <a:gd name="connsiteY10" fmla="*/ 39602 h 67303"/>
                <a:gd name="connsiteX11" fmla="*/ 2395 w 427210"/>
                <a:gd name="connsiteY11" fmla="*/ 35507 h 67303"/>
                <a:gd name="connsiteX12" fmla="*/ 11253 w 427210"/>
                <a:gd name="connsiteY12" fmla="*/ 25029 h 67303"/>
                <a:gd name="connsiteX13" fmla="*/ 56021 w 427210"/>
                <a:gd name="connsiteY13" fmla="*/ 2360 h 67303"/>
                <a:gd name="connsiteX14" fmla="*/ 130221 w 427210"/>
                <a:gd name="connsiteY14" fmla="*/ 8265 h 67303"/>
                <a:gd name="connsiteX15" fmla="*/ 214136 w 427210"/>
                <a:gd name="connsiteY15" fmla="*/ 43603 h 67303"/>
                <a:gd name="connsiteX16" fmla="*/ 258141 w 427210"/>
                <a:gd name="connsiteY16" fmla="*/ 58367 h 67303"/>
                <a:gd name="connsiteX17" fmla="*/ 301004 w 427210"/>
                <a:gd name="connsiteY17" fmla="*/ 62272 h 67303"/>
                <a:gd name="connsiteX18" fmla="*/ 371774 w 427210"/>
                <a:gd name="connsiteY18" fmla="*/ 45222 h 67303"/>
                <a:gd name="connsiteX19" fmla="*/ 427210 w 427210"/>
                <a:gd name="connsiteY19" fmla="*/ 6741 h 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7210" h="67303">
                  <a:moveTo>
                    <a:pt x="427210" y="6741"/>
                  </a:moveTo>
                  <a:cubicBezTo>
                    <a:pt x="426402" y="8138"/>
                    <a:pt x="425409" y="9420"/>
                    <a:pt x="424257" y="10551"/>
                  </a:cubicBezTo>
                  <a:cubicBezTo>
                    <a:pt x="421258" y="13896"/>
                    <a:pt x="418078" y="17076"/>
                    <a:pt x="414732" y="20076"/>
                  </a:cubicBezTo>
                  <a:cubicBezTo>
                    <a:pt x="402414" y="31558"/>
                    <a:pt x="388488" y="41184"/>
                    <a:pt x="373394" y="48651"/>
                  </a:cubicBezTo>
                  <a:cubicBezTo>
                    <a:pt x="350863" y="59735"/>
                    <a:pt x="326279" y="66026"/>
                    <a:pt x="301194" y="67130"/>
                  </a:cubicBezTo>
                  <a:cubicBezTo>
                    <a:pt x="286396" y="67796"/>
                    <a:pt x="271572" y="66548"/>
                    <a:pt x="257094" y="63415"/>
                  </a:cubicBezTo>
                  <a:cubicBezTo>
                    <a:pt x="241650" y="59860"/>
                    <a:pt x="226568" y="54886"/>
                    <a:pt x="212040" y="48556"/>
                  </a:cubicBezTo>
                  <a:cubicBezTo>
                    <a:pt x="182227" y="35793"/>
                    <a:pt x="154890" y="21410"/>
                    <a:pt x="128697" y="13028"/>
                  </a:cubicBezTo>
                  <a:cubicBezTo>
                    <a:pt x="105717" y="4587"/>
                    <a:pt x="80954" y="2193"/>
                    <a:pt x="56783" y="6074"/>
                  </a:cubicBezTo>
                  <a:cubicBezTo>
                    <a:pt x="40530" y="8880"/>
                    <a:pt x="25313" y="15947"/>
                    <a:pt x="12682" y="26553"/>
                  </a:cubicBezTo>
                  <a:cubicBezTo>
                    <a:pt x="3919" y="34268"/>
                    <a:pt x="585" y="39984"/>
                    <a:pt x="109" y="39602"/>
                  </a:cubicBezTo>
                  <a:cubicBezTo>
                    <a:pt x="-367" y="39221"/>
                    <a:pt x="776" y="38078"/>
                    <a:pt x="2395" y="35507"/>
                  </a:cubicBezTo>
                  <a:cubicBezTo>
                    <a:pt x="4955" y="31701"/>
                    <a:pt x="7926" y="28187"/>
                    <a:pt x="11253" y="25029"/>
                  </a:cubicBezTo>
                  <a:cubicBezTo>
                    <a:pt x="23761" y="13433"/>
                    <a:pt x="39271" y="5579"/>
                    <a:pt x="56021" y="2360"/>
                  </a:cubicBezTo>
                  <a:cubicBezTo>
                    <a:pt x="80845" y="-2181"/>
                    <a:pt x="106426" y="-145"/>
                    <a:pt x="130221" y="8265"/>
                  </a:cubicBezTo>
                  <a:cubicBezTo>
                    <a:pt x="157272" y="16647"/>
                    <a:pt x="184608" y="31125"/>
                    <a:pt x="214136" y="43603"/>
                  </a:cubicBezTo>
                  <a:cubicBezTo>
                    <a:pt x="228340" y="49813"/>
                    <a:pt x="243066" y="54754"/>
                    <a:pt x="258141" y="58367"/>
                  </a:cubicBezTo>
                  <a:cubicBezTo>
                    <a:pt x="272215" y="61416"/>
                    <a:pt x="286611" y="62728"/>
                    <a:pt x="301004" y="62272"/>
                  </a:cubicBezTo>
                  <a:cubicBezTo>
                    <a:pt x="325499" y="61391"/>
                    <a:pt x="349566" y="55593"/>
                    <a:pt x="371774" y="45222"/>
                  </a:cubicBezTo>
                  <a:cubicBezTo>
                    <a:pt x="392130" y="35335"/>
                    <a:pt x="410830" y="22354"/>
                    <a:pt x="427210" y="674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90BF404-89CF-4AE4-B15B-E4A57541B787}"/>
                </a:ext>
              </a:extLst>
            </p:cNvPr>
            <p:cNvSpPr/>
            <p:nvPr/>
          </p:nvSpPr>
          <p:spPr>
            <a:xfrm>
              <a:off x="9886568" y="5888112"/>
              <a:ext cx="436625" cy="59762"/>
            </a:xfrm>
            <a:custGeom>
              <a:avLst/>
              <a:gdLst>
                <a:gd name="connsiteX0" fmla="*/ 436626 w 436625"/>
                <a:gd name="connsiteY0" fmla="*/ 2420 h 59762"/>
                <a:gd name="connsiteX1" fmla="*/ 433483 w 436625"/>
                <a:gd name="connsiteY1" fmla="*/ 6040 h 59762"/>
                <a:gd name="connsiteX2" fmla="*/ 423386 w 436625"/>
                <a:gd name="connsiteY2" fmla="*/ 15565 h 59762"/>
                <a:gd name="connsiteX3" fmla="*/ 380524 w 436625"/>
                <a:gd name="connsiteY3" fmla="*/ 42140 h 59762"/>
                <a:gd name="connsiteX4" fmla="*/ 307848 w 436625"/>
                <a:gd name="connsiteY4" fmla="*/ 59570 h 59762"/>
                <a:gd name="connsiteX5" fmla="*/ 263557 w 436625"/>
                <a:gd name="connsiteY5" fmla="*/ 56522 h 59762"/>
                <a:gd name="connsiteX6" fmla="*/ 217837 w 436625"/>
                <a:gd name="connsiteY6" fmla="*/ 43664 h 59762"/>
                <a:gd name="connsiteX7" fmla="*/ 132588 w 436625"/>
                <a:gd name="connsiteY7" fmla="*/ 12327 h 59762"/>
                <a:gd name="connsiteX8" fmla="*/ 60008 w 436625"/>
                <a:gd name="connsiteY8" fmla="*/ 5754 h 59762"/>
                <a:gd name="connsiteX9" fmla="*/ 14192 w 436625"/>
                <a:gd name="connsiteY9" fmla="*/ 23280 h 59762"/>
                <a:gd name="connsiteX10" fmla="*/ 0 w 436625"/>
                <a:gd name="connsiteY10" fmla="*/ 34710 h 59762"/>
                <a:gd name="connsiteX11" fmla="*/ 2953 w 436625"/>
                <a:gd name="connsiteY11" fmla="*/ 30900 h 59762"/>
                <a:gd name="connsiteX12" fmla="*/ 13049 w 436625"/>
                <a:gd name="connsiteY12" fmla="*/ 21375 h 59762"/>
                <a:gd name="connsiteX13" fmla="*/ 59436 w 436625"/>
                <a:gd name="connsiteY13" fmla="*/ 1849 h 59762"/>
                <a:gd name="connsiteX14" fmla="*/ 133921 w 436625"/>
                <a:gd name="connsiteY14" fmla="*/ 7469 h 59762"/>
                <a:gd name="connsiteX15" fmla="*/ 219646 w 436625"/>
                <a:gd name="connsiteY15" fmla="*/ 38425 h 59762"/>
                <a:gd name="connsiteX16" fmla="*/ 264509 w 436625"/>
                <a:gd name="connsiteY16" fmla="*/ 51284 h 59762"/>
                <a:gd name="connsiteX17" fmla="*/ 307657 w 436625"/>
                <a:gd name="connsiteY17" fmla="*/ 54427 h 59762"/>
                <a:gd name="connsiteX18" fmla="*/ 379000 w 436625"/>
                <a:gd name="connsiteY18" fmla="*/ 38520 h 59762"/>
                <a:gd name="connsiteX19" fmla="*/ 436626 w 436625"/>
                <a:gd name="connsiteY19" fmla="*/ 2420 h 5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625" h="59762">
                  <a:moveTo>
                    <a:pt x="436626" y="2420"/>
                  </a:moveTo>
                  <a:cubicBezTo>
                    <a:pt x="435726" y="3748"/>
                    <a:pt x="434671" y="4963"/>
                    <a:pt x="433483" y="6040"/>
                  </a:cubicBezTo>
                  <a:cubicBezTo>
                    <a:pt x="430291" y="9394"/>
                    <a:pt x="426920" y="12574"/>
                    <a:pt x="423386" y="15565"/>
                  </a:cubicBezTo>
                  <a:cubicBezTo>
                    <a:pt x="410350" y="26298"/>
                    <a:pt x="395935" y="35236"/>
                    <a:pt x="380524" y="42140"/>
                  </a:cubicBezTo>
                  <a:cubicBezTo>
                    <a:pt x="357604" y="52449"/>
                    <a:pt x="332951" y="58362"/>
                    <a:pt x="307848" y="59570"/>
                  </a:cubicBezTo>
                  <a:cubicBezTo>
                    <a:pt x="293017" y="60226"/>
                    <a:pt x="278159" y="59204"/>
                    <a:pt x="263557" y="56522"/>
                  </a:cubicBezTo>
                  <a:cubicBezTo>
                    <a:pt x="248000" y="53454"/>
                    <a:pt x="232712" y="49154"/>
                    <a:pt x="217837" y="43664"/>
                  </a:cubicBezTo>
                  <a:cubicBezTo>
                    <a:pt x="187357" y="32520"/>
                    <a:pt x="159353" y="19851"/>
                    <a:pt x="132588" y="12327"/>
                  </a:cubicBezTo>
                  <a:cubicBezTo>
                    <a:pt x="109162" y="4876"/>
                    <a:pt x="84391" y="2634"/>
                    <a:pt x="60008" y="5754"/>
                  </a:cubicBezTo>
                  <a:cubicBezTo>
                    <a:pt x="43601" y="8032"/>
                    <a:pt x="27931" y="14026"/>
                    <a:pt x="14192" y="23280"/>
                  </a:cubicBezTo>
                  <a:cubicBezTo>
                    <a:pt x="4667" y="30043"/>
                    <a:pt x="381" y="35091"/>
                    <a:pt x="0" y="34710"/>
                  </a:cubicBezTo>
                  <a:cubicBezTo>
                    <a:pt x="808" y="33313"/>
                    <a:pt x="1801" y="32031"/>
                    <a:pt x="2953" y="30900"/>
                  </a:cubicBezTo>
                  <a:cubicBezTo>
                    <a:pt x="6014" y="27418"/>
                    <a:pt x="9394" y="24229"/>
                    <a:pt x="13049" y="21375"/>
                  </a:cubicBezTo>
                  <a:cubicBezTo>
                    <a:pt x="26695" y="11195"/>
                    <a:pt x="42617" y="4492"/>
                    <a:pt x="59436" y="1849"/>
                  </a:cubicBezTo>
                  <a:cubicBezTo>
                    <a:pt x="84372" y="-1877"/>
                    <a:pt x="109827" y="44"/>
                    <a:pt x="133921" y="7469"/>
                  </a:cubicBezTo>
                  <a:cubicBezTo>
                    <a:pt x="161163" y="14803"/>
                    <a:pt x="189452" y="27471"/>
                    <a:pt x="219646" y="38425"/>
                  </a:cubicBezTo>
                  <a:cubicBezTo>
                    <a:pt x="234253" y="43843"/>
                    <a:pt x="249250" y="48142"/>
                    <a:pt x="264509" y="51284"/>
                  </a:cubicBezTo>
                  <a:cubicBezTo>
                    <a:pt x="278734" y="53902"/>
                    <a:pt x="293203" y="54956"/>
                    <a:pt x="307657" y="54427"/>
                  </a:cubicBezTo>
                  <a:cubicBezTo>
                    <a:pt x="332206" y="53492"/>
                    <a:pt x="356379" y="48102"/>
                    <a:pt x="379000" y="38520"/>
                  </a:cubicBezTo>
                  <a:cubicBezTo>
                    <a:pt x="399749" y="29142"/>
                    <a:pt x="419134" y="16999"/>
                    <a:pt x="436626" y="242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2C089F34-35B7-4C9D-B934-132D090E46E9}"/>
              </a:ext>
            </a:extLst>
          </p:cNvPr>
          <p:cNvGrpSpPr/>
          <p:nvPr/>
        </p:nvGrpSpPr>
        <p:grpSpPr>
          <a:xfrm>
            <a:off x="3143162" y="4018959"/>
            <a:ext cx="1788066" cy="2624053"/>
            <a:chOff x="4628292" y="1400770"/>
            <a:chExt cx="2612612" cy="4218979"/>
          </a:xfrm>
        </p:grpSpPr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0E4F47F8-83CC-4971-82AC-D87BBEDD0B88}"/>
                </a:ext>
              </a:extLst>
            </p:cNvPr>
            <p:cNvSpPr/>
            <p:nvPr/>
          </p:nvSpPr>
          <p:spPr>
            <a:xfrm>
              <a:off x="4628292" y="2435828"/>
              <a:ext cx="476345" cy="731071"/>
            </a:xfrm>
            <a:custGeom>
              <a:avLst/>
              <a:gdLst>
                <a:gd name="connsiteX0" fmla="*/ 148209 w 476345"/>
                <a:gd name="connsiteY0" fmla="*/ 483680 h 731071"/>
                <a:gd name="connsiteX1" fmla="*/ 148209 w 476345"/>
                <a:gd name="connsiteY1" fmla="*/ 455962 h 731071"/>
                <a:gd name="connsiteX2" fmla="*/ 329184 w 476345"/>
                <a:gd name="connsiteY2" fmla="*/ 205454 h 731071"/>
                <a:gd name="connsiteX3" fmla="*/ 239935 w 476345"/>
                <a:gd name="connsiteY3" fmla="*/ 132588 h 731071"/>
                <a:gd name="connsiteX4" fmla="*/ 144685 w 476345"/>
                <a:gd name="connsiteY4" fmla="*/ 209550 h 731071"/>
                <a:gd name="connsiteX5" fmla="*/ 144685 w 476345"/>
                <a:gd name="connsiteY5" fmla="*/ 220885 h 731071"/>
                <a:gd name="connsiteX6" fmla="*/ 127254 w 476345"/>
                <a:gd name="connsiteY6" fmla="*/ 237268 h 731071"/>
                <a:gd name="connsiteX7" fmla="*/ 17431 w 476345"/>
                <a:gd name="connsiteY7" fmla="*/ 233172 h 731071"/>
                <a:gd name="connsiteX8" fmla="*/ 0 w 476345"/>
                <a:gd name="connsiteY8" fmla="*/ 220885 h 731071"/>
                <a:gd name="connsiteX9" fmla="*/ 0 w 476345"/>
                <a:gd name="connsiteY9" fmla="*/ 209550 h 731071"/>
                <a:gd name="connsiteX10" fmla="*/ 243268 w 476345"/>
                <a:gd name="connsiteY10" fmla="*/ 0 h 731071"/>
                <a:gd name="connsiteX11" fmla="*/ 476345 w 476345"/>
                <a:gd name="connsiteY11" fmla="*/ 200025 h 731071"/>
                <a:gd name="connsiteX12" fmla="*/ 292513 w 476345"/>
                <a:gd name="connsiteY12" fmla="*/ 464915 h 731071"/>
                <a:gd name="connsiteX13" fmla="*/ 292513 w 476345"/>
                <a:gd name="connsiteY13" fmla="*/ 483394 h 731071"/>
                <a:gd name="connsiteX14" fmla="*/ 278723 w 476345"/>
                <a:gd name="connsiteY14" fmla="*/ 500825 h 731071"/>
                <a:gd name="connsiteX15" fmla="*/ 275082 w 476345"/>
                <a:gd name="connsiteY15" fmla="*/ 500825 h 731071"/>
                <a:gd name="connsiteX16" fmla="*/ 165640 w 476345"/>
                <a:gd name="connsiteY16" fmla="*/ 500825 h 731071"/>
                <a:gd name="connsiteX17" fmla="*/ 148236 w 476345"/>
                <a:gd name="connsiteY17" fmla="*/ 487000 h 731071"/>
                <a:gd name="connsiteX18" fmla="*/ 148209 w 476345"/>
                <a:gd name="connsiteY18" fmla="*/ 483680 h 731071"/>
                <a:gd name="connsiteX19" fmla="*/ 138684 w 476345"/>
                <a:gd name="connsiteY19" fmla="*/ 648938 h 731071"/>
                <a:gd name="connsiteX20" fmla="*/ 226886 w 476345"/>
                <a:gd name="connsiteY20" fmla="*/ 566833 h 731071"/>
                <a:gd name="connsiteX21" fmla="*/ 314230 w 476345"/>
                <a:gd name="connsiteY21" fmla="*/ 648938 h 731071"/>
                <a:gd name="connsiteX22" fmla="*/ 225933 w 476345"/>
                <a:gd name="connsiteY22" fmla="*/ 731044 h 731071"/>
                <a:gd name="connsiteX23" fmla="*/ 138970 w 476345"/>
                <a:gd name="connsiteY23" fmla="*/ 648938 h 73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6345" h="731071">
                  <a:moveTo>
                    <a:pt x="148209" y="483680"/>
                  </a:moveTo>
                  <a:lnTo>
                    <a:pt x="148209" y="455962"/>
                  </a:lnTo>
                  <a:cubicBezTo>
                    <a:pt x="148209" y="313087"/>
                    <a:pt x="329184" y="307086"/>
                    <a:pt x="329184" y="205454"/>
                  </a:cubicBezTo>
                  <a:cubicBezTo>
                    <a:pt x="329184" y="161258"/>
                    <a:pt x="293275" y="132588"/>
                    <a:pt x="239935" y="132588"/>
                  </a:cubicBezTo>
                  <a:cubicBezTo>
                    <a:pt x="181356" y="132588"/>
                    <a:pt x="144685" y="164402"/>
                    <a:pt x="144685" y="209550"/>
                  </a:cubicBezTo>
                  <a:lnTo>
                    <a:pt x="144685" y="220885"/>
                  </a:lnTo>
                  <a:cubicBezTo>
                    <a:pt x="144685" y="232124"/>
                    <a:pt x="138589" y="237268"/>
                    <a:pt x="127254" y="237268"/>
                  </a:cubicBezTo>
                  <a:lnTo>
                    <a:pt x="17431" y="233172"/>
                  </a:lnTo>
                  <a:cubicBezTo>
                    <a:pt x="7144" y="233172"/>
                    <a:pt x="0" y="228029"/>
                    <a:pt x="0" y="220885"/>
                  </a:cubicBezTo>
                  <a:lnTo>
                    <a:pt x="0" y="209550"/>
                  </a:lnTo>
                  <a:cubicBezTo>
                    <a:pt x="0" y="85725"/>
                    <a:pt x="98488" y="0"/>
                    <a:pt x="243268" y="0"/>
                  </a:cubicBezTo>
                  <a:cubicBezTo>
                    <a:pt x="384905" y="0"/>
                    <a:pt x="476345" y="80105"/>
                    <a:pt x="476345" y="200025"/>
                  </a:cubicBezTo>
                  <a:cubicBezTo>
                    <a:pt x="476345" y="370427"/>
                    <a:pt x="292513" y="371475"/>
                    <a:pt x="292513" y="464915"/>
                  </a:cubicBezTo>
                  <a:lnTo>
                    <a:pt x="292513" y="483394"/>
                  </a:lnTo>
                  <a:cubicBezTo>
                    <a:pt x="293518" y="492015"/>
                    <a:pt x="287344" y="499819"/>
                    <a:pt x="278723" y="500825"/>
                  </a:cubicBezTo>
                  <a:cubicBezTo>
                    <a:pt x="277513" y="500966"/>
                    <a:pt x="276291" y="500966"/>
                    <a:pt x="275082" y="500825"/>
                  </a:cubicBezTo>
                  <a:lnTo>
                    <a:pt x="165640" y="500825"/>
                  </a:lnTo>
                  <a:cubicBezTo>
                    <a:pt x="157016" y="501813"/>
                    <a:pt x="149225" y="495623"/>
                    <a:pt x="148236" y="487000"/>
                  </a:cubicBezTo>
                  <a:cubicBezTo>
                    <a:pt x="148110" y="485897"/>
                    <a:pt x="148101" y="484784"/>
                    <a:pt x="148209" y="483680"/>
                  </a:cubicBezTo>
                  <a:close/>
                  <a:moveTo>
                    <a:pt x="138684" y="648938"/>
                  </a:moveTo>
                  <a:cubicBezTo>
                    <a:pt x="138684" y="603790"/>
                    <a:pt x="178689" y="566833"/>
                    <a:pt x="226886" y="566833"/>
                  </a:cubicBezTo>
                  <a:cubicBezTo>
                    <a:pt x="273082" y="566833"/>
                    <a:pt x="314230" y="603790"/>
                    <a:pt x="314230" y="648938"/>
                  </a:cubicBezTo>
                  <a:cubicBezTo>
                    <a:pt x="314230" y="694087"/>
                    <a:pt x="273082" y="731044"/>
                    <a:pt x="225933" y="731044"/>
                  </a:cubicBezTo>
                  <a:cubicBezTo>
                    <a:pt x="179309" y="732220"/>
                    <a:pt x="140473" y="695553"/>
                    <a:pt x="138970" y="648938"/>
                  </a:cubicBezTo>
                  <a:close/>
                </a:path>
              </a:pathLst>
            </a:custGeom>
            <a:solidFill>
              <a:srgbClr val="C5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9A1DC7DC-AB03-455D-AA87-2589CAFDC8B8}"/>
                </a:ext>
              </a:extLst>
            </p:cNvPr>
            <p:cNvSpPr/>
            <p:nvPr/>
          </p:nvSpPr>
          <p:spPr>
            <a:xfrm>
              <a:off x="7000208" y="1582197"/>
              <a:ext cx="240696" cy="369312"/>
            </a:xfrm>
            <a:custGeom>
              <a:avLst/>
              <a:gdLst>
                <a:gd name="connsiteX0" fmla="*/ 75247 w 240696"/>
                <a:gd name="connsiteY0" fmla="*/ 244316 h 369312"/>
                <a:gd name="connsiteX1" fmla="*/ 75247 w 240696"/>
                <a:gd name="connsiteY1" fmla="*/ 230315 h 369312"/>
                <a:gd name="connsiteX2" fmla="*/ 166497 w 240696"/>
                <a:gd name="connsiteY2" fmla="*/ 103727 h 369312"/>
                <a:gd name="connsiteX3" fmla="*/ 121349 w 240696"/>
                <a:gd name="connsiteY3" fmla="*/ 66866 h 369312"/>
                <a:gd name="connsiteX4" fmla="*/ 73152 w 240696"/>
                <a:gd name="connsiteY4" fmla="*/ 105823 h 369312"/>
                <a:gd name="connsiteX5" fmla="*/ 73152 w 240696"/>
                <a:gd name="connsiteY5" fmla="*/ 111538 h 369312"/>
                <a:gd name="connsiteX6" fmla="*/ 64294 w 240696"/>
                <a:gd name="connsiteY6" fmla="*/ 119825 h 369312"/>
                <a:gd name="connsiteX7" fmla="*/ 8858 w 240696"/>
                <a:gd name="connsiteY7" fmla="*/ 117729 h 369312"/>
                <a:gd name="connsiteX8" fmla="*/ 0 w 240696"/>
                <a:gd name="connsiteY8" fmla="*/ 111538 h 369312"/>
                <a:gd name="connsiteX9" fmla="*/ 0 w 240696"/>
                <a:gd name="connsiteY9" fmla="*/ 105823 h 369312"/>
                <a:gd name="connsiteX10" fmla="*/ 122968 w 240696"/>
                <a:gd name="connsiteY10" fmla="*/ 0 h 369312"/>
                <a:gd name="connsiteX11" fmla="*/ 240697 w 240696"/>
                <a:gd name="connsiteY11" fmla="*/ 101156 h 369312"/>
                <a:gd name="connsiteX12" fmla="*/ 147828 w 240696"/>
                <a:gd name="connsiteY12" fmla="*/ 234506 h 369312"/>
                <a:gd name="connsiteX13" fmla="*/ 147828 w 240696"/>
                <a:gd name="connsiteY13" fmla="*/ 244031 h 369312"/>
                <a:gd name="connsiteX14" fmla="*/ 140898 w 240696"/>
                <a:gd name="connsiteY14" fmla="*/ 252804 h 369312"/>
                <a:gd name="connsiteX15" fmla="*/ 138970 w 240696"/>
                <a:gd name="connsiteY15" fmla="*/ 252794 h 369312"/>
                <a:gd name="connsiteX16" fmla="*/ 84011 w 240696"/>
                <a:gd name="connsiteY16" fmla="*/ 252794 h 369312"/>
                <a:gd name="connsiteX17" fmla="*/ 75276 w 240696"/>
                <a:gd name="connsiteY17" fmla="*/ 246032 h 369312"/>
                <a:gd name="connsiteX18" fmla="*/ 75247 w 240696"/>
                <a:gd name="connsiteY18" fmla="*/ 244316 h 369312"/>
                <a:gd name="connsiteX19" fmla="*/ 70580 w 240696"/>
                <a:gd name="connsiteY19" fmla="*/ 327850 h 369312"/>
                <a:gd name="connsiteX20" fmla="*/ 111909 w 240696"/>
                <a:gd name="connsiteY20" fmla="*/ 280425 h 369312"/>
                <a:gd name="connsiteX21" fmla="*/ 159335 w 240696"/>
                <a:gd name="connsiteY21" fmla="*/ 321755 h 369312"/>
                <a:gd name="connsiteX22" fmla="*/ 118006 w 240696"/>
                <a:gd name="connsiteY22" fmla="*/ 369180 h 369312"/>
                <a:gd name="connsiteX23" fmla="*/ 114967 w 240696"/>
                <a:gd name="connsiteY23" fmla="*/ 369284 h 369312"/>
                <a:gd name="connsiteX24" fmla="*/ 70585 w 240696"/>
                <a:gd name="connsiteY24" fmla="*/ 327997 h 369312"/>
                <a:gd name="connsiteX25" fmla="*/ 70580 w 240696"/>
                <a:gd name="connsiteY25" fmla="*/ 327851 h 36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0696" h="369312">
                  <a:moveTo>
                    <a:pt x="75247" y="244316"/>
                  </a:moveTo>
                  <a:lnTo>
                    <a:pt x="75247" y="230315"/>
                  </a:lnTo>
                  <a:cubicBezTo>
                    <a:pt x="75247" y="158210"/>
                    <a:pt x="166497" y="155067"/>
                    <a:pt x="166497" y="103727"/>
                  </a:cubicBezTo>
                  <a:cubicBezTo>
                    <a:pt x="166497" y="81439"/>
                    <a:pt x="148304" y="66866"/>
                    <a:pt x="121349" y="66866"/>
                  </a:cubicBezTo>
                  <a:cubicBezTo>
                    <a:pt x="91821" y="66866"/>
                    <a:pt x="73152" y="82963"/>
                    <a:pt x="73152" y="105823"/>
                  </a:cubicBezTo>
                  <a:lnTo>
                    <a:pt x="73152" y="111538"/>
                  </a:lnTo>
                  <a:cubicBezTo>
                    <a:pt x="73152" y="117253"/>
                    <a:pt x="70009" y="119825"/>
                    <a:pt x="64294" y="119825"/>
                  </a:cubicBezTo>
                  <a:lnTo>
                    <a:pt x="8858" y="117729"/>
                  </a:lnTo>
                  <a:cubicBezTo>
                    <a:pt x="3620" y="117729"/>
                    <a:pt x="0" y="115157"/>
                    <a:pt x="0" y="111538"/>
                  </a:cubicBezTo>
                  <a:lnTo>
                    <a:pt x="0" y="105823"/>
                  </a:lnTo>
                  <a:cubicBezTo>
                    <a:pt x="0" y="43053"/>
                    <a:pt x="49816" y="0"/>
                    <a:pt x="122968" y="0"/>
                  </a:cubicBezTo>
                  <a:cubicBezTo>
                    <a:pt x="194501" y="0"/>
                    <a:pt x="240697" y="40481"/>
                    <a:pt x="240697" y="101156"/>
                  </a:cubicBezTo>
                  <a:cubicBezTo>
                    <a:pt x="240697" y="186881"/>
                    <a:pt x="147828" y="187738"/>
                    <a:pt x="147828" y="234506"/>
                  </a:cubicBezTo>
                  <a:lnTo>
                    <a:pt x="147828" y="244031"/>
                  </a:lnTo>
                  <a:cubicBezTo>
                    <a:pt x="148337" y="248367"/>
                    <a:pt x="145234" y="252295"/>
                    <a:pt x="140898" y="252804"/>
                  </a:cubicBezTo>
                  <a:cubicBezTo>
                    <a:pt x="140257" y="252879"/>
                    <a:pt x="139610" y="252876"/>
                    <a:pt x="138970" y="252794"/>
                  </a:cubicBezTo>
                  <a:lnTo>
                    <a:pt x="84011" y="252794"/>
                  </a:lnTo>
                  <a:cubicBezTo>
                    <a:pt x="79731" y="253338"/>
                    <a:pt x="75821" y="250311"/>
                    <a:pt x="75276" y="246032"/>
                  </a:cubicBezTo>
                  <a:cubicBezTo>
                    <a:pt x="75204" y="245463"/>
                    <a:pt x="75194" y="244888"/>
                    <a:pt x="75247" y="244316"/>
                  </a:cubicBezTo>
                  <a:close/>
                  <a:moveTo>
                    <a:pt x="70580" y="327850"/>
                  </a:moveTo>
                  <a:cubicBezTo>
                    <a:pt x="68897" y="303342"/>
                    <a:pt x="87401" y="282109"/>
                    <a:pt x="111909" y="280425"/>
                  </a:cubicBezTo>
                  <a:cubicBezTo>
                    <a:pt x="136418" y="278742"/>
                    <a:pt x="157651" y="297246"/>
                    <a:pt x="159335" y="321755"/>
                  </a:cubicBezTo>
                  <a:cubicBezTo>
                    <a:pt x="161018" y="346263"/>
                    <a:pt x="142514" y="367496"/>
                    <a:pt x="118006" y="369180"/>
                  </a:cubicBezTo>
                  <a:cubicBezTo>
                    <a:pt x="116994" y="369249"/>
                    <a:pt x="115981" y="369284"/>
                    <a:pt x="114967" y="369284"/>
                  </a:cubicBezTo>
                  <a:cubicBezTo>
                    <a:pt x="91310" y="370139"/>
                    <a:pt x="71440" y="351653"/>
                    <a:pt x="70585" y="327997"/>
                  </a:cubicBezTo>
                  <a:cubicBezTo>
                    <a:pt x="70583" y="327948"/>
                    <a:pt x="70582" y="327899"/>
                    <a:pt x="70580" y="327851"/>
                  </a:cubicBezTo>
                  <a:close/>
                </a:path>
              </a:pathLst>
            </a:custGeom>
            <a:solidFill>
              <a:srgbClr val="C5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8" name="Graphic 267">
              <a:extLst>
                <a:ext uri="{FF2B5EF4-FFF2-40B4-BE49-F238E27FC236}">
                  <a16:creationId xmlns:a16="http://schemas.microsoft.com/office/drawing/2014/main" id="{EB817D77-FC1D-41DB-959C-1AA912E2AEF5}"/>
                </a:ext>
              </a:extLst>
            </p:cNvPr>
            <p:cNvGrpSpPr/>
            <p:nvPr/>
          </p:nvGrpSpPr>
          <p:grpSpPr>
            <a:xfrm>
              <a:off x="5261419" y="2826734"/>
              <a:ext cx="1616487" cy="2793015"/>
              <a:chOff x="5261419" y="2826734"/>
              <a:chExt cx="1616487" cy="2793015"/>
            </a:xfrm>
          </p:grpSpPr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8793D9D5-106D-4E7F-A121-0E0A2C491A7A}"/>
                  </a:ext>
                </a:extLst>
              </p:cNvPr>
              <p:cNvSpPr/>
              <p:nvPr/>
            </p:nvSpPr>
            <p:spPr>
              <a:xfrm>
                <a:off x="5735190" y="4657629"/>
                <a:ext cx="595695" cy="650271"/>
              </a:xfrm>
              <a:custGeom>
                <a:avLst/>
                <a:gdLst>
                  <a:gd name="connsiteX0" fmla="*/ 578456 w 595695"/>
                  <a:gd name="connsiteY0" fmla="*/ 279083 h 650271"/>
                  <a:gd name="connsiteX1" fmla="*/ 576360 w 595695"/>
                  <a:gd name="connsiteY1" fmla="*/ 273082 h 650271"/>
                  <a:gd name="connsiteX2" fmla="*/ 574265 w 595695"/>
                  <a:gd name="connsiteY2" fmla="*/ 266986 h 650271"/>
                  <a:gd name="connsiteX3" fmla="*/ 572169 w 595695"/>
                  <a:gd name="connsiteY3" fmla="*/ 260985 h 650271"/>
                  <a:gd name="connsiteX4" fmla="*/ 570074 w 595695"/>
                  <a:gd name="connsiteY4" fmla="*/ 254889 h 650271"/>
                  <a:gd name="connsiteX5" fmla="*/ 567978 w 595695"/>
                  <a:gd name="connsiteY5" fmla="*/ 248888 h 650271"/>
                  <a:gd name="connsiteX6" fmla="*/ 565883 w 595695"/>
                  <a:gd name="connsiteY6" fmla="*/ 242792 h 650271"/>
                  <a:gd name="connsiteX7" fmla="*/ 563787 w 595695"/>
                  <a:gd name="connsiteY7" fmla="*/ 236792 h 650271"/>
                  <a:gd name="connsiteX8" fmla="*/ 561692 w 595695"/>
                  <a:gd name="connsiteY8" fmla="*/ 230696 h 650271"/>
                  <a:gd name="connsiteX9" fmla="*/ 559596 w 595695"/>
                  <a:gd name="connsiteY9" fmla="*/ 224695 h 650271"/>
                  <a:gd name="connsiteX10" fmla="*/ 557501 w 595695"/>
                  <a:gd name="connsiteY10" fmla="*/ 218599 h 650271"/>
                  <a:gd name="connsiteX11" fmla="*/ 555405 w 595695"/>
                  <a:gd name="connsiteY11" fmla="*/ 212598 h 650271"/>
                  <a:gd name="connsiteX12" fmla="*/ 553310 w 595695"/>
                  <a:gd name="connsiteY12" fmla="*/ 206502 h 650271"/>
                  <a:gd name="connsiteX13" fmla="*/ 551309 w 595695"/>
                  <a:gd name="connsiteY13" fmla="*/ 200120 h 650271"/>
                  <a:gd name="connsiteX14" fmla="*/ 549214 w 595695"/>
                  <a:gd name="connsiteY14" fmla="*/ 194024 h 650271"/>
                  <a:gd name="connsiteX15" fmla="*/ 547023 w 595695"/>
                  <a:gd name="connsiteY15" fmla="*/ 188024 h 650271"/>
                  <a:gd name="connsiteX16" fmla="*/ 544927 w 595695"/>
                  <a:gd name="connsiteY16" fmla="*/ 181928 h 650271"/>
                  <a:gd name="connsiteX17" fmla="*/ 542832 w 595695"/>
                  <a:gd name="connsiteY17" fmla="*/ 175927 h 650271"/>
                  <a:gd name="connsiteX18" fmla="*/ 540737 w 595695"/>
                  <a:gd name="connsiteY18" fmla="*/ 169831 h 650271"/>
                  <a:gd name="connsiteX19" fmla="*/ 538641 w 595695"/>
                  <a:gd name="connsiteY19" fmla="*/ 163830 h 650271"/>
                  <a:gd name="connsiteX20" fmla="*/ 305945 w 595695"/>
                  <a:gd name="connsiteY20" fmla="*/ 0 h 650271"/>
                  <a:gd name="connsiteX21" fmla="*/ 77345 w 595695"/>
                  <a:gd name="connsiteY21" fmla="*/ 143637 h 650271"/>
                  <a:gd name="connsiteX22" fmla="*/ 74678 w 595695"/>
                  <a:gd name="connsiteY22" fmla="*/ 149447 h 650271"/>
                  <a:gd name="connsiteX23" fmla="*/ 72107 w 595695"/>
                  <a:gd name="connsiteY23" fmla="*/ 155353 h 650271"/>
                  <a:gd name="connsiteX24" fmla="*/ 69440 w 595695"/>
                  <a:gd name="connsiteY24" fmla="*/ 161163 h 650271"/>
                  <a:gd name="connsiteX25" fmla="*/ 66773 w 595695"/>
                  <a:gd name="connsiteY25" fmla="*/ 166973 h 650271"/>
                  <a:gd name="connsiteX26" fmla="*/ 64201 w 595695"/>
                  <a:gd name="connsiteY26" fmla="*/ 172784 h 650271"/>
                  <a:gd name="connsiteX27" fmla="*/ 61534 w 595695"/>
                  <a:gd name="connsiteY27" fmla="*/ 178689 h 650271"/>
                  <a:gd name="connsiteX28" fmla="*/ 58867 w 595695"/>
                  <a:gd name="connsiteY28" fmla="*/ 184499 h 650271"/>
                  <a:gd name="connsiteX29" fmla="*/ 56200 w 595695"/>
                  <a:gd name="connsiteY29" fmla="*/ 190310 h 650271"/>
                  <a:gd name="connsiteX30" fmla="*/ 53628 w 595695"/>
                  <a:gd name="connsiteY30" fmla="*/ 196120 h 650271"/>
                  <a:gd name="connsiteX31" fmla="*/ 50961 w 595695"/>
                  <a:gd name="connsiteY31" fmla="*/ 201930 h 650271"/>
                  <a:gd name="connsiteX32" fmla="*/ 48294 w 595695"/>
                  <a:gd name="connsiteY32" fmla="*/ 207740 h 650271"/>
                  <a:gd name="connsiteX33" fmla="*/ 45722 w 595695"/>
                  <a:gd name="connsiteY33" fmla="*/ 213646 h 650271"/>
                  <a:gd name="connsiteX34" fmla="*/ 43055 w 595695"/>
                  <a:gd name="connsiteY34" fmla="*/ 219456 h 650271"/>
                  <a:gd name="connsiteX35" fmla="*/ 40388 w 595695"/>
                  <a:gd name="connsiteY35" fmla="*/ 225266 h 650271"/>
                  <a:gd name="connsiteX36" fmla="*/ 37817 w 595695"/>
                  <a:gd name="connsiteY36" fmla="*/ 231077 h 650271"/>
                  <a:gd name="connsiteX37" fmla="*/ 35150 w 595695"/>
                  <a:gd name="connsiteY37" fmla="*/ 236982 h 650271"/>
                  <a:gd name="connsiteX38" fmla="*/ 32483 w 595695"/>
                  <a:gd name="connsiteY38" fmla="*/ 242792 h 650271"/>
                  <a:gd name="connsiteX39" fmla="*/ 29911 w 595695"/>
                  <a:gd name="connsiteY39" fmla="*/ 248603 h 650271"/>
                  <a:gd name="connsiteX40" fmla="*/ 27244 w 595695"/>
                  <a:gd name="connsiteY40" fmla="*/ 254413 h 650271"/>
                  <a:gd name="connsiteX41" fmla="*/ 24577 w 595695"/>
                  <a:gd name="connsiteY41" fmla="*/ 260318 h 650271"/>
                  <a:gd name="connsiteX42" fmla="*/ 2 w 595695"/>
                  <a:gd name="connsiteY42" fmla="*/ 371570 h 650271"/>
                  <a:gd name="connsiteX43" fmla="*/ 296135 w 595695"/>
                  <a:gd name="connsiteY43" fmla="*/ 650272 h 650271"/>
                  <a:gd name="connsiteX44" fmla="*/ 595696 w 595695"/>
                  <a:gd name="connsiteY44" fmla="*/ 371570 h 650271"/>
                  <a:gd name="connsiteX45" fmla="*/ 580551 w 595695"/>
                  <a:gd name="connsiteY45" fmla="*/ 285845 h 650271"/>
                  <a:gd name="connsiteX46" fmla="*/ 578456 w 595695"/>
                  <a:gd name="connsiteY46" fmla="*/ 279083 h 65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5695" h="650271">
                    <a:moveTo>
                      <a:pt x="578456" y="279083"/>
                    </a:moveTo>
                    <a:cubicBezTo>
                      <a:pt x="577789" y="277082"/>
                      <a:pt x="577122" y="275082"/>
                      <a:pt x="576360" y="273082"/>
                    </a:cubicBezTo>
                    <a:cubicBezTo>
                      <a:pt x="575598" y="271082"/>
                      <a:pt x="575027" y="268986"/>
                      <a:pt x="574265" y="266986"/>
                    </a:cubicBezTo>
                    <a:cubicBezTo>
                      <a:pt x="573502" y="264986"/>
                      <a:pt x="572931" y="262985"/>
                      <a:pt x="572169" y="260985"/>
                    </a:cubicBezTo>
                    <a:cubicBezTo>
                      <a:pt x="571407" y="258985"/>
                      <a:pt x="570836" y="256889"/>
                      <a:pt x="570074" y="254889"/>
                    </a:cubicBezTo>
                    <a:cubicBezTo>
                      <a:pt x="569312" y="252889"/>
                      <a:pt x="568740" y="250888"/>
                      <a:pt x="567978" y="248888"/>
                    </a:cubicBezTo>
                    <a:cubicBezTo>
                      <a:pt x="567216" y="246888"/>
                      <a:pt x="566644" y="244793"/>
                      <a:pt x="565883" y="242792"/>
                    </a:cubicBezTo>
                    <a:lnTo>
                      <a:pt x="563787" y="236792"/>
                    </a:lnTo>
                    <a:cubicBezTo>
                      <a:pt x="563120" y="234696"/>
                      <a:pt x="562358" y="232696"/>
                      <a:pt x="561692" y="230696"/>
                    </a:cubicBezTo>
                    <a:lnTo>
                      <a:pt x="559596" y="224695"/>
                    </a:lnTo>
                    <a:cubicBezTo>
                      <a:pt x="558929" y="222599"/>
                      <a:pt x="558167" y="220599"/>
                      <a:pt x="557501" y="218599"/>
                    </a:cubicBezTo>
                    <a:lnTo>
                      <a:pt x="555405" y="212598"/>
                    </a:lnTo>
                    <a:cubicBezTo>
                      <a:pt x="554738" y="210503"/>
                      <a:pt x="553976" y="208502"/>
                      <a:pt x="553310" y="206502"/>
                    </a:cubicBezTo>
                    <a:lnTo>
                      <a:pt x="551309" y="200120"/>
                    </a:lnTo>
                    <a:cubicBezTo>
                      <a:pt x="550643" y="198025"/>
                      <a:pt x="549881" y="196025"/>
                      <a:pt x="549214" y="194024"/>
                    </a:cubicBezTo>
                    <a:lnTo>
                      <a:pt x="547023" y="188024"/>
                    </a:lnTo>
                    <a:cubicBezTo>
                      <a:pt x="546356" y="185928"/>
                      <a:pt x="545690" y="183928"/>
                      <a:pt x="544927" y="181928"/>
                    </a:cubicBezTo>
                    <a:cubicBezTo>
                      <a:pt x="544166" y="179927"/>
                      <a:pt x="543594" y="177927"/>
                      <a:pt x="542832" y="175927"/>
                    </a:cubicBezTo>
                    <a:cubicBezTo>
                      <a:pt x="542070" y="173927"/>
                      <a:pt x="541499" y="171831"/>
                      <a:pt x="540737" y="169831"/>
                    </a:cubicBezTo>
                    <a:cubicBezTo>
                      <a:pt x="539975" y="167830"/>
                      <a:pt x="539403" y="165830"/>
                      <a:pt x="538641" y="163830"/>
                    </a:cubicBezTo>
                    <a:cubicBezTo>
                      <a:pt x="507590" y="69342"/>
                      <a:pt x="411578" y="0"/>
                      <a:pt x="305945" y="0"/>
                    </a:cubicBezTo>
                    <a:cubicBezTo>
                      <a:pt x="203552" y="0"/>
                      <a:pt x="114493" y="59627"/>
                      <a:pt x="77345" y="143637"/>
                    </a:cubicBezTo>
                    <a:cubicBezTo>
                      <a:pt x="76393" y="145542"/>
                      <a:pt x="75536" y="147542"/>
                      <a:pt x="74678" y="149447"/>
                    </a:cubicBezTo>
                    <a:lnTo>
                      <a:pt x="72107" y="155353"/>
                    </a:lnTo>
                    <a:cubicBezTo>
                      <a:pt x="71154" y="157258"/>
                      <a:pt x="70297" y="159163"/>
                      <a:pt x="69440" y="161163"/>
                    </a:cubicBezTo>
                    <a:cubicBezTo>
                      <a:pt x="68582" y="163163"/>
                      <a:pt x="67630" y="165068"/>
                      <a:pt x="66773" y="166973"/>
                    </a:cubicBezTo>
                    <a:lnTo>
                      <a:pt x="64201" y="172784"/>
                    </a:lnTo>
                    <a:cubicBezTo>
                      <a:pt x="63248" y="174784"/>
                      <a:pt x="62391" y="176689"/>
                      <a:pt x="61534" y="178689"/>
                    </a:cubicBezTo>
                    <a:cubicBezTo>
                      <a:pt x="60677" y="180689"/>
                      <a:pt x="59724" y="182499"/>
                      <a:pt x="58867" y="184499"/>
                    </a:cubicBezTo>
                    <a:cubicBezTo>
                      <a:pt x="58010" y="186500"/>
                      <a:pt x="57057" y="188309"/>
                      <a:pt x="56200" y="190310"/>
                    </a:cubicBezTo>
                    <a:lnTo>
                      <a:pt x="53628" y="196120"/>
                    </a:lnTo>
                    <a:cubicBezTo>
                      <a:pt x="52676" y="198025"/>
                      <a:pt x="51818" y="200025"/>
                      <a:pt x="50961" y="201930"/>
                    </a:cubicBezTo>
                    <a:cubicBezTo>
                      <a:pt x="50104" y="203835"/>
                      <a:pt x="49151" y="205835"/>
                      <a:pt x="48294" y="207740"/>
                    </a:cubicBezTo>
                    <a:lnTo>
                      <a:pt x="45722" y="213646"/>
                    </a:lnTo>
                    <a:cubicBezTo>
                      <a:pt x="44770" y="215551"/>
                      <a:pt x="43913" y="217456"/>
                      <a:pt x="43055" y="219456"/>
                    </a:cubicBezTo>
                    <a:cubicBezTo>
                      <a:pt x="42198" y="221456"/>
                      <a:pt x="41246" y="223361"/>
                      <a:pt x="40388" y="225266"/>
                    </a:cubicBezTo>
                    <a:lnTo>
                      <a:pt x="37817" y="231077"/>
                    </a:lnTo>
                    <a:cubicBezTo>
                      <a:pt x="36864" y="233077"/>
                      <a:pt x="36007" y="234982"/>
                      <a:pt x="35150" y="236982"/>
                    </a:cubicBezTo>
                    <a:cubicBezTo>
                      <a:pt x="34292" y="238982"/>
                      <a:pt x="33340" y="240792"/>
                      <a:pt x="32483" y="242792"/>
                    </a:cubicBezTo>
                    <a:lnTo>
                      <a:pt x="29911" y="248603"/>
                    </a:lnTo>
                    <a:cubicBezTo>
                      <a:pt x="28958" y="250508"/>
                      <a:pt x="28101" y="252508"/>
                      <a:pt x="27244" y="254413"/>
                    </a:cubicBezTo>
                    <a:cubicBezTo>
                      <a:pt x="26387" y="256318"/>
                      <a:pt x="25434" y="258318"/>
                      <a:pt x="24577" y="260318"/>
                    </a:cubicBezTo>
                    <a:cubicBezTo>
                      <a:pt x="8235" y="295121"/>
                      <a:pt x="-160" y="333123"/>
                      <a:pt x="2" y="371570"/>
                    </a:cubicBezTo>
                    <a:cubicBezTo>
                      <a:pt x="2" y="524923"/>
                      <a:pt x="132400" y="650272"/>
                      <a:pt x="296135" y="650272"/>
                    </a:cubicBezTo>
                    <a:cubicBezTo>
                      <a:pt x="456345" y="650272"/>
                      <a:pt x="595696" y="524923"/>
                      <a:pt x="595696" y="371570"/>
                    </a:cubicBezTo>
                    <a:cubicBezTo>
                      <a:pt x="595666" y="342333"/>
                      <a:pt x="590541" y="313324"/>
                      <a:pt x="580551" y="285845"/>
                    </a:cubicBezTo>
                    <a:cubicBezTo>
                      <a:pt x="579884" y="283083"/>
                      <a:pt x="579218" y="281083"/>
                      <a:pt x="578456" y="2790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ECA3AEFF-5DFB-4457-9823-AF8C92083AB0}"/>
                  </a:ext>
                </a:extLst>
              </p:cNvPr>
              <p:cNvSpPr/>
              <p:nvPr/>
            </p:nvSpPr>
            <p:spPr>
              <a:xfrm>
                <a:off x="5261419" y="2827020"/>
                <a:ext cx="1616487" cy="1699831"/>
              </a:xfrm>
              <a:custGeom>
                <a:avLst/>
                <a:gdLst>
                  <a:gd name="connsiteX0" fmla="*/ 825627 w 1616487"/>
                  <a:gd name="connsiteY0" fmla="*/ 0 h 1699831"/>
                  <a:gd name="connsiteX1" fmla="*/ 0 w 1616487"/>
                  <a:gd name="connsiteY1" fmla="*/ 710660 h 1699831"/>
                  <a:gd name="connsiteX2" fmla="*/ 0 w 1616487"/>
                  <a:gd name="connsiteY2" fmla="*/ 748760 h 1699831"/>
                  <a:gd name="connsiteX3" fmla="*/ 18097 w 1616487"/>
                  <a:gd name="connsiteY3" fmla="*/ 779812 h 1699831"/>
                  <a:gd name="connsiteX4" fmla="*/ 24765 w 1616487"/>
                  <a:gd name="connsiteY4" fmla="*/ 785146 h 1699831"/>
                  <a:gd name="connsiteX5" fmla="*/ 31528 w 1616487"/>
                  <a:gd name="connsiteY5" fmla="*/ 790480 h 1699831"/>
                  <a:gd name="connsiteX6" fmla="*/ 38291 w 1616487"/>
                  <a:gd name="connsiteY6" fmla="*/ 795814 h 1699831"/>
                  <a:gd name="connsiteX7" fmla="*/ 45053 w 1616487"/>
                  <a:gd name="connsiteY7" fmla="*/ 801148 h 1699831"/>
                  <a:gd name="connsiteX8" fmla="*/ 51721 w 1616487"/>
                  <a:gd name="connsiteY8" fmla="*/ 806482 h 1699831"/>
                  <a:gd name="connsiteX9" fmla="*/ 58484 w 1616487"/>
                  <a:gd name="connsiteY9" fmla="*/ 811911 h 1699831"/>
                  <a:gd name="connsiteX10" fmla="*/ 65246 w 1616487"/>
                  <a:gd name="connsiteY10" fmla="*/ 817245 h 1699831"/>
                  <a:gd name="connsiteX11" fmla="*/ 72009 w 1616487"/>
                  <a:gd name="connsiteY11" fmla="*/ 822579 h 1699831"/>
                  <a:gd name="connsiteX12" fmla="*/ 78677 w 1616487"/>
                  <a:gd name="connsiteY12" fmla="*/ 827913 h 1699831"/>
                  <a:gd name="connsiteX13" fmla="*/ 86011 w 1616487"/>
                  <a:gd name="connsiteY13" fmla="*/ 833628 h 1699831"/>
                  <a:gd name="connsiteX14" fmla="*/ 92202 w 1616487"/>
                  <a:gd name="connsiteY14" fmla="*/ 838486 h 1699831"/>
                  <a:gd name="connsiteX15" fmla="*/ 98965 w 1616487"/>
                  <a:gd name="connsiteY15" fmla="*/ 843820 h 1699831"/>
                  <a:gd name="connsiteX16" fmla="*/ 105633 w 1616487"/>
                  <a:gd name="connsiteY16" fmla="*/ 849154 h 1699831"/>
                  <a:gd name="connsiteX17" fmla="*/ 112395 w 1616487"/>
                  <a:gd name="connsiteY17" fmla="*/ 854488 h 1699831"/>
                  <a:gd name="connsiteX18" fmla="*/ 119158 w 1616487"/>
                  <a:gd name="connsiteY18" fmla="*/ 859822 h 1699831"/>
                  <a:gd name="connsiteX19" fmla="*/ 125826 w 1616487"/>
                  <a:gd name="connsiteY19" fmla="*/ 865156 h 1699831"/>
                  <a:gd name="connsiteX20" fmla="*/ 132588 w 1616487"/>
                  <a:gd name="connsiteY20" fmla="*/ 870490 h 1699831"/>
                  <a:gd name="connsiteX21" fmla="*/ 139256 w 1616487"/>
                  <a:gd name="connsiteY21" fmla="*/ 875824 h 1699831"/>
                  <a:gd name="connsiteX22" fmla="*/ 146019 w 1616487"/>
                  <a:gd name="connsiteY22" fmla="*/ 881158 h 1699831"/>
                  <a:gd name="connsiteX23" fmla="*/ 152686 w 1616487"/>
                  <a:gd name="connsiteY23" fmla="*/ 886492 h 1699831"/>
                  <a:gd name="connsiteX24" fmla="*/ 192691 w 1616487"/>
                  <a:gd name="connsiteY24" fmla="*/ 900398 h 1699831"/>
                  <a:gd name="connsiteX25" fmla="*/ 499015 w 1616487"/>
                  <a:gd name="connsiteY25" fmla="*/ 911828 h 1699831"/>
                  <a:gd name="connsiteX26" fmla="*/ 547688 w 1616487"/>
                  <a:gd name="connsiteY26" fmla="*/ 866013 h 1699831"/>
                  <a:gd name="connsiteX27" fmla="*/ 547688 w 1616487"/>
                  <a:gd name="connsiteY27" fmla="*/ 834581 h 1699831"/>
                  <a:gd name="connsiteX28" fmla="*/ 814388 w 1616487"/>
                  <a:gd name="connsiteY28" fmla="*/ 619887 h 1699831"/>
                  <a:gd name="connsiteX29" fmla="*/ 1063466 w 1616487"/>
                  <a:gd name="connsiteY29" fmla="*/ 823151 h 1699831"/>
                  <a:gd name="connsiteX30" fmla="*/ 1059466 w 1616487"/>
                  <a:gd name="connsiteY30" fmla="*/ 864965 h 1699831"/>
                  <a:gd name="connsiteX31" fmla="*/ 505587 w 1616487"/>
                  <a:gd name="connsiteY31" fmla="*/ 1546574 h 1699831"/>
                  <a:gd name="connsiteX32" fmla="*/ 505587 w 1616487"/>
                  <a:gd name="connsiteY32" fmla="*/ 1640681 h 1699831"/>
                  <a:gd name="connsiteX33" fmla="*/ 564832 w 1616487"/>
                  <a:gd name="connsiteY33" fmla="*/ 1699832 h 1699831"/>
                  <a:gd name="connsiteX34" fmla="*/ 933640 w 1616487"/>
                  <a:gd name="connsiteY34" fmla="*/ 1699832 h 1699831"/>
                  <a:gd name="connsiteX35" fmla="*/ 992886 w 1616487"/>
                  <a:gd name="connsiteY35" fmla="*/ 1640681 h 1699831"/>
                  <a:gd name="connsiteX36" fmla="*/ 992886 w 1616487"/>
                  <a:gd name="connsiteY36" fmla="*/ 1577911 h 1699831"/>
                  <a:gd name="connsiteX37" fmla="*/ 1616488 w 1616487"/>
                  <a:gd name="connsiteY37" fmla="*/ 679133 h 1699831"/>
                  <a:gd name="connsiteX38" fmla="*/ 825627 w 1616487"/>
                  <a:gd name="connsiteY38" fmla="*/ 0 h 169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6487" h="1699831">
                    <a:moveTo>
                      <a:pt x="825627" y="0"/>
                    </a:moveTo>
                    <a:cubicBezTo>
                      <a:pt x="334423" y="0"/>
                      <a:pt x="0" y="289084"/>
                      <a:pt x="0" y="710660"/>
                    </a:cubicBezTo>
                    <a:lnTo>
                      <a:pt x="0" y="748760"/>
                    </a:lnTo>
                    <a:cubicBezTo>
                      <a:pt x="181" y="761565"/>
                      <a:pt x="7045" y="773343"/>
                      <a:pt x="18097" y="779812"/>
                    </a:cubicBezTo>
                    <a:cubicBezTo>
                      <a:pt x="20153" y="781789"/>
                      <a:pt x="22384" y="783575"/>
                      <a:pt x="24765" y="785146"/>
                    </a:cubicBezTo>
                    <a:cubicBezTo>
                      <a:pt x="26829" y="787152"/>
                      <a:pt x="29095" y="788940"/>
                      <a:pt x="31528" y="790480"/>
                    </a:cubicBezTo>
                    <a:cubicBezTo>
                      <a:pt x="33592" y="792486"/>
                      <a:pt x="35858" y="794274"/>
                      <a:pt x="38291" y="795814"/>
                    </a:cubicBezTo>
                    <a:cubicBezTo>
                      <a:pt x="40336" y="797842"/>
                      <a:pt x="42605" y="799631"/>
                      <a:pt x="45053" y="801148"/>
                    </a:cubicBezTo>
                    <a:cubicBezTo>
                      <a:pt x="47084" y="803153"/>
                      <a:pt x="49319" y="804941"/>
                      <a:pt x="51721" y="806482"/>
                    </a:cubicBezTo>
                    <a:cubicBezTo>
                      <a:pt x="53783" y="808519"/>
                      <a:pt x="56049" y="810338"/>
                      <a:pt x="58484" y="811911"/>
                    </a:cubicBezTo>
                    <a:cubicBezTo>
                      <a:pt x="60572" y="813890"/>
                      <a:pt x="62836" y="815675"/>
                      <a:pt x="65246" y="817245"/>
                    </a:cubicBezTo>
                    <a:cubicBezTo>
                      <a:pt x="67316" y="819246"/>
                      <a:pt x="69582" y="821033"/>
                      <a:pt x="72009" y="822579"/>
                    </a:cubicBezTo>
                    <a:cubicBezTo>
                      <a:pt x="74045" y="824579"/>
                      <a:pt x="76279" y="826366"/>
                      <a:pt x="78677" y="827913"/>
                    </a:cubicBezTo>
                    <a:cubicBezTo>
                      <a:pt x="80914" y="830070"/>
                      <a:pt x="83373" y="831986"/>
                      <a:pt x="86011" y="833628"/>
                    </a:cubicBezTo>
                    <a:cubicBezTo>
                      <a:pt x="87953" y="835397"/>
                      <a:pt x="90022" y="837020"/>
                      <a:pt x="92202" y="838486"/>
                    </a:cubicBezTo>
                    <a:cubicBezTo>
                      <a:pt x="94291" y="840465"/>
                      <a:pt x="96554" y="842250"/>
                      <a:pt x="98965" y="843820"/>
                    </a:cubicBezTo>
                    <a:cubicBezTo>
                      <a:pt x="101020" y="845797"/>
                      <a:pt x="103252" y="847583"/>
                      <a:pt x="105633" y="849154"/>
                    </a:cubicBezTo>
                    <a:cubicBezTo>
                      <a:pt x="107721" y="851133"/>
                      <a:pt x="109985" y="852918"/>
                      <a:pt x="112395" y="854488"/>
                    </a:cubicBezTo>
                    <a:cubicBezTo>
                      <a:pt x="114465" y="856488"/>
                      <a:pt x="116730" y="858275"/>
                      <a:pt x="119158" y="859822"/>
                    </a:cubicBezTo>
                    <a:cubicBezTo>
                      <a:pt x="121194" y="861822"/>
                      <a:pt x="123428" y="863609"/>
                      <a:pt x="125826" y="865156"/>
                    </a:cubicBezTo>
                    <a:cubicBezTo>
                      <a:pt x="127895" y="867156"/>
                      <a:pt x="130161" y="868943"/>
                      <a:pt x="132588" y="870490"/>
                    </a:cubicBezTo>
                    <a:cubicBezTo>
                      <a:pt x="134624" y="872490"/>
                      <a:pt x="136858" y="874277"/>
                      <a:pt x="139256" y="875824"/>
                    </a:cubicBezTo>
                    <a:cubicBezTo>
                      <a:pt x="141344" y="877802"/>
                      <a:pt x="143608" y="879588"/>
                      <a:pt x="146019" y="881158"/>
                    </a:cubicBezTo>
                    <a:cubicBezTo>
                      <a:pt x="148054" y="883158"/>
                      <a:pt x="150288" y="884945"/>
                      <a:pt x="152686" y="886492"/>
                    </a:cubicBezTo>
                    <a:cubicBezTo>
                      <a:pt x="163692" y="896176"/>
                      <a:pt x="178051" y="901168"/>
                      <a:pt x="192691" y="900398"/>
                    </a:cubicBezTo>
                    <a:lnTo>
                      <a:pt x="499015" y="911828"/>
                    </a:lnTo>
                    <a:cubicBezTo>
                      <a:pt x="530543" y="911828"/>
                      <a:pt x="547688" y="897541"/>
                      <a:pt x="547688" y="866013"/>
                    </a:cubicBezTo>
                    <a:lnTo>
                      <a:pt x="547688" y="834581"/>
                    </a:lnTo>
                    <a:cubicBezTo>
                      <a:pt x="547688" y="708565"/>
                      <a:pt x="650748" y="619887"/>
                      <a:pt x="814388" y="619887"/>
                    </a:cubicBezTo>
                    <a:cubicBezTo>
                      <a:pt x="963263" y="619887"/>
                      <a:pt x="1063466" y="699992"/>
                      <a:pt x="1063466" y="823151"/>
                    </a:cubicBezTo>
                    <a:cubicBezTo>
                      <a:pt x="1063469" y="837185"/>
                      <a:pt x="1062130" y="851187"/>
                      <a:pt x="1059466" y="864965"/>
                    </a:cubicBezTo>
                    <a:cubicBezTo>
                      <a:pt x="905732" y="1066514"/>
                      <a:pt x="505587" y="1155383"/>
                      <a:pt x="505587" y="1546574"/>
                    </a:cubicBezTo>
                    <a:lnTo>
                      <a:pt x="505587" y="1640681"/>
                    </a:lnTo>
                    <a:cubicBezTo>
                      <a:pt x="505587" y="1678781"/>
                      <a:pt x="526447" y="1699832"/>
                      <a:pt x="564832" y="1699832"/>
                    </a:cubicBezTo>
                    <a:lnTo>
                      <a:pt x="933640" y="1699832"/>
                    </a:lnTo>
                    <a:cubicBezTo>
                      <a:pt x="971740" y="1699832"/>
                      <a:pt x="992886" y="1678972"/>
                      <a:pt x="992886" y="1640681"/>
                    </a:cubicBezTo>
                    <a:lnTo>
                      <a:pt x="992886" y="1577911"/>
                    </a:lnTo>
                    <a:cubicBezTo>
                      <a:pt x="992886" y="1260919"/>
                      <a:pt x="1616488" y="1257395"/>
                      <a:pt x="1616488" y="679133"/>
                    </a:cubicBezTo>
                    <a:cubicBezTo>
                      <a:pt x="1616488" y="271653"/>
                      <a:pt x="1306354" y="0"/>
                      <a:pt x="8256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DDEA1E25-645A-45B2-B94C-4975D1022658}"/>
                  </a:ext>
                </a:extLst>
              </p:cNvPr>
              <p:cNvSpPr/>
              <p:nvPr/>
            </p:nvSpPr>
            <p:spPr>
              <a:xfrm>
                <a:off x="5261514" y="2826734"/>
                <a:ext cx="1616202" cy="2480690"/>
              </a:xfrm>
              <a:custGeom>
                <a:avLst/>
                <a:gdLst>
                  <a:gd name="connsiteX0" fmla="*/ 505016 w 1616202"/>
                  <a:gd name="connsiteY0" fmla="*/ 1641158 h 2480690"/>
                  <a:gd name="connsiteX1" fmla="*/ 505016 w 1616202"/>
                  <a:gd name="connsiteY1" fmla="*/ 1547051 h 2480690"/>
                  <a:gd name="connsiteX2" fmla="*/ 1118140 w 1616202"/>
                  <a:gd name="connsiteY2" fmla="*/ 697040 h 2480690"/>
                  <a:gd name="connsiteX3" fmla="*/ 815054 w 1616202"/>
                  <a:gd name="connsiteY3" fmla="*/ 449389 h 2480690"/>
                  <a:gd name="connsiteX4" fmla="*/ 491204 w 1616202"/>
                  <a:gd name="connsiteY4" fmla="*/ 710660 h 2480690"/>
                  <a:gd name="connsiteX5" fmla="*/ 491204 w 1616202"/>
                  <a:gd name="connsiteY5" fmla="*/ 748760 h 2480690"/>
                  <a:gd name="connsiteX6" fmla="*/ 431959 w 1616202"/>
                  <a:gd name="connsiteY6" fmla="*/ 804577 h 2480690"/>
                  <a:gd name="connsiteX7" fmla="*/ 59150 w 1616202"/>
                  <a:gd name="connsiteY7" fmla="*/ 790575 h 2480690"/>
                  <a:gd name="connsiteX8" fmla="*/ 0 w 1616202"/>
                  <a:gd name="connsiteY8" fmla="*/ 748760 h 2480690"/>
                  <a:gd name="connsiteX9" fmla="*/ 0 w 1616202"/>
                  <a:gd name="connsiteY9" fmla="*/ 710660 h 2480690"/>
                  <a:gd name="connsiteX10" fmla="*/ 825627 w 1616202"/>
                  <a:gd name="connsiteY10" fmla="*/ 0 h 2480690"/>
                  <a:gd name="connsiteX11" fmla="*/ 1616202 w 1616202"/>
                  <a:gd name="connsiteY11" fmla="*/ 679323 h 2480690"/>
                  <a:gd name="connsiteX12" fmla="*/ 992600 w 1616202"/>
                  <a:gd name="connsiteY12" fmla="*/ 1578102 h 2480690"/>
                  <a:gd name="connsiteX13" fmla="*/ 992600 w 1616202"/>
                  <a:gd name="connsiteY13" fmla="*/ 1640872 h 2480690"/>
                  <a:gd name="connsiteX14" fmla="*/ 933355 w 1616202"/>
                  <a:gd name="connsiteY14" fmla="*/ 1700022 h 2480690"/>
                  <a:gd name="connsiteX15" fmla="*/ 564261 w 1616202"/>
                  <a:gd name="connsiteY15" fmla="*/ 1700022 h 2480690"/>
                  <a:gd name="connsiteX16" fmla="*/ 505016 w 1616202"/>
                  <a:gd name="connsiteY16" fmla="*/ 1641158 h 2480690"/>
                  <a:gd name="connsiteX17" fmla="*/ 473678 w 1616202"/>
                  <a:gd name="connsiteY17" fmla="*/ 2202466 h 2480690"/>
                  <a:gd name="connsiteX18" fmla="*/ 773240 w 1616202"/>
                  <a:gd name="connsiteY18" fmla="*/ 1923764 h 2480690"/>
                  <a:gd name="connsiteX19" fmla="*/ 1069372 w 1616202"/>
                  <a:gd name="connsiteY19" fmla="*/ 2202466 h 2480690"/>
                  <a:gd name="connsiteX20" fmla="*/ 769811 w 1616202"/>
                  <a:gd name="connsiteY20" fmla="*/ 2480691 h 2480690"/>
                  <a:gd name="connsiteX21" fmla="*/ 473678 w 1616202"/>
                  <a:gd name="connsiteY21" fmla="*/ 2202466 h 248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16202" h="2480690">
                    <a:moveTo>
                      <a:pt x="505016" y="1641158"/>
                    </a:moveTo>
                    <a:lnTo>
                      <a:pt x="505016" y="1547051"/>
                    </a:lnTo>
                    <a:cubicBezTo>
                      <a:pt x="505016" y="1062800"/>
                      <a:pt x="1118140" y="1042226"/>
                      <a:pt x="1118140" y="697040"/>
                    </a:cubicBezTo>
                    <a:cubicBezTo>
                      <a:pt x="1118140" y="547211"/>
                      <a:pt x="996220" y="449389"/>
                      <a:pt x="815054" y="449389"/>
                    </a:cubicBezTo>
                    <a:cubicBezTo>
                      <a:pt x="616458" y="449389"/>
                      <a:pt x="491204" y="557403"/>
                      <a:pt x="491204" y="710660"/>
                    </a:cubicBezTo>
                    <a:lnTo>
                      <a:pt x="491204" y="748760"/>
                    </a:lnTo>
                    <a:cubicBezTo>
                      <a:pt x="491204" y="786860"/>
                      <a:pt x="470249" y="804577"/>
                      <a:pt x="431959" y="804577"/>
                    </a:cubicBezTo>
                    <a:lnTo>
                      <a:pt x="59150" y="790575"/>
                    </a:lnTo>
                    <a:cubicBezTo>
                      <a:pt x="24384" y="790575"/>
                      <a:pt x="0" y="773144"/>
                      <a:pt x="0" y="748760"/>
                    </a:cubicBezTo>
                    <a:lnTo>
                      <a:pt x="0" y="710660"/>
                    </a:lnTo>
                    <a:cubicBezTo>
                      <a:pt x="0" y="289084"/>
                      <a:pt x="334423" y="0"/>
                      <a:pt x="825627" y="0"/>
                    </a:cubicBezTo>
                    <a:cubicBezTo>
                      <a:pt x="1306354" y="0"/>
                      <a:pt x="1616202" y="271653"/>
                      <a:pt x="1616202" y="679323"/>
                    </a:cubicBezTo>
                    <a:cubicBezTo>
                      <a:pt x="1616202" y="1257586"/>
                      <a:pt x="992600" y="1261110"/>
                      <a:pt x="992600" y="1578102"/>
                    </a:cubicBezTo>
                    <a:lnTo>
                      <a:pt x="992600" y="1640872"/>
                    </a:lnTo>
                    <a:cubicBezTo>
                      <a:pt x="992600" y="1678972"/>
                      <a:pt x="971645" y="1700022"/>
                      <a:pt x="933355" y="1700022"/>
                    </a:cubicBezTo>
                    <a:lnTo>
                      <a:pt x="564261" y="1700022"/>
                    </a:lnTo>
                    <a:cubicBezTo>
                      <a:pt x="525875" y="1700308"/>
                      <a:pt x="505016" y="1679448"/>
                      <a:pt x="505016" y="1641158"/>
                    </a:cubicBezTo>
                    <a:close/>
                    <a:moveTo>
                      <a:pt x="473678" y="2202466"/>
                    </a:moveTo>
                    <a:cubicBezTo>
                      <a:pt x="473678" y="2049209"/>
                      <a:pt x="609505" y="1923764"/>
                      <a:pt x="773240" y="1923764"/>
                    </a:cubicBezTo>
                    <a:cubicBezTo>
                      <a:pt x="930021" y="1923764"/>
                      <a:pt x="1069372" y="2049209"/>
                      <a:pt x="1069372" y="2202466"/>
                    </a:cubicBezTo>
                    <a:cubicBezTo>
                      <a:pt x="1069372" y="2355723"/>
                      <a:pt x="929735" y="2480691"/>
                      <a:pt x="769811" y="2480691"/>
                    </a:cubicBezTo>
                    <a:cubicBezTo>
                      <a:pt x="605885" y="2480691"/>
                      <a:pt x="473678" y="2355342"/>
                      <a:pt x="473678" y="2202466"/>
                    </a:cubicBezTo>
                    <a:close/>
                  </a:path>
                </a:pathLst>
              </a:custGeom>
              <a:solidFill>
                <a:srgbClr val="C53F3F"/>
              </a:solidFill>
              <a:ln w="9525" cap="flat">
                <a:solidFill>
                  <a:srgbClr val="C53F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107C24E-BE85-478D-AC21-B2852FDD7FEA}"/>
                  </a:ext>
                </a:extLst>
              </p:cNvPr>
              <p:cNvSpPr/>
              <p:nvPr/>
            </p:nvSpPr>
            <p:spPr>
              <a:xfrm>
                <a:off x="5495925" y="5387149"/>
                <a:ext cx="1040320" cy="232600"/>
              </a:xfrm>
              <a:custGeom>
                <a:avLst/>
                <a:gdLst>
                  <a:gd name="connsiteX0" fmla="*/ 1040321 w 1040320"/>
                  <a:gd name="connsiteY0" fmla="*/ 116300 h 232600"/>
                  <a:gd name="connsiteX1" fmla="*/ 520160 w 1040320"/>
                  <a:gd name="connsiteY1" fmla="*/ 232601 h 232600"/>
                  <a:gd name="connsiteX2" fmla="*/ 0 w 1040320"/>
                  <a:gd name="connsiteY2" fmla="*/ 116300 h 232600"/>
                  <a:gd name="connsiteX3" fmla="*/ 520160 w 1040320"/>
                  <a:gd name="connsiteY3" fmla="*/ 0 h 232600"/>
                  <a:gd name="connsiteX4" fmla="*/ 1040321 w 1040320"/>
                  <a:gd name="connsiteY4" fmla="*/ 116300 h 23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320" h="232600">
                    <a:moveTo>
                      <a:pt x="1040321" y="116300"/>
                    </a:moveTo>
                    <a:cubicBezTo>
                      <a:pt x="1040321" y="180531"/>
                      <a:pt x="807437" y="232601"/>
                      <a:pt x="520160" y="232601"/>
                    </a:cubicBezTo>
                    <a:cubicBezTo>
                      <a:pt x="232884" y="232601"/>
                      <a:pt x="0" y="180531"/>
                      <a:pt x="0" y="116300"/>
                    </a:cubicBezTo>
                    <a:cubicBezTo>
                      <a:pt x="0" y="52069"/>
                      <a:pt x="232884" y="0"/>
                      <a:pt x="520160" y="0"/>
                    </a:cubicBezTo>
                    <a:cubicBezTo>
                      <a:pt x="807437" y="0"/>
                      <a:pt x="1040321" y="52070"/>
                      <a:pt x="1040321" y="1163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9" name="Graphic 267">
              <a:extLst>
                <a:ext uri="{FF2B5EF4-FFF2-40B4-BE49-F238E27FC236}">
                  <a16:creationId xmlns:a16="http://schemas.microsoft.com/office/drawing/2014/main" id="{995766E3-6C88-4407-8865-63A6C2EBAA7F}"/>
                </a:ext>
              </a:extLst>
            </p:cNvPr>
            <p:cNvGrpSpPr/>
            <p:nvPr/>
          </p:nvGrpSpPr>
          <p:grpSpPr>
            <a:xfrm>
              <a:off x="5482970" y="1400770"/>
              <a:ext cx="1262461" cy="2420251"/>
              <a:chOff x="5482970" y="1400770"/>
              <a:chExt cx="1262461" cy="2420251"/>
            </a:xfrm>
          </p:grpSpPr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F675560F-E607-4877-8371-B4B9A0A91A82}"/>
                  </a:ext>
                </a:extLst>
              </p:cNvPr>
              <p:cNvSpPr/>
              <p:nvPr/>
            </p:nvSpPr>
            <p:spPr>
              <a:xfrm>
                <a:off x="5482970" y="2865596"/>
                <a:ext cx="208883" cy="136840"/>
              </a:xfrm>
              <a:custGeom>
                <a:avLst/>
                <a:gdLst>
                  <a:gd name="connsiteX0" fmla="*/ 135541 w 208883"/>
                  <a:gd name="connsiteY0" fmla="*/ 0 h 136840"/>
                  <a:gd name="connsiteX1" fmla="*/ 115633 w 208883"/>
                  <a:gd name="connsiteY1" fmla="*/ 43434 h 136840"/>
                  <a:gd name="connsiteX2" fmla="*/ 0 w 208883"/>
                  <a:gd name="connsiteY2" fmla="*/ 64579 h 136840"/>
                  <a:gd name="connsiteX3" fmla="*/ 7525 w 208883"/>
                  <a:gd name="connsiteY3" fmla="*/ 135446 h 136840"/>
                  <a:gd name="connsiteX4" fmla="*/ 22384 w 208883"/>
                  <a:gd name="connsiteY4" fmla="*/ 135446 h 136840"/>
                  <a:gd name="connsiteX5" fmla="*/ 192691 w 208883"/>
                  <a:gd name="connsiteY5" fmla="*/ 91916 h 136840"/>
                  <a:gd name="connsiteX6" fmla="*/ 208883 w 208883"/>
                  <a:gd name="connsiteY6" fmla="*/ 14859 h 13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883" h="136840">
                    <a:moveTo>
                      <a:pt x="135541" y="0"/>
                    </a:moveTo>
                    <a:lnTo>
                      <a:pt x="115633" y="43434"/>
                    </a:lnTo>
                    <a:cubicBezTo>
                      <a:pt x="115633" y="43434"/>
                      <a:pt x="0" y="55912"/>
                      <a:pt x="0" y="64579"/>
                    </a:cubicBezTo>
                    <a:cubicBezTo>
                      <a:pt x="0" y="73247"/>
                      <a:pt x="1238" y="132969"/>
                      <a:pt x="7525" y="135446"/>
                    </a:cubicBezTo>
                    <a:cubicBezTo>
                      <a:pt x="12303" y="137306"/>
                      <a:pt x="17605" y="137306"/>
                      <a:pt x="22384" y="135446"/>
                    </a:cubicBezTo>
                    <a:lnTo>
                      <a:pt x="192691" y="91916"/>
                    </a:lnTo>
                    <a:lnTo>
                      <a:pt x="208883" y="14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275D938-FC0D-4F51-A0B1-B6AA17CA4BF4}"/>
                  </a:ext>
                </a:extLst>
              </p:cNvPr>
              <p:cNvSpPr/>
              <p:nvPr/>
            </p:nvSpPr>
            <p:spPr>
              <a:xfrm>
                <a:off x="5493328" y="2926175"/>
                <a:ext cx="183475" cy="93535"/>
              </a:xfrm>
              <a:custGeom>
                <a:avLst/>
                <a:gdLst>
                  <a:gd name="connsiteX0" fmla="*/ 92798 w 183475"/>
                  <a:gd name="connsiteY0" fmla="*/ 17050 h 93535"/>
                  <a:gd name="connsiteX1" fmla="*/ 24694 w 183475"/>
                  <a:gd name="connsiteY1" fmla="*/ 62389 h 93535"/>
                  <a:gd name="connsiteX2" fmla="*/ 4882 w 183475"/>
                  <a:gd name="connsiteY2" fmla="*/ 93535 h 93535"/>
                  <a:gd name="connsiteX3" fmla="*/ 91369 w 183475"/>
                  <a:gd name="connsiteY3" fmla="*/ 60960 h 93535"/>
                  <a:gd name="connsiteX4" fmla="*/ 172141 w 183475"/>
                  <a:gd name="connsiteY4" fmla="*/ 36862 h 93535"/>
                  <a:gd name="connsiteX5" fmla="*/ 183476 w 183475"/>
                  <a:gd name="connsiteY5" fmla="*/ 0 h 9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475" h="93535">
                    <a:moveTo>
                      <a:pt x="92798" y="17050"/>
                    </a:moveTo>
                    <a:cubicBezTo>
                      <a:pt x="71650" y="34375"/>
                      <a:pt x="48837" y="49562"/>
                      <a:pt x="24694" y="62389"/>
                    </a:cubicBezTo>
                    <a:cubicBezTo>
                      <a:pt x="-2833" y="74771"/>
                      <a:pt x="-3881" y="93535"/>
                      <a:pt x="4882" y="93535"/>
                    </a:cubicBezTo>
                    <a:cubicBezTo>
                      <a:pt x="13645" y="93535"/>
                      <a:pt x="91369" y="60960"/>
                      <a:pt x="91369" y="60960"/>
                    </a:cubicBezTo>
                    <a:cubicBezTo>
                      <a:pt x="91369" y="60960"/>
                      <a:pt x="161949" y="42481"/>
                      <a:pt x="172141" y="36862"/>
                    </a:cubicBezTo>
                    <a:cubicBezTo>
                      <a:pt x="182333" y="31242"/>
                      <a:pt x="183476" y="0"/>
                      <a:pt x="183476" y="0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1A6DB39-246C-468E-82B9-86E66CD41AE2}"/>
                  </a:ext>
                </a:extLst>
              </p:cNvPr>
              <p:cNvSpPr/>
              <p:nvPr/>
            </p:nvSpPr>
            <p:spPr>
              <a:xfrm>
                <a:off x="5599747" y="2031015"/>
                <a:ext cx="230314" cy="865441"/>
              </a:xfrm>
              <a:custGeom>
                <a:avLst/>
                <a:gdLst>
                  <a:gd name="connsiteX0" fmla="*/ 120491 w 230314"/>
                  <a:gd name="connsiteY0" fmla="*/ 0 h 865441"/>
                  <a:gd name="connsiteX1" fmla="*/ 49435 w 230314"/>
                  <a:gd name="connsiteY1" fmla="*/ 544640 h 865441"/>
                  <a:gd name="connsiteX2" fmla="*/ 0 w 230314"/>
                  <a:gd name="connsiteY2" fmla="*/ 839533 h 865441"/>
                  <a:gd name="connsiteX3" fmla="*/ 109728 w 230314"/>
                  <a:gd name="connsiteY3" fmla="*/ 865441 h 865441"/>
                  <a:gd name="connsiteX4" fmla="*/ 191548 w 230314"/>
                  <a:gd name="connsiteY4" fmla="*/ 516636 h 865441"/>
                  <a:gd name="connsiteX5" fmla="*/ 230315 w 230314"/>
                  <a:gd name="connsiteY5" fmla="*/ 297085 h 865441"/>
                  <a:gd name="connsiteX6" fmla="*/ 120491 w 230314"/>
                  <a:gd name="connsiteY6" fmla="*/ 0 h 86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314" h="865441">
                    <a:moveTo>
                      <a:pt x="120491" y="0"/>
                    </a:moveTo>
                    <a:lnTo>
                      <a:pt x="49435" y="544640"/>
                    </a:lnTo>
                    <a:lnTo>
                      <a:pt x="0" y="839533"/>
                    </a:lnTo>
                    <a:lnTo>
                      <a:pt x="109728" y="865441"/>
                    </a:lnTo>
                    <a:lnTo>
                      <a:pt x="191548" y="516636"/>
                    </a:lnTo>
                    <a:lnTo>
                      <a:pt x="230315" y="297085"/>
                    </a:lnTo>
                    <a:lnTo>
                      <a:pt x="120491" y="0"/>
                    </a:ln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7FF2A039-08C3-4C68-9451-548CABCC5A2F}"/>
                  </a:ext>
                </a:extLst>
              </p:cNvPr>
              <p:cNvSpPr/>
              <p:nvPr/>
            </p:nvSpPr>
            <p:spPr>
              <a:xfrm>
                <a:off x="6158293" y="1596199"/>
                <a:ext cx="137636" cy="118110"/>
              </a:xfrm>
              <a:custGeom>
                <a:avLst/>
                <a:gdLst>
                  <a:gd name="connsiteX0" fmla="*/ 135350 w 137636"/>
                  <a:gd name="connsiteY0" fmla="*/ 40481 h 118110"/>
                  <a:gd name="connsiteX1" fmla="*/ 92012 w 137636"/>
                  <a:gd name="connsiteY1" fmla="*/ 33623 h 118110"/>
                  <a:gd name="connsiteX2" fmla="*/ 3238 w 137636"/>
                  <a:gd name="connsiteY2" fmla="*/ 0 h 118110"/>
                  <a:gd name="connsiteX3" fmla="*/ 0 w 137636"/>
                  <a:gd name="connsiteY3" fmla="*/ 105442 h 118110"/>
                  <a:gd name="connsiteX4" fmla="*/ 137636 w 137636"/>
                  <a:gd name="connsiteY4" fmla="*/ 118110 h 118110"/>
                  <a:gd name="connsiteX5" fmla="*/ 135350 w 137636"/>
                  <a:gd name="connsiteY5" fmla="*/ 40481 h 1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36" h="118110">
                    <a:moveTo>
                      <a:pt x="135350" y="40481"/>
                    </a:moveTo>
                    <a:lnTo>
                      <a:pt x="92012" y="33623"/>
                    </a:lnTo>
                    <a:lnTo>
                      <a:pt x="3238" y="0"/>
                    </a:lnTo>
                    <a:lnTo>
                      <a:pt x="0" y="105442"/>
                    </a:lnTo>
                    <a:lnTo>
                      <a:pt x="137636" y="118110"/>
                    </a:lnTo>
                    <a:lnTo>
                      <a:pt x="135350" y="4048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232C1E5C-CB30-4395-973D-1DBBD2108488}"/>
                  </a:ext>
                </a:extLst>
              </p:cNvPr>
              <p:cNvSpPr/>
              <p:nvPr/>
            </p:nvSpPr>
            <p:spPr>
              <a:xfrm>
                <a:off x="5675320" y="3541479"/>
                <a:ext cx="232147" cy="279287"/>
              </a:xfrm>
              <a:custGeom>
                <a:avLst/>
                <a:gdLst>
                  <a:gd name="connsiteX0" fmla="*/ 111688 w 232147"/>
                  <a:gd name="connsiteY0" fmla="*/ 26586 h 279287"/>
                  <a:gd name="connsiteX1" fmla="*/ 21296 w 232147"/>
                  <a:gd name="connsiteY1" fmla="*/ 144696 h 279287"/>
                  <a:gd name="connsiteX2" fmla="*/ 42823 w 232147"/>
                  <a:gd name="connsiteY2" fmla="*/ 276045 h 279287"/>
                  <a:gd name="connsiteX3" fmla="*/ 161218 w 232147"/>
                  <a:gd name="connsiteY3" fmla="*/ 217848 h 279287"/>
                  <a:gd name="connsiteX4" fmla="*/ 195603 w 232147"/>
                  <a:gd name="connsiteY4" fmla="*/ 136123 h 279287"/>
                  <a:gd name="connsiteX5" fmla="*/ 230084 w 232147"/>
                  <a:gd name="connsiteY5" fmla="*/ 28491 h 279287"/>
                  <a:gd name="connsiteX6" fmla="*/ 111688 w 232147"/>
                  <a:gd name="connsiteY6" fmla="*/ 26586 h 27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47" h="279287">
                    <a:moveTo>
                      <a:pt x="111688" y="26586"/>
                    </a:moveTo>
                    <a:cubicBezTo>
                      <a:pt x="79388" y="64247"/>
                      <a:pt x="49211" y="103678"/>
                      <a:pt x="21296" y="144696"/>
                    </a:cubicBezTo>
                    <a:cubicBezTo>
                      <a:pt x="-15375" y="200703"/>
                      <a:pt x="-2421" y="260901"/>
                      <a:pt x="42823" y="276045"/>
                    </a:cubicBezTo>
                    <a:cubicBezTo>
                      <a:pt x="88066" y="291190"/>
                      <a:pt x="146073" y="250137"/>
                      <a:pt x="161218" y="217848"/>
                    </a:cubicBezTo>
                    <a:cubicBezTo>
                      <a:pt x="176363" y="185558"/>
                      <a:pt x="171982" y="168413"/>
                      <a:pt x="195603" y="136123"/>
                    </a:cubicBezTo>
                    <a:cubicBezTo>
                      <a:pt x="219226" y="103833"/>
                      <a:pt x="238657" y="71544"/>
                      <a:pt x="230084" y="28491"/>
                    </a:cubicBezTo>
                    <a:cubicBezTo>
                      <a:pt x="221511" y="-14562"/>
                      <a:pt x="134929" y="-3513"/>
                      <a:pt x="111688" y="2658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EE7DC4CC-334A-4062-B821-159AA27A35D8}"/>
                  </a:ext>
                </a:extLst>
              </p:cNvPr>
              <p:cNvSpPr/>
              <p:nvPr/>
            </p:nvSpPr>
            <p:spPr>
              <a:xfrm>
                <a:off x="5675639" y="3695095"/>
                <a:ext cx="156518" cy="125876"/>
              </a:xfrm>
              <a:custGeom>
                <a:avLst/>
                <a:gdLst>
                  <a:gd name="connsiteX0" fmla="*/ 156518 w 156518"/>
                  <a:gd name="connsiteY0" fmla="*/ 72328 h 125876"/>
                  <a:gd name="connsiteX1" fmla="*/ 145755 w 156518"/>
                  <a:gd name="connsiteY1" fmla="*/ 51659 h 125876"/>
                  <a:gd name="connsiteX2" fmla="*/ 12405 w 156518"/>
                  <a:gd name="connsiteY2" fmla="*/ 6987 h 125876"/>
                  <a:gd name="connsiteX3" fmla="*/ 42694 w 156518"/>
                  <a:gd name="connsiteY3" fmla="*/ 122716 h 125876"/>
                  <a:gd name="connsiteX4" fmla="*/ 156518 w 156518"/>
                  <a:gd name="connsiteY4" fmla="*/ 72328 h 12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518" h="125876">
                    <a:moveTo>
                      <a:pt x="156518" y="72328"/>
                    </a:moveTo>
                    <a:cubicBezTo>
                      <a:pt x="153470" y="65851"/>
                      <a:pt x="149946" y="58993"/>
                      <a:pt x="145755" y="51659"/>
                    </a:cubicBezTo>
                    <a:cubicBezTo>
                      <a:pt x="111179" y="-9206"/>
                      <a:pt x="50505" y="-4348"/>
                      <a:pt x="12405" y="6987"/>
                    </a:cubicBezTo>
                    <a:cubicBezTo>
                      <a:pt x="-12646" y="58136"/>
                      <a:pt x="1641" y="109000"/>
                      <a:pt x="42694" y="122716"/>
                    </a:cubicBezTo>
                    <a:cubicBezTo>
                      <a:pt x="83747" y="136432"/>
                      <a:pt x="136706" y="102903"/>
                      <a:pt x="156518" y="72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5B43302B-A812-4073-947E-8C46ED70E7F5}"/>
                  </a:ext>
                </a:extLst>
              </p:cNvPr>
              <p:cNvSpPr/>
              <p:nvPr/>
            </p:nvSpPr>
            <p:spPr>
              <a:xfrm>
                <a:off x="5676900" y="3570255"/>
                <a:ext cx="230948" cy="250766"/>
              </a:xfrm>
              <a:custGeom>
                <a:avLst/>
                <a:gdLst>
                  <a:gd name="connsiteX0" fmla="*/ 144494 w 230948"/>
                  <a:gd name="connsiteY0" fmla="*/ 176498 h 250766"/>
                  <a:gd name="connsiteX1" fmla="*/ 47625 w 230948"/>
                  <a:gd name="connsiteY1" fmla="*/ 226028 h 250766"/>
                  <a:gd name="connsiteX2" fmla="*/ 0 w 230948"/>
                  <a:gd name="connsiteY2" fmla="*/ 196025 h 250766"/>
                  <a:gd name="connsiteX3" fmla="*/ 41624 w 230948"/>
                  <a:gd name="connsiteY3" fmla="*/ 247555 h 250766"/>
                  <a:gd name="connsiteX4" fmla="*/ 160020 w 230948"/>
                  <a:gd name="connsiteY4" fmla="*/ 189357 h 250766"/>
                  <a:gd name="connsiteX5" fmla="*/ 194405 w 230948"/>
                  <a:gd name="connsiteY5" fmla="*/ 107633 h 250766"/>
                  <a:gd name="connsiteX6" fmla="*/ 228886 w 230948"/>
                  <a:gd name="connsiteY6" fmla="*/ 0 h 250766"/>
                  <a:gd name="connsiteX7" fmla="*/ 185833 w 230948"/>
                  <a:gd name="connsiteY7" fmla="*/ 88202 h 250766"/>
                  <a:gd name="connsiteX8" fmla="*/ 144494 w 230948"/>
                  <a:gd name="connsiteY8" fmla="*/ 176498 h 2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948" h="250766">
                    <a:moveTo>
                      <a:pt x="144494" y="176498"/>
                    </a:moveTo>
                    <a:cubicBezTo>
                      <a:pt x="131636" y="195548"/>
                      <a:pt x="114395" y="247555"/>
                      <a:pt x="47625" y="226028"/>
                    </a:cubicBezTo>
                    <a:cubicBezTo>
                      <a:pt x="29005" y="221248"/>
                      <a:pt x="12351" y="210755"/>
                      <a:pt x="0" y="196025"/>
                    </a:cubicBezTo>
                    <a:cubicBezTo>
                      <a:pt x="2944" y="219720"/>
                      <a:pt x="19078" y="239693"/>
                      <a:pt x="41624" y="247555"/>
                    </a:cubicBezTo>
                    <a:cubicBezTo>
                      <a:pt x="86773" y="262604"/>
                      <a:pt x="144875" y="221647"/>
                      <a:pt x="160020" y="189357"/>
                    </a:cubicBezTo>
                    <a:cubicBezTo>
                      <a:pt x="175165" y="157067"/>
                      <a:pt x="170783" y="139922"/>
                      <a:pt x="194405" y="107633"/>
                    </a:cubicBezTo>
                    <a:cubicBezTo>
                      <a:pt x="218027" y="75343"/>
                      <a:pt x="237458" y="43053"/>
                      <a:pt x="228886" y="0"/>
                    </a:cubicBezTo>
                    <a:cubicBezTo>
                      <a:pt x="228886" y="51626"/>
                      <a:pt x="209836" y="60198"/>
                      <a:pt x="185833" y="88202"/>
                    </a:cubicBezTo>
                    <a:cubicBezTo>
                      <a:pt x="161830" y="116205"/>
                      <a:pt x="157448" y="157067"/>
                      <a:pt x="144494" y="176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6B72047E-70D1-4DE1-B1F6-0D90207B3CC8}"/>
                  </a:ext>
                </a:extLst>
              </p:cNvPr>
              <p:cNvSpPr/>
              <p:nvPr/>
            </p:nvSpPr>
            <p:spPr>
              <a:xfrm>
                <a:off x="6301772" y="3541479"/>
                <a:ext cx="232147" cy="279287"/>
              </a:xfrm>
              <a:custGeom>
                <a:avLst/>
                <a:gdLst>
                  <a:gd name="connsiteX0" fmla="*/ 120459 w 232147"/>
                  <a:gd name="connsiteY0" fmla="*/ 26586 h 279287"/>
                  <a:gd name="connsiteX1" fmla="*/ 210851 w 232147"/>
                  <a:gd name="connsiteY1" fmla="*/ 144696 h 279287"/>
                  <a:gd name="connsiteX2" fmla="*/ 189325 w 232147"/>
                  <a:gd name="connsiteY2" fmla="*/ 276045 h 279287"/>
                  <a:gd name="connsiteX3" fmla="*/ 70929 w 232147"/>
                  <a:gd name="connsiteY3" fmla="*/ 217848 h 279287"/>
                  <a:gd name="connsiteX4" fmla="*/ 36544 w 232147"/>
                  <a:gd name="connsiteY4" fmla="*/ 136123 h 279287"/>
                  <a:gd name="connsiteX5" fmla="*/ 2063 w 232147"/>
                  <a:gd name="connsiteY5" fmla="*/ 28491 h 279287"/>
                  <a:gd name="connsiteX6" fmla="*/ 120459 w 232147"/>
                  <a:gd name="connsiteY6" fmla="*/ 26586 h 27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47" h="279287">
                    <a:moveTo>
                      <a:pt x="120459" y="26586"/>
                    </a:moveTo>
                    <a:cubicBezTo>
                      <a:pt x="152759" y="64247"/>
                      <a:pt x="182937" y="103678"/>
                      <a:pt x="210851" y="144696"/>
                    </a:cubicBezTo>
                    <a:cubicBezTo>
                      <a:pt x="247522" y="200703"/>
                      <a:pt x="234568" y="260901"/>
                      <a:pt x="189325" y="276045"/>
                    </a:cubicBezTo>
                    <a:cubicBezTo>
                      <a:pt x="144081" y="291190"/>
                      <a:pt x="86074" y="250137"/>
                      <a:pt x="70929" y="217848"/>
                    </a:cubicBezTo>
                    <a:cubicBezTo>
                      <a:pt x="55784" y="185558"/>
                      <a:pt x="60166" y="168413"/>
                      <a:pt x="36544" y="136123"/>
                    </a:cubicBezTo>
                    <a:cubicBezTo>
                      <a:pt x="12922" y="103833"/>
                      <a:pt x="-6509" y="71544"/>
                      <a:pt x="2063" y="28491"/>
                    </a:cubicBezTo>
                    <a:cubicBezTo>
                      <a:pt x="10636" y="-14562"/>
                      <a:pt x="96837" y="-3513"/>
                      <a:pt x="120459" y="2658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DEE11B7D-B13E-4C70-B05C-EE27A3436392}"/>
                  </a:ext>
                </a:extLst>
              </p:cNvPr>
              <p:cNvSpPr/>
              <p:nvPr/>
            </p:nvSpPr>
            <p:spPr>
              <a:xfrm>
                <a:off x="6377177" y="3695095"/>
                <a:ext cx="156422" cy="125876"/>
              </a:xfrm>
              <a:custGeom>
                <a:avLst/>
                <a:gdLst>
                  <a:gd name="connsiteX0" fmla="*/ 0 w 156422"/>
                  <a:gd name="connsiteY0" fmla="*/ 72328 h 125876"/>
                  <a:gd name="connsiteX1" fmla="*/ 10668 w 156422"/>
                  <a:gd name="connsiteY1" fmla="*/ 51659 h 125876"/>
                  <a:gd name="connsiteX2" fmla="*/ 144018 w 156422"/>
                  <a:gd name="connsiteY2" fmla="*/ 6987 h 125876"/>
                  <a:gd name="connsiteX3" fmla="*/ 113729 w 156422"/>
                  <a:gd name="connsiteY3" fmla="*/ 122716 h 125876"/>
                  <a:gd name="connsiteX4" fmla="*/ 0 w 156422"/>
                  <a:gd name="connsiteY4" fmla="*/ 72328 h 12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22" h="125876">
                    <a:moveTo>
                      <a:pt x="0" y="72328"/>
                    </a:moveTo>
                    <a:cubicBezTo>
                      <a:pt x="2953" y="65851"/>
                      <a:pt x="6477" y="58993"/>
                      <a:pt x="10668" y="51659"/>
                    </a:cubicBezTo>
                    <a:cubicBezTo>
                      <a:pt x="45244" y="-9206"/>
                      <a:pt x="105918" y="-4348"/>
                      <a:pt x="144018" y="6987"/>
                    </a:cubicBezTo>
                    <a:cubicBezTo>
                      <a:pt x="169069" y="58136"/>
                      <a:pt x="154781" y="109000"/>
                      <a:pt x="113729" y="122716"/>
                    </a:cubicBezTo>
                    <a:cubicBezTo>
                      <a:pt x="72676" y="136432"/>
                      <a:pt x="19717" y="102903"/>
                      <a:pt x="0" y="72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89E1492B-C84F-44D3-A1AC-9730F59DE9E4}"/>
                  </a:ext>
                </a:extLst>
              </p:cNvPr>
              <p:cNvSpPr/>
              <p:nvPr/>
            </p:nvSpPr>
            <p:spPr>
              <a:xfrm>
                <a:off x="6301391" y="3570255"/>
                <a:ext cx="230948" cy="250766"/>
              </a:xfrm>
              <a:custGeom>
                <a:avLst/>
                <a:gdLst>
                  <a:gd name="connsiteX0" fmla="*/ 86455 w 230948"/>
                  <a:gd name="connsiteY0" fmla="*/ 176498 h 250766"/>
                  <a:gd name="connsiteX1" fmla="*/ 183324 w 230948"/>
                  <a:gd name="connsiteY1" fmla="*/ 226028 h 250766"/>
                  <a:gd name="connsiteX2" fmla="*/ 230949 w 230948"/>
                  <a:gd name="connsiteY2" fmla="*/ 196025 h 250766"/>
                  <a:gd name="connsiteX3" fmla="*/ 189325 w 230948"/>
                  <a:gd name="connsiteY3" fmla="*/ 247555 h 250766"/>
                  <a:gd name="connsiteX4" fmla="*/ 70929 w 230948"/>
                  <a:gd name="connsiteY4" fmla="*/ 189357 h 250766"/>
                  <a:gd name="connsiteX5" fmla="*/ 36544 w 230948"/>
                  <a:gd name="connsiteY5" fmla="*/ 107633 h 250766"/>
                  <a:gd name="connsiteX6" fmla="*/ 2063 w 230948"/>
                  <a:gd name="connsiteY6" fmla="*/ 0 h 250766"/>
                  <a:gd name="connsiteX7" fmla="*/ 45116 w 230948"/>
                  <a:gd name="connsiteY7" fmla="*/ 88202 h 250766"/>
                  <a:gd name="connsiteX8" fmla="*/ 86455 w 230948"/>
                  <a:gd name="connsiteY8" fmla="*/ 176498 h 2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948" h="250766">
                    <a:moveTo>
                      <a:pt x="86455" y="176498"/>
                    </a:moveTo>
                    <a:cubicBezTo>
                      <a:pt x="99313" y="195548"/>
                      <a:pt x="116554" y="247555"/>
                      <a:pt x="183324" y="226028"/>
                    </a:cubicBezTo>
                    <a:cubicBezTo>
                      <a:pt x="201943" y="221248"/>
                      <a:pt x="218598" y="210755"/>
                      <a:pt x="230949" y="196025"/>
                    </a:cubicBezTo>
                    <a:cubicBezTo>
                      <a:pt x="228005" y="219720"/>
                      <a:pt x="211871" y="239693"/>
                      <a:pt x="189325" y="247555"/>
                    </a:cubicBezTo>
                    <a:cubicBezTo>
                      <a:pt x="144176" y="262604"/>
                      <a:pt x="86074" y="221647"/>
                      <a:pt x="70929" y="189357"/>
                    </a:cubicBezTo>
                    <a:cubicBezTo>
                      <a:pt x="55784" y="157067"/>
                      <a:pt x="60166" y="139922"/>
                      <a:pt x="36544" y="107633"/>
                    </a:cubicBezTo>
                    <a:cubicBezTo>
                      <a:pt x="12922" y="75343"/>
                      <a:pt x="-6509" y="43053"/>
                      <a:pt x="2063" y="0"/>
                    </a:cubicBezTo>
                    <a:cubicBezTo>
                      <a:pt x="2063" y="51626"/>
                      <a:pt x="21113" y="60198"/>
                      <a:pt x="45116" y="88202"/>
                    </a:cubicBezTo>
                    <a:cubicBezTo>
                      <a:pt x="69119" y="116205"/>
                      <a:pt x="73501" y="157067"/>
                      <a:pt x="86455" y="176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48736AF5-6288-4CF5-A889-DCC557391A9A}"/>
                  </a:ext>
                </a:extLst>
              </p:cNvPr>
              <p:cNvSpPr/>
              <p:nvPr/>
            </p:nvSpPr>
            <p:spPr>
              <a:xfrm>
                <a:off x="5692330" y="2657687"/>
                <a:ext cx="830865" cy="947323"/>
              </a:xfrm>
              <a:custGeom>
                <a:avLst/>
                <a:gdLst>
                  <a:gd name="connsiteX0" fmla="*/ 830866 w 830865"/>
                  <a:gd name="connsiteY0" fmla="*/ 167714 h 947323"/>
                  <a:gd name="connsiteX1" fmla="*/ 764191 w 830865"/>
                  <a:gd name="connsiteY1" fmla="*/ 85894 h 947323"/>
                  <a:gd name="connsiteX2" fmla="*/ 415385 w 830865"/>
                  <a:gd name="connsiteY2" fmla="*/ 6360 h 947323"/>
                  <a:gd name="connsiteX3" fmla="*/ 66675 w 830865"/>
                  <a:gd name="connsiteY3" fmla="*/ 85894 h 947323"/>
                  <a:gd name="connsiteX4" fmla="*/ 0 w 830865"/>
                  <a:gd name="connsiteY4" fmla="*/ 167714 h 947323"/>
                  <a:gd name="connsiteX5" fmla="*/ 84011 w 830865"/>
                  <a:gd name="connsiteY5" fmla="*/ 906092 h 947323"/>
                  <a:gd name="connsiteX6" fmla="*/ 142113 w 830865"/>
                  <a:gd name="connsiteY6" fmla="*/ 946954 h 947323"/>
                  <a:gd name="connsiteX7" fmla="*/ 227838 w 830865"/>
                  <a:gd name="connsiteY7" fmla="*/ 916855 h 947323"/>
                  <a:gd name="connsiteX8" fmla="*/ 251555 w 830865"/>
                  <a:gd name="connsiteY8" fmla="*/ 324876 h 947323"/>
                  <a:gd name="connsiteX9" fmla="*/ 365855 w 830865"/>
                  <a:gd name="connsiteY9" fmla="*/ 253820 h 947323"/>
                  <a:gd name="connsiteX10" fmla="*/ 389477 w 830865"/>
                  <a:gd name="connsiteY10" fmla="*/ 250486 h 947323"/>
                  <a:gd name="connsiteX11" fmla="*/ 389477 w 830865"/>
                  <a:gd name="connsiteY11" fmla="*/ 251629 h 947323"/>
                  <a:gd name="connsiteX12" fmla="*/ 441198 w 830865"/>
                  <a:gd name="connsiteY12" fmla="*/ 251629 h 947323"/>
                  <a:gd name="connsiteX13" fmla="*/ 441198 w 830865"/>
                  <a:gd name="connsiteY13" fmla="*/ 250486 h 947323"/>
                  <a:gd name="connsiteX14" fmla="*/ 464820 w 830865"/>
                  <a:gd name="connsiteY14" fmla="*/ 253820 h 947323"/>
                  <a:gd name="connsiteX15" fmla="*/ 579120 w 830865"/>
                  <a:gd name="connsiteY15" fmla="*/ 324876 h 947323"/>
                  <a:gd name="connsiteX16" fmla="*/ 602837 w 830865"/>
                  <a:gd name="connsiteY16" fmla="*/ 916855 h 947323"/>
                  <a:gd name="connsiteX17" fmla="*/ 688562 w 830865"/>
                  <a:gd name="connsiteY17" fmla="*/ 946954 h 947323"/>
                  <a:gd name="connsiteX18" fmla="*/ 746665 w 830865"/>
                  <a:gd name="connsiteY18" fmla="*/ 906092 h 947323"/>
                  <a:gd name="connsiteX19" fmla="*/ 830866 w 830865"/>
                  <a:gd name="connsiteY19" fmla="*/ 167714 h 94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0865" h="947323">
                    <a:moveTo>
                      <a:pt x="830866" y="167714"/>
                    </a:moveTo>
                    <a:cubicBezTo>
                      <a:pt x="830866" y="128947"/>
                      <a:pt x="764191" y="85894"/>
                      <a:pt x="764191" y="85894"/>
                    </a:cubicBezTo>
                    <a:cubicBezTo>
                      <a:pt x="663702" y="-16309"/>
                      <a:pt x="482346" y="-2784"/>
                      <a:pt x="415385" y="6360"/>
                    </a:cubicBezTo>
                    <a:cubicBezTo>
                      <a:pt x="348710" y="-3165"/>
                      <a:pt x="167164" y="-16309"/>
                      <a:pt x="66675" y="85894"/>
                    </a:cubicBezTo>
                    <a:cubicBezTo>
                      <a:pt x="66675" y="85894"/>
                      <a:pt x="0" y="128947"/>
                      <a:pt x="0" y="167714"/>
                    </a:cubicBezTo>
                    <a:cubicBezTo>
                      <a:pt x="0" y="206480"/>
                      <a:pt x="84011" y="906092"/>
                      <a:pt x="84011" y="906092"/>
                    </a:cubicBezTo>
                    <a:cubicBezTo>
                      <a:pt x="84011" y="906092"/>
                      <a:pt x="81820" y="942668"/>
                      <a:pt x="142113" y="946954"/>
                    </a:cubicBezTo>
                    <a:cubicBezTo>
                      <a:pt x="202406" y="951240"/>
                      <a:pt x="227838" y="916855"/>
                      <a:pt x="227838" y="916855"/>
                    </a:cubicBezTo>
                    <a:lnTo>
                      <a:pt x="251555" y="324876"/>
                    </a:lnTo>
                    <a:cubicBezTo>
                      <a:pt x="251555" y="324876"/>
                      <a:pt x="348425" y="255915"/>
                      <a:pt x="365855" y="253820"/>
                    </a:cubicBezTo>
                    <a:cubicBezTo>
                      <a:pt x="372142" y="252962"/>
                      <a:pt x="380333" y="251629"/>
                      <a:pt x="389477" y="250486"/>
                    </a:cubicBezTo>
                    <a:lnTo>
                      <a:pt x="389477" y="251629"/>
                    </a:lnTo>
                    <a:cubicBezTo>
                      <a:pt x="406534" y="248072"/>
                      <a:pt x="424141" y="248072"/>
                      <a:pt x="441198" y="251629"/>
                    </a:cubicBezTo>
                    <a:lnTo>
                      <a:pt x="441198" y="250486"/>
                    </a:lnTo>
                    <a:cubicBezTo>
                      <a:pt x="450723" y="251629"/>
                      <a:pt x="458438" y="252962"/>
                      <a:pt x="464820" y="253820"/>
                    </a:cubicBezTo>
                    <a:cubicBezTo>
                      <a:pt x="482060" y="255915"/>
                      <a:pt x="579120" y="324876"/>
                      <a:pt x="579120" y="324876"/>
                    </a:cubicBezTo>
                    <a:lnTo>
                      <a:pt x="602837" y="916855"/>
                    </a:lnTo>
                    <a:cubicBezTo>
                      <a:pt x="602837" y="916855"/>
                      <a:pt x="628650" y="951240"/>
                      <a:pt x="688562" y="946954"/>
                    </a:cubicBezTo>
                    <a:cubicBezTo>
                      <a:pt x="748475" y="942668"/>
                      <a:pt x="746665" y="906092"/>
                      <a:pt x="746665" y="906092"/>
                    </a:cubicBezTo>
                    <a:cubicBezTo>
                      <a:pt x="746665" y="906092"/>
                      <a:pt x="830866" y="206480"/>
                      <a:pt x="830866" y="1677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E0840B68-DBF6-460E-B4D2-A79046BDFD7F}"/>
                  </a:ext>
                </a:extLst>
              </p:cNvPr>
              <p:cNvSpPr/>
              <p:nvPr/>
            </p:nvSpPr>
            <p:spPr>
              <a:xfrm>
                <a:off x="6270242" y="2786633"/>
                <a:ext cx="50642" cy="195929"/>
              </a:xfrm>
              <a:custGeom>
                <a:avLst/>
                <a:gdLst>
                  <a:gd name="connsiteX0" fmla="*/ 1113 w 50642"/>
                  <a:gd name="connsiteY0" fmla="*/ 195929 h 195929"/>
                  <a:gd name="connsiteX1" fmla="*/ 50643 w 50642"/>
                  <a:gd name="connsiteY1" fmla="*/ 0 h 19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642" h="195929">
                    <a:moveTo>
                      <a:pt x="1113" y="195929"/>
                    </a:moveTo>
                    <a:cubicBezTo>
                      <a:pt x="1113" y="195929"/>
                      <a:pt x="-11841" y="53816"/>
                      <a:pt x="50643" y="0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B2CF001D-42C1-4437-8025-A2C270E01428}"/>
                  </a:ext>
                </a:extLst>
              </p:cNvPr>
              <p:cNvSpPr/>
              <p:nvPr/>
            </p:nvSpPr>
            <p:spPr>
              <a:xfrm>
                <a:off x="5903213" y="2760821"/>
                <a:ext cx="42576" cy="221741"/>
              </a:xfrm>
              <a:custGeom>
                <a:avLst/>
                <a:gdLst>
                  <a:gd name="connsiteX0" fmla="*/ 40958 w 42576"/>
                  <a:gd name="connsiteY0" fmla="*/ 221742 h 221741"/>
                  <a:gd name="connsiteX1" fmla="*/ 34481 w 42576"/>
                  <a:gd name="connsiteY1" fmla="*/ 60293 h 221741"/>
                  <a:gd name="connsiteX2" fmla="*/ 0 w 42576"/>
                  <a:gd name="connsiteY2" fmla="*/ 0 h 2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576" h="221741">
                    <a:moveTo>
                      <a:pt x="40958" y="221742"/>
                    </a:moveTo>
                    <a:cubicBezTo>
                      <a:pt x="40958" y="221742"/>
                      <a:pt x="47435" y="103346"/>
                      <a:pt x="34481" y="60293"/>
                    </a:cubicBezTo>
                    <a:cubicBezTo>
                      <a:pt x="21527" y="17240"/>
                      <a:pt x="0" y="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056AA322-0F18-4AFC-B203-8D3A46916F9A}"/>
                  </a:ext>
                </a:extLst>
              </p:cNvPr>
              <p:cNvSpPr/>
              <p:nvPr/>
            </p:nvSpPr>
            <p:spPr>
              <a:xfrm>
                <a:off x="6023800" y="2700528"/>
                <a:ext cx="81819" cy="146399"/>
              </a:xfrm>
              <a:custGeom>
                <a:avLst/>
                <a:gdLst>
                  <a:gd name="connsiteX0" fmla="*/ 0 w 81819"/>
                  <a:gd name="connsiteY0" fmla="*/ 0 h 146399"/>
                  <a:gd name="connsiteX1" fmla="*/ 81820 w 81819"/>
                  <a:gd name="connsiteY1" fmla="*/ 146399 h 14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819" h="146399">
                    <a:moveTo>
                      <a:pt x="0" y="0"/>
                    </a:moveTo>
                    <a:cubicBezTo>
                      <a:pt x="0" y="0"/>
                      <a:pt x="68866" y="79629"/>
                      <a:pt x="81820" y="146399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1EED7A01-8B56-4FA4-8589-AA17834515F1}"/>
                  </a:ext>
                </a:extLst>
              </p:cNvPr>
              <p:cNvSpPr/>
              <p:nvPr/>
            </p:nvSpPr>
            <p:spPr>
              <a:xfrm>
                <a:off x="6131433" y="2705100"/>
                <a:ext cx="43052" cy="75342"/>
              </a:xfrm>
              <a:custGeom>
                <a:avLst/>
                <a:gdLst>
                  <a:gd name="connsiteX0" fmla="*/ 43053 w 43052"/>
                  <a:gd name="connsiteY0" fmla="*/ 0 h 75342"/>
                  <a:gd name="connsiteX1" fmla="*/ 0 w 43052"/>
                  <a:gd name="connsiteY1" fmla="*/ 75343 h 7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52" h="75342">
                    <a:moveTo>
                      <a:pt x="43053" y="0"/>
                    </a:moveTo>
                    <a:cubicBezTo>
                      <a:pt x="43053" y="0"/>
                      <a:pt x="4286" y="43053"/>
                      <a:pt x="0" y="75343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CC85D8D8-F0F0-4E89-9E23-248B8B5F2F8D}"/>
                  </a:ext>
                </a:extLst>
              </p:cNvPr>
              <p:cNvSpPr/>
              <p:nvPr/>
            </p:nvSpPr>
            <p:spPr>
              <a:xfrm>
                <a:off x="5898927" y="1865746"/>
                <a:ext cx="392666" cy="834495"/>
              </a:xfrm>
              <a:custGeom>
                <a:avLst/>
                <a:gdLst>
                  <a:gd name="connsiteX0" fmla="*/ 178689 w 392666"/>
                  <a:gd name="connsiteY0" fmla="*/ 1725 h 834495"/>
                  <a:gd name="connsiteX1" fmla="*/ 94774 w 392666"/>
                  <a:gd name="connsiteY1" fmla="*/ 14584 h 834495"/>
                  <a:gd name="connsiteX2" fmla="*/ 0 w 392666"/>
                  <a:gd name="connsiteY2" fmla="*/ 115453 h 834495"/>
                  <a:gd name="connsiteX3" fmla="*/ 38767 w 392666"/>
                  <a:gd name="connsiteY3" fmla="*/ 800015 h 834495"/>
                  <a:gd name="connsiteX4" fmla="*/ 202406 w 392666"/>
                  <a:gd name="connsiteY4" fmla="*/ 834496 h 834495"/>
                  <a:gd name="connsiteX5" fmla="*/ 383381 w 392666"/>
                  <a:gd name="connsiteY5" fmla="*/ 791443 h 834495"/>
                  <a:gd name="connsiteX6" fmla="*/ 385572 w 392666"/>
                  <a:gd name="connsiteY6" fmla="*/ 42301 h 834495"/>
                  <a:gd name="connsiteX7" fmla="*/ 178689 w 392666"/>
                  <a:gd name="connsiteY7" fmla="*/ 1725 h 83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2666" h="834495">
                    <a:moveTo>
                      <a:pt x="178689" y="1725"/>
                    </a:moveTo>
                    <a:cubicBezTo>
                      <a:pt x="178689" y="1725"/>
                      <a:pt x="116300" y="-6943"/>
                      <a:pt x="94774" y="14584"/>
                    </a:cubicBezTo>
                    <a:cubicBezTo>
                      <a:pt x="73247" y="36110"/>
                      <a:pt x="0" y="115453"/>
                      <a:pt x="0" y="115453"/>
                    </a:cubicBezTo>
                    <a:lnTo>
                      <a:pt x="38767" y="800015"/>
                    </a:lnTo>
                    <a:cubicBezTo>
                      <a:pt x="38767" y="800015"/>
                      <a:pt x="127063" y="834496"/>
                      <a:pt x="202406" y="834496"/>
                    </a:cubicBezTo>
                    <a:cubicBezTo>
                      <a:pt x="277749" y="834496"/>
                      <a:pt x="363855" y="806492"/>
                      <a:pt x="383381" y="791443"/>
                    </a:cubicBezTo>
                    <a:cubicBezTo>
                      <a:pt x="402907" y="776393"/>
                      <a:pt x="385572" y="42301"/>
                      <a:pt x="385572" y="42301"/>
                    </a:cubicBezTo>
                    <a:cubicBezTo>
                      <a:pt x="385572" y="42301"/>
                      <a:pt x="225647" y="-4752"/>
                      <a:pt x="178689" y="1725"/>
                    </a:cubicBezTo>
                    <a:close/>
                  </a:path>
                </a:pathLst>
              </a:custGeom>
              <a:solidFill>
                <a:srgbClr val="C53F3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6CC75D4E-6966-4CF7-8382-4B218AC636C2}"/>
                  </a:ext>
                </a:extLst>
              </p:cNvPr>
              <p:cNvSpPr/>
              <p:nvPr/>
            </p:nvSpPr>
            <p:spPr>
              <a:xfrm>
                <a:off x="6157626" y="1620474"/>
                <a:ext cx="587805" cy="1120915"/>
              </a:xfrm>
              <a:custGeom>
                <a:avLst/>
                <a:gdLst>
                  <a:gd name="connsiteX0" fmla="*/ 34099 w 587805"/>
                  <a:gd name="connsiteY0" fmla="*/ 262046 h 1120915"/>
                  <a:gd name="connsiteX1" fmla="*/ 133064 w 587805"/>
                  <a:gd name="connsiteY1" fmla="*/ 253378 h 1120915"/>
                  <a:gd name="connsiteX2" fmla="*/ 218789 w 587805"/>
                  <a:gd name="connsiteY2" fmla="*/ 255569 h 1120915"/>
                  <a:gd name="connsiteX3" fmla="*/ 326422 w 587805"/>
                  <a:gd name="connsiteY3" fmla="*/ 152223 h 1120915"/>
                  <a:gd name="connsiteX4" fmla="*/ 109823 w 587805"/>
                  <a:gd name="connsiteY4" fmla="*/ 102693 h 1120915"/>
                  <a:gd name="connsiteX5" fmla="*/ 127063 w 587805"/>
                  <a:gd name="connsiteY5" fmla="*/ 3728 h 1120915"/>
                  <a:gd name="connsiteX6" fmla="*/ 365951 w 587805"/>
                  <a:gd name="connsiteY6" fmla="*/ 8014 h 1120915"/>
                  <a:gd name="connsiteX7" fmla="*/ 576929 w 587805"/>
                  <a:gd name="connsiteY7" fmla="*/ 61831 h 1120915"/>
                  <a:gd name="connsiteX8" fmla="*/ 585502 w 587805"/>
                  <a:gd name="connsiteY8" fmla="*/ 102693 h 1120915"/>
                  <a:gd name="connsiteX9" fmla="*/ 316039 w 587805"/>
                  <a:gd name="connsiteY9" fmla="*/ 401968 h 1120915"/>
                  <a:gd name="connsiteX10" fmla="*/ 204121 w 587805"/>
                  <a:gd name="connsiteY10" fmla="*/ 524650 h 1120915"/>
                  <a:gd name="connsiteX11" fmla="*/ 176498 w 587805"/>
                  <a:gd name="connsiteY11" fmla="*/ 1004710 h 1120915"/>
                  <a:gd name="connsiteX12" fmla="*/ 260509 w 587805"/>
                  <a:gd name="connsiteY12" fmla="*/ 1056336 h 1120915"/>
                  <a:gd name="connsiteX13" fmla="*/ 288512 w 587805"/>
                  <a:gd name="connsiteY13" fmla="*/ 1120915 h 1120915"/>
                  <a:gd name="connsiteX14" fmla="*/ 122682 w 587805"/>
                  <a:gd name="connsiteY14" fmla="*/ 1062813 h 1120915"/>
                  <a:gd name="connsiteX15" fmla="*/ 60293 w 587805"/>
                  <a:gd name="connsiteY15" fmla="*/ 1043763 h 1120915"/>
                  <a:gd name="connsiteX16" fmla="*/ 0 w 587805"/>
                  <a:gd name="connsiteY16" fmla="*/ 456070 h 1120915"/>
                  <a:gd name="connsiteX17" fmla="*/ 2191 w 587805"/>
                  <a:gd name="connsiteY17" fmla="*/ 273095 h 1120915"/>
                  <a:gd name="connsiteX18" fmla="*/ 34099 w 587805"/>
                  <a:gd name="connsiteY18" fmla="*/ 262046 h 112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7805" h="1120915">
                    <a:moveTo>
                      <a:pt x="34099" y="262046"/>
                    </a:moveTo>
                    <a:cubicBezTo>
                      <a:pt x="66872" y="257070"/>
                      <a:pt x="99926" y="254175"/>
                      <a:pt x="133064" y="253378"/>
                    </a:cubicBezTo>
                    <a:cubicBezTo>
                      <a:pt x="176117" y="253378"/>
                      <a:pt x="218789" y="255569"/>
                      <a:pt x="218789" y="255569"/>
                    </a:cubicBezTo>
                    <a:lnTo>
                      <a:pt x="326422" y="152223"/>
                    </a:lnTo>
                    <a:lnTo>
                      <a:pt x="109823" y="102693"/>
                    </a:lnTo>
                    <a:lnTo>
                      <a:pt x="127063" y="3728"/>
                    </a:lnTo>
                    <a:cubicBezTo>
                      <a:pt x="127063" y="3728"/>
                      <a:pt x="286321" y="-7035"/>
                      <a:pt x="365951" y="8014"/>
                    </a:cubicBezTo>
                    <a:cubicBezTo>
                      <a:pt x="445580" y="23064"/>
                      <a:pt x="570452" y="61831"/>
                      <a:pt x="576929" y="61831"/>
                    </a:cubicBezTo>
                    <a:cubicBezTo>
                      <a:pt x="583406" y="61831"/>
                      <a:pt x="591979" y="85548"/>
                      <a:pt x="585502" y="102693"/>
                    </a:cubicBezTo>
                    <a:cubicBezTo>
                      <a:pt x="579025" y="119838"/>
                      <a:pt x="376523" y="343866"/>
                      <a:pt x="316039" y="401968"/>
                    </a:cubicBezTo>
                    <a:cubicBezTo>
                      <a:pt x="276474" y="440743"/>
                      <a:pt x="239110" y="481701"/>
                      <a:pt x="204121" y="524650"/>
                    </a:cubicBezTo>
                    <a:lnTo>
                      <a:pt x="176498" y="1004710"/>
                    </a:lnTo>
                    <a:cubicBezTo>
                      <a:pt x="176498" y="1004710"/>
                      <a:pt x="247555" y="1043477"/>
                      <a:pt x="260509" y="1056336"/>
                    </a:cubicBezTo>
                    <a:cubicBezTo>
                      <a:pt x="273463" y="1069195"/>
                      <a:pt x="288512" y="1120915"/>
                      <a:pt x="288512" y="1120915"/>
                    </a:cubicBezTo>
                    <a:cubicBezTo>
                      <a:pt x="288512" y="1120915"/>
                      <a:pt x="157163" y="1067099"/>
                      <a:pt x="122682" y="1062813"/>
                    </a:cubicBezTo>
                    <a:cubicBezTo>
                      <a:pt x="88202" y="1058527"/>
                      <a:pt x="66770" y="1056336"/>
                      <a:pt x="60293" y="1043763"/>
                    </a:cubicBezTo>
                    <a:cubicBezTo>
                      <a:pt x="53816" y="1031190"/>
                      <a:pt x="0" y="456070"/>
                      <a:pt x="0" y="456070"/>
                    </a:cubicBezTo>
                    <a:lnTo>
                      <a:pt x="2191" y="273095"/>
                    </a:lnTo>
                    <a:cubicBezTo>
                      <a:pt x="2191" y="273095"/>
                      <a:pt x="1810" y="262046"/>
                      <a:pt x="34099" y="26204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C1E0C36F-84EC-4618-839A-5D05D903957E}"/>
                  </a:ext>
                </a:extLst>
              </p:cNvPr>
              <p:cNvSpPr/>
              <p:nvPr/>
            </p:nvSpPr>
            <p:spPr>
              <a:xfrm>
                <a:off x="6204584" y="2177414"/>
                <a:ext cx="124872" cy="73152"/>
              </a:xfrm>
              <a:custGeom>
                <a:avLst/>
                <a:gdLst>
                  <a:gd name="connsiteX0" fmla="*/ 116300 w 124872"/>
                  <a:gd name="connsiteY0" fmla="*/ 0 h 73152"/>
                  <a:gd name="connsiteX1" fmla="*/ 0 w 124872"/>
                  <a:gd name="connsiteY1" fmla="*/ 15050 h 73152"/>
                  <a:gd name="connsiteX2" fmla="*/ 10763 w 124872"/>
                  <a:gd name="connsiteY2" fmla="*/ 58102 h 73152"/>
                  <a:gd name="connsiteX3" fmla="*/ 68961 w 124872"/>
                  <a:gd name="connsiteY3" fmla="*/ 73152 h 73152"/>
                  <a:gd name="connsiteX4" fmla="*/ 124873 w 124872"/>
                  <a:gd name="connsiteY4" fmla="*/ 47339 h 73152"/>
                  <a:gd name="connsiteX5" fmla="*/ 116300 w 124872"/>
                  <a:gd name="connsiteY5" fmla="*/ 0 h 7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72" h="73152">
                    <a:moveTo>
                      <a:pt x="116300" y="0"/>
                    </a:moveTo>
                    <a:lnTo>
                      <a:pt x="0" y="15050"/>
                    </a:lnTo>
                    <a:lnTo>
                      <a:pt x="10763" y="58102"/>
                    </a:lnTo>
                    <a:lnTo>
                      <a:pt x="68961" y="73152"/>
                    </a:lnTo>
                    <a:lnTo>
                      <a:pt x="124873" y="47339"/>
                    </a:lnTo>
                    <a:lnTo>
                      <a:pt x="11630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A2D7ACE-BC40-406A-87C5-393E9B8E2E90}"/>
                  </a:ext>
                </a:extLst>
              </p:cNvPr>
              <p:cNvSpPr/>
              <p:nvPr/>
            </p:nvSpPr>
            <p:spPr>
              <a:xfrm>
                <a:off x="6361747" y="1919097"/>
                <a:ext cx="66770" cy="226028"/>
              </a:xfrm>
              <a:custGeom>
                <a:avLst/>
                <a:gdLst>
                  <a:gd name="connsiteX0" fmla="*/ 25813 w 66770"/>
                  <a:gd name="connsiteY0" fmla="*/ 0 h 226028"/>
                  <a:gd name="connsiteX1" fmla="*/ 0 w 66770"/>
                  <a:gd name="connsiteY1" fmla="*/ 226028 h 226028"/>
                  <a:gd name="connsiteX2" fmla="*/ 66770 w 66770"/>
                  <a:gd name="connsiteY2" fmla="*/ 34480 h 22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70" h="226028">
                    <a:moveTo>
                      <a:pt x="25813" y="0"/>
                    </a:moveTo>
                    <a:lnTo>
                      <a:pt x="0" y="226028"/>
                    </a:lnTo>
                    <a:lnTo>
                      <a:pt x="66770" y="3448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A79FF89C-8FF3-4E07-90D5-9F60ABAC25B2}"/>
                  </a:ext>
                </a:extLst>
              </p:cNvPr>
              <p:cNvSpPr/>
              <p:nvPr/>
            </p:nvSpPr>
            <p:spPr>
              <a:xfrm>
                <a:off x="6484429" y="1751171"/>
                <a:ext cx="135635" cy="23248"/>
              </a:xfrm>
              <a:custGeom>
                <a:avLst/>
                <a:gdLst>
                  <a:gd name="connsiteX0" fmla="*/ 0 w 135635"/>
                  <a:gd name="connsiteY0" fmla="*/ 21527 h 23248"/>
                  <a:gd name="connsiteX1" fmla="*/ 135636 w 135635"/>
                  <a:gd name="connsiteY1" fmla="*/ 0 h 2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635" h="23248">
                    <a:moveTo>
                      <a:pt x="0" y="21527"/>
                    </a:moveTo>
                    <a:cubicBezTo>
                      <a:pt x="0" y="21527"/>
                      <a:pt x="53816" y="32290"/>
                      <a:pt x="135636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C5BB6A07-F04D-46BA-85F2-ED50BC219C6E}"/>
                  </a:ext>
                </a:extLst>
              </p:cNvPr>
              <p:cNvSpPr/>
              <p:nvPr/>
            </p:nvSpPr>
            <p:spPr>
              <a:xfrm>
                <a:off x="6540436" y="1779174"/>
                <a:ext cx="105441" cy="8760"/>
              </a:xfrm>
              <a:custGeom>
                <a:avLst/>
                <a:gdLst>
                  <a:gd name="connsiteX0" fmla="*/ 0 w 105441"/>
                  <a:gd name="connsiteY0" fmla="*/ 8573 h 8760"/>
                  <a:gd name="connsiteX1" fmla="*/ 105442 w 105441"/>
                  <a:gd name="connsiteY1" fmla="*/ 0 h 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41" h="8760">
                    <a:moveTo>
                      <a:pt x="0" y="8573"/>
                    </a:moveTo>
                    <a:cubicBezTo>
                      <a:pt x="35354" y="9557"/>
                      <a:pt x="70711" y="6682"/>
                      <a:pt x="105442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4815B33C-7C02-45B5-BBF4-D95DAFA9D60C}"/>
                  </a:ext>
                </a:extLst>
              </p:cNvPr>
              <p:cNvSpPr/>
              <p:nvPr/>
            </p:nvSpPr>
            <p:spPr>
              <a:xfrm>
                <a:off x="6004464" y="1865280"/>
                <a:ext cx="154971" cy="198035"/>
              </a:xfrm>
              <a:custGeom>
                <a:avLst/>
                <a:gdLst>
                  <a:gd name="connsiteX0" fmla="*/ 0 w 154971"/>
                  <a:gd name="connsiteY0" fmla="*/ 0 h 198035"/>
                  <a:gd name="connsiteX1" fmla="*/ 10763 w 154971"/>
                  <a:gd name="connsiteY1" fmla="*/ 157163 h 198035"/>
                  <a:gd name="connsiteX2" fmla="*/ 94679 w 154971"/>
                  <a:gd name="connsiteY2" fmla="*/ 198025 h 198035"/>
                  <a:gd name="connsiteX3" fmla="*/ 154972 w 154971"/>
                  <a:gd name="connsiteY3" fmla="*/ 157163 h 198035"/>
                  <a:gd name="connsiteX4" fmla="*/ 154972 w 154971"/>
                  <a:gd name="connsiteY4" fmla="*/ 28003 h 19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71" h="198035">
                    <a:moveTo>
                      <a:pt x="0" y="0"/>
                    </a:moveTo>
                    <a:lnTo>
                      <a:pt x="10763" y="157163"/>
                    </a:lnTo>
                    <a:cubicBezTo>
                      <a:pt x="30661" y="183334"/>
                      <a:pt x="61806" y="198499"/>
                      <a:pt x="94679" y="198025"/>
                    </a:cubicBezTo>
                    <a:cubicBezTo>
                      <a:pt x="148495" y="195929"/>
                      <a:pt x="154972" y="157163"/>
                      <a:pt x="154972" y="157163"/>
                    </a:cubicBezTo>
                    <a:lnTo>
                      <a:pt x="154972" y="2800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501D27EE-C732-47B3-AB0C-7DE846EF3AE9}"/>
                  </a:ext>
                </a:extLst>
              </p:cNvPr>
              <p:cNvSpPr/>
              <p:nvPr/>
            </p:nvSpPr>
            <p:spPr>
              <a:xfrm>
                <a:off x="6157245" y="1859905"/>
                <a:ext cx="111690" cy="216544"/>
              </a:xfrm>
              <a:custGeom>
                <a:avLst/>
                <a:gdLst>
                  <a:gd name="connsiteX0" fmla="*/ 4286 w 111690"/>
                  <a:gd name="connsiteY0" fmla="*/ 87195 h 216544"/>
                  <a:gd name="connsiteX1" fmla="*/ 0 w 111690"/>
                  <a:gd name="connsiteY1" fmla="*/ 216544 h 216544"/>
                  <a:gd name="connsiteX2" fmla="*/ 45244 w 111690"/>
                  <a:gd name="connsiteY2" fmla="*/ 145488 h 216544"/>
                  <a:gd name="connsiteX3" fmla="*/ 107633 w 111690"/>
                  <a:gd name="connsiteY3" fmla="*/ 205781 h 216544"/>
                  <a:gd name="connsiteX4" fmla="*/ 94774 w 111690"/>
                  <a:gd name="connsiteY4" fmla="*/ 154155 h 216544"/>
                  <a:gd name="connsiteX5" fmla="*/ 49530 w 111690"/>
                  <a:gd name="connsiteY5" fmla="*/ 22806 h 216544"/>
                  <a:gd name="connsiteX6" fmla="*/ 1905 w 111690"/>
                  <a:gd name="connsiteY6" fmla="*/ 5565 h 216544"/>
                  <a:gd name="connsiteX7" fmla="*/ 1905 w 111690"/>
                  <a:gd name="connsiteY7" fmla="*/ 33569 h 21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90" h="216544">
                    <a:moveTo>
                      <a:pt x="4286" y="87195"/>
                    </a:moveTo>
                    <a:lnTo>
                      <a:pt x="0" y="216544"/>
                    </a:lnTo>
                    <a:lnTo>
                      <a:pt x="45244" y="145488"/>
                    </a:lnTo>
                    <a:cubicBezTo>
                      <a:pt x="45244" y="145488"/>
                      <a:pt x="94774" y="207876"/>
                      <a:pt x="107633" y="205781"/>
                    </a:cubicBezTo>
                    <a:cubicBezTo>
                      <a:pt x="120491" y="203685"/>
                      <a:pt x="99060" y="177777"/>
                      <a:pt x="94774" y="154155"/>
                    </a:cubicBezTo>
                    <a:cubicBezTo>
                      <a:pt x="90488" y="130533"/>
                      <a:pt x="53816" y="46428"/>
                      <a:pt x="49530" y="22806"/>
                    </a:cubicBezTo>
                    <a:cubicBezTo>
                      <a:pt x="45244" y="-816"/>
                      <a:pt x="4286" y="-5198"/>
                      <a:pt x="1905" y="5565"/>
                    </a:cubicBezTo>
                    <a:cubicBezTo>
                      <a:pt x="711" y="14862"/>
                      <a:pt x="711" y="24272"/>
                      <a:pt x="1905" y="3356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A97E9E46-5990-48FD-8580-315E19661F41}"/>
                  </a:ext>
                </a:extLst>
              </p:cNvPr>
              <p:cNvSpPr/>
              <p:nvPr/>
            </p:nvSpPr>
            <p:spPr>
              <a:xfrm>
                <a:off x="5719744" y="1875782"/>
                <a:ext cx="294977" cy="868179"/>
              </a:xfrm>
              <a:custGeom>
                <a:avLst/>
                <a:gdLst>
                  <a:gd name="connsiteX0" fmla="*/ 293293 w 294977"/>
                  <a:gd name="connsiteY0" fmla="*/ 187523 h 868179"/>
                  <a:gd name="connsiteX1" fmla="*/ 280339 w 294977"/>
                  <a:gd name="connsiteY1" fmla="*/ 797123 h 868179"/>
                  <a:gd name="connsiteX2" fmla="*/ 118414 w 294977"/>
                  <a:gd name="connsiteY2" fmla="*/ 831603 h 868179"/>
                  <a:gd name="connsiteX3" fmla="*/ 38785 w 294977"/>
                  <a:gd name="connsiteY3" fmla="*/ 868179 h 868179"/>
                  <a:gd name="connsiteX4" fmla="*/ 94792 w 294977"/>
                  <a:gd name="connsiteY4" fmla="*/ 777787 h 868179"/>
                  <a:gd name="connsiteX5" fmla="*/ 161467 w 294977"/>
                  <a:gd name="connsiteY5" fmla="*/ 732543 h 868179"/>
                  <a:gd name="connsiteX6" fmla="*/ 105555 w 294977"/>
                  <a:gd name="connsiteY6" fmla="*/ 444126 h 868179"/>
                  <a:gd name="connsiteX7" fmla="*/ 18 w 294977"/>
                  <a:gd name="connsiteY7" fmla="*/ 155614 h 868179"/>
                  <a:gd name="connsiteX8" fmla="*/ 236810 w 294977"/>
                  <a:gd name="connsiteY8" fmla="*/ 9215 h 868179"/>
                  <a:gd name="connsiteX9" fmla="*/ 288530 w 294977"/>
                  <a:gd name="connsiteY9" fmla="*/ 7119 h 86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977" h="868179">
                    <a:moveTo>
                      <a:pt x="293293" y="187523"/>
                    </a:moveTo>
                    <a:cubicBezTo>
                      <a:pt x="293293" y="187523"/>
                      <a:pt x="301865" y="790265"/>
                      <a:pt x="280339" y="797123"/>
                    </a:cubicBezTo>
                    <a:cubicBezTo>
                      <a:pt x="258812" y="803981"/>
                      <a:pt x="172706" y="805791"/>
                      <a:pt x="118414" y="831603"/>
                    </a:cubicBezTo>
                    <a:cubicBezTo>
                      <a:pt x="64121" y="857416"/>
                      <a:pt x="38785" y="868179"/>
                      <a:pt x="38785" y="868179"/>
                    </a:cubicBezTo>
                    <a:cubicBezTo>
                      <a:pt x="38785" y="868179"/>
                      <a:pt x="64598" y="805791"/>
                      <a:pt x="94792" y="777787"/>
                    </a:cubicBezTo>
                    <a:cubicBezTo>
                      <a:pt x="114860" y="759750"/>
                      <a:pt x="137291" y="744529"/>
                      <a:pt x="161467" y="732543"/>
                    </a:cubicBezTo>
                    <a:lnTo>
                      <a:pt x="105555" y="444126"/>
                    </a:lnTo>
                    <a:cubicBezTo>
                      <a:pt x="105555" y="444126"/>
                      <a:pt x="2209" y="170664"/>
                      <a:pt x="18" y="155614"/>
                    </a:cubicBezTo>
                    <a:cubicBezTo>
                      <a:pt x="-2173" y="140565"/>
                      <a:pt x="195947" y="28646"/>
                      <a:pt x="236810" y="9215"/>
                    </a:cubicBezTo>
                    <a:cubicBezTo>
                      <a:pt x="277672" y="-10216"/>
                      <a:pt x="288530" y="7119"/>
                      <a:pt x="288530" y="711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D09D93BC-6DBB-4F52-9926-B655934D78B2}"/>
                  </a:ext>
                </a:extLst>
              </p:cNvPr>
              <p:cNvSpPr/>
              <p:nvPr/>
            </p:nvSpPr>
            <p:spPr>
              <a:xfrm>
                <a:off x="5901600" y="1846759"/>
                <a:ext cx="111436" cy="216546"/>
              </a:xfrm>
              <a:custGeom>
                <a:avLst/>
                <a:gdLst>
                  <a:gd name="connsiteX0" fmla="*/ 57620 w 111436"/>
                  <a:gd name="connsiteY0" fmla="*/ 7758 h 216546"/>
                  <a:gd name="connsiteX1" fmla="*/ 1613 w 111436"/>
                  <a:gd name="connsiteY1" fmla="*/ 192924 h 216546"/>
                  <a:gd name="connsiteX2" fmla="*/ 16758 w 111436"/>
                  <a:gd name="connsiteY2" fmla="*/ 199306 h 216546"/>
                  <a:gd name="connsiteX3" fmla="*/ 70574 w 111436"/>
                  <a:gd name="connsiteY3" fmla="*/ 147681 h 216546"/>
                  <a:gd name="connsiteX4" fmla="*/ 111436 w 111436"/>
                  <a:gd name="connsiteY4" fmla="*/ 216546 h 216546"/>
                  <a:gd name="connsiteX5" fmla="*/ 109246 w 111436"/>
                  <a:gd name="connsiteY5" fmla="*/ 89578 h 216546"/>
                  <a:gd name="connsiteX6" fmla="*/ 109246 w 111436"/>
                  <a:gd name="connsiteY6" fmla="*/ 16331 h 216546"/>
                  <a:gd name="connsiteX7" fmla="*/ 57620 w 111436"/>
                  <a:gd name="connsiteY7" fmla="*/ 7758 h 2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36" h="216546">
                    <a:moveTo>
                      <a:pt x="57620" y="7758"/>
                    </a:moveTo>
                    <a:cubicBezTo>
                      <a:pt x="57620" y="7758"/>
                      <a:pt x="5995" y="171398"/>
                      <a:pt x="1613" y="192924"/>
                    </a:cubicBezTo>
                    <a:cubicBezTo>
                      <a:pt x="-2768" y="214451"/>
                      <a:pt x="1613" y="214451"/>
                      <a:pt x="16758" y="199306"/>
                    </a:cubicBezTo>
                    <a:cubicBezTo>
                      <a:pt x="31903" y="184161"/>
                      <a:pt x="70574" y="147681"/>
                      <a:pt x="70574" y="147681"/>
                    </a:cubicBezTo>
                    <a:lnTo>
                      <a:pt x="111436" y="216546"/>
                    </a:lnTo>
                    <a:lnTo>
                      <a:pt x="109246" y="89578"/>
                    </a:lnTo>
                    <a:lnTo>
                      <a:pt x="109246" y="16331"/>
                    </a:lnTo>
                    <a:cubicBezTo>
                      <a:pt x="109246" y="16331"/>
                      <a:pt x="107150" y="-13768"/>
                      <a:pt x="57620" y="7758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959AF484-4CF7-4080-95EC-C540A272455F}"/>
                  </a:ext>
                </a:extLst>
              </p:cNvPr>
              <p:cNvSpPr/>
              <p:nvPr/>
            </p:nvSpPr>
            <p:spPr>
              <a:xfrm>
                <a:off x="5855874" y="2207609"/>
                <a:ext cx="129159" cy="70961"/>
              </a:xfrm>
              <a:custGeom>
                <a:avLst/>
                <a:gdLst>
                  <a:gd name="connsiteX0" fmla="*/ 2191 w 129159"/>
                  <a:gd name="connsiteY0" fmla="*/ 0 h 70961"/>
                  <a:gd name="connsiteX1" fmla="*/ 129159 w 129159"/>
                  <a:gd name="connsiteY1" fmla="*/ 0 h 70961"/>
                  <a:gd name="connsiteX2" fmla="*/ 127064 w 129159"/>
                  <a:gd name="connsiteY2" fmla="*/ 51626 h 70961"/>
                  <a:gd name="connsiteX3" fmla="*/ 71057 w 129159"/>
                  <a:gd name="connsiteY3" fmla="*/ 70961 h 70961"/>
                  <a:gd name="connsiteX4" fmla="*/ 0 w 129159"/>
                  <a:gd name="connsiteY4" fmla="*/ 51626 h 70961"/>
                  <a:gd name="connsiteX5" fmla="*/ 2191 w 129159"/>
                  <a:gd name="connsiteY5" fmla="*/ 0 h 7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59" h="70961">
                    <a:moveTo>
                      <a:pt x="2191" y="0"/>
                    </a:moveTo>
                    <a:lnTo>
                      <a:pt x="129159" y="0"/>
                    </a:lnTo>
                    <a:lnTo>
                      <a:pt x="127064" y="51626"/>
                    </a:lnTo>
                    <a:lnTo>
                      <a:pt x="71057" y="70961"/>
                    </a:lnTo>
                    <a:lnTo>
                      <a:pt x="0" y="51626"/>
                    </a:lnTo>
                    <a:lnTo>
                      <a:pt x="2191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C16C007B-1B33-452B-83F4-6319CB63183A}"/>
                  </a:ext>
                </a:extLst>
              </p:cNvPr>
              <p:cNvSpPr/>
              <p:nvPr/>
            </p:nvSpPr>
            <p:spPr>
              <a:xfrm>
                <a:off x="5884065" y="1570386"/>
                <a:ext cx="359976" cy="378428"/>
              </a:xfrm>
              <a:custGeom>
                <a:avLst/>
                <a:gdLst>
                  <a:gd name="connsiteX0" fmla="*/ 322710 w 359976"/>
                  <a:gd name="connsiteY0" fmla="*/ 71057 h 378428"/>
                  <a:gd name="connsiteX1" fmla="*/ 359286 w 359976"/>
                  <a:gd name="connsiteY1" fmla="*/ 223457 h 378428"/>
                  <a:gd name="connsiteX2" fmla="*/ 311661 w 359976"/>
                  <a:gd name="connsiteY2" fmla="*/ 348329 h 378428"/>
                  <a:gd name="connsiteX3" fmla="*/ 264036 w 359976"/>
                  <a:gd name="connsiteY3" fmla="*/ 378428 h 378428"/>
                  <a:gd name="connsiteX4" fmla="*/ 147736 w 359976"/>
                  <a:gd name="connsiteY4" fmla="*/ 337566 h 378428"/>
                  <a:gd name="connsiteX5" fmla="*/ 109064 w 359976"/>
                  <a:gd name="connsiteY5" fmla="*/ 309563 h 378428"/>
                  <a:gd name="connsiteX6" fmla="*/ 53057 w 359976"/>
                  <a:gd name="connsiteY6" fmla="*/ 300990 h 378428"/>
                  <a:gd name="connsiteX7" fmla="*/ 1336 w 359976"/>
                  <a:gd name="connsiteY7" fmla="*/ 229934 h 378428"/>
                  <a:gd name="connsiteX8" fmla="*/ 50866 w 359976"/>
                  <a:gd name="connsiteY8" fmla="*/ 199835 h 378428"/>
                  <a:gd name="connsiteX9" fmla="*/ 66011 w 359976"/>
                  <a:gd name="connsiteY9" fmla="*/ 197644 h 378428"/>
                  <a:gd name="connsiteX10" fmla="*/ 22958 w 359976"/>
                  <a:gd name="connsiteY10" fmla="*/ 85725 h 378428"/>
                  <a:gd name="connsiteX11" fmla="*/ 169262 w 359976"/>
                  <a:gd name="connsiteY11" fmla="*/ 0 h 378428"/>
                  <a:gd name="connsiteX12" fmla="*/ 276895 w 359976"/>
                  <a:gd name="connsiteY12" fmla="*/ 25813 h 37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9976" h="378428">
                    <a:moveTo>
                      <a:pt x="322710" y="71057"/>
                    </a:moveTo>
                    <a:cubicBezTo>
                      <a:pt x="322710" y="71057"/>
                      <a:pt x="352809" y="202311"/>
                      <a:pt x="359286" y="223457"/>
                    </a:cubicBezTo>
                    <a:cubicBezTo>
                      <a:pt x="365763" y="244602"/>
                      <a:pt x="324901" y="328994"/>
                      <a:pt x="311661" y="348329"/>
                    </a:cubicBezTo>
                    <a:cubicBezTo>
                      <a:pt x="301444" y="365334"/>
                      <a:pt x="283780" y="376498"/>
                      <a:pt x="264036" y="378428"/>
                    </a:cubicBezTo>
                    <a:cubicBezTo>
                      <a:pt x="248986" y="378428"/>
                      <a:pt x="167167" y="350520"/>
                      <a:pt x="147736" y="337566"/>
                    </a:cubicBezTo>
                    <a:cubicBezTo>
                      <a:pt x="128305" y="324612"/>
                      <a:pt x="109064" y="309563"/>
                      <a:pt x="109064" y="309563"/>
                    </a:cubicBezTo>
                    <a:cubicBezTo>
                      <a:pt x="90351" y="318095"/>
                      <a:pt x="68361" y="314729"/>
                      <a:pt x="53057" y="300990"/>
                    </a:cubicBezTo>
                    <a:cubicBezTo>
                      <a:pt x="27244" y="277273"/>
                      <a:pt x="-7236" y="249269"/>
                      <a:pt x="1336" y="229934"/>
                    </a:cubicBezTo>
                    <a:cubicBezTo>
                      <a:pt x="9891" y="210498"/>
                      <a:pt x="29675" y="198475"/>
                      <a:pt x="50866" y="199835"/>
                    </a:cubicBezTo>
                    <a:cubicBezTo>
                      <a:pt x="74584" y="199835"/>
                      <a:pt x="66011" y="197644"/>
                      <a:pt x="66011" y="197644"/>
                    </a:cubicBezTo>
                    <a:cubicBezTo>
                      <a:pt x="66011" y="197644"/>
                      <a:pt x="22958" y="135255"/>
                      <a:pt x="22958" y="85725"/>
                    </a:cubicBezTo>
                    <a:cubicBezTo>
                      <a:pt x="22958" y="36195"/>
                      <a:pt x="115446" y="0"/>
                      <a:pt x="169262" y="0"/>
                    </a:cubicBezTo>
                    <a:cubicBezTo>
                      <a:pt x="206473" y="1551"/>
                      <a:pt x="243028" y="10317"/>
                      <a:pt x="276895" y="25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1F538ECB-7C5E-463E-AD4E-86AEE4B9060F}"/>
                  </a:ext>
                </a:extLst>
              </p:cNvPr>
              <p:cNvSpPr/>
              <p:nvPr/>
            </p:nvSpPr>
            <p:spPr>
              <a:xfrm>
                <a:off x="6114192" y="1690877"/>
                <a:ext cx="56007" cy="99060"/>
              </a:xfrm>
              <a:custGeom>
                <a:avLst/>
                <a:gdLst>
                  <a:gd name="connsiteX0" fmla="*/ 17240 w 56007"/>
                  <a:gd name="connsiteY0" fmla="*/ 0 h 99060"/>
                  <a:gd name="connsiteX1" fmla="*/ 56007 w 56007"/>
                  <a:gd name="connsiteY1" fmla="*/ 73247 h 99060"/>
                  <a:gd name="connsiteX2" fmla="*/ 17240 w 56007"/>
                  <a:gd name="connsiteY2" fmla="*/ 99060 h 99060"/>
                  <a:gd name="connsiteX3" fmla="*/ 0 w 56007"/>
                  <a:gd name="connsiteY3" fmla="*/ 77534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07" h="99060">
                    <a:moveTo>
                      <a:pt x="17240" y="0"/>
                    </a:moveTo>
                    <a:lnTo>
                      <a:pt x="56007" y="73247"/>
                    </a:lnTo>
                    <a:lnTo>
                      <a:pt x="17240" y="99060"/>
                    </a:lnTo>
                    <a:lnTo>
                      <a:pt x="0" y="77534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6981A810-45AF-4BB3-9E35-68DB032C1959}"/>
                  </a:ext>
                </a:extLst>
              </p:cNvPr>
              <p:cNvSpPr/>
              <p:nvPr/>
            </p:nvSpPr>
            <p:spPr>
              <a:xfrm>
                <a:off x="6178772" y="1757648"/>
                <a:ext cx="23758" cy="45243"/>
              </a:xfrm>
              <a:custGeom>
                <a:avLst/>
                <a:gdLst>
                  <a:gd name="connsiteX0" fmla="*/ 23717 w 23758"/>
                  <a:gd name="connsiteY0" fmla="*/ 0 h 45243"/>
                  <a:gd name="connsiteX1" fmla="*/ 0 w 23758"/>
                  <a:gd name="connsiteY1" fmla="*/ 45244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58" h="45243">
                    <a:moveTo>
                      <a:pt x="23717" y="0"/>
                    </a:moveTo>
                    <a:cubicBezTo>
                      <a:pt x="23717" y="0"/>
                      <a:pt x="25813" y="17240"/>
                      <a:pt x="0" y="4524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EBFC6FB7-BC9C-49D2-BE2F-3BDB21A2F194}"/>
                  </a:ext>
                </a:extLst>
              </p:cNvPr>
              <p:cNvSpPr/>
              <p:nvPr/>
            </p:nvSpPr>
            <p:spPr>
              <a:xfrm>
                <a:off x="6071520" y="1699545"/>
                <a:ext cx="19050" cy="36575"/>
              </a:xfrm>
              <a:custGeom>
                <a:avLst/>
                <a:gdLst>
                  <a:gd name="connsiteX0" fmla="*/ 19050 w 19050"/>
                  <a:gd name="connsiteY0" fmla="*/ 18288 h 36575"/>
                  <a:gd name="connsiteX1" fmla="*/ 9525 w 19050"/>
                  <a:gd name="connsiteY1" fmla="*/ 36576 h 36575"/>
                  <a:gd name="connsiteX2" fmla="*/ 0 w 19050"/>
                  <a:gd name="connsiteY2" fmla="*/ 18288 h 36575"/>
                  <a:gd name="connsiteX3" fmla="*/ 9525 w 19050"/>
                  <a:gd name="connsiteY3" fmla="*/ 0 h 36575"/>
                  <a:gd name="connsiteX4" fmla="*/ 19050 w 19050"/>
                  <a:gd name="connsiteY4" fmla="*/ 18288 h 3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6575">
                    <a:moveTo>
                      <a:pt x="19050" y="18288"/>
                    </a:moveTo>
                    <a:cubicBezTo>
                      <a:pt x="19050" y="28385"/>
                      <a:pt x="14669" y="36576"/>
                      <a:pt x="9525" y="36576"/>
                    </a:cubicBezTo>
                    <a:cubicBezTo>
                      <a:pt x="4382" y="36576"/>
                      <a:pt x="0" y="28385"/>
                      <a:pt x="0" y="18288"/>
                    </a:cubicBezTo>
                    <a:cubicBezTo>
                      <a:pt x="0" y="8192"/>
                      <a:pt x="4382" y="0"/>
                      <a:pt x="9525" y="0"/>
                    </a:cubicBezTo>
                    <a:cubicBezTo>
                      <a:pt x="14669" y="0"/>
                      <a:pt x="19050" y="8192"/>
                      <a:pt x="19050" y="182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15824F75-6FB9-45BF-A1D2-7E16B04F8FF4}"/>
                  </a:ext>
                </a:extLst>
              </p:cNvPr>
              <p:cNvSpPr/>
              <p:nvPr/>
            </p:nvSpPr>
            <p:spPr>
              <a:xfrm>
                <a:off x="6148578" y="1665065"/>
                <a:ext cx="19430" cy="36576"/>
              </a:xfrm>
              <a:custGeom>
                <a:avLst/>
                <a:gdLst>
                  <a:gd name="connsiteX0" fmla="*/ 19431 w 19430"/>
                  <a:gd name="connsiteY0" fmla="*/ 18288 h 36576"/>
                  <a:gd name="connsiteX1" fmla="*/ 9716 w 19430"/>
                  <a:gd name="connsiteY1" fmla="*/ 36576 h 36576"/>
                  <a:gd name="connsiteX2" fmla="*/ 0 w 19430"/>
                  <a:gd name="connsiteY2" fmla="*/ 18288 h 36576"/>
                  <a:gd name="connsiteX3" fmla="*/ 9716 w 19430"/>
                  <a:gd name="connsiteY3" fmla="*/ 0 h 36576"/>
                  <a:gd name="connsiteX4" fmla="*/ 19431 w 19430"/>
                  <a:gd name="connsiteY4" fmla="*/ 18288 h 3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30" h="36576">
                    <a:moveTo>
                      <a:pt x="19431" y="18288"/>
                    </a:moveTo>
                    <a:cubicBezTo>
                      <a:pt x="19431" y="28388"/>
                      <a:pt x="15081" y="36576"/>
                      <a:pt x="9716" y="36576"/>
                    </a:cubicBezTo>
                    <a:cubicBezTo>
                      <a:pt x="4350" y="36576"/>
                      <a:pt x="0" y="28388"/>
                      <a:pt x="0" y="18288"/>
                    </a:cubicBezTo>
                    <a:cubicBezTo>
                      <a:pt x="0" y="8188"/>
                      <a:pt x="4350" y="0"/>
                      <a:pt x="9716" y="0"/>
                    </a:cubicBezTo>
                    <a:cubicBezTo>
                      <a:pt x="15081" y="0"/>
                      <a:pt x="19431" y="8188"/>
                      <a:pt x="19431" y="182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FA014F6-D959-46EB-9078-74F0112F8BC4}"/>
                  </a:ext>
                </a:extLst>
              </p:cNvPr>
              <p:cNvSpPr/>
              <p:nvPr/>
            </p:nvSpPr>
            <p:spPr>
              <a:xfrm>
                <a:off x="5834230" y="1400770"/>
                <a:ext cx="447792" cy="402732"/>
              </a:xfrm>
              <a:custGeom>
                <a:avLst/>
                <a:gdLst>
                  <a:gd name="connsiteX0" fmla="*/ 140040 w 447792"/>
                  <a:gd name="connsiteY0" fmla="*/ 128659 h 402732"/>
                  <a:gd name="connsiteX1" fmla="*/ 117 w 447792"/>
                  <a:gd name="connsiteY1" fmla="*/ 240673 h 402732"/>
                  <a:gd name="connsiteX2" fmla="*/ 127181 w 447792"/>
                  <a:gd name="connsiteY2" fmla="*/ 399931 h 402732"/>
                  <a:gd name="connsiteX3" fmla="*/ 152994 w 447792"/>
                  <a:gd name="connsiteY3" fmla="*/ 386977 h 402732"/>
                  <a:gd name="connsiteX4" fmla="*/ 144326 w 447792"/>
                  <a:gd name="connsiteY4" fmla="*/ 346115 h 402732"/>
                  <a:gd name="connsiteX5" fmla="*/ 178806 w 447792"/>
                  <a:gd name="connsiteY5" fmla="*/ 288012 h 402732"/>
                  <a:gd name="connsiteX6" fmla="*/ 146517 w 447792"/>
                  <a:gd name="connsiteY6" fmla="*/ 264295 h 402732"/>
                  <a:gd name="connsiteX7" fmla="*/ 273485 w 447792"/>
                  <a:gd name="connsiteY7" fmla="*/ 214765 h 402732"/>
                  <a:gd name="connsiteX8" fmla="*/ 396262 w 447792"/>
                  <a:gd name="connsiteY8" fmla="*/ 257818 h 402732"/>
                  <a:gd name="connsiteX9" fmla="*/ 381117 w 447792"/>
                  <a:gd name="connsiteY9" fmla="*/ 208383 h 402732"/>
                  <a:gd name="connsiteX10" fmla="*/ 447792 w 447792"/>
                  <a:gd name="connsiteY10" fmla="*/ 165330 h 402732"/>
                  <a:gd name="connsiteX11" fmla="*/ 398262 w 447792"/>
                  <a:gd name="connsiteY11" fmla="*/ 107132 h 402732"/>
                  <a:gd name="connsiteX12" fmla="*/ 342351 w 447792"/>
                  <a:gd name="connsiteY12" fmla="*/ 105037 h 402732"/>
                  <a:gd name="connsiteX13" fmla="*/ 344446 w 447792"/>
                  <a:gd name="connsiteY13" fmla="*/ 19312 h 402732"/>
                  <a:gd name="connsiteX14" fmla="*/ 256245 w 447792"/>
                  <a:gd name="connsiteY14" fmla="*/ 36552 h 402732"/>
                  <a:gd name="connsiteX15" fmla="*/ 234718 w 447792"/>
                  <a:gd name="connsiteY15" fmla="*/ 85987 h 402732"/>
                  <a:gd name="connsiteX16" fmla="*/ 170139 w 447792"/>
                  <a:gd name="connsiteY16" fmla="*/ 68842 h 402732"/>
                  <a:gd name="connsiteX17" fmla="*/ 140040 w 447792"/>
                  <a:gd name="connsiteY17" fmla="*/ 128659 h 40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7792" h="402732">
                    <a:moveTo>
                      <a:pt x="140040" y="128659"/>
                    </a:moveTo>
                    <a:cubicBezTo>
                      <a:pt x="140040" y="128659"/>
                      <a:pt x="4594" y="178189"/>
                      <a:pt x="117" y="240673"/>
                    </a:cubicBezTo>
                    <a:cubicBezTo>
                      <a:pt x="-4359" y="303157"/>
                      <a:pt x="120704" y="389168"/>
                      <a:pt x="127181" y="399931"/>
                    </a:cubicBezTo>
                    <a:cubicBezTo>
                      <a:pt x="133658" y="410694"/>
                      <a:pt x="152994" y="386977"/>
                      <a:pt x="152994" y="386977"/>
                    </a:cubicBezTo>
                    <a:cubicBezTo>
                      <a:pt x="144281" y="375273"/>
                      <a:pt x="141115" y="360348"/>
                      <a:pt x="144326" y="346115"/>
                    </a:cubicBezTo>
                    <a:cubicBezTo>
                      <a:pt x="150803" y="324588"/>
                      <a:pt x="178806" y="298490"/>
                      <a:pt x="178806" y="288012"/>
                    </a:cubicBezTo>
                    <a:cubicBezTo>
                      <a:pt x="178806" y="277535"/>
                      <a:pt x="146517" y="296585"/>
                      <a:pt x="146517" y="264295"/>
                    </a:cubicBezTo>
                    <a:cubicBezTo>
                      <a:pt x="146517" y="232005"/>
                      <a:pt x="226146" y="212669"/>
                      <a:pt x="273485" y="214765"/>
                    </a:cubicBezTo>
                    <a:cubicBezTo>
                      <a:pt x="320824" y="216860"/>
                      <a:pt x="361782" y="296585"/>
                      <a:pt x="396262" y="257818"/>
                    </a:cubicBezTo>
                    <a:cubicBezTo>
                      <a:pt x="430743" y="219051"/>
                      <a:pt x="381117" y="208383"/>
                      <a:pt x="381117" y="208383"/>
                    </a:cubicBezTo>
                    <a:cubicBezTo>
                      <a:pt x="381117" y="208383"/>
                      <a:pt x="447792" y="199715"/>
                      <a:pt x="447792" y="165330"/>
                    </a:cubicBezTo>
                    <a:cubicBezTo>
                      <a:pt x="447792" y="130945"/>
                      <a:pt x="413312" y="107132"/>
                      <a:pt x="398262" y="107132"/>
                    </a:cubicBezTo>
                    <a:cubicBezTo>
                      <a:pt x="383213" y="107132"/>
                      <a:pt x="342351" y="133040"/>
                      <a:pt x="342351" y="105037"/>
                    </a:cubicBezTo>
                    <a:cubicBezTo>
                      <a:pt x="342351" y="77033"/>
                      <a:pt x="383213" y="64079"/>
                      <a:pt x="344446" y="19312"/>
                    </a:cubicBezTo>
                    <a:cubicBezTo>
                      <a:pt x="305679" y="-25456"/>
                      <a:pt x="256245" y="19312"/>
                      <a:pt x="256245" y="36552"/>
                    </a:cubicBezTo>
                    <a:cubicBezTo>
                      <a:pt x="256245" y="53792"/>
                      <a:pt x="243291" y="85987"/>
                      <a:pt x="234718" y="85987"/>
                    </a:cubicBezTo>
                    <a:cubicBezTo>
                      <a:pt x="226146" y="85987"/>
                      <a:pt x="200238" y="47315"/>
                      <a:pt x="170139" y="68842"/>
                    </a:cubicBezTo>
                    <a:cubicBezTo>
                      <a:pt x="151823" y="83405"/>
                      <a:pt x="140820" y="105272"/>
                      <a:pt x="140040" y="12865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B811719C-AD87-45FD-BCBA-02E928694A4B}"/>
                  </a:ext>
                </a:extLst>
              </p:cNvPr>
              <p:cNvSpPr/>
              <p:nvPr/>
            </p:nvSpPr>
            <p:spPr>
              <a:xfrm>
                <a:off x="6030277" y="1669351"/>
                <a:ext cx="68865" cy="25907"/>
              </a:xfrm>
              <a:custGeom>
                <a:avLst/>
                <a:gdLst>
                  <a:gd name="connsiteX0" fmla="*/ 0 w 68865"/>
                  <a:gd name="connsiteY0" fmla="*/ 25908 h 25907"/>
                  <a:gd name="connsiteX1" fmla="*/ 68866 w 68865"/>
                  <a:gd name="connsiteY1" fmla="*/ 0 h 2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865" h="25907">
                    <a:moveTo>
                      <a:pt x="0" y="25908"/>
                    </a:moveTo>
                    <a:lnTo>
                      <a:pt x="68866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DFE64BD-8A16-4BEA-A328-5D687EF17500}"/>
                  </a:ext>
                </a:extLst>
              </p:cNvPr>
              <p:cNvSpPr/>
              <p:nvPr/>
            </p:nvSpPr>
            <p:spPr>
              <a:xfrm>
                <a:off x="6109359" y="1619440"/>
                <a:ext cx="3595" cy="19812"/>
              </a:xfrm>
              <a:custGeom>
                <a:avLst/>
                <a:gdLst>
                  <a:gd name="connsiteX0" fmla="*/ 547 w 3595"/>
                  <a:gd name="connsiteY0" fmla="*/ 19812 h 19812"/>
                  <a:gd name="connsiteX1" fmla="*/ 3595 w 3595"/>
                  <a:gd name="connsiteY1" fmla="*/ 0 h 1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95" h="19812">
                    <a:moveTo>
                      <a:pt x="547" y="19812"/>
                    </a:moveTo>
                    <a:cubicBezTo>
                      <a:pt x="-770" y="13054"/>
                      <a:pt x="308" y="6049"/>
                      <a:pt x="3595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EF6FB1BD-CFE1-480A-951B-A8D22416DAAE}"/>
                  </a:ext>
                </a:extLst>
              </p:cNvPr>
              <p:cNvSpPr/>
              <p:nvPr/>
            </p:nvSpPr>
            <p:spPr>
              <a:xfrm>
                <a:off x="6112954" y="1587436"/>
                <a:ext cx="40004" cy="31813"/>
              </a:xfrm>
              <a:custGeom>
                <a:avLst/>
                <a:gdLst>
                  <a:gd name="connsiteX0" fmla="*/ 0 w 40004"/>
                  <a:gd name="connsiteY0" fmla="*/ 31814 h 31813"/>
                  <a:gd name="connsiteX1" fmla="*/ 40005 w 40004"/>
                  <a:gd name="connsiteY1" fmla="*/ 0 h 3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04" h="31813">
                    <a:moveTo>
                      <a:pt x="0" y="31814"/>
                    </a:moveTo>
                    <a:cubicBezTo>
                      <a:pt x="4858" y="22289"/>
                      <a:pt x="15812" y="10001"/>
                      <a:pt x="40005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9" name="Thought Bubble: Cloud 438">
            <a:extLst>
              <a:ext uri="{FF2B5EF4-FFF2-40B4-BE49-F238E27FC236}">
                <a16:creationId xmlns:a16="http://schemas.microsoft.com/office/drawing/2014/main" id="{0FD0F1A3-6F09-483F-93A9-4B80D832BDA1}"/>
              </a:ext>
            </a:extLst>
          </p:cNvPr>
          <p:cNvSpPr/>
          <p:nvPr/>
        </p:nvSpPr>
        <p:spPr>
          <a:xfrm>
            <a:off x="2455707" y="649513"/>
            <a:ext cx="7646236" cy="3327402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391DD8A4-9AF3-430A-A6F0-5C5CF41B004F}"/>
              </a:ext>
            </a:extLst>
          </p:cNvPr>
          <p:cNvSpPr txBox="1"/>
          <p:nvPr/>
        </p:nvSpPr>
        <p:spPr>
          <a:xfrm>
            <a:off x="3345866" y="1334080"/>
            <a:ext cx="639322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</a:t>
            </a:r>
          </a:p>
        </p:txBody>
      </p: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6A031480-954F-44F6-95D2-D737F5935286}"/>
              </a:ext>
            </a:extLst>
          </p:cNvPr>
          <p:cNvGrpSpPr/>
          <p:nvPr/>
        </p:nvGrpSpPr>
        <p:grpSpPr>
          <a:xfrm rot="6474808">
            <a:off x="54729" y="5942738"/>
            <a:ext cx="1099156" cy="1223925"/>
            <a:chOff x="3884936" y="4129874"/>
            <a:chExt cx="1099156" cy="1223925"/>
          </a:xfrm>
        </p:grpSpPr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16A7DCE2-0478-49BF-94C5-88B812C5ED6E}"/>
                </a:ext>
              </a:extLst>
            </p:cNvPr>
            <p:cNvSpPr/>
            <p:nvPr/>
          </p:nvSpPr>
          <p:spPr>
            <a:xfrm>
              <a:off x="3894028" y="4815596"/>
              <a:ext cx="181181" cy="99535"/>
            </a:xfrm>
            <a:custGeom>
              <a:avLst/>
              <a:gdLst>
                <a:gd name="connsiteX0" fmla="*/ 101933 w 181181"/>
                <a:gd name="connsiteY0" fmla="*/ 92815 h 99535"/>
                <a:gd name="connsiteX1" fmla="*/ 181181 w 181181"/>
                <a:gd name="connsiteY1" fmla="*/ 36617 h 99535"/>
                <a:gd name="connsiteX2" fmla="*/ 137652 w 181181"/>
                <a:gd name="connsiteY2" fmla="*/ 11757 h 99535"/>
                <a:gd name="connsiteX3" fmla="*/ 10112 w 181181"/>
                <a:gd name="connsiteY3" fmla="*/ 20615 h 99535"/>
                <a:gd name="connsiteX4" fmla="*/ 17417 w 181181"/>
                <a:gd name="connsiteY4" fmla="*/ 85673 h 99535"/>
                <a:gd name="connsiteX5" fmla="*/ 20971 w 181181"/>
                <a:gd name="connsiteY5" fmla="*/ 88243 h 99535"/>
                <a:gd name="connsiteX6" fmla="*/ 101933 w 181181"/>
                <a:gd name="connsiteY6" fmla="*/ 92815 h 9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81" h="99535">
                  <a:moveTo>
                    <a:pt x="101933" y="92815"/>
                  </a:moveTo>
                  <a:cubicBezTo>
                    <a:pt x="130508" y="83290"/>
                    <a:pt x="181181" y="36713"/>
                    <a:pt x="181181" y="36617"/>
                  </a:cubicBezTo>
                  <a:cubicBezTo>
                    <a:pt x="181181" y="36522"/>
                    <a:pt x="140414" y="12900"/>
                    <a:pt x="137652" y="11757"/>
                  </a:cubicBezTo>
                  <a:cubicBezTo>
                    <a:pt x="105553" y="-1768"/>
                    <a:pt x="35544" y="-9007"/>
                    <a:pt x="10112" y="20615"/>
                  </a:cubicBezTo>
                  <a:cubicBezTo>
                    <a:pt x="-5836" y="40598"/>
                    <a:pt x="-2565" y="69725"/>
                    <a:pt x="17417" y="85673"/>
                  </a:cubicBezTo>
                  <a:cubicBezTo>
                    <a:pt x="18560" y="86585"/>
                    <a:pt x="19746" y="87443"/>
                    <a:pt x="20971" y="88243"/>
                  </a:cubicBezTo>
                  <a:cubicBezTo>
                    <a:pt x="43450" y="104245"/>
                    <a:pt x="77168" y="100816"/>
                    <a:pt x="101933" y="9281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71D258E5-D6DA-4C5E-905F-D48EA8510BA0}"/>
                </a:ext>
              </a:extLst>
            </p:cNvPr>
            <p:cNvSpPr/>
            <p:nvPr/>
          </p:nvSpPr>
          <p:spPr>
            <a:xfrm>
              <a:off x="4357409" y="4350072"/>
              <a:ext cx="166347" cy="115460"/>
            </a:xfrm>
            <a:custGeom>
              <a:avLst/>
              <a:gdLst>
                <a:gd name="connsiteX0" fmla="*/ 166332 w 166347"/>
                <a:gd name="connsiteY0" fmla="*/ 109330 h 115460"/>
                <a:gd name="connsiteX1" fmla="*/ 143663 w 166347"/>
                <a:gd name="connsiteY1" fmla="*/ 64562 h 115460"/>
                <a:gd name="connsiteX2" fmla="*/ 32411 w 166347"/>
                <a:gd name="connsiteY2" fmla="*/ 1602 h 115460"/>
                <a:gd name="connsiteX3" fmla="*/ 2146 w 166347"/>
                <a:gd name="connsiteY3" fmla="*/ 59652 h 115460"/>
                <a:gd name="connsiteX4" fmla="*/ 3836 w 166347"/>
                <a:gd name="connsiteY4" fmla="*/ 64181 h 115460"/>
                <a:gd name="connsiteX5" fmla="*/ 69177 w 166347"/>
                <a:gd name="connsiteY5" fmla="*/ 112473 h 115460"/>
                <a:gd name="connsiteX6" fmla="*/ 166332 w 166347"/>
                <a:gd name="connsiteY6" fmla="*/ 109330 h 1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47" h="115460">
                  <a:moveTo>
                    <a:pt x="166332" y="109330"/>
                  </a:moveTo>
                  <a:cubicBezTo>
                    <a:pt x="166999" y="109330"/>
                    <a:pt x="145377" y="67134"/>
                    <a:pt x="143663" y="64562"/>
                  </a:cubicBezTo>
                  <a:cubicBezTo>
                    <a:pt x="124613" y="35987"/>
                    <a:pt x="69939" y="-9066"/>
                    <a:pt x="32411" y="1602"/>
                  </a:cubicBezTo>
                  <a:cubicBezTo>
                    <a:pt x="8023" y="9275"/>
                    <a:pt x="-5527" y="35265"/>
                    <a:pt x="2146" y="59652"/>
                  </a:cubicBezTo>
                  <a:cubicBezTo>
                    <a:pt x="2630" y="61190"/>
                    <a:pt x="3194" y="62702"/>
                    <a:pt x="3836" y="64181"/>
                  </a:cubicBezTo>
                  <a:cubicBezTo>
                    <a:pt x="14027" y="89708"/>
                    <a:pt x="44031" y="105520"/>
                    <a:pt x="69177" y="112473"/>
                  </a:cubicBezTo>
                  <a:cubicBezTo>
                    <a:pt x="98705" y="120664"/>
                    <a:pt x="166237" y="109425"/>
                    <a:pt x="166332" y="109330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D6ED90A0-FCFF-432F-AFCB-30D7740FFD4D}"/>
                </a:ext>
              </a:extLst>
            </p:cNvPr>
            <p:cNvSpPr/>
            <p:nvPr/>
          </p:nvSpPr>
          <p:spPr>
            <a:xfrm>
              <a:off x="3884936" y="4129874"/>
              <a:ext cx="1099156" cy="1223925"/>
            </a:xfrm>
            <a:custGeom>
              <a:avLst/>
              <a:gdLst>
                <a:gd name="connsiteX0" fmla="*/ 260472 w 1099156"/>
                <a:gd name="connsiteY0" fmla="*/ 911029 h 1223925"/>
                <a:gd name="connsiteX1" fmla="*/ 321622 w 1099156"/>
                <a:gd name="connsiteY1" fmla="*/ 836829 h 1223925"/>
                <a:gd name="connsiteX2" fmla="*/ 417444 w 1099156"/>
                <a:gd name="connsiteY2" fmla="*/ 888836 h 1223925"/>
                <a:gd name="connsiteX3" fmla="*/ 476118 w 1099156"/>
                <a:gd name="connsiteY3" fmla="*/ 914458 h 1223925"/>
                <a:gd name="connsiteX4" fmla="*/ 457068 w 1099156"/>
                <a:gd name="connsiteY4" fmla="*/ 909791 h 1223925"/>
                <a:gd name="connsiteX5" fmla="*/ 336386 w 1099156"/>
                <a:gd name="connsiteY5" fmla="*/ 951987 h 1223925"/>
                <a:gd name="connsiteX6" fmla="*/ 360123 w 1099156"/>
                <a:gd name="connsiteY6" fmla="*/ 1012853 h 1223925"/>
                <a:gd name="connsiteX7" fmla="*/ 364961 w 1099156"/>
                <a:gd name="connsiteY7" fmla="*/ 1014661 h 1223925"/>
                <a:gd name="connsiteX8" fmla="*/ 444304 w 1099156"/>
                <a:gd name="connsiteY8" fmla="*/ 997421 h 1223925"/>
                <a:gd name="connsiteX9" fmla="*/ 503931 w 1099156"/>
                <a:gd name="connsiteY9" fmla="*/ 925412 h 1223925"/>
                <a:gd name="connsiteX10" fmla="*/ 526791 w 1099156"/>
                <a:gd name="connsiteY10" fmla="*/ 934937 h 1223925"/>
                <a:gd name="connsiteX11" fmla="*/ 635566 w 1099156"/>
                <a:gd name="connsiteY11" fmla="*/ 979133 h 1223925"/>
                <a:gd name="connsiteX12" fmla="*/ 672333 w 1099156"/>
                <a:gd name="connsiteY12" fmla="*/ 995897 h 1223925"/>
                <a:gd name="connsiteX13" fmla="*/ 655474 w 1099156"/>
                <a:gd name="connsiteY13" fmla="*/ 991992 h 1223925"/>
                <a:gd name="connsiteX14" fmla="*/ 534792 w 1099156"/>
                <a:gd name="connsiteY14" fmla="*/ 1034187 h 1223925"/>
                <a:gd name="connsiteX15" fmla="*/ 558460 w 1099156"/>
                <a:gd name="connsiteY15" fmla="*/ 1094936 h 1223925"/>
                <a:gd name="connsiteX16" fmla="*/ 563367 w 1099156"/>
                <a:gd name="connsiteY16" fmla="*/ 1096767 h 1223925"/>
                <a:gd name="connsiteX17" fmla="*/ 642710 w 1099156"/>
                <a:gd name="connsiteY17" fmla="*/ 1079526 h 1223925"/>
                <a:gd name="connsiteX18" fmla="*/ 701003 w 1099156"/>
                <a:gd name="connsiteY18" fmla="*/ 1009803 h 1223925"/>
                <a:gd name="connsiteX19" fmla="*/ 737103 w 1099156"/>
                <a:gd name="connsiteY19" fmla="*/ 1028853 h 1223925"/>
                <a:gd name="connsiteX20" fmla="*/ 760439 w 1099156"/>
                <a:gd name="connsiteY20" fmla="*/ 1042569 h 1223925"/>
                <a:gd name="connsiteX21" fmla="*/ 783109 w 1099156"/>
                <a:gd name="connsiteY21" fmla="*/ 1057143 h 1223925"/>
                <a:gd name="connsiteX22" fmla="*/ 825209 w 1099156"/>
                <a:gd name="connsiteY22" fmla="*/ 1086861 h 1223925"/>
                <a:gd name="connsiteX23" fmla="*/ 852451 w 1099156"/>
                <a:gd name="connsiteY23" fmla="*/ 1107054 h 1223925"/>
                <a:gd name="connsiteX24" fmla="*/ 813398 w 1099156"/>
                <a:gd name="connsiteY24" fmla="*/ 1090766 h 1223925"/>
                <a:gd name="connsiteX25" fmla="*/ 687763 w 1099156"/>
                <a:gd name="connsiteY25" fmla="*/ 1114197 h 1223925"/>
                <a:gd name="connsiteX26" fmla="*/ 701765 w 1099156"/>
                <a:gd name="connsiteY26" fmla="*/ 1177873 h 1223925"/>
                <a:gd name="connsiteX27" fmla="*/ 706242 w 1099156"/>
                <a:gd name="connsiteY27" fmla="*/ 1180396 h 1223925"/>
                <a:gd name="connsiteX28" fmla="*/ 787300 w 1099156"/>
                <a:gd name="connsiteY28" fmla="*/ 1175348 h 1223925"/>
                <a:gd name="connsiteX29" fmla="*/ 858547 w 1099156"/>
                <a:gd name="connsiteY29" fmla="*/ 1111626 h 1223925"/>
                <a:gd name="connsiteX30" fmla="*/ 900838 w 1099156"/>
                <a:gd name="connsiteY30" fmla="*/ 1144296 h 1223925"/>
                <a:gd name="connsiteX31" fmla="*/ 996088 w 1099156"/>
                <a:gd name="connsiteY31" fmla="*/ 1223925 h 1223925"/>
                <a:gd name="connsiteX32" fmla="*/ 1015138 w 1099156"/>
                <a:gd name="connsiteY32" fmla="*/ 1206590 h 1223925"/>
                <a:gd name="connsiteX33" fmla="*/ 914458 w 1099156"/>
                <a:gd name="connsiteY33" fmla="*/ 1126008 h 1223925"/>
                <a:gd name="connsiteX34" fmla="*/ 866833 w 1099156"/>
                <a:gd name="connsiteY34" fmla="*/ 1090766 h 1223925"/>
                <a:gd name="connsiteX35" fmla="*/ 890074 w 1099156"/>
                <a:gd name="connsiteY35" fmla="*/ 1036569 h 1223925"/>
                <a:gd name="connsiteX36" fmla="*/ 981514 w 1099156"/>
                <a:gd name="connsiteY36" fmla="*/ 1022376 h 1223925"/>
                <a:gd name="connsiteX37" fmla="*/ 998755 w 1099156"/>
                <a:gd name="connsiteY37" fmla="*/ 1072954 h 1223925"/>
                <a:gd name="connsiteX38" fmla="*/ 1033807 w 1099156"/>
                <a:gd name="connsiteY38" fmla="*/ 1190207 h 1223925"/>
                <a:gd name="connsiteX39" fmla="*/ 1055143 w 1099156"/>
                <a:gd name="connsiteY39" fmla="*/ 1171157 h 1223925"/>
                <a:gd name="connsiteX40" fmla="*/ 1020662 w 1099156"/>
                <a:gd name="connsiteY40" fmla="*/ 1065334 h 1223925"/>
                <a:gd name="connsiteX41" fmla="*/ 1000088 w 1099156"/>
                <a:gd name="connsiteY41" fmla="*/ 1009613 h 1223925"/>
                <a:gd name="connsiteX42" fmla="*/ 1076288 w 1099156"/>
                <a:gd name="connsiteY42" fmla="*/ 951796 h 1223925"/>
                <a:gd name="connsiteX43" fmla="*/ 1096672 w 1099156"/>
                <a:gd name="connsiteY43" fmla="*/ 873120 h 1223925"/>
                <a:gd name="connsiteX44" fmla="*/ 1039701 w 1099156"/>
                <a:gd name="connsiteY44" fmla="*/ 840868 h 1223925"/>
                <a:gd name="connsiteX45" fmla="*/ 1035235 w 1099156"/>
                <a:gd name="connsiteY45" fmla="*/ 842354 h 1223925"/>
                <a:gd name="connsiteX46" fmla="*/ 988182 w 1099156"/>
                <a:gd name="connsiteY46" fmla="*/ 961226 h 1223925"/>
                <a:gd name="connsiteX47" fmla="*/ 995992 w 1099156"/>
                <a:gd name="connsiteY47" fmla="*/ 999326 h 1223925"/>
                <a:gd name="connsiteX48" fmla="*/ 986467 w 1099156"/>
                <a:gd name="connsiteY48" fmla="*/ 975799 h 1223925"/>
                <a:gd name="connsiteX49" fmla="*/ 966274 w 1099156"/>
                <a:gd name="connsiteY49" fmla="*/ 927126 h 1223925"/>
                <a:gd name="connsiteX50" fmla="*/ 954844 w 1099156"/>
                <a:gd name="connsiteY50" fmla="*/ 902742 h 1223925"/>
                <a:gd name="connsiteX51" fmla="*/ 942081 w 1099156"/>
                <a:gd name="connsiteY51" fmla="*/ 877882 h 1223925"/>
                <a:gd name="connsiteX52" fmla="*/ 908648 w 1099156"/>
                <a:gd name="connsiteY52" fmla="*/ 820732 h 1223925"/>
                <a:gd name="connsiteX53" fmla="*/ 990182 w 1099156"/>
                <a:gd name="connsiteY53" fmla="*/ 776155 h 1223925"/>
                <a:gd name="connsiteX54" fmla="*/ 1022186 w 1099156"/>
                <a:gd name="connsiteY54" fmla="*/ 701574 h 1223925"/>
                <a:gd name="connsiteX55" fmla="*/ 971146 w 1099156"/>
                <a:gd name="connsiteY55" fmla="*/ 661010 h 1223925"/>
                <a:gd name="connsiteX56" fmla="*/ 966179 w 1099156"/>
                <a:gd name="connsiteY56" fmla="*/ 661855 h 1223925"/>
                <a:gd name="connsiteX57" fmla="*/ 901695 w 1099156"/>
                <a:gd name="connsiteY57" fmla="*/ 772250 h 1223925"/>
                <a:gd name="connsiteX58" fmla="*/ 903790 w 1099156"/>
                <a:gd name="connsiteY58" fmla="*/ 813303 h 1223925"/>
                <a:gd name="connsiteX59" fmla="*/ 881788 w 1099156"/>
                <a:gd name="connsiteY59" fmla="*/ 779679 h 1223925"/>
                <a:gd name="connsiteX60" fmla="*/ 813112 w 1099156"/>
                <a:gd name="connsiteY60" fmla="*/ 683953 h 1223925"/>
                <a:gd name="connsiteX61" fmla="*/ 792062 w 1099156"/>
                <a:gd name="connsiteY61" fmla="*/ 654616 h 1223925"/>
                <a:gd name="connsiteX62" fmla="*/ 876549 w 1099156"/>
                <a:gd name="connsiteY62" fmla="*/ 608896 h 1223925"/>
                <a:gd name="connsiteX63" fmla="*/ 908648 w 1099156"/>
                <a:gd name="connsiteY63" fmla="*/ 534220 h 1223925"/>
                <a:gd name="connsiteX64" fmla="*/ 857427 w 1099156"/>
                <a:gd name="connsiteY64" fmla="*/ 493666 h 1223925"/>
                <a:gd name="connsiteX65" fmla="*/ 852546 w 1099156"/>
                <a:gd name="connsiteY65" fmla="*/ 494501 h 1223925"/>
                <a:gd name="connsiteX66" fmla="*/ 788062 w 1099156"/>
                <a:gd name="connsiteY66" fmla="*/ 604896 h 1223925"/>
                <a:gd name="connsiteX67" fmla="*/ 790729 w 1099156"/>
                <a:gd name="connsiteY67" fmla="*/ 652521 h 1223925"/>
                <a:gd name="connsiteX68" fmla="*/ 746056 w 1099156"/>
                <a:gd name="connsiteY68" fmla="*/ 587370 h 1223925"/>
                <a:gd name="connsiteX69" fmla="*/ 694431 w 1099156"/>
                <a:gd name="connsiteY69" fmla="*/ 495453 h 1223925"/>
                <a:gd name="connsiteX70" fmla="*/ 779394 w 1099156"/>
                <a:gd name="connsiteY70" fmla="*/ 449448 h 1223925"/>
                <a:gd name="connsiteX71" fmla="*/ 811493 w 1099156"/>
                <a:gd name="connsiteY71" fmla="*/ 374867 h 1223925"/>
                <a:gd name="connsiteX72" fmla="*/ 760452 w 1099156"/>
                <a:gd name="connsiteY72" fmla="*/ 334303 h 1223925"/>
                <a:gd name="connsiteX73" fmla="*/ 755486 w 1099156"/>
                <a:gd name="connsiteY73" fmla="*/ 335148 h 1223925"/>
                <a:gd name="connsiteX74" fmla="*/ 691002 w 1099156"/>
                <a:gd name="connsiteY74" fmla="*/ 445542 h 1223925"/>
                <a:gd name="connsiteX75" fmla="*/ 693193 w 1099156"/>
                <a:gd name="connsiteY75" fmla="*/ 488405 h 1223925"/>
                <a:gd name="connsiteX76" fmla="*/ 691097 w 1099156"/>
                <a:gd name="connsiteY76" fmla="*/ 488976 h 1223925"/>
                <a:gd name="connsiteX77" fmla="*/ 656617 w 1099156"/>
                <a:gd name="connsiteY77" fmla="*/ 388678 h 1223925"/>
                <a:gd name="connsiteX78" fmla="*/ 644996 w 1099156"/>
                <a:gd name="connsiteY78" fmla="*/ 333624 h 1223925"/>
                <a:gd name="connsiteX79" fmla="*/ 732436 w 1099156"/>
                <a:gd name="connsiteY79" fmla="*/ 297810 h 1223925"/>
                <a:gd name="connsiteX80" fmla="*/ 772536 w 1099156"/>
                <a:gd name="connsiteY80" fmla="*/ 227134 h 1223925"/>
                <a:gd name="connsiteX81" fmla="*/ 725866 w 1099156"/>
                <a:gd name="connsiteY81" fmla="*/ 181224 h 1223925"/>
                <a:gd name="connsiteX82" fmla="*/ 721101 w 1099156"/>
                <a:gd name="connsiteY82" fmla="*/ 181509 h 1223925"/>
                <a:gd name="connsiteX83" fmla="*/ 644901 w 1099156"/>
                <a:gd name="connsiteY83" fmla="*/ 284189 h 1223925"/>
                <a:gd name="connsiteX84" fmla="*/ 642710 w 1099156"/>
                <a:gd name="connsiteY84" fmla="*/ 319431 h 1223925"/>
                <a:gd name="connsiteX85" fmla="*/ 638900 w 1099156"/>
                <a:gd name="connsiteY85" fmla="*/ 295238 h 1223925"/>
                <a:gd name="connsiteX86" fmla="*/ 631185 w 1099156"/>
                <a:gd name="connsiteY86" fmla="*/ 215132 h 1223925"/>
                <a:gd name="connsiteX87" fmla="*/ 629756 w 1099156"/>
                <a:gd name="connsiteY87" fmla="*/ 177604 h 1223925"/>
                <a:gd name="connsiteX88" fmla="*/ 690430 w 1099156"/>
                <a:gd name="connsiteY88" fmla="*/ 105881 h 1223925"/>
                <a:gd name="connsiteX89" fmla="*/ 693478 w 1099156"/>
                <a:gd name="connsiteY89" fmla="*/ 24728 h 1223925"/>
                <a:gd name="connsiteX90" fmla="*/ 631101 w 1099156"/>
                <a:gd name="connsiteY90" fmla="*/ 5306 h 1223925"/>
                <a:gd name="connsiteX91" fmla="*/ 626803 w 1099156"/>
                <a:gd name="connsiteY91" fmla="*/ 7868 h 1223925"/>
                <a:gd name="connsiteX92" fmla="*/ 606420 w 1099156"/>
                <a:gd name="connsiteY92" fmla="*/ 134170 h 1223925"/>
                <a:gd name="connsiteX93" fmla="*/ 627280 w 1099156"/>
                <a:gd name="connsiteY93" fmla="*/ 179795 h 1223925"/>
                <a:gd name="connsiteX94" fmla="*/ 627851 w 1099156"/>
                <a:gd name="connsiteY94" fmla="*/ 179223 h 1223925"/>
                <a:gd name="connsiteX95" fmla="*/ 628613 w 1099156"/>
                <a:gd name="connsiteY95" fmla="*/ 215228 h 1223925"/>
                <a:gd name="connsiteX96" fmla="*/ 634519 w 1099156"/>
                <a:gd name="connsiteY96" fmla="*/ 295809 h 1223925"/>
                <a:gd name="connsiteX97" fmla="*/ 650330 w 1099156"/>
                <a:gd name="connsiteY97" fmla="*/ 390107 h 1223925"/>
                <a:gd name="connsiteX98" fmla="*/ 682906 w 1099156"/>
                <a:gd name="connsiteY98" fmla="*/ 492119 h 1223925"/>
                <a:gd name="connsiteX99" fmla="*/ 683477 w 1099156"/>
                <a:gd name="connsiteY99" fmla="*/ 493263 h 1223925"/>
                <a:gd name="connsiteX100" fmla="*/ 652521 w 1099156"/>
                <a:gd name="connsiteY100" fmla="*/ 459449 h 1223925"/>
                <a:gd name="connsiteX101" fmla="*/ 528696 w 1099156"/>
                <a:gd name="connsiteY101" fmla="*/ 428112 h 1223925"/>
                <a:gd name="connsiteX102" fmla="*/ 514762 w 1099156"/>
                <a:gd name="connsiteY102" fmla="*/ 491802 h 1223925"/>
                <a:gd name="connsiteX103" fmla="*/ 517742 w 1099156"/>
                <a:gd name="connsiteY103" fmla="*/ 495930 h 1223925"/>
                <a:gd name="connsiteX104" fmla="*/ 593466 w 1099156"/>
                <a:gd name="connsiteY104" fmla="*/ 525362 h 1223925"/>
                <a:gd name="connsiteX105" fmla="*/ 685382 w 1099156"/>
                <a:gd name="connsiteY105" fmla="*/ 496787 h 1223925"/>
                <a:gd name="connsiteX106" fmla="*/ 736627 w 1099156"/>
                <a:gd name="connsiteY106" fmla="*/ 593084 h 1223925"/>
                <a:gd name="connsiteX107" fmla="*/ 771393 w 1099156"/>
                <a:gd name="connsiteY107" fmla="*/ 646711 h 1223925"/>
                <a:gd name="connsiteX108" fmla="*/ 757772 w 1099156"/>
                <a:gd name="connsiteY108" fmla="*/ 632137 h 1223925"/>
                <a:gd name="connsiteX109" fmla="*/ 633947 w 1099156"/>
                <a:gd name="connsiteY109" fmla="*/ 600800 h 1223925"/>
                <a:gd name="connsiteX110" fmla="*/ 620014 w 1099156"/>
                <a:gd name="connsiteY110" fmla="*/ 664490 h 1223925"/>
                <a:gd name="connsiteX111" fmla="*/ 622993 w 1099156"/>
                <a:gd name="connsiteY111" fmla="*/ 668618 h 1223925"/>
                <a:gd name="connsiteX112" fmla="*/ 698717 w 1099156"/>
                <a:gd name="connsiteY112" fmla="*/ 698050 h 1223925"/>
                <a:gd name="connsiteX113" fmla="*/ 788062 w 1099156"/>
                <a:gd name="connsiteY113" fmla="*/ 670904 h 1223925"/>
                <a:gd name="connsiteX114" fmla="*/ 802063 w 1099156"/>
                <a:gd name="connsiteY114" fmla="*/ 691287 h 1223925"/>
                <a:gd name="connsiteX115" fmla="*/ 868738 w 1099156"/>
                <a:gd name="connsiteY115" fmla="*/ 788061 h 1223925"/>
                <a:gd name="connsiteX116" fmla="*/ 890170 w 1099156"/>
                <a:gd name="connsiteY116" fmla="*/ 822351 h 1223925"/>
                <a:gd name="connsiteX117" fmla="*/ 878359 w 1099156"/>
                <a:gd name="connsiteY117" fmla="*/ 809778 h 1223925"/>
                <a:gd name="connsiteX118" fmla="*/ 754534 w 1099156"/>
                <a:gd name="connsiteY118" fmla="*/ 778441 h 1223925"/>
                <a:gd name="connsiteX119" fmla="*/ 740703 w 1099156"/>
                <a:gd name="connsiteY119" fmla="*/ 842154 h 1223925"/>
                <a:gd name="connsiteX120" fmla="*/ 743675 w 1099156"/>
                <a:gd name="connsiteY120" fmla="*/ 846259 h 1223925"/>
                <a:gd name="connsiteX121" fmla="*/ 819304 w 1099156"/>
                <a:gd name="connsiteY121" fmla="*/ 875691 h 1223925"/>
                <a:gd name="connsiteX122" fmla="*/ 906362 w 1099156"/>
                <a:gd name="connsiteY122" fmla="*/ 849593 h 1223925"/>
                <a:gd name="connsiteX123" fmla="*/ 926079 w 1099156"/>
                <a:gd name="connsiteY123" fmla="*/ 885312 h 1223925"/>
                <a:gd name="connsiteX124" fmla="*/ 937890 w 1099156"/>
                <a:gd name="connsiteY124" fmla="*/ 909600 h 1223925"/>
                <a:gd name="connsiteX125" fmla="*/ 948748 w 1099156"/>
                <a:gd name="connsiteY125" fmla="*/ 934270 h 1223925"/>
                <a:gd name="connsiteX126" fmla="*/ 967798 w 1099156"/>
                <a:gd name="connsiteY126" fmla="*/ 982371 h 1223925"/>
                <a:gd name="connsiteX127" fmla="*/ 979324 w 1099156"/>
                <a:gd name="connsiteY127" fmla="*/ 1014185 h 1223925"/>
                <a:gd name="connsiteX128" fmla="*/ 955797 w 1099156"/>
                <a:gd name="connsiteY128" fmla="*/ 979038 h 1223925"/>
                <a:gd name="connsiteX129" fmla="*/ 879597 w 1099156"/>
                <a:gd name="connsiteY129" fmla="*/ 929889 h 1223925"/>
                <a:gd name="connsiteX130" fmla="*/ 872358 w 1099156"/>
                <a:gd name="connsiteY130" fmla="*/ 922649 h 1223925"/>
                <a:gd name="connsiteX131" fmla="*/ 807172 w 1099156"/>
                <a:gd name="connsiteY131" fmla="*/ 927005 h 1223925"/>
                <a:gd name="connsiteX132" fmla="*/ 804159 w 1099156"/>
                <a:gd name="connsiteY132" fmla="*/ 930841 h 1223925"/>
                <a:gd name="connsiteX133" fmla="*/ 830543 w 1099156"/>
                <a:gd name="connsiteY133" fmla="*/ 1056000 h 1223925"/>
                <a:gd name="connsiteX134" fmla="*/ 857880 w 1099156"/>
                <a:gd name="connsiteY134" fmla="*/ 1083241 h 1223925"/>
                <a:gd name="connsiteX135" fmla="*/ 836353 w 1099156"/>
                <a:gd name="connsiteY135" fmla="*/ 1069239 h 1223925"/>
                <a:gd name="connsiteX136" fmla="*/ 792729 w 1099156"/>
                <a:gd name="connsiteY136" fmla="*/ 1039807 h 1223925"/>
                <a:gd name="connsiteX137" fmla="*/ 769774 w 1099156"/>
                <a:gd name="connsiteY137" fmla="*/ 1025710 h 1223925"/>
                <a:gd name="connsiteX138" fmla="*/ 745390 w 1099156"/>
                <a:gd name="connsiteY138" fmla="*/ 1012089 h 1223925"/>
                <a:gd name="connsiteX139" fmla="*/ 686239 w 1099156"/>
                <a:gd name="connsiteY139" fmla="*/ 983514 h 1223925"/>
                <a:gd name="connsiteX140" fmla="*/ 729578 w 1099156"/>
                <a:gd name="connsiteY140" fmla="*/ 901409 h 1223925"/>
                <a:gd name="connsiteX141" fmla="*/ 715195 w 1099156"/>
                <a:gd name="connsiteY141" fmla="*/ 821494 h 1223925"/>
                <a:gd name="connsiteX142" fmla="*/ 650100 w 1099156"/>
                <a:gd name="connsiteY142" fmla="*/ 815945 h 1223925"/>
                <a:gd name="connsiteX143" fmla="*/ 646520 w 1099156"/>
                <a:gd name="connsiteY143" fmla="*/ 819303 h 1223925"/>
                <a:gd name="connsiteX144" fmla="*/ 653569 w 1099156"/>
                <a:gd name="connsiteY144" fmla="*/ 946938 h 1223925"/>
                <a:gd name="connsiteX145" fmla="*/ 678048 w 1099156"/>
                <a:gd name="connsiteY145" fmla="*/ 979990 h 1223925"/>
                <a:gd name="connsiteX146" fmla="*/ 641186 w 1099156"/>
                <a:gd name="connsiteY146" fmla="*/ 964179 h 1223925"/>
                <a:gd name="connsiteX147" fmla="*/ 531077 w 1099156"/>
                <a:gd name="connsiteY147" fmla="*/ 922173 h 1223925"/>
                <a:gd name="connsiteX148" fmla="*/ 497263 w 1099156"/>
                <a:gd name="connsiteY148" fmla="*/ 909315 h 1223925"/>
                <a:gd name="connsiteX149" fmla="*/ 542507 w 1099156"/>
                <a:gd name="connsiteY149" fmla="*/ 824542 h 1223925"/>
                <a:gd name="connsiteX150" fmla="*/ 528124 w 1099156"/>
                <a:gd name="connsiteY150" fmla="*/ 744628 h 1223925"/>
                <a:gd name="connsiteX151" fmla="*/ 463029 w 1099156"/>
                <a:gd name="connsiteY151" fmla="*/ 739078 h 1223925"/>
                <a:gd name="connsiteX152" fmla="*/ 459449 w 1099156"/>
                <a:gd name="connsiteY152" fmla="*/ 742437 h 1223925"/>
                <a:gd name="connsiteX153" fmla="*/ 466593 w 1099156"/>
                <a:gd name="connsiteY153" fmla="*/ 870072 h 1223925"/>
                <a:gd name="connsiteX154" fmla="*/ 495168 w 1099156"/>
                <a:gd name="connsiteY154" fmla="*/ 908172 h 1223925"/>
                <a:gd name="connsiteX155" fmla="*/ 421921 w 1099156"/>
                <a:gd name="connsiteY155" fmla="*/ 878549 h 1223925"/>
                <a:gd name="connsiteX156" fmla="*/ 328195 w 1099156"/>
                <a:gd name="connsiteY156" fmla="*/ 830353 h 1223925"/>
                <a:gd name="connsiteX157" fmla="*/ 373724 w 1099156"/>
                <a:gd name="connsiteY157" fmla="*/ 745104 h 1223925"/>
                <a:gd name="connsiteX158" fmla="*/ 359341 w 1099156"/>
                <a:gd name="connsiteY158" fmla="*/ 665189 h 1223925"/>
                <a:gd name="connsiteX159" fmla="*/ 294246 w 1099156"/>
                <a:gd name="connsiteY159" fmla="*/ 659639 h 1223925"/>
                <a:gd name="connsiteX160" fmla="*/ 290666 w 1099156"/>
                <a:gd name="connsiteY160" fmla="*/ 662998 h 1223925"/>
                <a:gd name="connsiteX161" fmla="*/ 297715 w 1099156"/>
                <a:gd name="connsiteY161" fmla="*/ 790633 h 1223925"/>
                <a:gd name="connsiteX162" fmla="*/ 323337 w 1099156"/>
                <a:gd name="connsiteY162" fmla="*/ 825209 h 1223925"/>
                <a:gd name="connsiteX163" fmla="*/ 321813 w 1099156"/>
                <a:gd name="connsiteY163" fmla="*/ 826828 h 1223925"/>
                <a:gd name="connsiteX164" fmla="*/ 237802 w 1099156"/>
                <a:gd name="connsiteY164" fmla="*/ 762153 h 1223925"/>
                <a:gd name="connsiteX165" fmla="*/ 197607 w 1099156"/>
                <a:gd name="connsiteY165" fmla="*/ 722624 h 1223925"/>
                <a:gd name="connsiteX166" fmla="*/ 250852 w 1099156"/>
                <a:gd name="connsiteY166" fmla="*/ 644520 h 1223925"/>
                <a:gd name="connsiteX167" fmla="*/ 245327 w 1099156"/>
                <a:gd name="connsiteY167" fmla="*/ 563557 h 1223925"/>
                <a:gd name="connsiteX168" fmla="*/ 181048 w 1099156"/>
                <a:gd name="connsiteY168" fmla="*/ 551146 h 1223925"/>
                <a:gd name="connsiteX169" fmla="*/ 177223 w 1099156"/>
                <a:gd name="connsiteY169" fmla="*/ 554032 h 1223925"/>
                <a:gd name="connsiteX170" fmla="*/ 170270 w 1099156"/>
                <a:gd name="connsiteY170" fmla="*/ 681762 h 1223925"/>
                <a:gd name="connsiteX171" fmla="*/ 187987 w 1099156"/>
                <a:gd name="connsiteY171" fmla="*/ 712338 h 1223925"/>
                <a:gd name="connsiteX172" fmla="*/ 171413 w 1099156"/>
                <a:gd name="connsiteY172" fmla="*/ 694336 h 1223925"/>
                <a:gd name="connsiteX173" fmla="*/ 120835 w 1099156"/>
                <a:gd name="connsiteY173" fmla="*/ 631661 h 1223925"/>
                <a:gd name="connsiteX174" fmla="*/ 98833 w 1099156"/>
                <a:gd name="connsiteY174" fmla="*/ 601276 h 1223925"/>
                <a:gd name="connsiteX175" fmla="*/ 109977 w 1099156"/>
                <a:gd name="connsiteY175" fmla="*/ 507931 h 1223925"/>
                <a:gd name="connsiteX176" fmla="*/ 67686 w 1099156"/>
                <a:gd name="connsiteY176" fmla="*/ 438589 h 1223925"/>
                <a:gd name="connsiteX177" fmla="*/ 5076 w 1099156"/>
                <a:gd name="connsiteY177" fmla="*/ 456772 h 1223925"/>
                <a:gd name="connsiteX178" fmla="*/ 2916 w 1099156"/>
                <a:gd name="connsiteY178" fmla="*/ 461259 h 1223925"/>
                <a:gd name="connsiteX179" fmla="*/ 55494 w 1099156"/>
                <a:gd name="connsiteY179" fmla="*/ 577749 h 1223925"/>
                <a:gd name="connsiteX180" fmla="*/ 98071 w 1099156"/>
                <a:gd name="connsiteY180" fmla="*/ 604324 h 1223925"/>
                <a:gd name="connsiteX181" fmla="*/ 98071 w 1099156"/>
                <a:gd name="connsiteY181" fmla="*/ 603467 h 1223925"/>
                <a:gd name="connsiteX182" fmla="*/ 118549 w 1099156"/>
                <a:gd name="connsiteY182" fmla="*/ 633185 h 1223925"/>
                <a:gd name="connsiteX183" fmla="*/ 167984 w 1099156"/>
                <a:gd name="connsiteY183" fmla="*/ 697098 h 1223925"/>
                <a:gd name="connsiteX184" fmla="*/ 233230 w 1099156"/>
                <a:gd name="connsiteY184" fmla="*/ 767106 h 1223925"/>
                <a:gd name="connsiteX185" fmla="*/ 316574 w 1099156"/>
                <a:gd name="connsiteY185" fmla="*/ 833781 h 1223925"/>
                <a:gd name="connsiteX186" fmla="*/ 317717 w 1099156"/>
                <a:gd name="connsiteY186" fmla="*/ 834448 h 1223925"/>
                <a:gd name="connsiteX187" fmla="*/ 273235 w 1099156"/>
                <a:gd name="connsiteY187" fmla="*/ 823304 h 1223925"/>
                <a:gd name="connsiteX188" fmla="*/ 152554 w 1099156"/>
                <a:gd name="connsiteY188" fmla="*/ 865499 h 1223925"/>
                <a:gd name="connsiteX189" fmla="*/ 176291 w 1099156"/>
                <a:gd name="connsiteY189" fmla="*/ 926366 h 1223925"/>
                <a:gd name="connsiteX190" fmla="*/ 181129 w 1099156"/>
                <a:gd name="connsiteY190" fmla="*/ 928174 h 1223925"/>
                <a:gd name="connsiteX191" fmla="*/ 260472 w 1099156"/>
                <a:gd name="connsiteY191" fmla="*/ 911029 h 12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099156" h="1223925">
                  <a:moveTo>
                    <a:pt x="260472" y="911029"/>
                  </a:moveTo>
                  <a:cubicBezTo>
                    <a:pt x="285046" y="894932"/>
                    <a:pt x="318955" y="841116"/>
                    <a:pt x="321622" y="836829"/>
                  </a:cubicBezTo>
                  <a:cubicBezTo>
                    <a:pt x="352365" y="856286"/>
                    <a:pt x="384378" y="873660"/>
                    <a:pt x="417444" y="888836"/>
                  </a:cubicBezTo>
                  <a:cubicBezTo>
                    <a:pt x="436494" y="897789"/>
                    <a:pt x="456306" y="906267"/>
                    <a:pt x="476118" y="914458"/>
                  </a:cubicBezTo>
                  <a:cubicBezTo>
                    <a:pt x="466593" y="911982"/>
                    <a:pt x="457925" y="909981"/>
                    <a:pt x="457068" y="909791"/>
                  </a:cubicBezTo>
                  <a:cubicBezTo>
                    <a:pt x="422492" y="905219"/>
                    <a:pt x="353055" y="916744"/>
                    <a:pt x="336386" y="951987"/>
                  </a:cubicBezTo>
                  <a:cubicBezTo>
                    <a:pt x="326133" y="975349"/>
                    <a:pt x="336761" y="1002600"/>
                    <a:pt x="360123" y="1012853"/>
                  </a:cubicBezTo>
                  <a:cubicBezTo>
                    <a:pt x="361701" y="1013546"/>
                    <a:pt x="363316" y="1014149"/>
                    <a:pt x="364961" y="1014661"/>
                  </a:cubicBezTo>
                  <a:cubicBezTo>
                    <a:pt x="390869" y="1024186"/>
                    <a:pt x="422111" y="1011708"/>
                    <a:pt x="444304" y="997421"/>
                  </a:cubicBezTo>
                  <a:cubicBezTo>
                    <a:pt x="466498" y="983133"/>
                    <a:pt x="496216" y="937509"/>
                    <a:pt x="503931" y="925412"/>
                  </a:cubicBezTo>
                  <a:lnTo>
                    <a:pt x="526791" y="934937"/>
                  </a:lnTo>
                  <a:cubicBezTo>
                    <a:pt x="563462" y="949510"/>
                    <a:pt x="600038" y="963512"/>
                    <a:pt x="635566" y="979133"/>
                  </a:cubicBezTo>
                  <a:cubicBezTo>
                    <a:pt x="648044" y="984467"/>
                    <a:pt x="660141" y="990277"/>
                    <a:pt x="672333" y="995897"/>
                  </a:cubicBezTo>
                  <a:cubicBezTo>
                    <a:pt x="663760" y="993801"/>
                    <a:pt x="656617" y="992087"/>
                    <a:pt x="655474" y="991992"/>
                  </a:cubicBezTo>
                  <a:cubicBezTo>
                    <a:pt x="620898" y="987420"/>
                    <a:pt x="551556" y="998945"/>
                    <a:pt x="534792" y="1034187"/>
                  </a:cubicBezTo>
                  <a:cubicBezTo>
                    <a:pt x="524552" y="1057499"/>
                    <a:pt x="535149" y="1084697"/>
                    <a:pt x="558460" y="1094936"/>
                  </a:cubicBezTo>
                  <a:cubicBezTo>
                    <a:pt x="560060" y="1095639"/>
                    <a:pt x="561698" y="1096250"/>
                    <a:pt x="563367" y="1096767"/>
                  </a:cubicBezTo>
                  <a:cubicBezTo>
                    <a:pt x="589370" y="1106292"/>
                    <a:pt x="620993" y="1093814"/>
                    <a:pt x="642710" y="1079526"/>
                  </a:cubicBezTo>
                  <a:cubicBezTo>
                    <a:pt x="664427" y="1065239"/>
                    <a:pt x="691669" y="1024091"/>
                    <a:pt x="701003" y="1009803"/>
                  </a:cubicBezTo>
                  <a:cubicBezTo>
                    <a:pt x="713195" y="1015995"/>
                    <a:pt x="725482" y="1022186"/>
                    <a:pt x="737103" y="1028853"/>
                  </a:cubicBezTo>
                  <a:cubicBezTo>
                    <a:pt x="744913" y="1033521"/>
                    <a:pt x="752819" y="1037426"/>
                    <a:pt x="760439" y="1042569"/>
                  </a:cubicBezTo>
                  <a:lnTo>
                    <a:pt x="783109" y="1057143"/>
                  </a:lnTo>
                  <a:cubicBezTo>
                    <a:pt x="797110" y="1066668"/>
                    <a:pt x="811684" y="1076955"/>
                    <a:pt x="825209" y="1086861"/>
                  </a:cubicBezTo>
                  <a:cubicBezTo>
                    <a:pt x="834734" y="1093719"/>
                    <a:pt x="843497" y="1100386"/>
                    <a:pt x="852451" y="1107054"/>
                  </a:cubicBezTo>
                  <a:cubicBezTo>
                    <a:pt x="840068" y="1101624"/>
                    <a:pt x="815589" y="1091337"/>
                    <a:pt x="813398" y="1090766"/>
                  </a:cubicBezTo>
                  <a:cubicBezTo>
                    <a:pt x="779965" y="1081241"/>
                    <a:pt x="709576" y="1081908"/>
                    <a:pt x="687763" y="1114197"/>
                  </a:cubicBezTo>
                  <a:cubicBezTo>
                    <a:pt x="674046" y="1135647"/>
                    <a:pt x="680315" y="1164156"/>
                    <a:pt x="701765" y="1177873"/>
                  </a:cubicBezTo>
                  <a:cubicBezTo>
                    <a:pt x="703209" y="1178797"/>
                    <a:pt x="704704" y="1179639"/>
                    <a:pt x="706242" y="1180396"/>
                  </a:cubicBezTo>
                  <a:cubicBezTo>
                    <a:pt x="730435" y="1193445"/>
                    <a:pt x="763392" y="1186206"/>
                    <a:pt x="787300" y="1175348"/>
                  </a:cubicBezTo>
                  <a:cubicBezTo>
                    <a:pt x="813303" y="1163442"/>
                    <a:pt x="853975" y="1117436"/>
                    <a:pt x="858547" y="1111626"/>
                  </a:cubicBezTo>
                  <a:cubicBezTo>
                    <a:pt x="873310" y="1122770"/>
                    <a:pt x="887598" y="1133724"/>
                    <a:pt x="900838" y="1144296"/>
                  </a:cubicBezTo>
                  <a:cubicBezTo>
                    <a:pt x="939509" y="1174872"/>
                    <a:pt x="971704" y="1202399"/>
                    <a:pt x="996088" y="1223925"/>
                  </a:cubicBezTo>
                  <a:lnTo>
                    <a:pt x="1015138" y="1206590"/>
                  </a:lnTo>
                  <a:cubicBezTo>
                    <a:pt x="989611" y="1185063"/>
                    <a:pt x="955511" y="1157060"/>
                    <a:pt x="914458" y="1126008"/>
                  </a:cubicBezTo>
                  <a:cubicBezTo>
                    <a:pt x="899504" y="1114674"/>
                    <a:pt x="883312" y="1102767"/>
                    <a:pt x="866833" y="1090766"/>
                  </a:cubicBezTo>
                  <a:cubicBezTo>
                    <a:pt x="875625" y="1073166"/>
                    <a:pt x="883385" y="1055070"/>
                    <a:pt x="890074" y="1036569"/>
                  </a:cubicBezTo>
                  <a:cubicBezTo>
                    <a:pt x="919316" y="1039521"/>
                    <a:pt x="974371" y="1024377"/>
                    <a:pt x="981514" y="1022376"/>
                  </a:cubicBezTo>
                  <a:cubicBezTo>
                    <a:pt x="987706" y="1039807"/>
                    <a:pt x="993516" y="1056857"/>
                    <a:pt x="998755" y="1072954"/>
                  </a:cubicBezTo>
                  <a:cubicBezTo>
                    <a:pt x="1013804" y="1118960"/>
                    <a:pt x="1025329" y="1158679"/>
                    <a:pt x="1033807" y="1190207"/>
                  </a:cubicBezTo>
                  <a:lnTo>
                    <a:pt x="1055143" y="1171157"/>
                  </a:lnTo>
                  <a:cubicBezTo>
                    <a:pt x="1046284" y="1141725"/>
                    <a:pt x="1034854" y="1105815"/>
                    <a:pt x="1020662" y="1065334"/>
                  </a:cubicBezTo>
                  <a:cubicBezTo>
                    <a:pt x="1014471" y="1047618"/>
                    <a:pt x="1007518" y="1028853"/>
                    <a:pt x="1000088" y="1009613"/>
                  </a:cubicBezTo>
                  <a:cubicBezTo>
                    <a:pt x="1006660" y="1005898"/>
                    <a:pt x="1059619" y="975037"/>
                    <a:pt x="1076288" y="951796"/>
                  </a:cubicBezTo>
                  <a:cubicBezTo>
                    <a:pt x="1091433" y="930651"/>
                    <a:pt x="1104863" y="899504"/>
                    <a:pt x="1096672" y="873120"/>
                  </a:cubicBezTo>
                  <a:cubicBezTo>
                    <a:pt x="1089845" y="848482"/>
                    <a:pt x="1064339" y="834042"/>
                    <a:pt x="1039701" y="840868"/>
                  </a:cubicBezTo>
                  <a:cubicBezTo>
                    <a:pt x="1038188" y="841288"/>
                    <a:pt x="1036698" y="841783"/>
                    <a:pt x="1035235" y="842354"/>
                  </a:cubicBezTo>
                  <a:cubicBezTo>
                    <a:pt x="999326" y="857689"/>
                    <a:pt x="985039" y="926555"/>
                    <a:pt x="988182" y="961226"/>
                  </a:cubicBezTo>
                  <a:cubicBezTo>
                    <a:pt x="988182" y="963321"/>
                    <a:pt x="992944" y="985324"/>
                    <a:pt x="995992" y="999326"/>
                  </a:cubicBezTo>
                  <a:cubicBezTo>
                    <a:pt x="992944" y="991420"/>
                    <a:pt x="990087" y="983800"/>
                    <a:pt x="986467" y="975799"/>
                  </a:cubicBezTo>
                  <a:cubicBezTo>
                    <a:pt x="980181" y="959797"/>
                    <a:pt x="973418" y="944081"/>
                    <a:pt x="966274" y="927126"/>
                  </a:cubicBezTo>
                  <a:cubicBezTo>
                    <a:pt x="962464" y="919030"/>
                    <a:pt x="958750" y="910934"/>
                    <a:pt x="954844" y="902742"/>
                  </a:cubicBezTo>
                  <a:cubicBezTo>
                    <a:pt x="950939" y="894551"/>
                    <a:pt x="946367" y="886264"/>
                    <a:pt x="942081" y="877882"/>
                  </a:cubicBezTo>
                  <a:cubicBezTo>
                    <a:pt x="931889" y="858832"/>
                    <a:pt x="920554" y="839782"/>
                    <a:pt x="908648" y="820732"/>
                  </a:cubicBezTo>
                  <a:cubicBezTo>
                    <a:pt x="922650" y="815208"/>
                    <a:pt x="971894" y="794824"/>
                    <a:pt x="990182" y="776155"/>
                  </a:cubicBezTo>
                  <a:cubicBezTo>
                    <a:pt x="1008470" y="757486"/>
                    <a:pt x="1026377" y="728530"/>
                    <a:pt x="1022186" y="701574"/>
                  </a:cubicBezTo>
                  <a:cubicBezTo>
                    <a:pt x="1019293" y="676278"/>
                    <a:pt x="996442" y="658117"/>
                    <a:pt x="971146" y="661010"/>
                  </a:cubicBezTo>
                  <a:cubicBezTo>
                    <a:pt x="969476" y="661201"/>
                    <a:pt x="967818" y="661483"/>
                    <a:pt x="966179" y="661855"/>
                  </a:cubicBezTo>
                  <a:cubicBezTo>
                    <a:pt x="928079" y="671380"/>
                    <a:pt x="903790" y="737484"/>
                    <a:pt x="901695" y="772250"/>
                  </a:cubicBezTo>
                  <a:cubicBezTo>
                    <a:pt x="901695" y="774345"/>
                    <a:pt x="902838" y="799491"/>
                    <a:pt x="903790" y="813303"/>
                  </a:cubicBezTo>
                  <a:cubicBezTo>
                    <a:pt x="896551" y="802063"/>
                    <a:pt x="889408" y="790824"/>
                    <a:pt x="881788" y="779679"/>
                  </a:cubicBezTo>
                  <a:cubicBezTo>
                    <a:pt x="859690" y="747580"/>
                    <a:pt x="836258" y="715767"/>
                    <a:pt x="813112" y="683953"/>
                  </a:cubicBezTo>
                  <a:cubicBezTo>
                    <a:pt x="805969" y="674428"/>
                    <a:pt x="799015" y="664427"/>
                    <a:pt x="792062" y="654616"/>
                  </a:cubicBezTo>
                  <a:cubicBezTo>
                    <a:pt x="797015" y="652711"/>
                    <a:pt x="856070" y="629756"/>
                    <a:pt x="876549" y="608896"/>
                  </a:cubicBezTo>
                  <a:cubicBezTo>
                    <a:pt x="894742" y="589846"/>
                    <a:pt x="912744" y="561271"/>
                    <a:pt x="908648" y="534220"/>
                  </a:cubicBezTo>
                  <a:cubicBezTo>
                    <a:pt x="905703" y="508877"/>
                    <a:pt x="882770" y="490721"/>
                    <a:pt x="857427" y="493666"/>
                  </a:cubicBezTo>
                  <a:cubicBezTo>
                    <a:pt x="855786" y="493857"/>
                    <a:pt x="854157" y="494136"/>
                    <a:pt x="852546" y="494501"/>
                  </a:cubicBezTo>
                  <a:cubicBezTo>
                    <a:pt x="814446" y="504026"/>
                    <a:pt x="790157" y="570129"/>
                    <a:pt x="788062" y="604896"/>
                  </a:cubicBezTo>
                  <a:cubicBezTo>
                    <a:pt x="788062" y="607563"/>
                    <a:pt x="789776" y="643662"/>
                    <a:pt x="790729" y="652521"/>
                  </a:cubicBezTo>
                  <a:cubicBezTo>
                    <a:pt x="775298" y="630899"/>
                    <a:pt x="760153" y="609277"/>
                    <a:pt x="746056" y="587370"/>
                  </a:cubicBezTo>
                  <a:cubicBezTo>
                    <a:pt x="726837" y="557905"/>
                    <a:pt x="709591" y="527199"/>
                    <a:pt x="694431" y="495453"/>
                  </a:cubicBezTo>
                  <a:cubicBezTo>
                    <a:pt x="696717" y="494596"/>
                    <a:pt x="758439" y="470879"/>
                    <a:pt x="779394" y="449448"/>
                  </a:cubicBezTo>
                  <a:cubicBezTo>
                    <a:pt x="797587" y="430398"/>
                    <a:pt x="815589" y="401823"/>
                    <a:pt x="811493" y="374867"/>
                  </a:cubicBezTo>
                  <a:cubicBezTo>
                    <a:pt x="808600" y="349571"/>
                    <a:pt x="785748" y="331410"/>
                    <a:pt x="760452" y="334303"/>
                  </a:cubicBezTo>
                  <a:cubicBezTo>
                    <a:pt x="758783" y="334494"/>
                    <a:pt x="757125" y="334775"/>
                    <a:pt x="755486" y="335148"/>
                  </a:cubicBezTo>
                  <a:cubicBezTo>
                    <a:pt x="717386" y="344673"/>
                    <a:pt x="693097" y="410776"/>
                    <a:pt x="691002" y="445542"/>
                  </a:cubicBezTo>
                  <a:cubicBezTo>
                    <a:pt x="691002" y="447828"/>
                    <a:pt x="692240" y="475356"/>
                    <a:pt x="693193" y="488405"/>
                  </a:cubicBezTo>
                  <a:lnTo>
                    <a:pt x="691097" y="488976"/>
                  </a:lnTo>
                  <a:cubicBezTo>
                    <a:pt x="676606" y="456651"/>
                    <a:pt x="665065" y="423081"/>
                    <a:pt x="656617" y="388678"/>
                  </a:cubicBezTo>
                  <a:cubicBezTo>
                    <a:pt x="651759" y="369628"/>
                    <a:pt x="648139" y="351436"/>
                    <a:pt x="644996" y="333624"/>
                  </a:cubicBezTo>
                  <a:cubicBezTo>
                    <a:pt x="656902" y="330385"/>
                    <a:pt x="711671" y="315050"/>
                    <a:pt x="732436" y="297810"/>
                  </a:cubicBezTo>
                  <a:cubicBezTo>
                    <a:pt x="753200" y="280569"/>
                    <a:pt x="773584" y="254661"/>
                    <a:pt x="772536" y="227134"/>
                  </a:cubicBezTo>
                  <a:cubicBezTo>
                    <a:pt x="772326" y="201569"/>
                    <a:pt x="751431" y="181014"/>
                    <a:pt x="725866" y="181224"/>
                  </a:cubicBezTo>
                  <a:cubicBezTo>
                    <a:pt x="724274" y="181237"/>
                    <a:pt x="722683" y="181333"/>
                    <a:pt x="721101" y="181509"/>
                  </a:cubicBezTo>
                  <a:cubicBezTo>
                    <a:pt x="682525" y="186939"/>
                    <a:pt x="650806" y="249804"/>
                    <a:pt x="644901" y="284189"/>
                  </a:cubicBezTo>
                  <a:cubicBezTo>
                    <a:pt x="644901" y="285999"/>
                    <a:pt x="643377" y="305334"/>
                    <a:pt x="642710" y="319431"/>
                  </a:cubicBezTo>
                  <a:cubicBezTo>
                    <a:pt x="641472" y="311335"/>
                    <a:pt x="639948" y="303048"/>
                    <a:pt x="638900" y="295238"/>
                  </a:cubicBezTo>
                  <a:cubicBezTo>
                    <a:pt x="634804" y="265996"/>
                    <a:pt x="632804" y="239040"/>
                    <a:pt x="631185" y="215132"/>
                  </a:cubicBezTo>
                  <a:cubicBezTo>
                    <a:pt x="630423" y="201512"/>
                    <a:pt x="630042" y="189129"/>
                    <a:pt x="629756" y="177604"/>
                  </a:cubicBezTo>
                  <a:cubicBezTo>
                    <a:pt x="639757" y="168079"/>
                    <a:pt x="679953" y="129979"/>
                    <a:pt x="690430" y="105881"/>
                  </a:cubicBezTo>
                  <a:cubicBezTo>
                    <a:pt x="700908" y="81782"/>
                    <a:pt x="707099" y="48731"/>
                    <a:pt x="693478" y="24728"/>
                  </a:cubicBezTo>
                  <a:cubicBezTo>
                    <a:pt x="681616" y="2139"/>
                    <a:pt x="653689" y="-6556"/>
                    <a:pt x="631101" y="5306"/>
                  </a:cubicBezTo>
                  <a:cubicBezTo>
                    <a:pt x="629623" y="6082"/>
                    <a:pt x="628188" y="6937"/>
                    <a:pt x="626803" y="7868"/>
                  </a:cubicBezTo>
                  <a:cubicBezTo>
                    <a:pt x="594990" y="30538"/>
                    <a:pt x="595847" y="100928"/>
                    <a:pt x="606420" y="134170"/>
                  </a:cubicBezTo>
                  <a:cubicBezTo>
                    <a:pt x="607372" y="137028"/>
                    <a:pt x="626708" y="180271"/>
                    <a:pt x="627280" y="179795"/>
                  </a:cubicBezTo>
                  <a:lnTo>
                    <a:pt x="627851" y="179223"/>
                  </a:lnTo>
                  <a:cubicBezTo>
                    <a:pt x="627851" y="190272"/>
                    <a:pt x="627851" y="202179"/>
                    <a:pt x="628613" y="215228"/>
                  </a:cubicBezTo>
                  <a:cubicBezTo>
                    <a:pt x="629661" y="239231"/>
                    <a:pt x="630994" y="266377"/>
                    <a:pt x="634519" y="295809"/>
                  </a:cubicBezTo>
                  <a:cubicBezTo>
                    <a:pt x="637955" y="327522"/>
                    <a:pt x="643234" y="359008"/>
                    <a:pt x="650330" y="390107"/>
                  </a:cubicBezTo>
                  <a:cubicBezTo>
                    <a:pt x="658105" y="425020"/>
                    <a:pt x="669008" y="459162"/>
                    <a:pt x="682906" y="492119"/>
                  </a:cubicBezTo>
                  <a:lnTo>
                    <a:pt x="683477" y="493263"/>
                  </a:lnTo>
                  <a:cubicBezTo>
                    <a:pt x="676048" y="484595"/>
                    <a:pt x="654426" y="461068"/>
                    <a:pt x="652521" y="459449"/>
                  </a:cubicBezTo>
                  <a:cubicBezTo>
                    <a:pt x="626232" y="436589"/>
                    <a:pt x="561938" y="407919"/>
                    <a:pt x="528696" y="428112"/>
                  </a:cubicBezTo>
                  <a:cubicBezTo>
                    <a:pt x="507261" y="441852"/>
                    <a:pt x="501022" y="470367"/>
                    <a:pt x="514762" y="491802"/>
                  </a:cubicBezTo>
                  <a:cubicBezTo>
                    <a:pt x="515679" y="493232"/>
                    <a:pt x="516674" y="494610"/>
                    <a:pt x="517742" y="495930"/>
                  </a:cubicBezTo>
                  <a:cubicBezTo>
                    <a:pt x="534316" y="517932"/>
                    <a:pt x="567367" y="525267"/>
                    <a:pt x="593466" y="525362"/>
                  </a:cubicBezTo>
                  <a:cubicBezTo>
                    <a:pt x="622803" y="525362"/>
                    <a:pt x="680715" y="499168"/>
                    <a:pt x="685382" y="496787"/>
                  </a:cubicBezTo>
                  <a:cubicBezTo>
                    <a:pt x="700299" y="529992"/>
                    <a:pt x="717419" y="562163"/>
                    <a:pt x="736627" y="593084"/>
                  </a:cubicBezTo>
                  <a:cubicBezTo>
                    <a:pt x="747676" y="611087"/>
                    <a:pt x="759391" y="628994"/>
                    <a:pt x="771393" y="646711"/>
                  </a:cubicBezTo>
                  <a:cubicBezTo>
                    <a:pt x="764725" y="639471"/>
                    <a:pt x="758725" y="632994"/>
                    <a:pt x="757772" y="632137"/>
                  </a:cubicBezTo>
                  <a:cubicBezTo>
                    <a:pt x="731483" y="609372"/>
                    <a:pt x="667189" y="580607"/>
                    <a:pt x="633947" y="600800"/>
                  </a:cubicBezTo>
                  <a:cubicBezTo>
                    <a:pt x="612512" y="614540"/>
                    <a:pt x="606274" y="643055"/>
                    <a:pt x="620014" y="664490"/>
                  </a:cubicBezTo>
                  <a:cubicBezTo>
                    <a:pt x="620930" y="665920"/>
                    <a:pt x="621925" y="667298"/>
                    <a:pt x="622993" y="668618"/>
                  </a:cubicBezTo>
                  <a:cubicBezTo>
                    <a:pt x="639472" y="690716"/>
                    <a:pt x="672619" y="697955"/>
                    <a:pt x="698717" y="698050"/>
                  </a:cubicBezTo>
                  <a:cubicBezTo>
                    <a:pt x="724816" y="698145"/>
                    <a:pt x="774917" y="676714"/>
                    <a:pt x="788062" y="670904"/>
                  </a:cubicBezTo>
                  <a:cubicBezTo>
                    <a:pt x="792729" y="677667"/>
                    <a:pt x="797587" y="684524"/>
                    <a:pt x="802063" y="691287"/>
                  </a:cubicBezTo>
                  <a:cubicBezTo>
                    <a:pt x="824542" y="723577"/>
                    <a:pt x="847117" y="755867"/>
                    <a:pt x="868738" y="788061"/>
                  </a:cubicBezTo>
                  <a:cubicBezTo>
                    <a:pt x="876263" y="799491"/>
                    <a:pt x="883216" y="810921"/>
                    <a:pt x="890170" y="822351"/>
                  </a:cubicBezTo>
                  <a:cubicBezTo>
                    <a:pt x="884264" y="815874"/>
                    <a:pt x="879216" y="810540"/>
                    <a:pt x="878359" y="809778"/>
                  </a:cubicBezTo>
                  <a:cubicBezTo>
                    <a:pt x="852070" y="786918"/>
                    <a:pt x="787776" y="758248"/>
                    <a:pt x="754534" y="778441"/>
                  </a:cubicBezTo>
                  <a:cubicBezTo>
                    <a:pt x="733121" y="792216"/>
                    <a:pt x="726928" y="820741"/>
                    <a:pt x="740703" y="842154"/>
                  </a:cubicBezTo>
                  <a:cubicBezTo>
                    <a:pt x="741618" y="843576"/>
                    <a:pt x="742610" y="844946"/>
                    <a:pt x="743675" y="846259"/>
                  </a:cubicBezTo>
                  <a:cubicBezTo>
                    <a:pt x="760153" y="868262"/>
                    <a:pt x="793300" y="875596"/>
                    <a:pt x="819304" y="875691"/>
                  </a:cubicBezTo>
                  <a:cubicBezTo>
                    <a:pt x="845307" y="875787"/>
                    <a:pt x="890741" y="856641"/>
                    <a:pt x="906362" y="849593"/>
                  </a:cubicBezTo>
                  <a:cubicBezTo>
                    <a:pt x="913220" y="861499"/>
                    <a:pt x="920078" y="873405"/>
                    <a:pt x="926079" y="885312"/>
                  </a:cubicBezTo>
                  <a:cubicBezTo>
                    <a:pt x="930079" y="893503"/>
                    <a:pt x="934461" y="901123"/>
                    <a:pt x="937890" y="909600"/>
                  </a:cubicBezTo>
                  <a:cubicBezTo>
                    <a:pt x="941319" y="918078"/>
                    <a:pt x="945224" y="926174"/>
                    <a:pt x="948748" y="934270"/>
                  </a:cubicBezTo>
                  <a:cubicBezTo>
                    <a:pt x="955130" y="950272"/>
                    <a:pt x="961702" y="966655"/>
                    <a:pt x="967798" y="982371"/>
                  </a:cubicBezTo>
                  <a:cubicBezTo>
                    <a:pt x="971894" y="993230"/>
                    <a:pt x="975609" y="1003707"/>
                    <a:pt x="979324" y="1014185"/>
                  </a:cubicBezTo>
                  <a:cubicBezTo>
                    <a:pt x="972085" y="1002755"/>
                    <a:pt x="957226" y="980752"/>
                    <a:pt x="955797" y="979038"/>
                  </a:cubicBezTo>
                  <a:cubicBezTo>
                    <a:pt x="935040" y="956382"/>
                    <a:pt x="908797" y="939455"/>
                    <a:pt x="879597" y="929889"/>
                  </a:cubicBezTo>
                  <a:cubicBezTo>
                    <a:pt x="877428" y="927243"/>
                    <a:pt x="875003" y="924819"/>
                    <a:pt x="872358" y="922649"/>
                  </a:cubicBezTo>
                  <a:cubicBezTo>
                    <a:pt x="853154" y="905852"/>
                    <a:pt x="823970" y="907802"/>
                    <a:pt x="807172" y="927005"/>
                  </a:cubicBezTo>
                  <a:cubicBezTo>
                    <a:pt x="806101" y="928230"/>
                    <a:pt x="805095" y="929510"/>
                    <a:pt x="804159" y="930841"/>
                  </a:cubicBezTo>
                  <a:cubicBezTo>
                    <a:pt x="782632" y="963417"/>
                    <a:pt x="808731" y="1028758"/>
                    <a:pt x="830543" y="1056000"/>
                  </a:cubicBezTo>
                  <a:cubicBezTo>
                    <a:pt x="831781" y="1057619"/>
                    <a:pt x="847688" y="1073430"/>
                    <a:pt x="857880" y="1083241"/>
                  </a:cubicBezTo>
                  <a:lnTo>
                    <a:pt x="836353" y="1069239"/>
                  </a:lnTo>
                  <a:cubicBezTo>
                    <a:pt x="822352" y="1059714"/>
                    <a:pt x="807778" y="1050189"/>
                    <a:pt x="792729" y="1039807"/>
                  </a:cubicBezTo>
                  <a:lnTo>
                    <a:pt x="769774" y="1025710"/>
                  </a:lnTo>
                  <a:cubicBezTo>
                    <a:pt x="762154" y="1020853"/>
                    <a:pt x="753581" y="1016661"/>
                    <a:pt x="745390" y="1012089"/>
                  </a:cubicBezTo>
                  <a:cubicBezTo>
                    <a:pt x="726340" y="1001803"/>
                    <a:pt x="706432" y="992278"/>
                    <a:pt x="686239" y="983514"/>
                  </a:cubicBezTo>
                  <a:cubicBezTo>
                    <a:pt x="694812" y="971227"/>
                    <a:pt x="724339" y="927126"/>
                    <a:pt x="729578" y="901409"/>
                  </a:cubicBezTo>
                  <a:cubicBezTo>
                    <a:pt x="734817" y="875691"/>
                    <a:pt x="733579" y="841973"/>
                    <a:pt x="715195" y="821494"/>
                  </a:cubicBezTo>
                  <a:cubicBezTo>
                    <a:pt x="698752" y="801986"/>
                    <a:pt x="669608" y="799501"/>
                    <a:pt x="650100" y="815945"/>
                  </a:cubicBezTo>
                  <a:cubicBezTo>
                    <a:pt x="648848" y="817000"/>
                    <a:pt x="647653" y="818121"/>
                    <a:pt x="646520" y="819303"/>
                  </a:cubicBezTo>
                  <a:cubicBezTo>
                    <a:pt x="620326" y="847878"/>
                    <a:pt x="636233" y="916744"/>
                    <a:pt x="653569" y="946938"/>
                  </a:cubicBezTo>
                  <a:cubicBezTo>
                    <a:pt x="654712" y="948843"/>
                    <a:pt x="669571" y="969036"/>
                    <a:pt x="678048" y="979990"/>
                  </a:cubicBezTo>
                  <a:cubicBezTo>
                    <a:pt x="665856" y="974656"/>
                    <a:pt x="653664" y="969227"/>
                    <a:pt x="641186" y="964179"/>
                  </a:cubicBezTo>
                  <a:cubicBezTo>
                    <a:pt x="604991" y="949605"/>
                    <a:pt x="567939" y="935604"/>
                    <a:pt x="531077" y="922173"/>
                  </a:cubicBezTo>
                  <a:cubicBezTo>
                    <a:pt x="519742" y="917982"/>
                    <a:pt x="508503" y="913601"/>
                    <a:pt x="497263" y="909315"/>
                  </a:cubicBezTo>
                  <a:cubicBezTo>
                    <a:pt x="500407" y="905028"/>
                    <a:pt x="536983" y="853308"/>
                    <a:pt x="542507" y="824542"/>
                  </a:cubicBezTo>
                  <a:cubicBezTo>
                    <a:pt x="547460" y="799015"/>
                    <a:pt x="546603" y="765106"/>
                    <a:pt x="528124" y="744628"/>
                  </a:cubicBezTo>
                  <a:cubicBezTo>
                    <a:pt x="511681" y="725119"/>
                    <a:pt x="482537" y="722635"/>
                    <a:pt x="463029" y="739078"/>
                  </a:cubicBezTo>
                  <a:cubicBezTo>
                    <a:pt x="461777" y="740134"/>
                    <a:pt x="460582" y="741254"/>
                    <a:pt x="459449" y="742437"/>
                  </a:cubicBezTo>
                  <a:cubicBezTo>
                    <a:pt x="433255" y="771012"/>
                    <a:pt x="449162" y="839878"/>
                    <a:pt x="466593" y="870072"/>
                  </a:cubicBezTo>
                  <a:cubicBezTo>
                    <a:pt x="467831" y="872358"/>
                    <a:pt x="489358" y="901409"/>
                    <a:pt x="495168" y="908172"/>
                  </a:cubicBezTo>
                  <a:cubicBezTo>
                    <a:pt x="470403" y="898647"/>
                    <a:pt x="445828" y="889122"/>
                    <a:pt x="421921" y="878549"/>
                  </a:cubicBezTo>
                  <a:cubicBezTo>
                    <a:pt x="389647" y="864574"/>
                    <a:pt x="358336" y="848473"/>
                    <a:pt x="328195" y="830353"/>
                  </a:cubicBezTo>
                  <a:cubicBezTo>
                    <a:pt x="329623" y="828352"/>
                    <a:pt x="368104" y="774536"/>
                    <a:pt x="373724" y="745104"/>
                  </a:cubicBezTo>
                  <a:cubicBezTo>
                    <a:pt x="378582" y="719577"/>
                    <a:pt x="377725" y="685668"/>
                    <a:pt x="359341" y="665189"/>
                  </a:cubicBezTo>
                  <a:cubicBezTo>
                    <a:pt x="342898" y="645681"/>
                    <a:pt x="313754" y="643196"/>
                    <a:pt x="294246" y="659639"/>
                  </a:cubicBezTo>
                  <a:cubicBezTo>
                    <a:pt x="292994" y="660695"/>
                    <a:pt x="291799" y="661816"/>
                    <a:pt x="290666" y="662998"/>
                  </a:cubicBezTo>
                  <a:cubicBezTo>
                    <a:pt x="264472" y="691573"/>
                    <a:pt x="280379" y="760439"/>
                    <a:pt x="297715" y="790633"/>
                  </a:cubicBezTo>
                  <a:cubicBezTo>
                    <a:pt x="298858" y="792633"/>
                    <a:pt x="315241" y="814827"/>
                    <a:pt x="323337" y="825209"/>
                  </a:cubicBezTo>
                  <a:lnTo>
                    <a:pt x="321813" y="826828"/>
                  </a:lnTo>
                  <a:cubicBezTo>
                    <a:pt x="291935" y="807820"/>
                    <a:pt x="263820" y="786176"/>
                    <a:pt x="237802" y="762153"/>
                  </a:cubicBezTo>
                  <a:cubicBezTo>
                    <a:pt x="223229" y="749104"/>
                    <a:pt x="210085" y="735864"/>
                    <a:pt x="197607" y="722624"/>
                  </a:cubicBezTo>
                  <a:cubicBezTo>
                    <a:pt x="205798" y="713099"/>
                    <a:pt x="242755" y="670523"/>
                    <a:pt x="250852" y="644520"/>
                  </a:cubicBezTo>
                  <a:cubicBezTo>
                    <a:pt x="258948" y="618516"/>
                    <a:pt x="261329" y="585846"/>
                    <a:pt x="245327" y="563557"/>
                  </a:cubicBezTo>
                  <a:cubicBezTo>
                    <a:pt x="231004" y="542380"/>
                    <a:pt x="202226" y="536823"/>
                    <a:pt x="181048" y="551146"/>
                  </a:cubicBezTo>
                  <a:cubicBezTo>
                    <a:pt x="179724" y="552041"/>
                    <a:pt x="178448" y="553005"/>
                    <a:pt x="177223" y="554032"/>
                  </a:cubicBezTo>
                  <a:cubicBezTo>
                    <a:pt x="148077" y="579940"/>
                    <a:pt x="156364" y="649854"/>
                    <a:pt x="170270" y="681762"/>
                  </a:cubicBezTo>
                  <a:cubicBezTo>
                    <a:pt x="171032" y="683477"/>
                    <a:pt x="180748" y="700241"/>
                    <a:pt x="187987" y="712338"/>
                  </a:cubicBezTo>
                  <a:cubicBezTo>
                    <a:pt x="182462" y="706337"/>
                    <a:pt x="176652" y="700241"/>
                    <a:pt x="171413" y="694336"/>
                  </a:cubicBezTo>
                  <a:cubicBezTo>
                    <a:pt x="152363" y="672237"/>
                    <a:pt x="135313" y="650806"/>
                    <a:pt x="120835" y="631661"/>
                  </a:cubicBezTo>
                  <a:cubicBezTo>
                    <a:pt x="112644" y="620707"/>
                    <a:pt x="105500" y="610706"/>
                    <a:pt x="98833" y="601276"/>
                  </a:cubicBezTo>
                  <a:cubicBezTo>
                    <a:pt x="102166" y="587941"/>
                    <a:pt x="114739" y="534125"/>
                    <a:pt x="109977" y="507931"/>
                  </a:cubicBezTo>
                  <a:cubicBezTo>
                    <a:pt x="105214" y="481737"/>
                    <a:pt x="92260" y="450781"/>
                    <a:pt x="67686" y="438589"/>
                  </a:cubicBezTo>
                  <a:cubicBezTo>
                    <a:pt x="45376" y="426321"/>
                    <a:pt x="17344" y="434462"/>
                    <a:pt x="5076" y="456772"/>
                  </a:cubicBezTo>
                  <a:cubicBezTo>
                    <a:pt x="4276" y="458228"/>
                    <a:pt x="3555" y="459725"/>
                    <a:pt x="2916" y="461259"/>
                  </a:cubicBezTo>
                  <a:cubicBezTo>
                    <a:pt x="-11086" y="497644"/>
                    <a:pt x="28443" y="555842"/>
                    <a:pt x="55494" y="577749"/>
                  </a:cubicBezTo>
                  <a:cubicBezTo>
                    <a:pt x="57875" y="579654"/>
                    <a:pt x="97880" y="604991"/>
                    <a:pt x="98071" y="604324"/>
                  </a:cubicBezTo>
                  <a:cubicBezTo>
                    <a:pt x="98091" y="604039"/>
                    <a:pt x="98091" y="603752"/>
                    <a:pt x="98071" y="603467"/>
                  </a:cubicBezTo>
                  <a:cubicBezTo>
                    <a:pt x="104262" y="612992"/>
                    <a:pt x="111025" y="622517"/>
                    <a:pt x="118549" y="633185"/>
                  </a:cubicBezTo>
                  <a:cubicBezTo>
                    <a:pt x="132646" y="652235"/>
                    <a:pt x="148839" y="674523"/>
                    <a:pt x="167984" y="697098"/>
                  </a:cubicBezTo>
                  <a:cubicBezTo>
                    <a:pt x="188374" y="721664"/>
                    <a:pt x="210159" y="745039"/>
                    <a:pt x="233230" y="767106"/>
                  </a:cubicBezTo>
                  <a:cubicBezTo>
                    <a:pt x="258997" y="791738"/>
                    <a:pt x="286887" y="814050"/>
                    <a:pt x="316574" y="833781"/>
                  </a:cubicBezTo>
                  <a:lnTo>
                    <a:pt x="317717" y="834448"/>
                  </a:lnTo>
                  <a:cubicBezTo>
                    <a:pt x="306763" y="831305"/>
                    <a:pt x="275712" y="823590"/>
                    <a:pt x="273235" y="823304"/>
                  </a:cubicBezTo>
                  <a:cubicBezTo>
                    <a:pt x="238660" y="818732"/>
                    <a:pt x="169318" y="830257"/>
                    <a:pt x="152554" y="865499"/>
                  </a:cubicBezTo>
                  <a:cubicBezTo>
                    <a:pt x="142301" y="888862"/>
                    <a:pt x="152928" y="916113"/>
                    <a:pt x="176291" y="926366"/>
                  </a:cubicBezTo>
                  <a:cubicBezTo>
                    <a:pt x="177868" y="927059"/>
                    <a:pt x="179484" y="927662"/>
                    <a:pt x="181129" y="928174"/>
                  </a:cubicBezTo>
                  <a:cubicBezTo>
                    <a:pt x="207132" y="937509"/>
                    <a:pt x="238755" y="925412"/>
                    <a:pt x="260472" y="911029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BD7B58AC-538B-4310-A539-09E13C1A31EC}"/>
              </a:ext>
            </a:extLst>
          </p:cNvPr>
          <p:cNvGrpSpPr/>
          <p:nvPr/>
        </p:nvGrpSpPr>
        <p:grpSpPr>
          <a:xfrm>
            <a:off x="-277851" y="5502580"/>
            <a:ext cx="1481950" cy="1535210"/>
            <a:chOff x="5587443" y="2395840"/>
            <a:chExt cx="1481950" cy="1535210"/>
          </a:xfrm>
        </p:grpSpPr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6D9FA4BA-9F70-4BD0-8807-18ED34339182}"/>
                </a:ext>
              </a:extLst>
            </p:cNvPr>
            <p:cNvSpPr/>
            <p:nvPr/>
          </p:nvSpPr>
          <p:spPr>
            <a:xfrm>
              <a:off x="5904393" y="2481436"/>
              <a:ext cx="138324" cy="227271"/>
            </a:xfrm>
            <a:custGeom>
              <a:avLst/>
              <a:gdLst>
                <a:gd name="connsiteX0" fmla="*/ 23047 w 138324"/>
                <a:gd name="connsiteY0" fmla="*/ 143165 h 227271"/>
                <a:gd name="connsiteX1" fmla="*/ 116964 w 138324"/>
                <a:gd name="connsiteY1" fmla="*/ 227271 h 227271"/>
                <a:gd name="connsiteX2" fmla="*/ 136014 w 138324"/>
                <a:gd name="connsiteY2" fmla="*/ 164978 h 227271"/>
                <a:gd name="connsiteX3" fmla="*/ 88389 w 138324"/>
                <a:gd name="connsiteY3" fmla="*/ 6196 h 227271"/>
                <a:gd name="connsiteX4" fmla="*/ 8153 w 138324"/>
                <a:gd name="connsiteY4" fmla="*/ 33419 h 227271"/>
                <a:gd name="connsiteX5" fmla="*/ 5617 w 138324"/>
                <a:gd name="connsiteY5" fmla="*/ 39343 h 227271"/>
                <a:gd name="connsiteX6" fmla="*/ 23047 w 138324"/>
                <a:gd name="connsiteY6" fmla="*/ 143165 h 22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24" h="227271">
                  <a:moveTo>
                    <a:pt x="23047" y="143165"/>
                  </a:moveTo>
                  <a:cubicBezTo>
                    <a:pt x="43431" y="177265"/>
                    <a:pt x="116869" y="227271"/>
                    <a:pt x="116964" y="227271"/>
                  </a:cubicBezTo>
                  <a:cubicBezTo>
                    <a:pt x="117059" y="227271"/>
                    <a:pt x="135252" y="168883"/>
                    <a:pt x="136014" y="164978"/>
                  </a:cubicBezTo>
                  <a:cubicBezTo>
                    <a:pt x="143824" y="120496"/>
                    <a:pt x="132775" y="29818"/>
                    <a:pt x="88389" y="6196"/>
                  </a:cubicBezTo>
                  <a:cubicBezTo>
                    <a:pt x="58715" y="-8443"/>
                    <a:pt x="22792" y="3745"/>
                    <a:pt x="8153" y="33419"/>
                  </a:cubicBezTo>
                  <a:cubicBezTo>
                    <a:pt x="7202" y="35347"/>
                    <a:pt x="6355" y="37324"/>
                    <a:pt x="5617" y="39343"/>
                  </a:cubicBezTo>
                  <a:cubicBezTo>
                    <a:pt x="-8195" y="72490"/>
                    <a:pt x="5712" y="114209"/>
                    <a:pt x="23047" y="14316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61363BA3-1DEE-433F-A4B0-A38308D2171C}"/>
                </a:ext>
              </a:extLst>
            </p:cNvPr>
            <p:cNvSpPr/>
            <p:nvPr/>
          </p:nvSpPr>
          <p:spPr>
            <a:xfrm>
              <a:off x="6615647" y="2932912"/>
              <a:ext cx="137188" cy="230246"/>
            </a:xfrm>
            <a:custGeom>
              <a:avLst/>
              <a:gdLst>
                <a:gd name="connsiteX0" fmla="*/ 31979 w 137188"/>
                <a:gd name="connsiteY0" fmla="*/ 230233 h 230246"/>
                <a:gd name="connsiteX1" fmla="*/ 82176 w 137188"/>
                <a:gd name="connsiteY1" fmla="*/ 188704 h 230246"/>
                <a:gd name="connsiteX2" fmla="*/ 129801 w 137188"/>
                <a:gd name="connsiteY2" fmla="*/ 29732 h 230246"/>
                <a:gd name="connsiteX3" fmla="*/ 47861 w 137188"/>
                <a:gd name="connsiteY3" fmla="*/ 8172 h 230246"/>
                <a:gd name="connsiteX4" fmla="*/ 42457 w 137188"/>
                <a:gd name="connsiteY4" fmla="*/ 11730 h 230246"/>
                <a:gd name="connsiteX5" fmla="*/ 70 w 137188"/>
                <a:gd name="connsiteY5" fmla="*/ 108218 h 230246"/>
                <a:gd name="connsiteX6" fmla="*/ 31979 w 137188"/>
                <a:gd name="connsiteY6" fmla="*/ 230233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88" h="230246">
                  <a:moveTo>
                    <a:pt x="31979" y="230233"/>
                  </a:moveTo>
                  <a:cubicBezTo>
                    <a:pt x="31979" y="231090"/>
                    <a:pt x="79604" y="191562"/>
                    <a:pt x="82176" y="188704"/>
                  </a:cubicBezTo>
                  <a:cubicBezTo>
                    <a:pt x="113322" y="155843"/>
                    <a:pt x="154089" y="74404"/>
                    <a:pt x="129801" y="29732"/>
                  </a:cubicBezTo>
                  <a:cubicBezTo>
                    <a:pt x="113127" y="1151"/>
                    <a:pt x="76442" y="-8501"/>
                    <a:pt x="47861" y="8172"/>
                  </a:cubicBezTo>
                  <a:cubicBezTo>
                    <a:pt x="45997" y="9260"/>
                    <a:pt x="44193" y="10447"/>
                    <a:pt x="42457" y="11730"/>
                  </a:cubicBezTo>
                  <a:cubicBezTo>
                    <a:pt x="13024" y="32018"/>
                    <a:pt x="1689" y="74499"/>
                    <a:pt x="70" y="108218"/>
                  </a:cubicBezTo>
                  <a:cubicBezTo>
                    <a:pt x="-1739" y="147842"/>
                    <a:pt x="31979" y="230138"/>
                    <a:pt x="31979" y="23023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93BBA69D-5EAB-44F9-BC0F-4494B546EACA}"/>
                </a:ext>
              </a:extLst>
            </p:cNvPr>
            <p:cNvSpPr/>
            <p:nvPr/>
          </p:nvSpPr>
          <p:spPr>
            <a:xfrm>
              <a:off x="5587443" y="2395840"/>
              <a:ext cx="1481950" cy="1535210"/>
            </a:xfrm>
            <a:custGeom>
              <a:avLst/>
              <a:gdLst>
                <a:gd name="connsiteX0" fmla="*/ 215315 w 1481950"/>
                <a:gd name="connsiteY0" fmla="*/ 456123 h 1535210"/>
                <a:gd name="connsiteX1" fmla="*/ 326948 w 1481950"/>
                <a:gd name="connsiteY1" fmla="*/ 512035 h 1535210"/>
                <a:gd name="connsiteX2" fmla="*/ 288848 w 1481950"/>
                <a:gd name="connsiteY2" fmla="*/ 648338 h 1535210"/>
                <a:gd name="connsiteX3" fmla="*/ 273322 w 1481950"/>
                <a:gd name="connsiteY3" fmla="*/ 729967 h 1535210"/>
                <a:gd name="connsiteX4" fmla="*/ 273322 w 1481950"/>
                <a:gd name="connsiteY4" fmla="*/ 703964 h 1535210"/>
                <a:gd name="connsiteX5" fmla="*/ 185121 w 1481950"/>
                <a:gd name="connsiteY5" fmla="*/ 563470 h 1535210"/>
                <a:gd name="connsiteX6" fmla="*/ 114864 w 1481950"/>
                <a:gd name="connsiteY6" fmla="*/ 610831 h 1535210"/>
                <a:gd name="connsiteX7" fmla="*/ 113969 w 1481950"/>
                <a:gd name="connsiteY7" fmla="*/ 617286 h 1535210"/>
                <a:gd name="connsiteX8" fmla="*/ 158736 w 1481950"/>
                <a:gd name="connsiteY8" fmla="*/ 712536 h 1535210"/>
                <a:gd name="connsiteX9" fmla="*/ 266940 w 1481950"/>
                <a:gd name="connsiteY9" fmla="*/ 767305 h 1535210"/>
                <a:gd name="connsiteX10" fmla="*/ 261797 w 1481950"/>
                <a:gd name="connsiteY10" fmla="*/ 798833 h 1535210"/>
                <a:gd name="connsiteX11" fmla="*/ 237222 w 1481950"/>
                <a:gd name="connsiteY11" fmla="*/ 949233 h 1535210"/>
                <a:gd name="connsiteX12" fmla="*/ 226554 w 1481950"/>
                <a:gd name="connsiteY12" fmla="*/ 1000668 h 1535210"/>
                <a:gd name="connsiteX13" fmla="*/ 226554 w 1481950"/>
                <a:gd name="connsiteY13" fmla="*/ 978189 h 1535210"/>
                <a:gd name="connsiteX14" fmla="*/ 138353 w 1481950"/>
                <a:gd name="connsiteY14" fmla="*/ 837600 h 1535210"/>
                <a:gd name="connsiteX15" fmla="*/ 68178 w 1481950"/>
                <a:gd name="connsiteY15" fmla="*/ 885081 h 1535210"/>
                <a:gd name="connsiteX16" fmla="*/ 67296 w 1481950"/>
                <a:gd name="connsiteY16" fmla="*/ 891511 h 1535210"/>
                <a:gd name="connsiteX17" fmla="*/ 111969 w 1481950"/>
                <a:gd name="connsiteY17" fmla="*/ 986761 h 1535210"/>
                <a:gd name="connsiteX18" fmla="*/ 216744 w 1481950"/>
                <a:gd name="connsiteY18" fmla="*/ 1040292 h 1535210"/>
                <a:gd name="connsiteX19" fmla="*/ 203218 w 1481950"/>
                <a:gd name="connsiteY19" fmla="*/ 1091536 h 1535210"/>
                <a:gd name="connsiteX20" fmla="*/ 192550 w 1481950"/>
                <a:gd name="connsiteY20" fmla="*/ 1124969 h 1535210"/>
                <a:gd name="connsiteX21" fmla="*/ 180549 w 1481950"/>
                <a:gd name="connsiteY21" fmla="*/ 1157830 h 1535210"/>
                <a:gd name="connsiteX22" fmla="*/ 155117 w 1481950"/>
                <a:gd name="connsiteY22" fmla="*/ 1219743 h 1535210"/>
                <a:gd name="connsiteX23" fmla="*/ 137401 w 1481950"/>
                <a:gd name="connsiteY23" fmla="*/ 1259938 h 1535210"/>
                <a:gd name="connsiteX24" fmla="*/ 146926 w 1481950"/>
                <a:gd name="connsiteY24" fmla="*/ 1205932 h 1535210"/>
                <a:gd name="connsiteX25" fmla="*/ 81012 w 1481950"/>
                <a:gd name="connsiteY25" fmla="*/ 1053532 h 1535210"/>
                <a:gd name="connsiteX26" fmla="*/ 4400 w 1481950"/>
                <a:gd name="connsiteY26" fmla="*/ 1089718 h 1535210"/>
                <a:gd name="connsiteX27" fmla="*/ 2527 w 1481950"/>
                <a:gd name="connsiteY27" fmla="*/ 1096013 h 1535210"/>
                <a:gd name="connsiteX28" fmla="*/ 32244 w 1481950"/>
                <a:gd name="connsiteY28" fmla="*/ 1197073 h 1535210"/>
                <a:gd name="connsiteX29" fmla="*/ 133495 w 1481950"/>
                <a:gd name="connsiteY29" fmla="*/ 1268987 h 1535210"/>
                <a:gd name="connsiteX30" fmla="*/ 104349 w 1481950"/>
                <a:gd name="connsiteY30" fmla="*/ 1331852 h 1535210"/>
                <a:gd name="connsiteX31" fmla="*/ 31006 w 1481950"/>
                <a:gd name="connsiteY31" fmla="*/ 1475489 h 1535210"/>
                <a:gd name="connsiteX32" fmla="*/ 58534 w 1481950"/>
                <a:gd name="connsiteY32" fmla="*/ 1495111 h 1535210"/>
                <a:gd name="connsiteX33" fmla="*/ 131495 w 1481950"/>
                <a:gd name="connsiteY33" fmla="*/ 1344520 h 1535210"/>
                <a:gd name="connsiteX34" fmla="*/ 162356 w 1481950"/>
                <a:gd name="connsiteY34" fmla="*/ 1273749 h 1535210"/>
                <a:gd name="connsiteX35" fmla="*/ 237603 w 1481950"/>
                <a:gd name="connsiteY35" fmla="*/ 1287561 h 1535210"/>
                <a:gd name="connsiteX36" fmla="*/ 281895 w 1481950"/>
                <a:gd name="connsiteY36" fmla="*/ 1399194 h 1535210"/>
                <a:gd name="connsiteX37" fmla="*/ 222840 w 1481950"/>
                <a:gd name="connsiteY37" fmla="*/ 1435579 h 1535210"/>
                <a:gd name="connsiteX38" fmla="*/ 84632 w 1481950"/>
                <a:gd name="connsiteY38" fmla="*/ 1513779 h 1535210"/>
                <a:gd name="connsiteX39" fmla="*/ 114636 w 1481950"/>
                <a:gd name="connsiteY39" fmla="*/ 1535211 h 1535210"/>
                <a:gd name="connsiteX40" fmla="*/ 238461 w 1481950"/>
                <a:gd name="connsiteY40" fmla="*/ 1461202 h 1535210"/>
                <a:gd name="connsiteX41" fmla="*/ 303135 w 1481950"/>
                <a:gd name="connsiteY41" fmla="*/ 1419101 h 1535210"/>
                <a:gd name="connsiteX42" fmla="*/ 398385 w 1481950"/>
                <a:gd name="connsiteY42" fmla="*/ 1498920 h 1535210"/>
                <a:gd name="connsiteX43" fmla="*/ 503732 w 1481950"/>
                <a:gd name="connsiteY43" fmla="*/ 1502064 h 1535210"/>
                <a:gd name="connsiteX44" fmla="*/ 528407 w 1481950"/>
                <a:gd name="connsiteY44" fmla="*/ 1421148 h 1535210"/>
                <a:gd name="connsiteX45" fmla="*/ 524973 w 1481950"/>
                <a:gd name="connsiteY45" fmla="*/ 1415482 h 1535210"/>
                <a:gd name="connsiteX46" fmla="*/ 360952 w 1481950"/>
                <a:gd name="connsiteY46" fmla="*/ 1390240 h 1535210"/>
                <a:gd name="connsiteX47" fmla="*/ 315327 w 1481950"/>
                <a:gd name="connsiteY47" fmla="*/ 1411005 h 1535210"/>
                <a:gd name="connsiteX48" fmla="*/ 342474 w 1481950"/>
                <a:gd name="connsiteY48" fmla="*/ 1392621 h 1535210"/>
                <a:gd name="connsiteX49" fmla="*/ 398195 w 1481950"/>
                <a:gd name="connsiteY49" fmla="*/ 1353093 h 1535210"/>
                <a:gd name="connsiteX50" fmla="*/ 425818 w 1481950"/>
                <a:gd name="connsiteY50" fmla="*/ 1331661 h 1535210"/>
                <a:gd name="connsiteX51" fmla="*/ 453535 w 1481950"/>
                <a:gd name="connsiteY51" fmla="*/ 1308325 h 1535210"/>
                <a:gd name="connsiteX52" fmla="*/ 515734 w 1481950"/>
                <a:gd name="connsiteY52" fmla="*/ 1249651 h 1535210"/>
                <a:gd name="connsiteX53" fmla="*/ 595648 w 1481950"/>
                <a:gd name="connsiteY53" fmla="*/ 1339853 h 1535210"/>
                <a:gd name="connsiteX54" fmla="*/ 699280 w 1481950"/>
                <a:gd name="connsiteY54" fmla="*/ 1358903 h 1535210"/>
                <a:gd name="connsiteX55" fmla="*/ 735961 w 1481950"/>
                <a:gd name="connsiteY55" fmla="*/ 1282526 h 1535210"/>
                <a:gd name="connsiteX56" fmla="*/ 733475 w 1481950"/>
                <a:gd name="connsiteY56" fmla="*/ 1276512 h 1535210"/>
                <a:gd name="connsiteX57" fmla="*/ 575169 w 1481950"/>
                <a:gd name="connsiteY57" fmla="*/ 1226696 h 1535210"/>
                <a:gd name="connsiteX58" fmla="*/ 523830 w 1481950"/>
                <a:gd name="connsiteY58" fmla="*/ 1241174 h 1535210"/>
                <a:gd name="connsiteX59" fmla="*/ 559929 w 1481950"/>
                <a:gd name="connsiteY59" fmla="*/ 1203645 h 1535210"/>
                <a:gd name="connsiteX60" fmla="*/ 661276 w 1481950"/>
                <a:gd name="connsiteY60" fmla="*/ 1089345 h 1535210"/>
                <a:gd name="connsiteX61" fmla="*/ 692327 w 1481950"/>
                <a:gd name="connsiteY61" fmla="*/ 1054294 h 1535210"/>
                <a:gd name="connsiteX62" fmla="*/ 774623 w 1481950"/>
                <a:gd name="connsiteY62" fmla="*/ 1148020 h 1535210"/>
                <a:gd name="connsiteX63" fmla="*/ 878350 w 1481950"/>
                <a:gd name="connsiteY63" fmla="*/ 1167070 h 1535210"/>
                <a:gd name="connsiteX64" fmla="*/ 914921 w 1481950"/>
                <a:gd name="connsiteY64" fmla="*/ 1090640 h 1535210"/>
                <a:gd name="connsiteX65" fmla="*/ 912449 w 1481950"/>
                <a:gd name="connsiteY65" fmla="*/ 1084678 h 1535210"/>
                <a:gd name="connsiteX66" fmla="*/ 754144 w 1481950"/>
                <a:gd name="connsiteY66" fmla="*/ 1034862 h 1535210"/>
                <a:gd name="connsiteX67" fmla="*/ 694232 w 1481950"/>
                <a:gd name="connsiteY67" fmla="*/ 1052007 h 1535210"/>
                <a:gd name="connsiteX68" fmla="*/ 763764 w 1481950"/>
                <a:gd name="connsiteY68" fmla="*/ 976665 h 1535210"/>
                <a:gd name="connsiteX69" fmla="*/ 865206 w 1481950"/>
                <a:gd name="connsiteY69" fmla="*/ 884844 h 1535210"/>
                <a:gd name="connsiteX70" fmla="*/ 947883 w 1481950"/>
                <a:gd name="connsiteY70" fmla="*/ 979236 h 1535210"/>
                <a:gd name="connsiteX71" fmla="*/ 1051610 w 1481950"/>
                <a:gd name="connsiteY71" fmla="*/ 998286 h 1535210"/>
                <a:gd name="connsiteX72" fmla="*/ 1088181 w 1481950"/>
                <a:gd name="connsiteY72" fmla="*/ 921857 h 1535210"/>
                <a:gd name="connsiteX73" fmla="*/ 1085709 w 1481950"/>
                <a:gd name="connsiteY73" fmla="*/ 915895 h 1535210"/>
                <a:gd name="connsiteX74" fmla="*/ 927404 w 1481950"/>
                <a:gd name="connsiteY74" fmla="*/ 866175 h 1535210"/>
                <a:gd name="connsiteX75" fmla="*/ 873778 w 1481950"/>
                <a:gd name="connsiteY75" fmla="*/ 881319 h 1535210"/>
                <a:gd name="connsiteX76" fmla="*/ 872445 w 1481950"/>
                <a:gd name="connsiteY76" fmla="*/ 878748 h 1535210"/>
                <a:gd name="connsiteX77" fmla="*/ 989507 w 1481950"/>
                <a:gd name="connsiteY77" fmla="*/ 806262 h 1535210"/>
                <a:gd name="connsiteX78" fmla="*/ 1056182 w 1481950"/>
                <a:gd name="connsiteY78" fmla="*/ 775687 h 1535210"/>
                <a:gd name="connsiteX79" fmla="*/ 1126667 w 1481950"/>
                <a:gd name="connsiteY79" fmla="*/ 875986 h 1535210"/>
                <a:gd name="connsiteX80" fmla="*/ 1227632 w 1481950"/>
                <a:gd name="connsiteY80" fmla="*/ 906370 h 1535210"/>
                <a:gd name="connsiteX81" fmla="*/ 1272377 w 1481950"/>
                <a:gd name="connsiteY81" fmla="*/ 834420 h 1535210"/>
                <a:gd name="connsiteX82" fmla="*/ 1270590 w 1481950"/>
                <a:gd name="connsiteY82" fmla="*/ 828265 h 1535210"/>
                <a:gd name="connsiteX83" fmla="*/ 1118761 w 1481950"/>
                <a:gd name="connsiteY83" fmla="*/ 761590 h 1535210"/>
                <a:gd name="connsiteX84" fmla="*/ 1073422 w 1481950"/>
                <a:gd name="connsiteY84" fmla="*/ 769020 h 1535210"/>
                <a:gd name="connsiteX85" fmla="*/ 1102950 w 1481950"/>
                <a:gd name="connsiteY85" fmla="*/ 757209 h 1535210"/>
                <a:gd name="connsiteX86" fmla="*/ 1202200 w 1481950"/>
                <a:gd name="connsiteY86" fmla="*/ 724443 h 1535210"/>
                <a:gd name="connsiteX87" fmla="*/ 1249159 w 1481950"/>
                <a:gd name="connsiteY87" fmla="*/ 711679 h 1535210"/>
                <a:gd name="connsiteX88" fmla="*/ 1357458 w 1481950"/>
                <a:gd name="connsiteY88" fmla="*/ 767877 h 1535210"/>
                <a:gd name="connsiteX89" fmla="*/ 1460995 w 1481950"/>
                <a:gd name="connsiteY89" fmla="*/ 748350 h 1535210"/>
                <a:gd name="connsiteX90" fmla="*/ 1467555 w 1481950"/>
                <a:gd name="connsiteY90" fmla="*/ 663876 h 1535210"/>
                <a:gd name="connsiteX91" fmla="*/ 1463090 w 1481950"/>
                <a:gd name="connsiteY91" fmla="*/ 659196 h 1535210"/>
                <a:gd name="connsiteX92" fmla="*/ 1297545 w 1481950"/>
                <a:gd name="connsiteY92" fmla="*/ 669769 h 1535210"/>
                <a:gd name="connsiteX93" fmla="*/ 1245825 w 1481950"/>
                <a:gd name="connsiteY93" fmla="*/ 709393 h 1535210"/>
                <a:gd name="connsiteX94" fmla="*/ 1246682 w 1481950"/>
                <a:gd name="connsiteY94" fmla="*/ 709965 h 1535210"/>
                <a:gd name="connsiteX95" fmla="*/ 1201248 w 1481950"/>
                <a:gd name="connsiteY95" fmla="*/ 721204 h 1535210"/>
                <a:gd name="connsiteX96" fmla="*/ 1101045 w 1481950"/>
                <a:gd name="connsiteY96" fmla="*/ 751970 h 1535210"/>
                <a:gd name="connsiteX97" fmla="*/ 986173 w 1481950"/>
                <a:gd name="connsiteY97" fmla="*/ 799595 h 1535210"/>
                <a:gd name="connsiteX98" fmla="*/ 866444 w 1481950"/>
                <a:gd name="connsiteY98" fmla="*/ 870080 h 1535210"/>
                <a:gd name="connsiteX99" fmla="*/ 865206 w 1481950"/>
                <a:gd name="connsiteY99" fmla="*/ 871128 h 1535210"/>
                <a:gd name="connsiteX100" fmla="*/ 899115 w 1481950"/>
                <a:gd name="connsiteY100" fmla="*/ 822265 h 1535210"/>
                <a:gd name="connsiteX101" fmla="*/ 903115 w 1481950"/>
                <a:gd name="connsiteY101" fmla="*/ 656339 h 1535210"/>
                <a:gd name="connsiteX102" fmla="*/ 818124 w 1481950"/>
                <a:gd name="connsiteY102" fmla="*/ 657429 h 1535210"/>
                <a:gd name="connsiteX103" fmla="*/ 814057 w 1481950"/>
                <a:gd name="connsiteY103" fmla="*/ 662054 h 1535210"/>
                <a:gd name="connsiteX104" fmla="*/ 798721 w 1481950"/>
                <a:gd name="connsiteY104" fmla="*/ 766353 h 1535210"/>
                <a:gd name="connsiteX105" fmla="*/ 860919 w 1481950"/>
                <a:gd name="connsiteY105" fmla="*/ 874557 h 1535210"/>
                <a:gd name="connsiteX106" fmla="*/ 753859 w 1481950"/>
                <a:gd name="connsiteY106" fmla="*/ 967140 h 1535210"/>
                <a:gd name="connsiteX107" fmla="*/ 695946 w 1481950"/>
                <a:gd name="connsiteY107" fmla="*/ 1026671 h 1535210"/>
                <a:gd name="connsiteX108" fmla="*/ 710425 w 1481950"/>
                <a:gd name="connsiteY108" fmla="*/ 1005144 h 1535210"/>
                <a:gd name="connsiteX109" fmla="*/ 714425 w 1481950"/>
                <a:gd name="connsiteY109" fmla="*/ 839314 h 1535210"/>
                <a:gd name="connsiteX110" fmla="*/ 629834 w 1481950"/>
                <a:gd name="connsiteY110" fmla="*/ 840056 h 1535210"/>
                <a:gd name="connsiteX111" fmla="*/ 625461 w 1481950"/>
                <a:gd name="connsiteY111" fmla="*/ 845029 h 1535210"/>
                <a:gd name="connsiteX112" fmla="*/ 610031 w 1481950"/>
                <a:gd name="connsiteY112" fmla="*/ 949233 h 1535210"/>
                <a:gd name="connsiteX113" fmla="*/ 670134 w 1481950"/>
                <a:gd name="connsiteY113" fmla="*/ 1054579 h 1535210"/>
                <a:gd name="connsiteX114" fmla="*/ 648417 w 1481950"/>
                <a:gd name="connsiteY114" fmla="*/ 1078106 h 1535210"/>
                <a:gd name="connsiteX115" fmla="*/ 544975 w 1481950"/>
                <a:gd name="connsiteY115" fmla="*/ 1189929 h 1535210"/>
                <a:gd name="connsiteX116" fmla="*/ 507733 w 1481950"/>
                <a:gd name="connsiteY116" fmla="*/ 1226982 h 1535210"/>
                <a:gd name="connsiteX117" fmla="*/ 520305 w 1481950"/>
                <a:gd name="connsiteY117" fmla="*/ 1207932 h 1535210"/>
                <a:gd name="connsiteX118" fmla="*/ 524306 w 1481950"/>
                <a:gd name="connsiteY118" fmla="*/ 1042102 h 1535210"/>
                <a:gd name="connsiteX119" fmla="*/ 439447 w 1481950"/>
                <a:gd name="connsiteY119" fmla="*/ 1042956 h 1535210"/>
                <a:gd name="connsiteX120" fmla="*/ 435247 w 1481950"/>
                <a:gd name="connsiteY120" fmla="*/ 1047721 h 1535210"/>
                <a:gd name="connsiteX121" fmla="*/ 419912 w 1481950"/>
                <a:gd name="connsiteY121" fmla="*/ 1152020 h 1535210"/>
                <a:gd name="connsiteX122" fmla="*/ 478014 w 1481950"/>
                <a:gd name="connsiteY122" fmla="*/ 1254699 h 1535210"/>
                <a:gd name="connsiteX123" fmla="*/ 438390 w 1481950"/>
                <a:gd name="connsiteY123" fmla="*/ 1289942 h 1535210"/>
                <a:gd name="connsiteX124" fmla="*/ 411054 w 1481950"/>
                <a:gd name="connsiteY124" fmla="*/ 1311945 h 1535210"/>
                <a:gd name="connsiteX125" fmla="*/ 382955 w 1481950"/>
                <a:gd name="connsiteY125" fmla="*/ 1332709 h 1535210"/>
                <a:gd name="connsiteX126" fmla="*/ 327615 w 1481950"/>
                <a:gd name="connsiteY126" fmla="*/ 1370333 h 1535210"/>
                <a:gd name="connsiteX127" fmla="*/ 290562 w 1481950"/>
                <a:gd name="connsiteY127" fmla="*/ 1394145 h 1535210"/>
                <a:gd name="connsiteX128" fmla="*/ 328662 w 1481950"/>
                <a:gd name="connsiteY128" fmla="*/ 1354236 h 1535210"/>
                <a:gd name="connsiteX129" fmla="*/ 369048 w 1481950"/>
                <a:gd name="connsiteY129" fmla="*/ 1243936 h 1535210"/>
                <a:gd name="connsiteX130" fmla="*/ 376097 w 1481950"/>
                <a:gd name="connsiteY130" fmla="*/ 1232697 h 1535210"/>
                <a:gd name="connsiteX131" fmla="*/ 351746 w 1481950"/>
                <a:gd name="connsiteY131" fmla="*/ 1151402 h 1535210"/>
                <a:gd name="connsiteX132" fmla="*/ 345998 w 1481950"/>
                <a:gd name="connsiteY132" fmla="*/ 1148686 h 1535210"/>
                <a:gd name="connsiteX133" fmla="*/ 195312 w 1481950"/>
                <a:gd name="connsiteY133" fmla="*/ 1218124 h 1535210"/>
                <a:gd name="connsiteX134" fmla="*/ 168643 w 1481950"/>
                <a:gd name="connsiteY134" fmla="*/ 1260605 h 1535210"/>
                <a:gd name="connsiteX135" fmla="*/ 181215 w 1481950"/>
                <a:gd name="connsiteY135" fmla="*/ 1230316 h 1535210"/>
                <a:gd name="connsiteX136" fmla="*/ 205790 w 1481950"/>
                <a:gd name="connsiteY136" fmla="*/ 1166593 h 1535210"/>
                <a:gd name="connsiteX137" fmla="*/ 217029 w 1481950"/>
                <a:gd name="connsiteY137" fmla="*/ 1133446 h 1535210"/>
                <a:gd name="connsiteX138" fmla="*/ 227317 w 1481950"/>
                <a:gd name="connsiteY138" fmla="*/ 1098775 h 1535210"/>
                <a:gd name="connsiteX139" fmla="*/ 246843 w 1481950"/>
                <a:gd name="connsiteY139" fmla="*/ 1015431 h 1535210"/>
                <a:gd name="connsiteX140" fmla="*/ 363238 w 1481950"/>
                <a:gd name="connsiteY140" fmla="*/ 1046673 h 1535210"/>
                <a:gd name="connsiteX141" fmla="*/ 460298 w 1481950"/>
                <a:gd name="connsiteY141" fmla="*/ 1005430 h 1535210"/>
                <a:gd name="connsiteX142" fmla="*/ 448613 w 1481950"/>
                <a:gd name="connsiteY142" fmla="*/ 921511 h 1535210"/>
                <a:gd name="connsiteX143" fmla="*/ 443248 w 1481950"/>
                <a:gd name="connsiteY143" fmla="*/ 917895 h 1535210"/>
                <a:gd name="connsiteX144" fmla="*/ 283800 w 1481950"/>
                <a:gd name="connsiteY144" fmla="*/ 963615 h 1535210"/>
                <a:gd name="connsiteX145" fmla="*/ 248938 w 1481950"/>
                <a:gd name="connsiteY145" fmla="*/ 1004097 h 1535210"/>
                <a:gd name="connsiteX146" fmla="*/ 258463 w 1481950"/>
                <a:gd name="connsiteY146" fmla="*/ 952852 h 1535210"/>
                <a:gd name="connsiteX147" fmla="*/ 279894 w 1481950"/>
                <a:gd name="connsiteY147" fmla="*/ 801405 h 1535210"/>
                <a:gd name="connsiteX148" fmla="*/ 286371 w 1481950"/>
                <a:gd name="connsiteY148" fmla="*/ 755018 h 1535210"/>
                <a:gd name="connsiteX149" fmla="*/ 406768 w 1481950"/>
                <a:gd name="connsiteY149" fmla="*/ 787784 h 1535210"/>
                <a:gd name="connsiteX150" fmla="*/ 503732 w 1481950"/>
                <a:gd name="connsiteY150" fmla="*/ 746541 h 1535210"/>
                <a:gd name="connsiteX151" fmla="*/ 492116 w 1481950"/>
                <a:gd name="connsiteY151" fmla="*/ 662612 h 1535210"/>
                <a:gd name="connsiteX152" fmla="*/ 486777 w 1481950"/>
                <a:gd name="connsiteY152" fmla="*/ 659006 h 1535210"/>
                <a:gd name="connsiteX153" fmla="*/ 327234 w 1481950"/>
                <a:gd name="connsiteY153" fmla="*/ 704821 h 1535210"/>
                <a:gd name="connsiteX154" fmla="*/ 286752 w 1481950"/>
                <a:gd name="connsiteY154" fmla="*/ 752446 h 1535210"/>
                <a:gd name="connsiteX155" fmla="*/ 303135 w 1481950"/>
                <a:gd name="connsiteY155" fmla="*/ 651291 h 1535210"/>
                <a:gd name="connsiteX156" fmla="*/ 337330 w 1481950"/>
                <a:gd name="connsiteY156" fmla="*/ 518608 h 1535210"/>
                <a:gd name="connsiteX157" fmla="*/ 458393 w 1481950"/>
                <a:gd name="connsiteY157" fmla="*/ 551754 h 1535210"/>
                <a:gd name="connsiteX158" fmla="*/ 555358 w 1481950"/>
                <a:gd name="connsiteY158" fmla="*/ 510511 h 1535210"/>
                <a:gd name="connsiteX159" fmla="*/ 543690 w 1481950"/>
                <a:gd name="connsiteY159" fmla="*/ 426454 h 1535210"/>
                <a:gd name="connsiteX160" fmla="*/ 538403 w 1481950"/>
                <a:gd name="connsiteY160" fmla="*/ 422881 h 1535210"/>
                <a:gd name="connsiteX161" fmla="*/ 378859 w 1481950"/>
                <a:gd name="connsiteY161" fmla="*/ 468696 h 1535210"/>
                <a:gd name="connsiteX162" fmla="*/ 342474 w 1481950"/>
                <a:gd name="connsiteY162" fmla="*/ 510987 h 1535210"/>
                <a:gd name="connsiteX163" fmla="*/ 339997 w 1481950"/>
                <a:gd name="connsiteY163" fmla="*/ 509559 h 1535210"/>
                <a:gd name="connsiteX164" fmla="*/ 397147 w 1481950"/>
                <a:gd name="connsiteY164" fmla="*/ 384591 h 1535210"/>
                <a:gd name="connsiteX165" fmla="*/ 435247 w 1481950"/>
                <a:gd name="connsiteY165" fmla="*/ 322392 h 1535210"/>
                <a:gd name="connsiteX166" fmla="*/ 549547 w 1481950"/>
                <a:gd name="connsiteY166" fmla="*/ 367255 h 1535210"/>
                <a:gd name="connsiteX167" fmla="*/ 650512 w 1481950"/>
                <a:gd name="connsiteY167" fmla="*/ 336870 h 1535210"/>
                <a:gd name="connsiteX168" fmla="*/ 648103 w 1481950"/>
                <a:gd name="connsiteY168" fmla="*/ 252176 h 1535210"/>
                <a:gd name="connsiteX169" fmla="*/ 643178 w 1481950"/>
                <a:gd name="connsiteY169" fmla="*/ 248002 h 1535210"/>
                <a:gd name="connsiteX170" fmla="*/ 479634 w 1481950"/>
                <a:gd name="connsiteY170" fmla="*/ 276006 h 1535210"/>
                <a:gd name="connsiteX171" fmla="*/ 446010 w 1481950"/>
                <a:gd name="connsiteY171" fmla="*/ 307152 h 1535210"/>
                <a:gd name="connsiteX172" fmla="*/ 464108 w 1481950"/>
                <a:gd name="connsiteY172" fmla="*/ 280959 h 1535210"/>
                <a:gd name="connsiteX173" fmla="*/ 528687 w 1481950"/>
                <a:gd name="connsiteY173" fmla="*/ 198853 h 1535210"/>
                <a:gd name="connsiteX174" fmla="*/ 560882 w 1481950"/>
                <a:gd name="connsiteY174" fmla="*/ 162372 h 1535210"/>
                <a:gd name="connsiteX175" fmla="*/ 682230 w 1481950"/>
                <a:gd name="connsiteY175" fmla="*/ 149514 h 1535210"/>
                <a:gd name="connsiteX176" fmla="*/ 757859 w 1481950"/>
                <a:gd name="connsiteY176" fmla="*/ 76076 h 1535210"/>
                <a:gd name="connsiteX177" fmla="*/ 716710 w 1481950"/>
                <a:gd name="connsiteY177" fmla="*/ 2010 h 1535210"/>
                <a:gd name="connsiteX178" fmla="*/ 710234 w 1481950"/>
                <a:gd name="connsiteY178" fmla="*/ 543 h 1535210"/>
                <a:gd name="connsiteX179" fmla="*/ 577932 w 1481950"/>
                <a:gd name="connsiteY179" fmla="*/ 100746 h 1535210"/>
                <a:gd name="connsiteX180" fmla="*/ 556596 w 1481950"/>
                <a:gd name="connsiteY180" fmla="*/ 162277 h 1535210"/>
                <a:gd name="connsiteX181" fmla="*/ 557739 w 1481950"/>
                <a:gd name="connsiteY181" fmla="*/ 162277 h 1535210"/>
                <a:gd name="connsiteX182" fmla="*/ 526020 w 1481950"/>
                <a:gd name="connsiteY182" fmla="*/ 196758 h 1535210"/>
                <a:gd name="connsiteX183" fmla="*/ 459345 w 1481950"/>
                <a:gd name="connsiteY183" fmla="*/ 277625 h 1535210"/>
                <a:gd name="connsiteX184" fmla="*/ 389527 w 1481950"/>
                <a:gd name="connsiteY184" fmla="*/ 380400 h 1535210"/>
                <a:gd name="connsiteX185" fmla="*/ 328662 w 1481950"/>
                <a:gd name="connsiteY185" fmla="*/ 505272 h 1535210"/>
                <a:gd name="connsiteX186" fmla="*/ 328091 w 1481950"/>
                <a:gd name="connsiteY186" fmla="*/ 506892 h 1535210"/>
                <a:gd name="connsiteX187" fmla="*/ 329425 w 1481950"/>
                <a:gd name="connsiteY187" fmla="*/ 447360 h 1535210"/>
                <a:gd name="connsiteX188" fmla="*/ 241223 w 1481950"/>
                <a:gd name="connsiteY188" fmla="*/ 306867 h 1535210"/>
                <a:gd name="connsiteX189" fmla="*/ 171042 w 1481950"/>
                <a:gd name="connsiteY189" fmla="*/ 354339 h 1535210"/>
                <a:gd name="connsiteX190" fmla="*/ 170167 w 1481950"/>
                <a:gd name="connsiteY190" fmla="*/ 360683 h 1535210"/>
                <a:gd name="connsiteX191" fmla="*/ 215315 w 1481950"/>
                <a:gd name="connsiteY191" fmla="*/ 456123 h 153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81950" h="1535210">
                  <a:moveTo>
                    <a:pt x="215315" y="456123"/>
                  </a:moveTo>
                  <a:cubicBezTo>
                    <a:pt x="242842" y="482508"/>
                    <a:pt x="320757" y="509940"/>
                    <a:pt x="326948" y="512035"/>
                  </a:cubicBezTo>
                  <a:cubicBezTo>
                    <a:pt x="311231" y="556572"/>
                    <a:pt x="298503" y="602107"/>
                    <a:pt x="288848" y="648338"/>
                  </a:cubicBezTo>
                  <a:cubicBezTo>
                    <a:pt x="283038" y="675198"/>
                    <a:pt x="277989" y="702535"/>
                    <a:pt x="273322" y="729967"/>
                  </a:cubicBezTo>
                  <a:cubicBezTo>
                    <a:pt x="273322" y="717108"/>
                    <a:pt x="273322" y="705583"/>
                    <a:pt x="273322" y="703964"/>
                  </a:cubicBezTo>
                  <a:cubicBezTo>
                    <a:pt x="269131" y="659006"/>
                    <a:pt x="234555" y="574424"/>
                    <a:pt x="185121" y="563470"/>
                  </a:cubicBezTo>
                  <a:cubicBezTo>
                    <a:pt x="152642" y="557148"/>
                    <a:pt x="121187" y="578352"/>
                    <a:pt x="114864" y="610831"/>
                  </a:cubicBezTo>
                  <a:cubicBezTo>
                    <a:pt x="114449" y="612965"/>
                    <a:pt x="114150" y="615120"/>
                    <a:pt x="113969" y="617286"/>
                  </a:cubicBezTo>
                  <a:cubicBezTo>
                    <a:pt x="109778" y="652815"/>
                    <a:pt x="134352" y="689391"/>
                    <a:pt x="158736" y="712536"/>
                  </a:cubicBezTo>
                  <a:cubicBezTo>
                    <a:pt x="183120" y="735682"/>
                    <a:pt x="249414" y="761019"/>
                    <a:pt x="266940" y="767305"/>
                  </a:cubicBezTo>
                  <a:cubicBezTo>
                    <a:pt x="265226" y="777783"/>
                    <a:pt x="263416" y="788356"/>
                    <a:pt x="261797" y="798833"/>
                  </a:cubicBezTo>
                  <a:cubicBezTo>
                    <a:pt x="253891" y="849411"/>
                    <a:pt x="246271" y="899893"/>
                    <a:pt x="237222" y="949233"/>
                  </a:cubicBezTo>
                  <a:cubicBezTo>
                    <a:pt x="234079" y="966568"/>
                    <a:pt x="230269" y="983618"/>
                    <a:pt x="226554" y="1000668"/>
                  </a:cubicBezTo>
                  <a:cubicBezTo>
                    <a:pt x="226554" y="989238"/>
                    <a:pt x="226554" y="979617"/>
                    <a:pt x="226554" y="978189"/>
                  </a:cubicBezTo>
                  <a:cubicBezTo>
                    <a:pt x="222363" y="933136"/>
                    <a:pt x="187788" y="848649"/>
                    <a:pt x="138353" y="837600"/>
                  </a:cubicBezTo>
                  <a:cubicBezTo>
                    <a:pt x="105863" y="831333"/>
                    <a:pt x="74445" y="852592"/>
                    <a:pt x="68178" y="885081"/>
                  </a:cubicBezTo>
                  <a:cubicBezTo>
                    <a:pt x="67768" y="887207"/>
                    <a:pt x="67474" y="889354"/>
                    <a:pt x="67296" y="891511"/>
                  </a:cubicBezTo>
                  <a:cubicBezTo>
                    <a:pt x="63105" y="926944"/>
                    <a:pt x="87585" y="963520"/>
                    <a:pt x="111969" y="986761"/>
                  </a:cubicBezTo>
                  <a:cubicBezTo>
                    <a:pt x="136353" y="1010002"/>
                    <a:pt x="196265" y="1032672"/>
                    <a:pt x="216744" y="1040292"/>
                  </a:cubicBezTo>
                  <a:cubicBezTo>
                    <a:pt x="212458" y="1057627"/>
                    <a:pt x="208171" y="1074963"/>
                    <a:pt x="203218" y="1091536"/>
                  </a:cubicBezTo>
                  <a:cubicBezTo>
                    <a:pt x="199503" y="1102776"/>
                    <a:pt x="196836" y="1113825"/>
                    <a:pt x="192550" y="1124969"/>
                  </a:cubicBezTo>
                  <a:lnTo>
                    <a:pt x="180549" y="1157830"/>
                  </a:lnTo>
                  <a:cubicBezTo>
                    <a:pt x="172262" y="1178404"/>
                    <a:pt x="163785" y="1199740"/>
                    <a:pt x="155117" y="1219743"/>
                  </a:cubicBezTo>
                  <a:cubicBezTo>
                    <a:pt x="149211" y="1233554"/>
                    <a:pt x="143306" y="1246699"/>
                    <a:pt x="137401" y="1259938"/>
                  </a:cubicBezTo>
                  <a:cubicBezTo>
                    <a:pt x="140734" y="1242698"/>
                    <a:pt x="146926" y="1208789"/>
                    <a:pt x="146926" y="1205932"/>
                  </a:cubicBezTo>
                  <a:cubicBezTo>
                    <a:pt x="149593" y="1160783"/>
                    <a:pt x="127876" y="1072010"/>
                    <a:pt x="81012" y="1053532"/>
                  </a:cubicBezTo>
                  <a:cubicBezTo>
                    <a:pt x="49864" y="1042368"/>
                    <a:pt x="15563" y="1058570"/>
                    <a:pt x="4400" y="1089718"/>
                  </a:cubicBezTo>
                  <a:cubicBezTo>
                    <a:pt x="3661" y="1091781"/>
                    <a:pt x="3035" y="1093882"/>
                    <a:pt x="2527" y="1096013"/>
                  </a:cubicBezTo>
                  <a:cubicBezTo>
                    <a:pt x="-6998" y="1130398"/>
                    <a:pt x="12052" y="1170308"/>
                    <a:pt x="32244" y="1197073"/>
                  </a:cubicBezTo>
                  <a:cubicBezTo>
                    <a:pt x="54914" y="1226601"/>
                    <a:pt x="124732" y="1264320"/>
                    <a:pt x="133495" y="1268987"/>
                  </a:cubicBezTo>
                  <a:cubicBezTo>
                    <a:pt x="123970" y="1290799"/>
                    <a:pt x="113874" y="1312040"/>
                    <a:pt x="104349" y="1331852"/>
                  </a:cubicBezTo>
                  <a:cubicBezTo>
                    <a:pt x="76726" y="1389669"/>
                    <a:pt x="51199" y="1438246"/>
                    <a:pt x="31006" y="1475489"/>
                  </a:cubicBezTo>
                  <a:lnTo>
                    <a:pt x="58534" y="1495111"/>
                  </a:lnTo>
                  <a:cubicBezTo>
                    <a:pt x="78536" y="1457011"/>
                    <a:pt x="104063" y="1405480"/>
                    <a:pt x="131495" y="1344520"/>
                  </a:cubicBezTo>
                  <a:cubicBezTo>
                    <a:pt x="141592" y="1322327"/>
                    <a:pt x="151974" y="1298419"/>
                    <a:pt x="162356" y="1273749"/>
                  </a:cubicBezTo>
                  <a:cubicBezTo>
                    <a:pt x="187136" y="1279871"/>
                    <a:pt x="212265" y="1284483"/>
                    <a:pt x="237603" y="1287561"/>
                  </a:cubicBezTo>
                  <a:cubicBezTo>
                    <a:pt x="242366" y="1325661"/>
                    <a:pt x="277323" y="1390812"/>
                    <a:pt x="281895" y="1399194"/>
                  </a:cubicBezTo>
                  <a:cubicBezTo>
                    <a:pt x="261606" y="1412053"/>
                    <a:pt x="241794" y="1424340"/>
                    <a:pt x="222840" y="1435579"/>
                  </a:cubicBezTo>
                  <a:cubicBezTo>
                    <a:pt x="169023" y="1467964"/>
                    <a:pt x="121684" y="1494063"/>
                    <a:pt x="84632" y="1513779"/>
                  </a:cubicBezTo>
                  <a:lnTo>
                    <a:pt x="114636" y="1535211"/>
                  </a:lnTo>
                  <a:cubicBezTo>
                    <a:pt x="149402" y="1515589"/>
                    <a:pt x="191502" y="1490824"/>
                    <a:pt x="238461" y="1461202"/>
                  </a:cubicBezTo>
                  <a:cubicBezTo>
                    <a:pt x="259130" y="1448247"/>
                    <a:pt x="280942" y="1433960"/>
                    <a:pt x="303135" y="1419101"/>
                  </a:cubicBezTo>
                  <a:cubicBezTo>
                    <a:pt x="309708" y="1426340"/>
                    <a:pt x="364000" y="1484443"/>
                    <a:pt x="398385" y="1498920"/>
                  </a:cubicBezTo>
                  <a:cubicBezTo>
                    <a:pt x="429532" y="1511970"/>
                    <a:pt x="472776" y="1520066"/>
                    <a:pt x="503732" y="1502064"/>
                  </a:cubicBezTo>
                  <a:cubicBezTo>
                    <a:pt x="532890" y="1486533"/>
                    <a:pt x="543937" y="1450307"/>
                    <a:pt x="528407" y="1421148"/>
                  </a:cubicBezTo>
                  <a:cubicBezTo>
                    <a:pt x="527368" y="1419197"/>
                    <a:pt x="526221" y="1417306"/>
                    <a:pt x="524973" y="1415482"/>
                  </a:cubicBezTo>
                  <a:cubicBezTo>
                    <a:pt x="495255" y="1374429"/>
                    <a:pt x="404005" y="1376238"/>
                    <a:pt x="360952" y="1390240"/>
                  </a:cubicBezTo>
                  <a:cubicBezTo>
                    <a:pt x="358476" y="1391097"/>
                    <a:pt x="331901" y="1403099"/>
                    <a:pt x="315327" y="1411005"/>
                  </a:cubicBezTo>
                  <a:cubicBezTo>
                    <a:pt x="324376" y="1404909"/>
                    <a:pt x="333235" y="1399003"/>
                    <a:pt x="342474" y="1392621"/>
                  </a:cubicBezTo>
                  <a:cubicBezTo>
                    <a:pt x="360857" y="1380048"/>
                    <a:pt x="378859" y="1366999"/>
                    <a:pt x="398195" y="1353093"/>
                  </a:cubicBezTo>
                  <a:lnTo>
                    <a:pt x="425818" y="1331661"/>
                  </a:lnTo>
                  <a:cubicBezTo>
                    <a:pt x="435343" y="1324613"/>
                    <a:pt x="444201" y="1316136"/>
                    <a:pt x="453535" y="1308325"/>
                  </a:cubicBezTo>
                  <a:cubicBezTo>
                    <a:pt x="474776" y="1289847"/>
                    <a:pt x="495445" y="1270225"/>
                    <a:pt x="515734" y="1249651"/>
                  </a:cubicBezTo>
                  <a:cubicBezTo>
                    <a:pt x="526783" y="1265653"/>
                    <a:pt x="566787" y="1322136"/>
                    <a:pt x="595648" y="1339853"/>
                  </a:cubicBezTo>
                  <a:cubicBezTo>
                    <a:pt x="624509" y="1357570"/>
                    <a:pt x="666038" y="1372047"/>
                    <a:pt x="699280" y="1358903"/>
                  </a:cubicBezTo>
                  <a:cubicBezTo>
                    <a:pt x="730500" y="1347941"/>
                    <a:pt x="746923" y="1313746"/>
                    <a:pt x="735961" y="1282526"/>
                  </a:cubicBezTo>
                  <a:cubicBezTo>
                    <a:pt x="735242" y="1280478"/>
                    <a:pt x="734412" y="1278470"/>
                    <a:pt x="733475" y="1276512"/>
                  </a:cubicBezTo>
                  <a:cubicBezTo>
                    <a:pt x="710329" y="1231458"/>
                    <a:pt x="619746" y="1219362"/>
                    <a:pt x="575169" y="1226696"/>
                  </a:cubicBezTo>
                  <a:cubicBezTo>
                    <a:pt x="572407" y="1227172"/>
                    <a:pt x="540975" y="1236221"/>
                    <a:pt x="523830" y="1241174"/>
                  </a:cubicBezTo>
                  <a:cubicBezTo>
                    <a:pt x="535927" y="1228887"/>
                    <a:pt x="548119" y="1216599"/>
                    <a:pt x="559929" y="1203645"/>
                  </a:cubicBezTo>
                  <a:cubicBezTo>
                    <a:pt x="594219" y="1166498"/>
                    <a:pt x="627747" y="1127445"/>
                    <a:pt x="661276" y="1089345"/>
                  </a:cubicBezTo>
                  <a:cubicBezTo>
                    <a:pt x="671562" y="1077535"/>
                    <a:pt x="682040" y="1065914"/>
                    <a:pt x="692327" y="1054294"/>
                  </a:cubicBezTo>
                  <a:cubicBezTo>
                    <a:pt x="696232" y="1060008"/>
                    <a:pt x="742238" y="1128112"/>
                    <a:pt x="774623" y="1148020"/>
                  </a:cubicBezTo>
                  <a:cubicBezTo>
                    <a:pt x="803198" y="1165641"/>
                    <a:pt x="845013" y="1180214"/>
                    <a:pt x="878350" y="1167070"/>
                  </a:cubicBezTo>
                  <a:cubicBezTo>
                    <a:pt x="909554" y="1156063"/>
                    <a:pt x="925928" y="1121844"/>
                    <a:pt x="914921" y="1090640"/>
                  </a:cubicBezTo>
                  <a:cubicBezTo>
                    <a:pt x="914205" y="1088609"/>
                    <a:pt x="913380" y="1086619"/>
                    <a:pt x="912449" y="1084678"/>
                  </a:cubicBezTo>
                  <a:cubicBezTo>
                    <a:pt x="889304" y="1039625"/>
                    <a:pt x="798721" y="1027528"/>
                    <a:pt x="754144" y="1034862"/>
                  </a:cubicBezTo>
                  <a:cubicBezTo>
                    <a:pt x="750811" y="1035339"/>
                    <a:pt x="705567" y="1048198"/>
                    <a:pt x="694232" y="1052007"/>
                  </a:cubicBezTo>
                  <a:cubicBezTo>
                    <a:pt x="717092" y="1026290"/>
                    <a:pt x="740047" y="1000858"/>
                    <a:pt x="763764" y="976665"/>
                  </a:cubicBezTo>
                  <a:cubicBezTo>
                    <a:pt x="795560" y="943900"/>
                    <a:pt x="829445" y="913228"/>
                    <a:pt x="865206" y="884844"/>
                  </a:cubicBezTo>
                  <a:cubicBezTo>
                    <a:pt x="867015" y="887511"/>
                    <a:pt x="914736" y="958853"/>
                    <a:pt x="947883" y="979236"/>
                  </a:cubicBezTo>
                  <a:cubicBezTo>
                    <a:pt x="976458" y="996858"/>
                    <a:pt x="1018272" y="1011336"/>
                    <a:pt x="1051610" y="998286"/>
                  </a:cubicBezTo>
                  <a:cubicBezTo>
                    <a:pt x="1082814" y="987280"/>
                    <a:pt x="1099188" y="953061"/>
                    <a:pt x="1088181" y="921857"/>
                  </a:cubicBezTo>
                  <a:cubicBezTo>
                    <a:pt x="1087465" y="919826"/>
                    <a:pt x="1086640" y="917836"/>
                    <a:pt x="1085709" y="915895"/>
                  </a:cubicBezTo>
                  <a:cubicBezTo>
                    <a:pt x="1062564" y="870842"/>
                    <a:pt x="971981" y="858745"/>
                    <a:pt x="927404" y="866175"/>
                  </a:cubicBezTo>
                  <a:cubicBezTo>
                    <a:pt x="924451" y="866175"/>
                    <a:pt x="890066" y="876366"/>
                    <a:pt x="873778" y="881319"/>
                  </a:cubicBezTo>
                  <a:lnTo>
                    <a:pt x="872445" y="878748"/>
                  </a:lnTo>
                  <a:cubicBezTo>
                    <a:pt x="909238" y="851162"/>
                    <a:pt x="948414" y="826904"/>
                    <a:pt x="989507" y="806262"/>
                  </a:cubicBezTo>
                  <a:cubicBezTo>
                    <a:pt x="1011986" y="794642"/>
                    <a:pt x="1034084" y="784831"/>
                    <a:pt x="1056182" y="775687"/>
                  </a:cubicBezTo>
                  <a:cubicBezTo>
                    <a:pt x="1063707" y="789879"/>
                    <a:pt x="1098854" y="854364"/>
                    <a:pt x="1126667" y="875986"/>
                  </a:cubicBezTo>
                  <a:cubicBezTo>
                    <a:pt x="1154480" y="897607"/>
                    <a:pt x="1193342" y="915705"/>
                    <a:pt x="1227632" y="906370"/>
                  </a:cubicBezTo>
                  <a:cubicBezTo>
                    <a:pt x="1259857" y="898858"/>
                    <a:pt x="1279889" y="866644"/>
                    <a:pt x="1272377" y="834420"/>
                  </a:cubicBezTo>
                  <a:cubicBezTo>
                    <a:pt x="1271891" y="832338"/>
                    <a:pt x="1271295" y="830283"/>
                    <a:pt x="1270590" y="828265"/>
                  </a:cubicBezTo>
                  <a:cubicBezTo>
                    <a:pt x="1252492" y="780640"/>
                    <a:pt x="1163910" y="758923"/>
                    <a:pt x="1118761" y="761590"/>
                  </a:cubicBezTo>
                  <a:cubicBezTo>
                    <a:pt x="1116285" y="761590"/>
                    <a:pt x="1091425" y="765877"/>
                    <a:pt x="1073422" y="769020"/>
                  </a:cubicBezTo>
                  <a:cubicBezTo>
                    <a:pt x="1082947" y="765115"/>
                    <a:pt x="1093425" y="760828"/>
                    <a:pt x="1102950" y="757209"/>
                  </a:cubicBezTo>
                  <a:cubicBezTo>
                    <a:pt x="1138764" y="743588"/>
                    <a:pt x="1172292" y="733301"/>
                    <a:pt x="1202200" y="724443"/>
                  </a:cubicBezTo>
                  <a:cubicBezTo>
                    <a:pt x="1219155" y="719490"/>
                    <a:pt x="1234680" y="714918"/>
                    <a:pt x="1249159" y="711679"/>
                  </a:cubicBezTo>
                  <a:cubicBezTo>
                    <a:pt x="1263827" y="721776"/>
                    <a:pt x="1323358" y="761686"/>
                    <a:pt x="1357458" y="767877"/>
                  </a:cubicBezTo>
                  <a:cubicBezTo>
                    <a:pt x="1391557" y="774068"/>
                    <a:pt x="1434705" y="772544"/>
                    <a:pt x="1460995" y="748350"/>
                  </a:cubicBezTo>
                  <a:cubicBezTo>
                    <a:pt x="1486133" y="726835"/>
                    <a:pt x="1489070" y="689015"/>
                    <a:pt x="1467555" y="663876"/>
                  </a:cubicBezTo>
                  <a:cubicBezTo>
                    <a:pt x="1466152" y="662237"/>
                    <a:pt x="1464661" y="660675"/>
                    <a:pt x="1463090" y="659196"/>
                  </a:cubicBezTo>
                  <a:cubicBezTo>
                    <a:pt x="1424990" y="625573"/>
                    <a:pt x="1336503" y="646909"/>
                    <a:pt x="1297545" y="669769"/>
                  </a:cubicBezTo>
                  <a:cubicBezTo>
                    <a:pt x="1294117" y="671769"/>
                    <a:pt x="1245063" y="708822"/>
                    <a:pt x="1245825" y="709393"/>
                  </a:cubicBezTo>
                  <a:lnTo>
                    <a:pt x="1246682" y="709965"/>
                  </a:lnTo>
                  <a:cubicBezTo>
                    <a:pt x="1232680" y="713203"/>
                    <a:pt x="1217631" y="716918"/>
                    <a:pt x="1201248" y="721204"/>
                  </a:cubicBezTo>
                  <a:cubicBezTo>
                    <a:pt x="1171244" y="729491"/>
                    <a:pt x="1137240" y="739111"/>
                    <a:pt x="1101045" y="751970"/>
                  </a:cubicBezTo>
                  <a:cubicBezTo>
                    <a:pt x="1061869" y="765619"/>
                    <a:pt x="1023514" y="781520"/>
                    <a:pt x="986173" y="799595"/>
                  </a:cubicBezTo>
                  <a:cubicBezTo>
                    <a:pt x="944268" y="819523"/>
                    <a:pt x="904203" y="843109"/>
                    <a:pt x="866444" y="870080"/>
                  </a:cubicBezTo>
                  <a:lnTo>
                    <a:pt x="865206" y="871128"/>
                  </a:lnTo>
                  <a:cubicBezTo>
                    <a:pt x="873969" y="859221"/>
                    <a:pt x="897591" y="825122"/>
                    <a:pt x="899115" y="822265"/>
                  </a:cubicBezTo>
                  <a:cubicBezTo>
                    <a:pt x="920451" y="782355"/>
                    <a:pt x="938262" y="692820"/>
                    <a:pt x="903115" y="656339"/>
                  </a:cubicBezTo>
                  <a:cubicBezTo>
                    <a:pt x="879345" y="633170"/>
                    <a:pt x="841293" y="633658"/>
                    <a:pt x="818124" y="657429"/>
                  </a:cubicBezTo>
                  <a:cubicBezTo>
                    <a:pt x="816690" y="658900"/>
                    <a:pt x="815332" y="660444"/>
                    <a:pt x="814057" y="662054"/>
                  </a:cubicBezTo>
                  <a:cubicBezTo>
                    <a:pt x="791006" y="689391"/>
                    <a:pt x="791292" y="733396"/>
                    <a:pt x="798721" y="766353"/>
                  </a:cubicBezTo>
                  <a:cubicBezTo>
                    <a:pt x="807103" y="803500"/>
                    <a:pt x="856919" y="869318"/>
                    <a:pt x="860919" y="874557"/>
                  </a:cubicBezTo>
                  <a:cubicBezTo>
                    <a:pt x="823214" y="903003"/>
                    <a:pt x="787448" y="933933"/>
                    <a:pt x="753859" y="967140"/>
                  </a:cubicBezTo>
                  <a:cubicBezTo>
                    <a:pt x="734142" y="986190"/>
                    <a:pt x="714996" y="1006383"/>
                    <a:pt x="695946" y="1026671"/>
                  </a:cubicBezTo>
                  <a:cubicBezTo>
                    <a:pt x="703281" y="1016098"/>
                    <a:pt x="709662" y="1006573"/>
                    <a:pt x="710425" y="1005144"/>
                  </a:cubicBezTo>
                  <a:cubicBezTo>
                    <a:pt x="731761" y="965330"/>
                    <a:pt x="749572" y="875700"/>
                    <a:pt x="714425" y="839314"/>
                  </a:cubicBezTo>
                  <a:cubicBezTo>
                    <a:pt x="690861" y="816160"/>
                    <a:pt x="652988" y="816492"/>
                    <a:pt x="629834" y="840056"/>
                  </a:cubicBezTo>
                  <a:cubicBezTo>
                    <a:pt x="628286" y="841632"/>
                    <a:pt x="626826" y="843292"/>
                    <a:pt x="625461" y="845029"/>
                  </a:cubicBezTo>
                  <a:cubicBezTo>
                    <a:pt x="602316" y="872271"/>
                    <a:pt x="602602" y="916276"/>
                    <a:pt x="610031" y="949233"/>
                  </a:cubicBezTo>
                  <a:cubicBezTo>
                    <a:pt x="617461" y="982189"/>
                    <a:pt x="658989" y="1039720"/>
                    <a:pt x="670134" y="1054579"/>
                  </a:cubicBezTo>
                  <a:lnTo>
                    <a:pt x="648417" y="1078106"/>
                  </a:lnTo>
                  <a:cubicBezTo>
                    <a:pt x="613936" y="1116206"/>
                    <a:pt x="579742" y="1153830"/>
                    <a:pt x="544975" y="1189929"/>
                  </a:cubicBezTo>
                  <a:cubicBezTo>
                    <a:pt x="532783" y="1202693"/>
                    <a:pt x="520210" y="1214790"/>
                    <a:pt x="507733" y="1226982"/>
                  </a:cubicBezTo>
                  <a:cubicBezTo>
                    <a:pt x="514210" y="1217457"/>
                    <a:pt x="519639" y="1209646"/>
                    <a:pt x="520305" y="1207932"/>
                  </a:cubicBezTo>
                  <a:cubicBezTo>
                    <a:pt x="541642" y="1168117"/>
                    <a:pt x="559453" y="1078487"/>
                    <a:pt x="524306" y="1042102"/>
                  </a:cubicBezTo>
                  <a:cubicBezTo>
                    <a:pt x="500637" y="1018904"/>
                    <a:pt x="462644" y="1019287"/>
                    <a:pt x="439447" y="1042956"/>
                  </a:cubicBezTo>
                  <a:cubicBezTo>
                    <a:pt x="437964" y="1044469"/>
                    <a:pt x="436562" y="1046060"/>
                    <a:pt x="435247" y="1047721"/>
                  </a:cubicBezTo>
                  <a:cubicBezTo>
                    <a:pt x="412197" y="1075058"/>
                    <a:pt x="412483" y="1119063"/>
                    <a:pt x="419912" y="1152020"/>
                  </a:cubicBezTo>
                  <a:cubicBezTo>
                    <a:pt x="427342" y="1184977"/>
                    <a:pt x="464775" y="1236888"/>
                    <a:pt x="478014" y="1254699"/>
                  </a:cubicBezTo>
                  <a:cubicBezTo>
                    <a:pt x="464870" y="1266701"/>
                    <a:pt x="451726" y="1278798"/>
                    <a:pt x="438390" y="1289942"/>
                  </a:cubicBezTo>
                  <a:cubicBezTo>
                    <a:pt x="428865" y="1297276"/>
                    <a:pt x="420769" y="1304991"/>
                    <a:pt x="411054" y="1311945"/>
                  </a:cubicBezTo>
                  <a:lnTo>
                    <a:pt x="382955" y="1332709"/>
                  </a:lnTo>
                  <a:cubicBezTo>
                    <a:pt x="364667" y="1345378"/>
                    <a:pt x="345808" y="1358427"/>
                    <a:pt x="327615" y="1370333"/>
                  </a:cubicBezTo>
                  <a:cubicBezTo>
                    <a:pt x="314946" y="1378620"/>
                    <a:pt x="302850" y="1386335"/>
                    <a:pt x="290562" y="1394145"/>
                  </a:cubicBezTo>
                  <a:cubicBezTo>
                    <a:pt x="302945" y="1381572"/>
                    <a:pt x="326567" y="1356522"/>
                    <a:pt x="328662" y="1354236"/>
                  </a:cubicBezTo>
                  <a:cubicBezTo>
                    <a:pt x="351316" y="1321518"/>
                    <a:pt x="365219" y="1283547"/>
                    <a:pt x="369048" y="1243936"/>
                  </a:cubicBezTo>
                  <a:cubicBezTo>
                    <a:pt x="371739" y="1240415"/>
                    <a:pt x="374099" y="1236652"/>
                    <a:pt x="376097" y="1232697"/>
                  </a:cubicBezTo>
                  <a:cubicBezTo>
                    <a:pt x="391821" y="1203524"/>
                    <a:pt x="380919" y="1167127"/>
                    <a:pt x="351746" y="1151402"/>
                  </a:cubicBezTo>
                  <a:cubicBezTo>
                    <a:pt x="349879" y="1150396"/>
                    <a:pt x="347960" y="1149489"/>
                    <a:pt x="345998" y="1148686"/>
                  </a:cubicBezTo>
                  <a:cubicBezTo>
                    <a:pt x="298373" y="1130874"/>
                    <a:pt x="223411" y="1182691"/>
                    <a:pt x="195312" y="1218124"/>
                  </a:cubicBezTo>
                  <a:cubicBezTo>
                    <a:pt x="193598" y="1220219"/>
                    <a:pt x="178168" y="1244889"/>
                    <a:pt x="168643" y="1260605"/>
                  </a:cubicBezTo>
                  <a:cubicBezTo>
                    <a:pt x="172834" y="1250508"/>
                    <a:pt x="177025" y="1240793"/>
                    <a:pt x="181215" y="1230316"/>
                  </a:cubicBezTo>
                  <a:cubicBezTo>
                    <a:pt x="189597" y="1209741"/>
                    <a:pt x="197408" y="1188977"/>
                    <a:pt x="205790" y="1166593"/>
                  </a:cubicBezTo>
                  <a:cubicBezTo>
                    <a:pt x="209505" y="1155640"/>
                    <a:pt x="213315" y="1144591"/>
                    <a:pt x="217029" y="1133446"/>
                  </a:cubicBezTo>
                  <a:cubicBezTo>
                    <a:pt x="220744" y="1122302"/>
                    <a:pt x="223792" y="1110396"/>
                    <a:pt x="227317" y="1098775"/>
                  </a:cubicBezTo>
                  <a:cubicBezTo>
                    <a:pt x="234841" y="1071534"/>
                    <a:pt x="241128" y="1043721"/>
                    <a:pt x="246843" y="1015431"/>
                  </a:cubicBezTo>
                  <a:cubicBezTo>
                    <a:pt x="264845" y="1022766"/>
                    <a:pt x="329329" y="1047816"/>
                    <a:pt x="363238" y="1046673"/>
                  </a:cubicBezTo>
                  <a:cubicBezTo>
                    <a:pt x="397147" y="1045531"/>
                    <a:pt x="439438" y="1034672"/>
                    <a:pt x="460298" y="1005430"/>
                  </a:cubicBezTo>
                  <a:cubicBezTo>
                    <a:pt x="480245" y="979030"/>
                    <a:pt x="475013" y="941458"/>
                    <a:pt x="448613" y="921511"/>
                  </a:cubicBezTo>
                  <a:cubicBezTo>
                    <a:pt x="446891" y="920210"/>
                    <a:pt x="445100" y="919003"/>
                    <a:pt x="443248" y="917895"/>
                  </a:cubicBezTo>
                  <a:cubicBezTo>
                    <a:pt x="399147" y="893035"/>
                    <a:pt x="316947" y="932945"/>
                    <a:pt x="283800" y="963615"/>
                  </a:cubicBezTo>
                  <a:cubicBezTo>
                    <a:pt x="281704" y="965616"/>
                    <a:pt x="260368" y="990286"/>
                    <a:pt x="248938" y="1004097"/>
                  </a:cubicBezTo>
                  <a:cubicBezTo>
                    <a:pt x="252177" y="987142"/>
                    <a:pt x="255606" y="970188"/>
                    <a:pt x="258463" y="952852"/>
                  </a:cubicBezTo>
                  <a:cubicBezTo>
                    <a:pt x="266464" y="902846"/>
                    <a:pt x="273036" y="852078"/>
                    <a:pt x="279894" y="801405"/>
                  </a:cubicBezTo>
                  <a:cubicBezTo>
                    <a:pt x="281895" y="785879"/>
                    <a:pt x="284181" y="770448"/>
                    <a:pt x="286371" y="755018"/>
                  </a:cubicBezTo>
                  <a:cubicBezTo>
                    <a:pt x="292753" y="757685"/>
                    <a:pt x="368763" y="789117"/>
                    <a:pt x="406768" y="787784"/>
                  </a:cubicBezTo>
                  <a:cubicBezTo>
                    <a:pt x="440486" y="786641"/>
                    <a:pt x="482968" y="775782"/>
                    <a:pt x="503732" y="746541"/>
                  </a:cubicBezTo>
                  <a:cubicBezTo>
                    <a:pt x="523701" y="720157"/>
                    <a:pt x="518500" y="682581"/>
                    <a:pt x="492116" y="662612"/>
                  </a:cubicBezTo>
                  <a:cubicBezTo>
                    <a:pt x="490403" y="661315"/>
                    <a:pt x="488620" y="660111"/>
                    <a:pt x="486777" y="659006"/>
                  </a:cubicBezTo>
                  <a:cubicBezTo>
                    <a:pt x="442581" y="634241"/>
                    <a:pt x="360381" y="674056"/>
                    <a:pt x="327234" y="704821"/>
                  </a:cubicBezTo>
                  <a:cubicBezTo>
                    <a:pt x="324757" y="707107"/>
                    <a:pt x="294087" y="742921"/>
                    <a:pt x="286752" y="752446"/>
                  </a:cubicBezTo>
                  <a:cubicBezTo>
                    <a:pt x="291610" y="718442"/>
                    <a:pt x="296277" y="684533"/>
                    <a:pt x="303135" y="651291"/>
                  </a:cubicBezTo>
                  <a:cubicBezTo>
                    <a:pt x="311679" y="606376"/>
                    <a:pt x="323101" y="562057"/>
                    <a:pt x="337330" y="518608"/>
                  </a:cubicBezTo>
                  <a:cubicBezTo>
                    <a:pt x="340283" y="519846"/>
                    <a:pt x="419436" y="553088"/>
                    <a:pt x="458393" y="551754"/>
                  </a:cubicBezTo>
                  <a:cubicBezTo>
                    <a:pt x="492111" y="550516"/>
                    <a:pt x="534593" y="539753"/>
                    <a:pt x="555358" y="510511"/>
                  </a:cubicBezTo>
                  <a:cubicBezTo>
                    <a:pt x="575347" y="484077"/>
                    <a:pt x="570124" y="446444"/>
                    <a:pt x="543690" y="426454"/>
                  </a:cubicBezTo>
                  <a:cubicBezTo>
                    <a:pt x="541992" y="425170"/>
                    <a:pt x="540227" y="423977"/>
                    <a:pt x="538403" y="422881"/>
                  </a:cubicBezTo>
                  <a:cubicBezTo>
                    <a:pt x="494207" y="398116"/>
                    <a:pt x="412102" y="437931"/>
                    <a:pt x="378859" y="468696"/>
                  </a:cubicBezTo>
                  <a:cubicBezTo>
                    <a:pt x="376669" y="470697"/>
                    <a:pt x="353332" y="497843"/>
                    <a:pt x="342474" y="510987"/>
                  </a:cubicBezTo>
                  <a:lnTo>
                    <a:pt x="339997" y="509559"/>
                  </a:lnTo>
                  <a:cubicBezTo>
                    <a:pt x="355277" y="466280"/>
                    <a:pt x="374403" y="424456"/>
                    <a:pt x="397147" y="384591"/>
                  </a:cubicBezTo>
                  <a:cubicBezTo>
                    <a:pt x="409530" y="362493"/>
                    <a:pt x="422484" y="342014"/>
                    <a:pt x="435247" y="322392"/>
                  </a:cubicBezTo>
                  <a:cubicBezTo>
                    <a:pt x="449344" y="330108"/>
                    <a:pt x="514210" y="364493"/>
                    <a:pt x="549547" y="367255"/>
                  </a:cubicBezTo>
                  <a:cubicBezTo>
                    <a:pt x="583266" y="369732"/>
                    <a:pt x="626795" y="363636"/>
                    <a:pt x="650512" y="336870"/>
                  </a:cubicBezTo>
                  <a:cubicBezTo>
                    <a:pt x="673235" y="312817"/>
                    <a:pt x="672156" y="274898"/>
                    <a:pt x="648103" y="252176"/>
                  </a:cubicBezTo>
                  <a:cubicBezTo>
                    <a:pt x="646538" y="250697"/>
                    <a:pt x="644893" y="249304"/>
                    <a:pt x="643178" y="248002"/>
                  </a:cubicBezTo>
                  <a:cubicBezTo>
                    <a:pt x="602030" y="218475"/>
                    <a:pt x="516019" y="249050"/>
                    <a:pt x="479634" y="276006"/>
                  </a:cubicBezTo>
                  <a:cubicBezTo>
                    <a:pt x="477729" y="277435"/>
                    <a:pt x="459250" y="294484"/>
                    <a:pt x="446010" y="307152"/>
                  </a:cubicBezTo>
                  <a:cubicBezTo>
                    <a:pt x="452011" y="298389"/>
                    <a:pt x="458107" y="289245"/>
                    <a:pt x="464108" y="280959"/>
                  </a:cubicBezTo>
                  <a:cubicBezTo>
                    <a:pt x="486396" y="249907"/>
                    <a:pt x="508780" y="222761"/>
                    <a:pt x="528687" y="198853"/>
                  </a:cubicBezTo>
                  <a:cubicBezTo>
                    <a:pt x="540213" y="185423"/>
                    <a:pt x="550881" y="173421"/>
                    <a:pt x="560882" y="162372"/>
                  </a:cubicBezTo>
                  <a:cubicBezTo>
                    <a:pt x="578694" y="162372"/>
                    <a:pt x="650417" y="163135"/>
                    <a:pt x="682230" y="149514"/>
                  </a:cubicBezTo>
                  <a:cubicBezTo>
                    <a:pt x="714044" y="135893"/>
                    <a:pt x="748905" y="110747"/>
                    <a:pt x="757859" y="76076"/>
                  </a:cubicBezTo>
                  <a:cubicBezTo>
                    <a:pt x="766949" y="44260"/>
                    <a:pt x="748526" y="11100"/>
                    <a:pt x="716710" y="2010"/>
                  </a:cubicBezTo>
                  <a:cubicBezTo>
                    <a:pt x="714580" y="1402"/>
                    <a:pt x="712418" y="912"/>
                    <a:pt x="710234" y="543"/>
                  </a:cubicBezTo>
                  <a:cubicBezTo>
                    <a:pt x="660133" y="-6696"/>
                    <a:pt x="597839" y="60169"/>
                    <a:pt x="577932" y="100746"/>
                  </a:cubicBezTo>
                  <a:cubicBezTo>
                    <a:pt x="576217" y="104270"/>
                    <a:pt x="555738" y="162277"/>
                    <a:pt x="556596" y="162277"/>
                  </a:cubicBezTo>
                  <a:lnTo>
                    <a:pt x="557739" y="162277"/>
                  </a:lnTo>
                  <a:cubicBezTo>
                    <a:pt x="548214" y="172755"/>
                    <a:pt x="537260" y="184089"/>
                    <a:pt x="526020" y="196758"/>
                  </a:cubicBezTo>
                  <a:cubicBezTo>
                    <a:pt x="505542" y="220189"/>
                    <a:pt x="482491" y="246954"/>
                    <a:pt x="459345" y="277625"/>
                  </a:cubicBezTo>
                  <a:cubicBezTo>
                    <a:pt x="434103" y="310503"/>
                    <a:pt x="410791" y="344819"/>
                    <a:pt x="389527" y="380400"/>
                  </a:cubicBezTo>
                  <a:cubicBezTo>
                    <a:pt x="365581" y="420139"/>
                    <a:pt x="345213" y="461928"/>
                    <a:pt x="328662" y="505272"/>
                  </a:cubicBezTo>
                  <a:lnTo>
                    <a:pt x="328091" y="506892"/>
                  </a:lnTo>
                  <a:cubicBezTo>
                    <a:pt x="328948" y="492033"/>
                    <a:pt x="329710" y="450599"/>
                    <a:pt x="329425" y="447360"/>
                  </a:cubicBezTo>
                  <a:cubicBezTo>
                    <a:pt x="325234" y="402307"/>
                    <a:pt x="290658" y="317820"/>
                    <a:pt x="241223" y="306867"/>
                  </a:cubicBezTo>
                  <a:cubicBezTo>
                    <a:pt x="208734" y="300596"/>
                    <a:pt x="177313" y="321850"/>
                    <a:pt x="171042" y="354339"/>
                  </a:cubicBezTo>
                  <a:cubicBezTo>
                    <a:pt x="170637" y="356437"/>
                    <a:pt x="170345" y="358554"/>
                    <a:pt x="170167" y="360683"/>
                  </a:cubicBezTo>
                  <a:cubicBezTo>
                    <a:pt x="166452" y="396211"/>
                    <a:pt x="190931" y="432787"/>
                    <a:pt x="215315" y="45612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BD4D6900-2493-48E1-A1DA-A5BF48E73C60}"/>
              </a:ext>
            </a:extLst>
          </p:cNvPr>
          <p:cNvGrpSpPr/>
          <p:nvPr/>
        </p:nvGrpSpPr>
        <p:grpSpPr>
          <a:xfrm>
            <a:off x="233430" y="5450451"/>
            <a:ext cx="1099429" cy="988600"/>
            <a:chOff x="233430" y="5450451"/>
            <a:chExt cx="1099429" cy="988600"/>
          </a:xfrm>
        </p:grpSpPr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9829465-D153-4110-9FA9-16BB8581C54D}"/>
                </a:ext>
              </a:extLst>
            </p:cNvPr>
            <p:cNvGrpSpPr/>
            <p:nvPr/>
          </p:nvGrpSpPr>
          <p:grpSpPr>
            <a:xfrm>
              <a:off x="286651" y="5450451"/>
              <a:ext cx="1046208" cy="988600"/>
              <a:chOff x="6524165" y="2489536"/>
              <a:chExt cx="1046208" cy="988600"/>
            </a:xfrm>
          </p:grpSpPr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4A1998FC-3D5C-409C-B779-DED82EDE41BF}"/>
                  </a:ext>
                </a:extLst>
              </p:cNvPr>
              <p:cNvSpPr/>
              <p:nvPr/>
            </p:nvSpPr>
            <p:spPr>
              <a:xfrm>
                <a:off x="6558343" y="2718708"/>
                <a:ext cx="999077" cy="759428"/>
              </a:xfrm>
              <a:custGeom>
                <a:avLst/>
                <a:gdLst>
                  <a:gd name="connsiteX0" fmla="*/ 95441 w 999077"/>
                  <a:gd name="connsiteY0" fmla="*/ 712280 h 759428"/>
                  <a:gd name="connsiteX1" fmla="*/ 108204 w 999077"/>
                  <a:gd name="connsiteY1" fmla="*/ 759428 h 759428"/>
                  <a:gd name="connsiteX2" fmla="*/ 506540 w 999077"/>
                  <a:gd name="connsiteY2" fmla="*/ 642842 h 759428"/>
                  <a:gd name="connsiteX3" fmla="*/ 506540 w 999077"/>
                  <a:gd name="connsiteY3" fmla="*/ 642842 h 759428"/>
                  <a:gd name="connsiteX4" fmla="*/ 536162 w 999077"/>
                  <a:gd name="connsiteY4" fmla="*/ 654272 h 759428"/>
                  <a:gd name="connsiteX5" fmla="*/ 600170 w 999077"/>
                  <a:gd name="connsiteY5" fmla="*/ 646271 h 759428"/>
                  <a:gd name="connsiteX6" fmla="*/ 628079 w 999077"/>
                  <a:gd name="connsiteY6" fmla="*/ 620268 h 759428"/>
                  <a:gd name="connsiteX7" fmla="*/ 628079 w 999077"/>
                  <a:gd name="connsiteY7" fmla="*/ 620268 h 759428"/>
                  <a:gd name="connsiteX8" fmla="*/ 934688 w 999077"/>
                  <a:gd name="connsiteY8" fmla="*/ 564833 h 759428"/>
                  <a:gd name="connsiteX9" fmla="*/ 999077 w 999077"/>
                  <a:gd name="connsiteY9" fmla="*/ 578644 h 759428"/>
                  <a:gd name="connsiteX10" fmla="*/ 753047 w 999077"/>
                  <a:gd name="connsiteY10" fmla="*/ 0 h 759428"/>
                  <a:gd name="connsiteX11" fmla="*/ 0 w 999077"/>
                  <a:gd name="connsiteY11" fmla="*/ 19050 h 75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077" h="759428">
                    <a:moveTo>
                      <a:pt x="95441" y="712280"/>
                    </a:moveTo>
                    <a:lnTo>
                      <a:pt x="108204" y="759428"/>
                    </a:lnTo>
                    <a:cubicBezTo>
                      <a:pt x="108204" y="759428"/>
                      <a:pt x="337757" y="598170"/>
                      <a:pt x="506540" y="642842"/>
                    </a:cubicBezTo>
                    <a:lnTo>
                      <a:pt x="506540" y="642842"/>
                    </a:lnTo>
                    <a:cubicBezTo>
                      <a:pt x="513859" y="651397"/>
                      <a:pt x="524993" y="655693"/>
                      <a:pt x="536162" y="654272"/>
                    </a:cubicBezTo>
                    <a:lnTo>
                      <a:pt x="600170" y="646271"/>
                    </a:lnTo>
                    <a:cubicBezTo>
                      <a:pt x="613953" y="644204"/>
                      <a:pt x="625044" y="633870"/>
                      <a:pt x="628079" y="620268"/>
                    </a:cubicBezTo>
                    <a:lnTo>
                      <a:pt x="628079" y="620268"/>
                    </a:lnTo>
                    <a:cubicBezTo>
                      <a:pt x="628079" y="620268"/>
                      <a:pt x="762286" y="516826"/>
                      <a:pt x="934688" y="564833"/>
                    </a:cubicBezTo>
                    <a:lnTo>
                      <a:pt x="999077" y="578644"/>
                    </a:lnTo>
                    <a:lnTo>
                      <a:pt x="753047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6E4B3918-080C-40A5-B632-B98CF1DE6916}"/>
                  </a:ext>
                </a:extLst>
              </p:cNvPr>
              <p:cNvSpPr/>
              <p:nvPr/>
            </p:nvSpPr>
            <p:spPr>
              <a:xfrm>
                <a:off x="6598634" y="2956833"/>
                <a:ext cx="523494" cy="501395"/>
              </a:xfrm>
              <a:custGeom>
                <a:avLst/>
                <a:gdLst>
                  <a:gd name="connsiteX0" fmla="*/ 0 w 523494"/>
                  <a:gd name="connsiteY0" fmla="*/ 416147 h 501395"/>
                  <a:gd name="connsiteX1" fmla="*/ 20955 w 523494"/>
                  <a:gd name="connsiteY1" fmla="*/ 501396 h 501395"/>
                  <a:gd name="connsiteX2" fmla="*/ 523494 w 523494"/>
                  <a:gd name="connsiteY2" fmla="*/ 397097 h 501395"/>
                  <a:gd name="connsiteX3" fmla="*/ 370141 w 523494"/>
                  <a:gd name="connsiteY3" fmla="*/ 0 h 501395"/>
                  <a:gd name="connsiteX4" fmla="*/ 0 w 523494"/>
                  <a:gd name="connsiteY4" fmla="*/ 416147 h 5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94" h="501395">
                    <a:moveTo>
                      <a:pt x="0" y="416147"/>
                    </a:moveTo>
                    <a:lnTo>
                      <a:pt x="20955" y="501396"/>
                    </a:lnTo>
                    <a:cubicBezTo>
                      <a:pt x="20955" y="501396"/>
                      <a:pt x="238887" y="297275"/>
                      <a:pt x="523494" y="397097"/>
                    </a:cubicBezTo>
                    <a:lnTo>
                      <a:pt x="370141" y="0"/>
                    </a:lnTo>
                    <a:cubicBezTo>
                      <a:pt x="370141" y="0"/>
                      <a:pt x="95" y="324898"/>
                      <a:pt x="0" y="416147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02F17DAA-357F-4F87-889E-07A3147C5E5E}"/>
                  </a:ext>
                </a:extLst>
              </p:cNvPr>
              <p:cNvSpPr/>
              <p:nvPr/>
            </p:nvSpPr>
            <p:spPr>
              <a:xfrm>
                <a:off x="6969537" y="2713564"/>
                <a:ext cx="600836" cy="640365"/>
              </a:xfrm>
              <a:custGeom>
                <a:avLst/>
                <a:gdLst>
                  <a:gd name="connsiteX0" fmla="*/ 152591 w 600836"/>
                  <a:gd name="connsiteY0" fmla="*/ 640366 h 640365"/>
                  <a:gd name="connsiteX1" fmla="*/ 600837 w 600836"/>
                  <a:gd name="connsiteY1" fmla="*/ 553212 h 640365"/>
                  <a:gd name="connsiteX2" fmla="*/ 423958 w 600836"/>
                  <a:gd name="connsiteY2" fmla="*/ 0 h 640365"/>
                  <a:gd name="connsiteX3" fmla="*/ 0 w 600836"/>
                  <a:gd name="connsiteY3" fmla="*/ 47625 h 64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836" h="640365">
                    <a:moveTo>
                      <a:pt x="152591" y="640366"/>
                    </a:moveTo>
                    <a:cubicBezTo>
                      <a:pt x="152591" y="640366"/>
                      <a:pt x="375666" y="418910"/>
                      <a:pt x="600837" y="553212"/>
                    </a:cubicBezTo>
                    <a:lnTo>
                      <a:pt x="423958" y="0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1D688DA5-A61F-48C9-B42D-D00548C39924}"/>
                  </a:ext>
                </a:extLst>
              </p:cNvPr>
              <p:cNvSpPr/>
              <p:nvPr/>
            </p:nvSpPr>
            <p:spPr>
              <a:xfrm>
                <a:off x="6963822" y="2489536"/>
                <a:ext cx="553592" cy="864965"/>
              </a:xfrm>
              <a:custGeom>
                <a:avLst/>
                <a:gdLst>
                  <a:gd name="connsiteX0" fmla="*/ 0 w 553592"/>
                  <a:gd name="connsiteY0" fmla="*/ 251365 h 864965"/>
                  <a:gd name="connsiteX1" fmla="*/ 240030 w 553592"/>
                  <a:gd name="connsiteY1" fmla="*/ 10001 h 864965"/>
                  <a:gd name="connsiteX2" fmla="*/ 365093 w 553592"/>
                  <a:gd name="connsiteY2" fmla="*/ 0 h 864965"/>
                  <a:gd name="connsiteX3" fmla="*/ 553593 w 553592"/>
                  <a:gd name="connsiteY3" fmla="*/ 553688 h 864965"/>
                  <a:gd name="connsiteX4" fmla="*/ 158020 w 553592"/>
                  <a:gd name="connsiteY4" fmla="*/ 864965 h 86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592" h="864965">
                    <a:moveTo>
                      <a:pt x="0" y="251365"/>
                    </a:moveTo>
                    <a:cubicBezTo>
                      <a:pt x="0" y="251365"/>
                      <a:pt x="46006" y="32290"/>
                      <a:pt x="240030" y="10001"/>
                    </a:cubicBezTo>
                    <a:lnTo>
                      <a:pt x="365093" y="0"/>
                    </a:lnTo>
                    <a:lnTo>
                      <a:pt x="553593" y="553688"/>
                    </a:lnTo>
                    <a:cubicBezTo>
                      <a:pt x="553593" y="553688"/>
                      <a:pt x="248793" y="584168"/>
                      <a:pt x="158020" y="864965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287164D0-0BEE-4FEC-AD9A-49A1BD97819A}"/>
                  </a:ext>
                </a:extLst>
              </p:cNvPr>
              <p:cNvSpPr/>
              <p:nvPr/>
            </p:nvSpPr>
            <p:spPr>
              <a:xfrm>
                <a:off x="6959441" y="2743663"/>
                <a:ext cx="162687" cy="610266"/>
              </a:xfrm>
              <a:custGeom>
                <a:avLst/>
                <a:gdLst>
                  <a:gd name="connsiteX0" fmla="*/ 162687 w 162687"/>
                  <a:gd name="connsiteY0" fmla="*/ 610267 h 610266"/>
                  <a:gd name="connsiteX1" fmla="*/ 154686 w 162687"/>
                  <a:gd name="connsiteY1" fmla="*/ 586645 h 610266"/>
                  <a:gd name="connsiteX2" fmla="*/ 136684 w 162687"/>
                  <a:gd name="connsiteY2" fmla="*/ 521399 h 610266"/>
                  <a:gd name="connsiteX3" fmla="*/ 79534 w 162687"/>
                  <a:gd name="connsiteY3" fmla="*/ 305562 h 610266"/>
                  <a:gd name="connsiteX4" fmla="*/ 22384 w 162687"/>
                  <a:gd name="connsiteY4" fmla="*/ 89726 h 610266"/>
                  <a:gd name="connsiteX5" fmla="*/ 5144 w 162687"/>
                  <a:gd name="connsiteY5" fmla="*/ 24289 h 610266"/>
                  <a:gd name="connsiteX6" fmla="*/ 0 w 162687"/>
                  <a:gd name="connsiteY6" fmla="*/ 0 h 610266"/>
                  <a:gd name="connsiteX7" fmla="*/ 8954 w 162687"/>
                  <a:gd name="connsiteY7" fmla="*/ 23146 h 610266"/>
                  <a:gd name="connsiteX8" fmla="*/ 29432 w 162687"/>
                  <a:gd name="connsiteY8" fmla="*/ 87725 h 610266"/>
                  <a:gd name="connsiteX9" fmla="*/ 89154 w 162687"/>
                  <a:gd name="connsiteY9" fmla="*/ 302990 h 610266"/>
                  <a:gd name="connsiteX10" fmla="*/ 143161 w 162687"/>
                  <a:gd name="connsiteY10" fmla="*/ 519684 h 610266"/>
                  <a:gd name="connsiteX11" fmla="*/ 157925 w 162687"/>
                  <a:gd name="connsiteY11" fmla="*/ 585692 h 610266"/>
                  <a:gd name="connsiteX12" fmla="*/ 162687 w 162687"/>
                  <a:gd name="connsiteY12" fmla="*/ 610267 h 61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687" h="610266">
                    <a:moveTo>
                      <a:pt x="162687" y="610267"/>
                    </a:moveTo>
                    <a:cubicBezTo>
                      <a:pt x="159110" y="602731"/>
                      <a:pt x="156425" y="594803"/>
                      <a:pt x="154686" y="586645"/>
                    </a:cubicBezTo>
                    <a:cubicBezTo>
                      <a:pt x="149923" y="569214"/>
                      <a:pt x="143923" y="547402"/>
                      <a:pt x="136684" y="521399"/>
                    </a:cubicBezTo>
                    <a:cubicBezTo>
                      <a:pt x="121634" y="464249"/>
                      <a:pt x="101727" y="388811"/>
                      <a:pt x="79534" y="305562"/>
                    </a:cubicBezTo>
                    <a:cubicBezTo>
                      <a:pt x="57340" y="222314"/>
                      <a:pt x="37814" y="147066"/>
                      <a:pt x="22384" y="89726"/>
                    </a:cubicBezTo>
                    <a:cubicBezTo>
                      <a:pt x="15526" y="63722"/>
                      <a:pt x="9715" y="42101"/>
                      <a:pt x="5144" y="24289"/>
                    </a:cubicBezTo>
                    <a:cubicBezTo>
                      <a:pt x="2481" y="16423"/>
                      <a:pt x="755" y="8270"/>
                      <a:pt x="0" y="0"/>
                    </a:cubicBezTo>
                    <a:cubicBezTo>
                      <a:pt x="3822" y="7365"/>
                      <a:pt x="6824" y="15126"/>
                      <a:pt x="8954" y="23146"/>
                    </a:cubicBezTo>
                    <a:cubicBezTo>
                      <a:pt x="14192" y="38291"/>
                      <a:pt x="21146" y="60389"/>
                      <a:pt x="29432" y="87725"/>
                    </a:cubicBezTo>
                    <a:cubicBezTo>
                      <a:pt x="45910" y="142494"/>
                      <a:pt x="67532" y="218599"/>
                      <a:pt x="89154" y="302990"/>
                    </a:cubicBezTo>
                    <a:cubicBezTo>
                      <a:pt x="110776" y="387382"/>
                      <a:pt x="130111" y="463963"/>
                      <a:pt x="143161" y="519684"/>
                    </a:cubicBezTo>
                    <a:cubicBezTo>
                      <a:pt x="149638" y="547497"/>
                      <a:pt x="154686" y="570071"/>
                      <a:pt x="157925" y="585692"/>
                    </a:cubicBezTo>
                    <a:cubicBezTo>
                      <a:pt x="160398" y="593687"/>
                      <a:pt x="161995" y="601927"/>
                      <a:pt x="162687" y="61026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E021072D-291F-4351-82E8-D6BC3ADFA663}"/>
                  </a:ext>
                </a:extLst>
              </p:cNvPr>
              <p:cNvSpPr/>
              <p:nvPr/>
            </p:nvSpPr>
            <p:spPr>
              <a:xfrm>
                <a:off x="7011594" y="2596121"/>
                <a:ext cx="273030" cy="193184"/>
              </a:xfrm>
              <a:custGeom>
                <a:avLst/>
                <a:gdLst>
                  <a:gd name="connsiteX0" fmla="*/ 273030 w 273030"/>
                  <a:gd name="connsiteY0" fmla="*/ 1238 h 193184"/>
                  <a:gd name="connsiteX1" fmla="*/ 222643 w 273030"/>
                  <a:gd name="connsiteY1" fmla="*/ 10763 h 193184"/>
                  <a:gd name="connsiteX2" fmla="*/ 26714 w 273030"/>
                  <a:gd name="connsiteY2" fmla="*/ 148876 h 193184"/>
                  <a:gd name="connsiteX3" fmla="*/ 615 w 273030"/>
                  <a:gd name="connsiteY3" fmla="*/ 193167 h 193184"/>
                  <a:gd name="connsiteX4" fmla="*/ 4235 w 273030"/>
                  <a:gd name="connsiteY4" fmla="*/ 179546 h 193184"/>
                  <a:gd name="connsiteX5" fmla="*/ 20522 w 273030"/>
                  <a:gd name="connsiteY5" fmla="*/ 145066 h 193184"/>
                  <a:gd name="connsiteX6" fmla="*/ 221119 w 273030"/>
                  <a:gd name="connsiteY6" fmla="*/ 3620 h 193184"/>
                  <a:gd name="connsiteX7" fmla="*/ 259219 w 273030"/>
                  <a:gd name="connsiteY7" fmla="*/ 0 h 193184"/>
                  <a:gd name="connsiteX8" fmla="*/ 273030 w 273030"/>
                  <a:gd name="connsiteY8" fmla="*/ 1238 h 19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030" h="193184">
                    <a:moveTo>
                      <a:pt x="273030" y="1238"/>
                    </a:moveTo>
                    <a:cubicBezTo>
                      <a:pt x="273030" y="3048"/>
                      <a:pt x="253313" y="3715"/>
                      <a:pt x="222643" y="10763"/>
                    </a:cubicBezTo>
                    <a:cubicBezTo>
                      <a:pt x="142072" y="30045"/>
                      <a:pt x="71954" y="79472"/>
                      <a:pt x="26714" y="148876"/>
                    </a:cubicBezTo>
                    <a:cubicBezTo>
                      <a:pt x="9569" y="175355"/>
                      <a:pt x="2425" y="193834"/>
                      <a:pt x="615" y="193167"/>
                    </a:cubicBezTo>
                    <a:cubicBezTo>
                      <a:pt x="-1195" y="192500"/>
                      <a:pt x="1282" y="188119"/>
                      <a:pt x="4235" y="179546"/>
                    </a:cubicBezTo>
                    <a:cubicBezTo>
                      <a:pt x="8577" y="167570"/>
                      <a:pt x="14030" y="156026"/>
                      <a:pt x="20522" y="145066"/>
                    </a:cubicBezTo>
                    <a:cubicBezTo>
                      <a:pt x="63781" y="71121"/>
                      <a:pt x="136942" y="19533"/>
                      <a:pt x="221119" y="3620"/>
                    </a:cubicBezTo>
                    <a:cubicBezTo>
                      <a:pt x="233674" y="1198"/>
                      <a:pt x="246432" y="-14"/>
                      <a:pt x="259219" y="0"/>
                    </a:cubicBezTo>
                    <a:cubicBezTo>
                      <a:pt x="268077" y="95"/>
                      <a:pt x="273030" y="476"/>
                      <a:pt x="273030" y="123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8C0372BA-0A8E-4C8D-BF17-D4A984DD2CB8}"/>
                  </a:ext>
                </a:extLst>
              </p:cNvPr>
              <p:cNvSpPr/>
              <p:nvPr/>
            </p:nvSpPr>
            <p:spPr>
              <a:xfrm>
                <a:off x="7041530" y="2656756"/>
                <a:ext cx="272907" cy="193318"/>
              </a:xfrm>
              <a:custGeom>
                <a:avLst/>
                <a:gdLst>
                  <a:gd name="connsiteX0" fmla="*/ 272908 w 272907"/>
                  <a:gd name="connsiteY0" fmla="*/ 1468 h 193318"/>
                  <a:gd name="connsiteX1" fmla="*/ 222520 w 272907"/>
                  <a:gd name="connsiteY1" fmla="*/ 10993 h 193318"/>
                  <a:gd name="connsiteX2" fmla="*/ 26591 w 272907"/>
                  <a:gd name="connsiteY2" fmla="*/ 149010 h 193318"/>
                  <a:gd name="connsiteX3" fmla="*/ 588 w 272907"/>
                  <a:gd name="connsiteY3" fmla="*/ 193301 h 193318"/>
                  <a:gd name="connsiteX4" fmla="*/ 4207 w 272907"/>
                  <a:gd name="connsiteY4" fmla="*/ 179776 h 193318"/>
                  <a:gd name="connsiteX5" fmla="*/ 20400 w 272907"/>
                  <a:gd name="connsiteY5" fmla="*/ 145200 h 193318"/>
                  <a:gd name="connsiteX6" fmla="*/ 220996 w 272907"/>
                  <a:gd name="connsiteY6" fmla="*/ 3849 h 193318"/>
                  <a:gd name="connsiteX7" fmla="*/ 259096 w 272907"/>
                  <a:gd name="connsiteY7" fmla="*/ 135 h 193318"/>
                  <a:gd name="connsiteX8" fmla="*/ 272908 w 272907"/>
                  <a:gd name="connsiteY8" fmla="*/ 1468 h 19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07" h="193318">
                    <a:moveTo>
                      <a:pt x="272908" y="1468"/>
                    </a:moveTo>
                    <a:cubicBezTo>
                      <a:pt x="272908" y="3373"/>
                      <a:pt x="253191" y="3944"/>
                      <a:pt x="222520" y="10993"/>
                    </a:cubicBezTo>
                    <a:cubicBezTo>
                      <a:pt x="141940" y="30197"/>
                      <a:pt x="71806" y="79601"/>
                      <a:pt x="26591" y="149010"/>
                    </a:cubicBezTo>
                    <a:cubicBezTo>
                      <a:pt x="9541" y="175490"/>
                      <a:pt x="2303" y="193968"/>
                      <a:pt x="588" y="193301"/>
                    </a:cubicBezTo>
                    <a:cubicBezTo>
                      <a:pt x="-1126" y="192635"/>
                      <a:pt x="1159" y="188253"/>
                      <a:pt x="4207" y="179776"/>
                    </a:cubicBezTo>
                    <a:cubicBezTo>
                      <a:pt x="8483" y="167758"/>
                      <a:pt x="13906" y="156179"/>
                      <a:pt x="20400" y="145200"/>
                    </a:cubicBezTo>
                    <a:cubicBezTo>
                      <a:pt x="63593" y="71214"/>
                      <a:pt x="136791" y="19634"/>
                      <a:pt x="220996" y="3849"/>
                    </a:cubicBezTo>
                    <a:cubicBezTo>
                      <a:pt x="233550" y="1407"/>
                      <a:pt x="246307" y="163"/>
                      <a:pt x="259096" y="135"/>
                    </a:cubicBezTo>
                    <a:cubicBezTo>
                      <a:pt x="263743" y="-253"/>
                      <a:pt x="268421" y="199"/>
                      <a:pt x="272908" y="146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36E4B30A-9C03-49C3-B9CD-5F5B9DFEA87D}"/>
                  </a:ext>
                </a:extLst>
              </p:cNvPr>
              <p:cNvSpPr/>
              <p:nvPr/>
            </p:nvSpPr>
            <p:spPr>
              <a:xfrm>
                <a:off x="7060592" y="2726518"/>
                <a:ext cx="272990" cy="193089"/>
              </a:xfrm>
              <a:custGeom>
                <a:avLst/>
                <a:gdLst>
                  <a:gd name="connsiteX0" fmla="*/ 272991 w 272990"/>
                  <a:gd name="connsiteY0" fmla="*/ 1143 h 193089"/>
                  <a:gd name="connsiteX1" fmla="*/ 222508 w 272990"/>
                  <a:gd name="connsiteY1" fmla="*/ 10668 h 193089"/>
                  <a:gd name="connsiteX2" fmla="*/ 26674 w 272990"/>
                  <a:gd name="connsiteY2" fmla="*/ 148781 h 193089"/>
                  <a:gd name="connsiteX3" fmla="*/ 576 w 272990"/>
                  <a:gd name="connsiteY3" fmla="*/ 193072 h 193089"/>
                  <a:gd name="connsiteX4" fmla="*/ 4195 w 272990"/>
                  <a:gd name="connsiteY4" fmla="*/ 179451 h 193089"/>
                  <a:gd name="connsiteX5" fmla="*/ 20388 w 272990"/>
                  <a:gd name="connsiteY5" fmla="*/ 144971 h 193089"/>
                  <a:gd name="connsiteX6" fmla="*/ 221080 w 272990"/>
                  <a:gd name="connsiteY6" fmla="*/ 3620 h 193089"/>
                  <a:gd name="connsiteX7" fmla="*/ 259180 w 272990"/>
                  <a:gd name="connsiteY7" fmla="*/ 0 h 193089"/>
                  <a:gd name="connsiteX8" fmla="*/ 272991 w 272990"/>
                  <a:gd name="connsiteY8" fmla="*/ 1143 h 19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089">
                    <a:moveTo>
                      <a:pt x="272991" y="1143"/>
                    </a:moveTo>
                    <a:cubicBezTo>
                      <a:pt x="272991" y="2953"/>
                      <a:pt x="253274" y="3620"/>
                      <a:pt x="222508" y="10668"/>
                    </a:cubicBezTo>
                    <a:cubicBezTo>
                      <a:pt x="141935" y="29891"/>
                      <a:pt x="71827" y="79335"/>
                      <a:pt x="26674" y="148781"/>
                    </a:cubicBezTo>
                    <a:cubicBezTo>
                      <a:pt x="9529" y="175260"/>
                      <a:pt x="2290" y="193739"/>
                      <a:pt x="576" y="193072"/>
                    </a:cubicBezTo>
                    <a:cubicBezTo>
                      <a:pt x="-1139" y="192405"/>
                      <a:pt x="1243" y="188024"/>
                      <a:pt x="4195" y="179451"/>
                    </a:cubicBezTo>
                    <a:cubicBezTo>
                      <a:pt x="8497" y="167474"/>
                      <a:pt x="13918" y="155929"/>
                      <a:pt x="20388" y="144971"/>
                    </a:cubicBezTo>
                    <a:cubicBezTo>
                      <a:pt x="63678" y="71031"/>
                      <a:pt x="136879" y="19474"/>
                      <a:pt x="221080" y="3620"/>
                    </a:cubicBezTo>
                    <a:cubicBezTo>
                      <a:pt x="233635" y="1198"/>
                      <a:pt x="246393" y="-14"/>
                      <a:pt x="259180" y="0"/>
                    </a:cubicBezTo>
                    <a:cubicBezTo>
                      <a:pt x="268038" y="0"/>
                      <a:pt x="272991" y="381"/>
                      <a:pt x="272991" y="114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231DD5F3-363E-4A78-863D-21D37FE561AB}"/>
                  </a:ext>
                </a:extLst>
              </p:cNvPr>
              <p:cNvSpPr/>
              <p:nvPr/>
            </p:nvSpPr>
            <p:spPr>
              <a:xfrm>
                <a:off x="7088461" y="2788892"/>
                <a:ext cx="272649" cy="193198"/>
              </a:xfrm>
              <a:custGeom>
                <a:avLst/>
                <a:gdLst>
                  <a:gd name="connsiteX0" fmla="*/ 272649 w 272649"/>
                  <a:gd name="connsiteY0" fmla="*/ 1062 h 193198"/>
                  <a:gd name="connsiteX1" fmla="*/ 222262 w 272649"/>
                  <a:gd name="connsiteY1" fmla="*/ 10587 h 193198"/>
                  <a:gd name="connsiteX2" fmla="*/ 26714 w 272649"/>
                  <a:gd name="connsiteY2" fmla="*/ 148890 h 193198"/>
                  <a:gd name="connsiteX3" fmla="*/ 615 w 272649"/>
                  <a:gd name="connsiteY3" fmla="*/ 193181 h 193198"/>
                  <a:gd name="connsiteX4" fmla="*/ 4235 w 272649"/>
                  <a:gd name="connsiteY4" fmla="*/ 179656 h 193198"/>
                  <a:gd name="connsiteX5" fmla="*/ 20522 w 272649"/>
                  <a:gd name="connsiteY5" fmla="*/ 145080 h 193198"/>
                  <a:gd name="connsiteX6" fmla="*/ 221119 w 272649"/>
                  <a:gd name="connsiteY6" fmla="*/ 3634 h 193198"/>
                  <a:gd name="connsiteX7" fmla="*/ 259219 w 272649"/>
                  <a:gd name="connsiteY7" fmla="*/ 14 h 193198"/>
                  <a:gd name="connsiteX8" fmla="*/ 272649 w 272649"/>
                  <a:gd name="connsiteY8" fmla="*/ 1062 h 19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649" h="193198">
                    <a:moveTo>
                      <a:pt x="272649" y="1062"/>
                    </a:moveTo>
                    <a:cubicBezTo>
                      <a:pt x="272649" y="2872"/>
                      <a:pt x="252932" y="3539"/>
                      <a:pt x="222262" y="10587"/>
                    </a:cubicBezTo>
                    <a:cubicBezTo>
                      <a:pt x="141800" y="30004"/>
                      <a:pt x="71827" y="79493"/>
                      <a:pt x="26714" y="148890"/>
                    </a:cubicBezTo>
                    <a:cubicBezTo>
                      <a:pt x="9569" y="175370"/>
                      <a:pt x="2425" y="193848"/>
                      <a:pt x="615" y="193181"/>
                    </a:cubicBezTo>
                    <a:cubicBezTo>
                      <a:pt x="-1195" y="192515"/>
                      <a:pt x="1282" y="188133"/>
                      <a:pt x="4235" y="179656"/>
                    </a:cubicBezTo>
                    <a:cubicBezTo>
                      <a:pt x="8591" y="167655"/>
                      <a:pt x="14044" y="156081"/>
                      <a:pt x="20522" y="145080"/>
                    </a:cubicBezTo>
                    <a:cubicBezTo>
                      <a:pt x="63781" y="71136"/>
                      <a:pt x="136942" y="19548"/>
                      <a:pt x="221119" y="3634"/>
                    </a:cubicBezTo>
                    <a:cubicBezTo>
                      <a:pt x="233674" y="1212"/>
                      <a:pt x="246432" y="0"/>
                      <a:pt x="259219" y="14"/>
                    </a:cubicBezTo>
                    <a:cubicBezTo>
                      <a:pt x="267696" y="-81"/>
                      <a:pt x="272649" y="300"/>
                      <a:pt x="272649" y="106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BC058B9C-15BE-4096-A754-E54B8ABBEA1D}"/>
                  </a:ext>
                </a:extLst>
              </p:cNvPr>
              <p:cNvSpPr/>
              <p:nvPr/>
            </p:nvSpPr>
            <p:spPr>
              <a:xfrm>
                <a:off x="7118409" y="2853832"/>
                <a:ext cx="272990" cy="193319"/>
              </a:xfrm>
              <a:custGeom>
                <a:avLst/>
                <a:gdLst>
                  <a:gd name="connsiteX0" fmla="*/ 272991 w 272990"/>
                  <a:gd name="connsiteY0" fmla="*/ 1464 h 193319"/>
                  <a:gd name="connsiteX1" fmla="*/ 222508 w 272990"/>
                  <a:gd name="connsiteY1" fmla="*/ 10989 h 193319"/>
                  <a:gd name="connsiteX2" fmla="*/ 26674 w 272990"/>
                  <a:gd name="connsiteY2" fmla="*/ 149101 h 193319"/>
                  <a:gd name="connsiteX3" fmla="*/ 576 w 272990"/>
                  <a:gd name="connsiteY3" fmla="*/ 193297 h 193319"/>
                  <a:gd name="connsiteX4" fmla="*/ 4195 w 272990"/>
                  <a:gd name="connsiteY4" fmla="*/ 179772 h 193319"/>
                  <a:gd name="connsiteX5" fmla="*/ 20388 w 272990"/>
                  <a:gd name="connsiteY5" fmla="*/ 145291 h 193319"/>
                  <a:gd name="connsiteX6" fmla="*/ 221080 w 272990"/>
                  <a:gd name="connsiteY6" fmla="*/ 3845 h 193319"/>
                  <a:gd name="connsiteX7" fmla="*/ 259180 w 272990"/>
                  <a:gd name="connsiteY7" fmla="*/ 130 h 193319"/>
                  <a:gd name="connsiteX8" fmla="*/ 272991 w 272990"/>
                  <a:gd name="connsiteY8" fmla="*/ 1464 h 19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319">
                    <a:moveTo>
                      <a:pt x="272991" y="1464"/>
                    </a:moveTo>
                    <a:cubicBezTo>
                      <a:pt x="272991" y="3369"/>
                      <a:pt x="253274" y="3940"/>
                      <a:pt x="222508" y="10989"/>
                    </a:cubicBezTo>
                    <a:cubicBezTo>
                      <a:pt x="141935" y="30211"/>
                      <a:pt x="71827" y="79655"/>
                      <a:pt x="26674" y="149101"/>
                    </a:cubicBezTo>
                    <a:cubicBezTo>
                      <a:pt x="9529" y="175581"/>
                      <a:pt x="2290" y="194059"/>
                      <a:pt x="576" y="193297"/>
                    </a:cubicBezTo>
                    <a:cubicBezTo>
                      <a:pt x="-1139" y="192535"/>
                      <a:pt x="1243" y="188249"/>
                      <a:pt x="4195" y="179772"/>
                    </a:cubicBezTo>
                    <a:cubicBezTo>
                      <a:pt x="8497" y="167795"/>
                      <a:pt x="13918" y="156250"/>
                      <a:pt x="20388" y="145291"/>
                    </a:cubicBezTo>
                    <a:cubicBezTo>
                      <a:pt x="63582" y="71246"/>
                      <a:pt x="136822" y="19626"/>
                      <a:pt x="221080" y="3845"/>
                    </a:cubicBezTo>
                    <a:cubicBezTo>
                      <a:pt x="233640" y="1450"/>
                      <a:pt x="246393" y="207"/>
                      <a:pt x="259180" y="130"/>
                    </a:cubicBezTo>
                    <a:cubicBezTo>
                      <a:pt x="263826" y="-249"/>
                      <a:pt x="268503" y="202"/>
                      <a:pt x="272991" y="146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BFAA4FE6-EFDA-4CFC-883F-9A18C9D282BE}"/>
                  </a:ext>
                </a:extLst>
              </p:cNvPr>
              <p:cNvSpPr/>
              <p:nvPr/>
            </p:nvSpPr>
            <p:spPr>
              <a:xfrm>
                <a:off x="7124700" y="2927182"/>
                <a:ext cx="303466" cy="204434"/>
              </a:xfrm>
              <a:custGeom>
                <a:avLst/>
                <a:gdLst>
                  <a:gd name="connsiteX0" fmla="*/ 303467 w 303466"/>
                  <a:gd name="connsiteY0" fmla="*/ 1076 h 204434"/>
                  <a:gd name="connsiteX1" fmla="*/ 248698 w 303466"/>
                  <a:gd name="connsiteY1" fmla="*/ 12030 h 204434"/>
                  <a:gd name="connsiteX2" fmla="*/ 191548 w 303466"/>
                  <a:gd name="connsiteY2" fmla="*/ 31080 h 204434"/>
                  <a:gd name="connsiteX3" fmla="*/ 126778 w 303466"/>
                  <a:gd name="connsiteY3" fmla="*/ 66036 h 204434"/>
                  <a:gd name="connsiteX4" fmla="*/ 69056 w 303466"/>
                  <a:gd name="connsiteY4" fmla="*/ 111661 h 204434"/>
                  <a:gd name="connsiteX5" fmla="*/ 29527 w 303466"/>
                  <a:gd name="connsiteY5" fmla="*/ 156810 h 204434"/>
                  <a:gd name="connsiteX6" fmla="*/ 0 w 303466"/>
                  <a:gd name="connsiteY6" fmla="*/ 204435 h 204434"/>
                  <a:gd name="connsiteX7" fmla="*/ 4286 w 303466"/>
                  <a:gd name="connsiteY7" fmla="*/ 189861 h 204434"/>
                  <a:gd name="connsiteX8" fmla="*/ 11716 w 303466"/>
                  <a:gd name="connsiteY8" fmla="*/ 173574 h 204434"/>
                  <a:gd name="connsiteX9" fmla="*/ 23527 w 303466"/>
                  <a:gd name="connsiteY9" fmla="*/ 153095 h 204434"/>
                  <a:gd name="connsiteX10" fmla="*/ 62389 w 303466"/>
                  <a:gd name="connsiteY10" fmla="*/ 105470 h 204434"/>
                  <a:gd name="connsiteX11" fmla="*/ 121063 w 303466"/>
                  <a:gd name="connsiteY11" fmla="*/ 57845 h 204434"/>
                  <a:gd name="connsiteX12" fmla="*/ 187738 w 303466"/>
                  <a:gd name="connsiteY12" fmla="*/ 22793 h 204434"/>
                  <a:gd name="connsiteX13" fmla="*/ 246793 w 303466"/>
                  <a:gd name="connsiteY13" fmla="*/ 5076 h 204434"/>
                  <a:gd name="connsiteX14" fmla="*/ 270129 w 303466"/>
                  <a:gd name="connsiteY14" fmla="*/ 1457 h 204434"/>
                  <a:gd name="connsiteX15" fmla="*/ 287941 w 303466"/>
                  <a:gd name="connsiteY15" fmla="*/ 314 h 204434"/>
                  <a:gd name="connsiteX16" fmla="*/ 303467 w 303466"/>
                  <a:gd name="connsiteY16" fmla="*/ 1076 h 20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466" h="204434">
                    <a:moveTo>
                      <a:pt x="303467" y="1076"/>
                    </a:moveTo>
                    <a:cubicBezTo>
                      <a:pt x="303467" y="2981"/>
                      <a:pt x="281940" y="3552"/>
                      <a:pt x="248698" y="12030"/>
                    </a:cubicBezTo>
                    <a:cubicBezTo>
                      <a:pt x="229187" y="16902"/>
                      <a:pt x="210080" y="23271"/>
                      <a:pt x="191548" y="31080"/>
                    </a:cubicBezTo>
                    <a:cubicBezTo>
                      <a:pt x="169075" y="41016"/>
                      <a:pt x="147418" y="52704"/>
                      <a:pt x="126778" y="66036"/>
                    </a:cubicBezTo>
                    <a:cubicBezTo>
                      <a:pt x="106307" y="79620"/>
                      <a:pt x="87000" y="94880"/>
                      <a:pt x="69056" y="111661"/>
                    </a:cubicBezTo>
                    <a:cubicBezTo>
                      <a:pt x="54618" y="125557"/>
                      <a:pt x="41393" y="140662"/>
                      <a:pt x="29527" y="156810"/>
                    </a:cubicBezTo>
                    <a:cubicBezTo>
                      <a:pt x="9525" y="184623"/>
                      <a:pt x="1810" y="204435"/>
                      <a:pt x="0" y="204435"/>
                    </a:cubicBezTo>
                    <a:cubicBezTo>
                      <a:pt x="615" y="199374"/>
                      <a:pt x="2063" y="194449"/>
                      <a:pt x="4286" y="189861"/>
                    </a:cubicBezTo>
                    <a:cubicBezTo>
                      <a:pt x="6294" y="184230"/>
                      <a:pt x="8779" y="178781"/>
                      <a:pt x="11716" y="173574"/>
                    </a:cubicBezTo>
                    <a:cubicBezTo>
                      <a:pt x="15100" y="166443"/>
                      <a:pt x="19050" y="159595"/>
                      <a:pt x="23527" y="153095"/>
                    </a:cubicBezTo>
                    <a:cubicBezTo>
                      <a:pt x="34829" y="135941"/>
                      <a:pt x="47850" y="119983"/>
                      <a:pt x="62389" y="105470"/>
                    </a:cubicBezTo>
                    <a:cubicBezTo>
                      <a:pt x="80415" y="87796"/>
                      <a:pt x="100059" y="71851"/>
                      <a:pt x="121063" y="57845"/>
                    </a:cubicBezTo>
                    <a:cubicBezTo>
                      <a:pt x="142211" y="44219"/>
                      <a:pt x="164523" y="32489"/>
                      <a:pt x="187738" y="22793"/>
                    </a:cubicBezTo>
                    <a:cubicBezTo>
                      <a:pt x="206854" y="15134"/>
                      <a:pt x="226618" y="9205"/>
                      <a:pt x="246793" y="5076"/>
                    </a:cubicBezTo>
                    <a:cubicBezTo>
                      <a:pt x="254496" y="3427"/>
                      <a:pt x="262288" y="2219"/>
                      <a:pt x="270129" y="1457"/>
                    </a:cubicBezTo>
                    <a:cubicBezTo>
                      <a:pt x="276028" y="615"/>
                      <a:pt x="281983" y="233"/>
                      <a:pt x="287941" y="314"/>
                    </a:cubicBezTo>
                    <a:cubicBezTo>
                      <a:pt x="293123" y="-284"/>
                      <a:pt x="298368" y="-27"/>
                      <a:pt x="303467" y="107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E34B4AA1-1865-4075-A3F1-2C0045BE6C94}"/>
                  </a:ext>
                </a:extLst>
              </p:cNvPr>
              <p:cNvSpPr/>
              <p:nvPr/>
            </p:nvSpPr>
            <p:spPr>
              <a:xfrm>
                <a:off x="7144797" y="2987731"/>
                <a:ext cx="299751" cy="212396"/>
              </a:xfrm>
              <a:custGeom>
                <a:avLst/>
                <a:gdLst>
                  <a:gd name="connsiteX0" fmla="*/ 299752 w 299751"/>
                  <a:gd name="connsiteY0" fmla="*/ 1201 h 212396"/>
                  <a:gd name="connsiteX1" fmla="*/ 244888 w 299751"/>
                  <a:gd name="connsiteY1" fmla="*/ 12726 h 212396"/>
                  <a:gd name="connsiteX2" fmla="*/ 188214 w 299751"/>
                  <a:gd name="connsiteY2" fmla="*/ 33491 h 212396"/>
                  <a:gd name="connsiteX3" fmla="*/ 124397 w 299751"/>
                  <a:gd name="connsiteY3" fmla="*/ 70733 h 212396"/>
                  <a:gd name="connsiteX4" fmla="*/ 67913 w 299751"/>
                  <a:gd name="connsiteY4" fmla="*/ 118358 h 212396"/>
                  <a:gd name="connsiteX5" fmla="*/ 29242 w 299751"/>
                  <a:gd name="connsiteY5" fmla="*/ 164745 h 212396"/>
                  <a:gd name="connsiteX6" fmla="*/ 0 w 299751"/>
                  <a:gd name="connsiteY6" fmla="*/ 212370 h 212396"/>
                  <a:gd name="connsiteX7" fmla="*/ 4191 w 299751"/>
                  <a:gd name="connsiteY7" fmla="*/ 197702 h 212396"/>
                  <a:gd name="connsiteX8" fmla="*/ 11525 w 299751"/>
                  <a:gd name="connsiteY8" fmla="*/ 181319 h 212396"/>
                  <a:gd name="connsiteX9" fmla="*/ 23146 w 299751"/>
                  <a:gd name="connsiteY9" fmla="*/ 160554 h 212396"/>
                  <a:gd name="connsiteX10" fmla="*/ 61246 w 299751"/>
                  <a:gd name="connsiteY10" fmla="*/ 111691 h 212396"/>
                  <a:gd name="connsiteX11" fmla="*/ 118396 w 299751"/>
                  <a:gd name="connsiteY11" fmla="*/ 62161 h 212396"/>
                  <a:gd name="connsiteX12" fmla="*/ 184309 w 299751"/>
                  <a:gd name="connsiteY12" fmla="*/ 24728 h 212396"/>
                  <a:gd name="connsiteX13" fmla="*/ 243173 w 299751"/>
                  <a:gd name="connsiteY13" fmla="*/ 5678 h 212396"/>
                  <a:gd name="connsiteX14" fmla="*/ 266605 w 299751"/>
                  <a:gd name="connsiteY14" fmla="*/ 1677 h 212396"/>
                  <a:gd name="connsiteX15" fmla="*/ 284417 w 299751"/>
                  <a:gd name="connsiteY15" fmla="*/ 344 h 212396"/>
                  <a:gd name="connsiteX16" fmla="*/ 299752 w 299751"/>
                  <a:gd name="connsiteY16" fmla="*/ 1201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751" h="212396">
                    <a:moveTo>
                      <a:pt x="299752" y="1201"/>
                    </a:moveTo>
                    <a:cubicBezTo>
                      <a:pt x="299752" y="3106"/>
                      <a:pt x="278130" y="3582"/>
                      <a:pt x="244888" y="12726"/>
                    </a:cubicBezTo>
                    <a:cubicBezTo>
                      <a:pt x="225467" y="18107"/>
                      <a:pt x="206514" y="25051"/>
                      <a:pt x="188214" y="33491"/>
                    </a:cubicBezTo>
                    <a:cubicBezTo>
                      <a:pt x="166018" y="44250"/>
                      <a:pt x="144683" y="56701"/>
                      <a:pt x="124397" y="70733"/>
                    </a:cubicBezTo>
                    <a:cubicBezTo>
                      <a:pt x="104364" y="85122"/>
                      <a:pt x="85480" y="101045"/>
                      <a:pt x="67913" y="118358"/>
                    </a:cubicBezTo>
                    <a:cubicBezTo>
                      <a:pt x="53779" y="132740"/>
                      <a:pt x="40845" y="148254"/>
                      <a:pt x="29242" y="164745"/>
                    </a:cubicBezTo>
                    <a:cubicBezTo>
                      <a:pt x="9525" y="193320"/>
                      <a:pt x="1715" y="213227"/>
                      <a:pt x="0" y="212370"/>
                    </a:cubicBezTo>
                    <a:cubicBezTo>
                      <a:pt x="525" y="207272"/>
                      <a:pt x="1943" y="202307"/>
                      <a:pt x="4191" y="197702"/>
                    </a:cubicBezTo>
                    <a:cubicBezTo>
                      <a:pt x="6181" y="192048"/>
                      <a:pt x="8634" y="186568"/>
                      <a:pt x="11525" y="181319"/>
                    </a:cubicBezTo>
                    <a:cubicBezTo>
                      <a:pt x="14927" y="174143"/>
                      <a:pt x="18809" y="167206"/>
                      <a:pt x="23146" y="160554"/>
                    </a:cubicBezTo>
                    <a:cubicBezTo>
                      <a:pt x="34231" y="143070"/>
                      <a:pt x="46992" y="126705"/>
                      <a:pt x="61246" y="111691"/>
                    </a:cubicBezTo>
                    <a:cubicBezTo>
                      <a:pt x="78778" y="93507"/>
                      <a:pt x="97905" y="76931"/>
                      <a:pt x="118396" y="62161"/>
                    </a:cubicBezTo>
                    <a:cubicBezTo>
                      <a:pt x="139233" y="47785"/>
                      <a:pt x="161288" y="35259"/>
                      <a:pt x="184309" y="24728"/>
                    </a:cubicBezTo>
                    <a:cubicBezTo>
                      <a:pt x="203275" y="16508"/>
                      <a:pt x="222987" y="10129"/>
                      <a:pt x="243173" y="5678"/>
                    </a:cubicBezTo>
                    <a:cubicBezTo>
                      <a:pt x="250884" y="3815"/>
                      <a:pt x="258713" y="2478"/>
                      <a:pt x="266605" y="1677"/>
                    </a:cubicBezTo>
                    <a:cubicBezTo>
                      <a:pt x="272494" y="732"/>
                      <a:pt x="278452" y="286"/>
                      <a:pt x="284417" y="344"/>
                    </a:cubicBezTo>
                    <a:cubicBezTo>
                      <a:pt x="289538" y="-315"/>
                      <a:pt x="294736" y="-25"/>
                      <a:pt x="299752" y="120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1C42B788-7A24-4A57-A8B5-F177BA3697A8}"/>
                  </a:ext>
                </a:extLst>
              </p:cNvPr>
              <p:cNvSpPr/>
              <p:nvPr/>
            </p:nvSpPr>
            <p:spPr>
              <a:xfrm>
                <a:off x="6635056" y="3139880"/>
                <a:ext cx="365148" cy="74222"/>
              </a:xfrm>
              <a:custGeom>
                <a:avLst/>
                <a:gdLst>
                  <a:gd name="connsiteX0" fmla="*/ 365056 w 365148"/>
                  <a:gd name="connsiteY0" fmla="*/ 74128 h 74222"/>
                  <a:gd name="connsiteX1" fmla="*/ 315717 w 365148"/>
                  <a:gd name="connsiteY1" fmla="*/ 44314 h 74222"/>
                  <a:gd name="connsiteX2" fmla="*/ 50160 w 365148"/>
                  <a:gd name="connsiteY2" fmla="*/ 41076 h 74222"/>
                  <a:gd name="connsiteX3" fmla="*/ 153 w 365148"/>
                  <a:gd name="connsiteY3" fmla="*/ 69651 h 74222"/>
                  <a:gd name="connsiteX4" fmla="*/ 11298 w 365148"/>
                  <a:gd name="connsiteY4" fmla="*/ 58507 h 74222"/>
                  <a:gd name="connsiteX5" fmla="*/ 46826 w 365148"/>
                  <a:gd name="connsiteY5" fmla="*/ 34504 h 74222"/>
                  <a:gd name="connsiteX6" fmla="*/ 319241 w 365148"/>
                  <a:gd name="connsiteY6" fmla="*/ 37837 h 74222"/>
                  <a:gd name="connsiteX7" fmla="*/ 354198 w 365148"/>
                  <a:gd name="connsiteY7" fmla="*/ 62602 h 74222"/>
                  <a:gd name="connsiteX8" fmla="*/ 365056 w 365148"/>
                  <a:gd name="connsiteY8" fmla="*/ 74128 h 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48" h="74222">
                    <a:moveTo>
                      <a:pt x="365056" y="74128"/>
                    </a:moveTo>
                    <a:cubicBezTo>
                      <a:pt x="363913" y="75556"/>
                      <a:pt x="347149" y="60697"/>
                      <a:pt x="315717" y="44314"/>
                    </a:cubicBezTo>
                    <a:cubicBezTo>
                      <a:pt x="232925" y="375"/>
                      <a:pt x="133999" y="-832"/>
                      <a:pt x="50160" y="41076"/>
                    </a:cubicBezTo>
                    <a:cubicBezTo>
                      <a:pt x="18346" y="56792"/>
                      <a:pt x="1201" y="71175"/>
                      <a:pt x="153" y="69651"/>
                    </a:cubicBezTo>
                    <a:cubicBezTo>
                      <a:pt x="-894" y="68127"/>
                      <a:pt x="3487" y="64983"/>
                      <a:pt x="11298" y="58507"/>
                    </a:cubicBezTo>
                    <a:cubicBezTo>
                      <a:pt x="22368" y="49418"/>
                      <a:pt x="34263" y="41382"/>
                      <a:pt x="46826" y="34504"/>
                    </a:cubicBezTo>
                    <a:cubicBezTo>
                      <a:pt x="131825" y="-12663"/>
                      <a:pt x="235422" y="-11395"/>
                      <a:pt x="319241" y="37837"/>
                    </a:cubicBezTo>
                    <a:cubicBezTo>
                      <a:pt x="331630" y="45000"/>
                      <a:pt x="343332" y="53290"/>
                      <a:pt x="354198" y="62602"/>
                    </a:cubicBezTo>
                    <a:cubicBezTo>
                      <a:pt x="361818" y="69270"/>
                      <a:pt x="365818" y="73461"/>
                      <a:pt x="365056" y="7412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6CD617E4-FA36-4302-8C88-39DC263A3F19}"/>
                  </a:ext>
                </a:extLst>
              </p:cNvPr>
              <p:cNvSpPr/>
              <p:nvPr/>
            </p:nvSpPr>
            <p:spPr>
              <a:xfrm>
                <a:off x="6612842" y="3061296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317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317"/>
                    </a:cubicBezTo>
                    <a:cubicBezTo>
                      <a:pt x="232979" y="379"/>
                      <a:pt x="134081" y="-828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51" y="44943"/>
                      <a:pt x="343352" y="53265"/>
                      <a:pt x="354218" y="62605"/>
                    </a:cubicBezTo>
                    <a:cubicBezTo>
                      <a:pt x="361838" y="69463"/>
                      <a:pt x="365553" y="73654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B3A147C9-8E80-4D8D-B75C-168528854006}"/>
                  </a:ext>
                </a:extLst>
              </p:cNvPr>
              <p:cNvSpPr/>
              <p:nvPr/>
            </p:nvSpPr>
            <p:spPr>
              <a:xfrm>
                <a:off x="6590649" y="2982919"/>
                <a:ext cx="365199" cy="74211"/>
              </a:xfrm>
              <a:custGeom>
                <a:avLst/>
                <a:gdLst>
                  <a:gd name="connsiteX0" fmla="*/ 365172 w 365199"/>
                  <a:gd name="connsiteY0" fmla="*/ 74116 h 74211"/>
                  <a:gd name="connsiteX1" fmla="*/ 315833 w 365199"/>
                  <a:gd name="connsiteY1" fmla="*/ 44303 h 74211"/>
                  <a:gd name="connsiteX2" fmla="*/ 50276 w 365199"/>
                  <a:gd name="connsiteY2" fmla="*/ 41064 h 74211"/>
                  <a:gd name="connsiteX3" fmla="*/ 174 w 365199"/>
                  <a:gd name="connsiteY3" fmla="*/ 69639 h 74211"/>
                  <a:gd name="connsiteX4" fmla="*/ 11318 w 365199"/>
                  <a:gd name="connsiteY4" fmla="*/ 58495 h 74211"/>
                  <a:gd name="connsiteX5" fmla="*/ 46942 w 365199"/>
                  <a:gd name="connsiteY5" fmla="*/ 34492 h 74211"/>
                  <a:gd name="connsiteX6" fmla="*/ 319357 w 365199"/>
                  <a:gd name="connsiteY6" fmla="*/ 37731 h 74211"/>
                  <a:gd name="connsiteX7" fmla="*/ 354314 w 365199"/>
                  <a:gd name="connsiteY7" fmla="*/ 62591 h 74211"/>
                  <a:gd name="connsiteX8" fmla="*/ 365172 w 365199"/>
                  <a:gd name="connsiteY8" fmla="*/ 74116 h 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9" h="74211">
                    <a:moveTo>
                      <a:pt x="365172" y="74116"/>
                    </a:moveTo>
                    <a:cubicBezTo>
                      <a:pt x="364029" y="75545"/>
                      <a:pt x="347265" y="60686"/>
                      <a:pt x="315833" y="44303"/>
                    </a:cubicBezTo>
                    <a:cubicBezTo>
                      <a:pt x="233040" y="363"/>
                      <a:pt x="134115" y="-843"/>
                      <a:pt x="50276" y="41064"/>
                    </a:cubicBezTo>
                    <a:cubicBezTo>
                      <a:pt x="18462" y="56781"/>
                      <a:pt x="1317" y="71163"/>
                      <a:pt x="174" y="69639"/>
                    </a:cubicBezTo>
                    <a:cubicBezTo>
                      <a:pt x="-969" y="68115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15" y="44977"/>
                      <a:pt x="343412" y="53296"/>
                      <a:pt x="354314" y="62591"/>
                    </a:cubicBezTo>
                    <a:cubicBezTo>
                      <a:pt x="361934" y="69163"/>
                      <a:pt x="365553" y="73640"/>
                      <a:pt x="365172" y="7411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9E6BA153-1205-4E52-8F0A-6F3943E62CE9}"/>
                  </a:ext>
                </a:extLst>
              </p:cNvPr>
              <p:cNvSpPr/>
              <p:nvPr/>
            </p:nvSpPr>
            <p:spPr>
              <a:xfrm>
                <a:off x="6568572" y="2904514"/>
                <a:ext cx="365112" cy="74225"/>
              </a:xfrm>
              <a:custGeom>
                <a:avLst/>
                <a:gdLst>
                  <a:gd name="connsiteX0" fmla="*/ 365056 w 365112"/>
                  <a:gd name="connsiteY0" fmla="*/ 74131 h 74225"/>
                  <a:gd name="connsiteX1" fmla="*/ 315717 w 365112"/>
                  <a:gd name="connsiteY1" fmla="*/ 44317 h 74225"/>
                  <a:gd name="connsiteX2" fmla="*/ 50160 w 365112"/>
                  <a:gd name="connsiteY2" fmla="*/ 41079 h 74225"/>
                  <a:gd name="connsiteX3" fmla="*/ 153 w 365112"/>
                  <a:gd name="connsiteY3" fmla="*/ 69654 h 74225"/>
                  <a:gd name="connsiteX4" fmla="*/ 11298 w 365112"/>
                  <a:gd name="connsiteY4" fmla="*/ 58510 h 74225"/>
                  <a:gd name="connsiteX5" fmla="*/ 46826 w 365112"/>
                  <a:gd name="connsiteY5" fmla="*/ 34507 h 74225"/>
                  <a:gd name="connsiteX6" fmla="*/ 319241 w 365112"/>
                  <a:gd name="connsiteY6" fmla="*/ 37745 h 74225"/>
                  <a:gd name="connsiteX7" fmla="*/ 354198 w 365112"/>
                  <a:gd name="connsiteY7" fmla="*/ 62605 h 74225"/>
                  <a:gd name="connsiteX8" fmla="*/ 365056 w 365112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12" h="74225">
                    <a:moveTo>
                      <a:pt x="365056" y="74131"/>
                    </a:moveTo>
                    <a:cubicBezTo>
                      <a:pt x="363913" y="75559"/>
                      <a:pt x="347149" y="60700"/>
                      <a:pt x="315717" y="44317"/>
                    </a:cubicBezTo>
                    <a:cubicBezTo>
                      <a:pt x="232957" y="251"/>
                      <a:pt x="133969" y="-956"/>
                      <a:pt x="50160" y="41079"/>
                    </a:cubicBezTo>
                    <a:cubicBezTo>
                      <a:pt x="18346" y="56795"/>
                      <a:pt x="1201" y="71178"/>
                      <a:pt x="153" y="69654"/>
                    </a:cubicBezTo>
                    <a:cubicBezTo>
                      <a:pt x="-894" y="68130"/>
                      <a:pt x="3487" y="64987"/>
                      <a:pt x="11298" y="58510"/>
                    </a:cubicBezTo>
                    <a:cubicBezTo>
                      <a:pt x="22344" y="49389"/>
                      <a:pt x="34242" y="41351"/>
                      <a:pt x="46826" y="34507"/>
                    </a:cubicBezTo>
                    <a:cubicBezTo>
                      <a:pt x="131823" y="-12632"/>
                      <a:pt x="235389" y="-11400"/>
                      <a:pt x="319241" y="37745"/>
                    </a:cubicBezTo>
                    <a:cubicBezTo>
                      <a:pt x="331636" y="44935"/>
                      <a:pt x="343338" y="53257"/>
                      <a:pt x="354198" y="62605"/>
                    </a:cubicBezTo>
                    <a:cubicBezTo>
                      <a:pt x="361818" y="69368"/>
                      <a:pt x="365628" y="73654"/>
                      <a:pt x="365056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D68993AA-9801-4C14-BD48-973D69A763BE}"/>
                  </a:ext>
                </a:extLst>
              </p:cNvPr>
              <p:cNvSpPr/>
              <p:nvPr/>
            </p:nvSpPr>
            <p:spPr>
              <a:xfrm>
                <a:off x="6546358" y="2826123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222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222"/>
                    </a:cubicBezTo>
                    <a:cubicBezTo>
                      <a:pt x="232980" y="250"/>
                      <a:pt x="134051" y="-921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72" y="44910"/>
                      <a:pt x="343377" y="53234"/>
                      <a:pt x="354218" y="62605"/>
                    </a:cubicBezTo>
                    <a:cubicBezTo>
                      <a:pt x="361838" y="69368"/>
                      <a:pt x="365553" y="73559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B57F8F13-AE13-416F-8335-6F0BB9882495}"/>
                  </a:ext>
                </a:extLst>
              </p:cNvPr>
              <p:cNvSpPr/>
              <p:nvPr/>
            </p:nvSpPr>
            <p:spPr>
              <a:xfrm>
                <a:off x="6524165" y="2747842"/>
                <a:ext cx="365198" cy="74116"/>
              </a:xfrm>
              <a:custGeom>
                <a:avLst/>
                <a:gdLst>
                  <a:gd name="connsiteX0" fmla="*/ 365172 w 365198"/>
                  <a:gd name="connsiteY0" fmla="*/ 74021 h 74116"/>
                  <a:gd name="connsiteX1" fmla="*/ 315737 w 365198"/>
                  <a:gd name="connsiteY1" fmla="*/ 44112 h 74116"/>
                  <a:gd name="connsiteX2" fmla="*/ 50276 w 365198"/>
                  <a:gd name="connsiteY2" fmla="*/ 40969 h 74116"/>
                  <a:gd name="connsiteX3" fmla="*/ 174 w 365198"/>
                  <a:gd name="connsiteY3" fmla="*/ 69544 h 74116"/>
                  <a:gd name="connsiteX4" fmla="*/ 11318 w 365198"/>
                  <a:gd name="connsiteY4" fmla="*/ 58495 h 74116"/>
                  <a:gd name="connsiteX5" fmla="*/ 46942 w 365198"/>
                  <a:gd name="connsiteY5" fmla="*/ 34492 h 74116"/>
                  <a:gd name="connsiteX6" fmla="*/ 319357 w 365198"/>
                  <a:gd name="connsiteY6" fmla="*/ 37731 h 74116"/>
                  <a:gd name="connsiteX7" fmla="*/ 354314 w 365198"/>
                  <a:gd name="connsiteY7" fmla="*/ 62591 h 74116"/>
                  <a:gd name="connsiteX8" fmla="*/ 365172 w 365198"/>
                  <a:gd name="connsiteY8" fmla="*/ 74021 h 7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116">
                    <a:moveTo>
                      <a:pt x="365172" y="74021"/>
                    </a:moveTo>
                    <a:cubicBezTo>
                      <a:pt x="364029" y="75450"/>
                      <a:pt x="347265" y="60591"/>
                      <a:pt x="315737" y="44112"/>
                    </a:cubicBezTo>
                    <a:cubicBezTo>
                      <a:pt x="232980" y="141"/>
                      <a:pt x="134051" y="-1031"/>
                      <a:pt x="50276" y="40969"/>
                    </a:cubicBezTo>
                    <a:cubicBezTo>
                      <a:pt x="18462" y="56590"/>
                      <a:pt x="1317" y="71068"/>
                      <a:pt x="174" y="69544"/>
                    </a:cubicBezTo>
                    <a:cubicBezTo>
                      <a:pt x="-969" y="68020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36" y="44944"/>
                      <a:pt x="343437" y="53265"/>
                      <a:pt x="354314" y="62591"/>
                    </a:cubicBezTo>
                    <a:cubicBezTo>
                      <a:pt x="361838" y="69258"/>
                      <a:pt x="365553" y="73545"/>
                      <a:pt x="365172" y="7402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F1980E4B-D6C0-4B7A-B744-DE257055B12C}"/>
                </a:ext>
              </a:extLst>
            </p:cNvPr>
            <p:cNvSpPr/>
            <p:nvPr/>
          </p:nvSpPr>
          <p:spPr>
            <a:xfrm>
              <a:off x="233430" y="5574670"/>
              <a:ext cx="705612" cy="772818"/>
            </a:xfrm>
            <a:custGeom>
              <a:avLst/>
              <a:gdLst>
                <a:gd name="connsiteX0" fmla="*/ 0 w 705612"/>
                <a:gd name="connsiteY0" fmla="*/ 138834 h 772818"/>
                <a:gd name="connsiteX1" fmla="*/ 547497 w 705612"/>
                <a:gd name="connsiteY1" fmla="*/ 115689 h 772818"/>
                <a:gd name="connsiteX2" fmla="*/ 705612 w 705612"/>
                <a:gd name="connsiteY2" fmla="*/ 729289 h 772818"/>
                <a:gd name="connsiteX3" fmla="*/ 158210 w 705612"/>
                <a:gd name="connsiteY3" fmla="*/ 772818 h 77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612" h="772818">
                  <a:moveTo>
                    <a:pt x="0" y="138834"/>
                  </a:moveTo>
                  <a:cubicBezTo>
                    <a:pt x="0" y="138834"/>
                    <a:pt x="250222" y="-157488"/>
                    <a:pt x="547497" y="115689"/>
                  </a:cubicBezTo>
                  <a:lnTo>
                    <a:pt x="705612" y="729289"/>
                  </a:lnTo>
                  <a:cubicBezTo>
                    <a:pt x="705612" y="729289"/>
                    <a:pt x="370332" y="510214"/>
                    <a:pt x="158210" y="772818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3086546B-CE07-429E-AC55-D5123B5952F7}"/>
              </a:ext>
            </a:extLst>
          </p:cNvPr>
          <p:cNvGrpSpPr/>
          <p:nvPr/>
        </p:nvGrpSpPr>
        <p:grpSpPr>
          <a:xfrm>
            <a:off x="937496" y="6317168"/>
            <a:ext cx="963476" cy="540832"/>
            <a:chOff x="7947896" y="5621639"/>
            <a:chExt cx="963476" cy="540832"/>
          </a:xfrm>
        </p:grpSpPr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2C58E517-5A24-4DC5-B952-192FC69BAB49}"/>
                </a:ext>
              </a:extLst>
            </p:cNvPr>
            <p:cNvSpPr/>
            <p:nvPr/>
          </p:nvSpPr>
          <p:spPr>
            <a:xfrm>
              <a:off x="8081724" y="5624214"/>
              <a:ext cx="824796" cy="159353"/>
            </a:xfrm>
            <a:custGeom>
              <a:avLst/>
              <a:gdLst>
                <a:gd name="connsiteX0" fmla="*/ 39195 w 824796"/>
                <a:gd name="connsiteY0" fmla="*/ 4667 h 159353"/>
                <a:gd name="connsiteX1" fmla="*/ 35576 w 824796"/>
                <a:gd name="connsiteY1" fmla="*/ 157067 h 159353"/>
                <a:gd name="connsiteX2" fmla="*/ 41005 w 824796"/>
                <a:gd name="connsiteY2" fmla="*/ 159353 h 159353"/>
                <a:gd name="connsiteX3" fmla="*/ 792718 w 824796"/>
                <a:gd name="connsiteY3" fmla="*/ 154972 h 159353"/>
                <a:gd name="connsiteX4" fmla="*/ 803672 w 824796"/>
                <a:gd name="connsiteY4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796" h="159353">
                  <a:moveTo>
                    <a:pt x="39195" y="4667"/>
                  </a:moveTo>
                  <a:cubicBezTo>
                    <a:pt x="39195" y="4667"/>
                    <a:pt x="-46530" y="70199"/>
                    <a:pt x="35576" y="157067"/>
                  </a:cubicBezTo>
                  <a:cubicBezTo>
                    <a:pt x="36994" y="158545"/>
                    <a:pt x="38958" y="159372"/>
                    <a:pt x="41005" y="159353"/>
                  </a:cubicBezTo>
                  <a:lnTo>
                    <a:pt x="792718" y="154972"/>
                  </a:lnTo>
                  <a:cubicBezTo>
                    <a:pt x="792718" y="154972"/>
                    <a:pt x="856917" y="82963"/>
                    <a:pt x="803672" y="0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B516C167-888C-4B4C-BBBA-A138A00B9902}"/>
                </a:ext>
              </a:extLst>
            </p:cNvPr>
            <p:cNvSpPr/>
            <p:nvPr/>
          </p:nvSpPr>
          <p:spPr>
            <a:xfrm>
              <a:off x="8290179" y="5695746"/>
              <a:ext cx="418147" cy="3048"/>
            </a:xfrm>
            <a:custGeom>
              <a:avLst/>
              <a:gdLst>
                <a:gd name="connsiteX0" fmla="*/ 418148 w 418147"/>
                <a:gd name="connsiteY0" fmla="*/ 1524 h 3048"/>
                <a:gd name="connsiteX1" fmla="*/ 209074 w 418147"/>
                <a:gd name="connsiteY1" fmla="*/ 3048 h 3048"/>
                <a:gd name="connsiteX2" fmla="*/ 0 w 418147"/>
                <a:gd name="connsiteY2" fmla="*/ 1524 h 3048"/>
                <a:gd name="connsiteX3" fmla="*/ 209074 w 418147"/>
                <a:gd name="connsiteY3" fmla="*/ 0 h 3048"/>
                <a:gd name="connsiteX4" fmla="*/ 418148 w 418147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" h="3048">
                  <a:moveTo>
                    <a:pt x="418148" y="1524"/>
                  </a:moveTo>
                  <a:cubicBezTo>
                    <a:pt x="418148" y="2381"/>
                    <a:pt x="324517" y="3048"/>
                    <a:pt x="209074" y="3048"/>
                  </a:cubicBezTo>
                  <a:cubicBezTo>
                    <a:pt x="93631" y="3048"/>
                    <a:pt x="0" y="2381"/>
                    <a:pt x="0" y="1524"/>
                  </a:cubicBezTo>
                  <a:cubicBezTo>
                    <a:pt x="0" y="667"/>
                    <a:pt x="93631" y="0"/>
                    <a:pt x="209074" y="0"/>
                  </a:cubicBezTo>
                  <a:cubicBezTo>
                    <a:pt x="324517" y="0"/>
                    <a:pt x="418148" y="667"/>
                    <a:pt x="418148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DB7D6B4D-5558-4969-88ED-3F78580FA9F6}"/>
                </a:ext>
              </a:extLst>
            </p:cNvPr>
            <p:cNvSpPr/>
            <p:nvPr/>
          </p:nvSpPr>
          <p:spPr>
            <a:xfrm>
              <a:off x="8395049" y="5722988"/>
              <a:ext cx="196500" cy="2952"/>
            </a:xfrm>
            <a:custGeom>
              <a:avLst/>
              <a:gdLst>
                <a:gd name="connsiteX0" fmla="*/ 196501 w 196500"/>
                <a:gd name="connsiteY0" fmla="*/ 1524 h 2952"/>
                <a:gd name="connsiteX1" fmla="*/ 98298 w 196500"/>
                <a:gd name="connsiteY1" fmla="*/ 2953 h 2952"/>
                <a:gd name="connsiteX2" fmla="*/ 0 w 196500"/>
                <a:gd name="connsiteY2" fmla="*/ 1524 h 2952"/>
                <a:gd name="connsiteX3" fmla="*/ 98298 w 196500"/>
                <a:gd name="connsiteY3" fmla="*/ 0 h 2952"/>
                <a:gd name="connsiteX4" fmla="*/ 196501 w 196500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00" h="2952">
                  <a:moveTo>
                    <a:pt x="196501" y="1524"/>
                  </a:moveTo>
                  <a:cubicBezTo>
                    <a:pt x="196501" y="2286"/>
                    <a:pt x="152495" y="2953"/>
                    <a:pt x="98298" y="2953"/>
                  </a:cubicBezTo>
                  <a:cubicBezTo>
                    <a:pt x="44101" y="2953"/>
                    <a:pt x="0" y="2286"/>
                    <a:pt x="0" y="1524"/>
                  </a:cubicBezTo>
                  <a:cubicBezTo>
                    <a:pt x="0" y="762"/>
                    <a:pt x="44006" y="0"/>
                    <a:pt x="98298" y="0"/>
                  </a:cubicBezTo>
                  <a:cubicBezTo>
                    <a:pt x="152591" y="0"/>
                    <a:pt x="196501" y="667"/>
                    <a:pt x="19650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7885061B-DE89-43B4-B410-08D900851057}"/>
                </a:ext>
              </a:extLst>
            </p:cNvPr>
            <p:cNvSpPr/>
            <p:nvPr/>
          </p:nvSpPr>
          <p:spPr>
            <a:xfrm>
              <a:off x="8783606" y="5621639"/>
              <a:ext cx="12931" cy="154593"/>
            </a:xfrm>
            <a:custGeom>
              <a:avLst/>
              <a:gdLst>
                <a:gd name="connsiteX0" fmla="*/ 1587 w 12931"/>
                <a:gd name="connsiteY0" fmla="*/ 154594 h 154593"/>
                <a:gd name="connsiteX1" fmla="*/ 5588 w 12931"/>
                <a:gd name="connsiteY1" fmla="*/ 132020 h 154593"/>
                <a:gd name="connsiteX2" fmla="*/ 9874 w 12931"/>
                <a:gd name="connsiteY2" fmla="*/ 77156 h 154593"/>
                <a:gd name="connsiteX3" fmla="*/ 4540 w 12931"/>
                <a:gd name="connsiteY3" fmla="*/ 22482 h 154593"/>
                <a:gd name="connsiteX4" fmla="*/ 63 w 12931"/>
                <a:gd name="connsiteY4" fmla="*/ 3 h 154593"/>
                <a:gd name="connsiteX5" fmla="*/ 2254 w 12931"/>
                <a:gd name="connsiteY5" fmla="*/ 5718 h 154593"/>
                <a:gd name="connsiteX6" fmla="*/ 6635 w 12931"/>
                <a:gd name="connsiteY6" fmla="*/ 22006 h 154593"/>
                <a:gd name="connsiteX7" fmla="*/ 12922 w 12931"/>
                <a:gd name="connsiteY7" fmla="*/ 77156 h 154593"/>
                <a:gd name="connsiteX8" fmla="*/ 7683 w 12931"/>
                <a:gd name="connsiteY8" fmla="*/ 132401 h 154593"/>
                <a:gd name="connsiteX9" fmla="*/ 3683 w 12931"/>
                <a:gd name="connsiteY9" fmla="*/ 148784 h 154593"/>
                <a:gd name="connsiteX10" fmla="*/ 1587 w 12931"/>
                <a:gd name="connsiteY10" fmla="*/ 154594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" h="154593">
                  <a:moveTo>
                    <a:pt x="1587" y="154594"/>
                  </a:moveTo>
                  <a:cubicBezTo>
                    <a:pt x="1111" y="154594"/>
                    <a:pt x="3206" y="145926"/>
                    <a:pt x="5588" y="132020"/>
                  </a:cubicBezTo>
                  <a:cubicBezTo>
                    <a:pt x="8556" y="113885"/>
                    <a:pt x="9990" y="95532"/>
                    <a:pt x="9874" y="77156"/>
                  </a:cubicBezTo>
                  <a:cubicBezTo>
                    <a:pt x="9662" y="58812"/>
                    <a:pt x="7878" y="40521"/>
                    <a:pt x="4540" y="22482"/>
                  </a:cubicBezTo>
                  <a:cubicBezTo>
                    <a:pt x="1873" y="8576"/>
                    <a:pt x="-413" y="98"/>
                    <a:pt x="63" y="3"/>
                  </a:cubicBezTo>
                  <a:cubicBezTo>
                    <a:pt x="539" y="-92"/>
                    <a:pt x="1111" y="2004"/>
                    <a:pt x="2254" y="5718"/>
                  </a:cubicBezTo>
                  <a:cubicBezTo>
                    <a:pt x="3397" y="9433"/>
                    <a:pt x="5016" y="15243"/>
                    <a:pt x="6635" y="22006"/>
                  </a:cubicBezTo>
                  <a:cubicBezTo>
                    <a:pt x="10647" y="40120"/>
                    <a:pt x="12754" y="58604"/>
                    <a:pt x="12922" y="77156"/>
                  </a:cubicBezTo>
                  <a:cubicBezTo>
                    <a:pt x="13077" y="95702"/>
                    <a:pt x="11321" y="114214"/>
                    <a:pt x="7683" y="132401"/>
                  </a:cubicBezTo>
                  <a:cubicBezTo>
                    <a:pt x="6254" y="139354"/>
                    <a:pt x="4826" y="144974"/>
                    <a:pt x="3683" y="148784"/>
                  </a:cubicBezTo>
                  <a:cubicBezTo>
                    <a:pt x="3251" y="150807"/>
                    <a:pt x="2546" y="152762"/>
                    <a:pt x="1587" y="15459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7FFE1DCF-5B8F-497D-B05F-552371965D69}"/>
                </a:ext>
              </a:extLst>
            </p:cNvPr>
            <p:cNvSpPr/>
            <p:nvPr/>
          </p:nvSpPr>
          <p:spPr>
            <a:xfrm>
              <a:off x="8841245" y="5623071"/>
              <a:ext cx="21005" cy="156876"/>
            </a:xfrm>
            <a:custGeom>
              <a:avLst/>
              <a:gdLst>
                <a:gd name="connsiteX0" fmla="*/ 50 w 21005"/>
                <a:gd name="connsiteY0" fmla="*/ 0 h 156876"/>
                <a:gd name="connsiteX1" fmla="*/ 3384 w 21005"/>
                <a:gd name="connsiteY1" fmla="*/ 5429 h 156876"/>
                <a:gd name="connsiteX2" fmla="*/ 6718 w 21005"/>
                <a:gd name="connsiteY2" fmla="*/ 12192 h 156876"/>
                <a:gd name="connsiteX3" fmla="*/ 10528 w 21005"/>
                <a:gd name="connsiteY3" fmla="*/ 21717 h 156876"/>
                <a:gd name="connsiteX4" fmla="*/ 17672 w 21005"/>
                <a:gd name="connsiteY4" fmla="*/ 46672 h 156876"/>
                <a:gd name="connsiteX5" fmla="*/ 21006 w 21005"/>
                <a:gd name="connsiteY5" fmla="*/ 78296 h 156876"/>
                <a:gd name="connsiteX6" fmla="*/ 18243 w 21005"/>
                <a:gd name="connsiteY6" fmla="*/ 110014 h 156876"/>
                <a:gd name="connsiteX7" fmla="*/ 11481 w 21005"/>
                <a:gd name="connsiteY7" fmla="*/ 135064 h 156876"/>
                <a:gd name="connsiteX8" fmla="*/ 7766 w 21005"/>
                <a:gd name="connsiteY8" fmla="*/ 144589 h 156876"/>
                <a:gd name="connsiteX9" fmla="*/ 4527 w 21005"/>
                <a:gd name="connsiteY9" fmla="*/ 151352 h 156876"/>
                <a:gd name="connsiteX10" fmla="*/ 1289 w 21005"/>
                <a:gd name="connsiteY10" fmla="*/ 156876 h 156876"/>
                <a:gd name="connsiteX11" fmla="*/ 9385 w 21005"/>
                <a:gd name="connsiteY11" fmla="*/ 134683 h 156876"/>
                <a:gd name="connsiteX12" fmla="*/ 15481 w 21005"/>
                <a:gd name="connsiteY12" fmla="*/ 109823 h 156876"/>
                <a:gd name="connsiteX13" fmla="*/ 17958 w 21005"/>
                <a:gd name="connsiteY13" fmla="*/ 78581 h 156876"/>
                <a:gd name="connsiteX14" fmla="*/ 15005 w 21005"/>
                <a:gd name="connsiteY14" fmla="*/ 47530 h 156876"/>
                <a:gd name="connsiteX15" fmla="*/ 8528 w 21005"/>
                <a:gd name="connsiteY15" fmla="*/ 22765 h 156876"/>
                <a:gd name="connsiteX16" fmla="*/ 50 w 21005"/>
                <a:gd name="connsiteY16" fmla="*/ 0 h 1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5" h="156876">
                  <a:moveTo>
                    <a:pt x="50" y="0"/>
                  </a:moveTo>
                  <a:cubicBezTo>
                    <a:pt x="1381" y="1666"/>
                    <a:pt x="2501" y="3489"/>
                    <a:pt x="3384" y="5429"/>
                  </a:cubicBezTo>
                  <a:cubicBezTo>
                    <a:pt x="4646" y="7606"/>
                    <a:pt x="5760" y="9866"/>
                    <a:pt x="6718" y="12192"/>
                  </a:cubicBezTo>
                  <a:cubicBezTo>
                    <a:pt x="8152" y="15299"/>
                    <a:pt x="9424" y="18478"/>
                    <a:pt x="10528" y="21717"/>
                  </a:cubicBezTo>
                  <a:cubicBezTo>
                    <a:pt x="13582" y="29828"/>
                    <a:pt x="15972" y="38174"/>
                    <a:pt x="17672" y="46672"/>
                  </a:cubicBezTo>
                  <a:cubicBezTo>
                    <a:pt x="19719" y="57094"/>
                    <a:pt x="20835" y="67676"/>
                    <a:pt x="21006" y="78296"/>
                  </a:cubicBezTo>
                  <a:cubicBezTo>
                    <a:pt x="20965" y="88927"/>
                    <a:pt x="20041" y="99536"/>
                    <a:pt x="18243" y="110014"/>
                  </a:cubicBezTo>
                  <a:cubicBezTo>
                    <a:pt x="16642" y="118526"/>
                    <a:pt x="14381" y="126902"/>
                    <a:pt x="11481" y="135064"/>
                  </a:cubicBezTo>
                  <a:cubicBezTo>
                    <a:pt x="10337" y="138589"/>
                    <a:pt x="8909" y="141637"/>
                    <a:pt x="7766" y="144589"/>
                  </a:cubicBezTo>
                  <a:cubicBezTo>
                    <a:pt x="6855" y="146921"/>
                    <a:pt x="5773" y="149182"/>
                    <a:pt x="4527" y="151352"/>
                  </a:cubicBezTo>
                  <a:cubicBezTo>
                    <a:pt x="3674" y="153317"/>
                    <a:pt x="2587" y="155173"/>
                    <a:pt x="1289" y="156876"/>
                  </a:cubicBezTo>
                  <a:cubicBezTo>
                    <a:pt x="717" y="156877"/>
                    <a:pt x="4908" y="148495"/>
                    <a:pt x="9385" y="134683"/>
                  </a:cubicBezTo>
                  <a:cubicBezTo>
                    <a:pt x="11972" y="126543"/>
                    <a:pt x="14009" y="118237"/>
                    <a:pt x="15481" y="109823"/>
                  </a:cubicBezTo>
                  <a:cubicBezTo>
                    <a:pt x="17128" y="99491"/>
                    <a:pt x="17956" y="89044"/>
                    <a:pt x="17958" y="78581"/>
                  </a:cubicBezTo>
                  <a:cubicBezTo>
                    <a:pt x="17760" y="68171"/>
                    <a:pt x="16773" y="57791"/>
                    <a:pt x="15005" y="47530"/>
                  </a:cubicBezTo>
                  <a:cubicBezTo>
                    <a:pt x="13401" y="39139"/>
                    <a:pt x="11237" y="30866"/>
                    <a:pt x="8528" y="22765"/>
                  </a:cubicBezTo>
                  <a:cubicBezTo>
                    <a:pt x="3860" y="8287"/>
                    <a:pt x="-521" y="190"/>
                    <a:pt x="50" y="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493BFB1A-94B2-4A6D-852B-EDDC9F6EA169}"/>
                </a:ext>
              </a:extLst>
            </p:cNvPr>
            <p:cNvSpPr/>
            <p:nvPr/>
          </p:nvSpPr>
          <p:spPr>
            <a:xfrm>
              <a:off x="8217879" y="5630214"/>
              <a:ext cx="23278" cy="147351"/>
            </a:xfrm>
            <a:custGeom>
              <a:avLst/>
              <a:gdLst>
                <a:gd name="connsiteX0" fmla="*/ 21245 w 23278"/>
                <a:gd name="connsiteY0" fmla="*/ 147352 h 147351"/>
                <a:gd name="connsiteX1" fmla="*/ 17721 w 23278"/>
                <a:gd name="connsiteY1" fmla="*/ 142304 h 147351"/>
                <a:gd name="connsiteX2" fmla="*/ 14197 w 23278"/>
                <a:gd name="connsiteY2" fmla="*/ 136017 h 147351"/>
                <a:gd name="connsiteX3" fmla="*/ 10196 w 23278"/>
                <a:gd name="connsiteY3" fmla="*/ 127349 h 147351"/>
                <a:gd name="connsiteX4" fmla="*/ 2862 w 23278"/>
                <a:gd name="connsiteY4" fmla="*/ 103632 h 147351"/>
                <a:gd name="connsiteX5" fmla="*/ 4 w 23278"/>
                <a:gd name="connsiteY5" fmla="*/ 73343 h 147351"/>
                <a:gd name="connsiteX6" fmla="*/ 3719 w 23278"/>
                <a:gd name="connsiteY6" fmla="*/ 43148 h 147351"/>
                <a:gd name="connsiteX7" fmla="*/ 11720 w 23278"/>
                <a:gd name="connsiteY7" fmla="*/ 19621 h 147351"/>
                <a:gd name="connsiteX8" fmla="*/ 15911 w 23278"/>
                <a:gd name="connsiteY8" fmla="*/ 11144 h 147351"/>
                <a:gd name="connsiteX9" fmla="*/ 19626 w 23278"/>
                <a:gd name="connsiteY9" fmla="*/ 4953 h 147351"/>
                <a:gd name="connsiteX10" fmla="*/ 23245 w 23278"/>
                <a:gd name="connsiteY10" fmla="*/ 0 h 147351"/>
                <a:gd name="connsiteX11" fmla="*/ 13720 w 23278"/>
                <a:gd name="connsiteY11" fmla="*/ 20479 h 147351"/>
                <a:gd name="connsiteX12" fmla="*/ 6577 w 23278"/>
                <a:gd name="connsiteY12" fmla="*/ 43815 h 147351"/>
                <a:gd name="connsiteX13" fmla="*/ 3148 w 23278"/>
                <a:gd name="connsiteY13" fmla="*/ 73438 h 147351"/>
                <a:gd name="connsiteX14" fmla="*/ 5719 w 23278"/>
                <a:gd name="connsiteY14" fmla="*/ 103156 h 147351"/>
                <a:gd name="connsiteX15" fmla="*/ 12292 w 23278"/>
                <a:gd name="connsiteY15" fmla="*/ 126587 h 147351"/>
                <a:gd name="connsiteX16" fmla="*/ 21245 w 23278"/>
                <a:gd name="connsiteY16" fmla="*/ 14735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78" h="147351">
                  <a:moveTo>
                    <a:pt x="21245" y="147352"/>
                  </a:moveTo>
                  <a:cubicBezTo>
                    <a:pt x="19863" y="145824"/>
                    <a:pt x="18678" y="144128"/>
                    <a:pt x="17721" y="142304"/>
                  </a:cubicBezTo>
                  <a:cubicBezTo>
                    <a:pt x="16436" y="140272"/>
                    <a:pt x="15259" y="138174"/>
                    <a:pt x="14197" y="136017"/>
                  </a:cubicBezTo>
                  <a:cubicBezTo>
                    <a:pt x="13054" y="133540"/>
                    <a:pt x="11434" y="130683"/>
                    <a:pt x="10196" y="127349"/>
                  </a:cubicBezTo>
                  <a:cubicBezTo>
                    <a:pt x="7029" y="119685"/>
                    <a:pt x="4574" y="111746"/>
                    <a:pt x="2862" y="103632"/>
                  </a:cubicBezTo>
                  <a:cubicBezTo>
                    <a:pt x="886" y="93658"/>
                    <a:pt x="-72" y="83510"/>
                    <a:pt x="4" y="73343"/>
                  </a:cubicBezTo>
                  <a:cubicBezTo>
                    <a:pt x="201" y="63177"/>
                    <a:pt x="1446" y="53059"/>
                    <a:pt x="3719" y="43148"/>
                  </a:cubicBezTo>
                  <a:cubicBezTo>
                    <a:pt x="5600" y="35060"/>
                    <a:pt x="8280" y="27179"/>
                    <a:pt x="11720" y="19621"/>
                  </a:cubicBezTo>
                  <a:cubicBezTo>
                    <a:pt x="12925" y="16705"/>
                    <a:pt x="14325" y="13873"/>
                    <a:pt x="15911" y="11144"/>
                  </a:cubicBezTo>
                  <a:cubicBezTo>
                    <a:pt x="16991" y="8989"/>
                    <a:pt x="18233" y="6920"/>
                    <a:pt x="19626" y="4953"/>
                  </a:cubicBezTo>
                  <a:cubicBezTo>
                    <a:pt x="20645" y="3173"/>
                    <a:pt x="21859" y="1512"/>
                    <a:pt x="23245" y="0"/>
                  </a:cubicBezTo>
                  <a:cubicBezTo>
                    <a:pt x="23721" y="0"/>
                    <a:pt x="18959" y="7620"/>
                    <a:pt x="13720" y="20479"/>
                  </a:cubicBezTo>
                  <a:cubicBezTo>
                    <a:pt x="10689" y="28043"/>
                    <a:pt x="8299" y="35850"/>
                    <a:pt x="6577" y="43815"/>
                  </a:cubicBezTo>
                  <a:cubicBezTo>
                    <a:pt x="4491" y="53557"/>
                    <a:pt x="3343" y="63477"/>
                    <a:pt x="3148" y="73438"/>
                  </a:cubicBezTo>
                  <a:cubicBezTo>
                    <a:pt x="3085" y="83402"/>
                    <a:pt x="3946" y="93350"/>
                    <a:pt x="5719" y="103156"/>
                  </a:cubicBezTo>
                  <a:cubicBezTo>
                    <a:pt x="7272" y="111131"/>
                    <a:pt x="9470" y="118967"/>
                    <a:pt x="12292" y="126587"/>
                  </a:cubicBezTo>
                  <a:cubicBezTo>
                    <a:pt x="17530" y="139636"/>
                    <a:pt x="22198" y="146971"/>
                    <a:pt x="21245" y="14735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67FE6FA2-8EA8-4F58-92CA-64DB7953E25A}"/>
                </a:ext>
              </a:extLst>
            </p:cNvPr>
            <p:cNvSpPr/>
            <p:nvPr/>
          </p:nvSpPr>
          <p:spPr>
            <a:xfrm>
              <a:off x="8133184" y="5629548"/>
              <a:ext cx="25209" cy="166306"/>
            </a:xfrm>
            <a:custGeom>
              <a:avLst/>
              <a:gdLst>
                <a:gd name="connsiteX0" fmla="*/ 25168 w 25209"/>
                <a:gd name="connsiteY0" fmla="*/ 166306 h 166306"/>
                <a:gd name="connsiteX1" fmla="*/ 21263 w 25209"/>
                <a:gd name="connsiteY1" fmla="*/ 160591 h 166306"/>
                <a:gd name="connsiteX2" fmla="*/ 17358 w 25209"/>
                <a:gd name="connsiteY2" fmla="*/ 153543 h 166306"/>
                <a:gd name="connsiteX3" fmla="*/ 12786 w 25209"/>
                <a:gd name="connsiteY3" fmla="*/ 144018 h 166306"/>
                <a:gd name="connsiteX4" fmla="*/ 4213 w 25209"/>
                <a:gd name="connsiteY4" fmla="*/ 117538 h 166306"/>
                <a:gd name="connsiteX5" fmla="*/ 22 w 25209"/>
                <a:gd name="connsiteY5" fmla="*/ 83629 h 166306"/>
                <a:gd name="connsiteX6" fmla="*/ 2689 w 25209"/>
                <a:gd name="connsiteY6" fmla="*/ 49530 h 166306"/>
                <a:gd name="connsiteX7" fmla="*/ 10119 w 25209"/>
                <a:gd name="connsiteY7" fmla="*/ 22670 h 166306"/>
                <a:gd name="connsiteX8" fmla="*/ 14215 w 25209"/>
                <a:gd name="connsiteY8" fmla="*/ 13145 h 166306"/>
                <a:gd name="connsiteX9" fmla="*/ 17834 w 25209"/>
                <a:gd name="connsiteY9" fmla="*/ 5905 h 166306"/>
                <a:gd name="connsiteX10" fmla="*/ 21454 w 25209"/>
                <a:gd name="connsiteY10" fmla="*/ 0 h 166306"/>
                <a:gd name="connsiteX11" fmla="*/ 11929 w 25209"/>
                <a:gd name="connsiteY11" fmla="*/ 23717 h 166306"/>
                <a:gd name="connsiteX12" fmla="*/ 5261 w 25209"/>
                <a:gd name="connsiteY12" fmla="*/ 50387 h 166306"/>
                <a:gd name="connsiteX13" fmla="*/ 2880 w 25209"/>
                <a:gd name="connsiteY13" fmla="*/ 83915 h 166306"/>
                <a:gd name="connsiteX14" fmla="*/ 14596 w 25209"/>
                <a:gd name="connsiteY14" fmla="*/ 143637 h 166306"/>
                <a:gd name="connsiteX15" fmla="*/ 25168 w 25209"/>
                <a:gd name="connsiteY15" fmla="*/ 166306 h 1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09" h="166306">
                  <a:moveTo>
                    <a:pt x="25168" y="166306"/>
                  </a:moveTo>
                  <a:cubicBezTo>
                    <a:pt x="23658" y="164552"/>
                    <a:pt x="22348" y="162636"/>
                    <a:pt x="21263" y="160591"/>
                  </a:cubicBezTo>
                  <a:cubicBezTo>
                    <a:pt x="19812" y="158328"/>
                    <a:pt x="18508" y="155973"/>
                    <a:pt x="17358" y="153543"/>
                  </a:cubicBezTo>
                  <a:cubicBezTo>
                    <a:pt x="16024" y="150686"/>
                    <a:pt x="14215" y="147542"/>
                    <a:pt x="12786" y="144018"/>
                  </a:cubicBezTo>
                  <a:cubicBezTo>
                    <a:pt x="9195" y="135446"/>
                    <a:pt x="6328" y="126588"/>
                    <a:pt x="4213" y="117538"/>
                  </a:cubicBezTo>
                  <a:cubicBezTo>
                    <a:pt x="1723" y="106398"/>
                    <a:pt x="319" y="95041"/>
                    <a:pt x="22" y="83629"/>
                  </a:cubicBezTo>
                  <a:cubicBezTo>
                    <a:pt x="-156" y="72205"/>
                    <a:pt x="737" y="60788"/>
                    <a:pt x="2689" y="49530"/>
                  </a:cubicBezTo>
                  <a:cubicBezTo>
                    <a:pt x="4367" y="40375"/>
                    <a:pt x="6853" y="31386"/>
                    <a:pt x="10119" y="22670"/>
                  </a:cubicBezTo>
                  <a:cubicBezTo>
                    <a:pt x="11326" y="19429"/>
                    <a:pt x="12693" y="16250"/>
                    <a:pt x="14215" y="13145"/>
                  </a:cubicBezTo>
                  <a:cubicBezTo>
                    <a:pt x="15285" y="10666"/>
                    <a:pt x="16494" y="8249"/>
                    <a:pt x="17834" y="5905"/>
                  </a:cubicBezTo>
                  <a:cubicBezTo>
                    <a:pt x="18823" y="3812"/>
                    <a:pt x="20037" y="1832"/>
                    <a:pt x="21454" y="0"/>
                  </a:cubicBezTo>
                  <a:cubicBezTo>
                    <a:pt x="22025" y="0"/>
                    <a:pt x="17167" y="8858"/>
                    <a:pt x="11929" y="23717"/>
                  </a:cubicBezTo>
                  <a:cubicBezTo>
                    <a:pt x="9023" y="32422"/>
                    <a:pt x="6794" y="41339"/>
                    <a:pt x="5261" y="50387"/>
                  </a:cubicBezTo>
                  <a:cubicBezTo>
                    <a:pt x="3507" y="61474"/>
                    <a:pt x="2710" y="72691"/>
                    <a:pt x="2880" y="83915"/>
                  </a:cubicBezTo>
                  <a:cubicBezTo>
                    <a:pt x="3339" y="104346"/>
                    <a:pt x="7302" y="124546"/>
                    <a:pt x="14596" y="143637"/>
                  </a:cubicBezTo>
                  <a:cubicBezTo>
                    <a:pt x="20215" y="157639"/>
                    <a:pt x="25740" y="165735"/>
                    <a:pt x="25168" y="16630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E8B863F6-5ECA-4F68-B80F-BA656FCF87DA}"/>
                </a:ext>
              </a:extLst>
            </p:cNvPr>
            <p:cNvSpPr/>
            <p:nvPr/>
          </p:nvSpPr>
          <p:spPr>
            <a:xfrm>
              <a:off x="8568499" y="6007881"/>
              <a:ext cx="278415" cy="143827"/>
            </a:xfrm>
            <a:custGeom>
              <a:avLst/>
              <a:gdLst>
                <a:gd name="connsiteX0" fmla="*/ 278416 w 278415"/>
                <a:gd name="connsiteY0" fmla="*/ 0 h 143827"/>
                <a:gd name="connsiteX1" fmla="*/ 278416 w 278415"/>
                <a:gd name="connsiteY1" fmla="*/ 143828 h 143827"/>
                <a:gd name="connsiteX2" fmla="*/ 0 w 278415"/>
                <a:gd name="connsiteY2" fmla="*/ 143828 h 143827"/>
                <a:gd name="connsiteX3" fmla="*/ 0 w 278415"/>
                <a:gd name="connsiteY3" fmla="*/ 0 h 14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415" h="143827">
                  <a:moveTo>
                    <a:pt x="278416" y="0"/>
                  </a:moveTo>
                  <a:lnTo>
                    <a:pt x="278416" y="143828"/>
                  </a:lnTo>
                  <a:lnTo>
                    <a:pt x="0" y="143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CC94526-373D-400F-AD66-17100D1B2783}"/>
                </a:ext>
              </a:extLst>
            </p:cNvPr>
            <p:cNvSpPr/>
            <p:nvPr/>
          </p:nvSpPr>
          <p:spPr>
            <a:xfrm>
              <a:off x="7947896" y="5992450"/>
              <a:ext cx="911972" cy="169547"/>
            </a:xfrm>
            <a:custGeom>
              <a:avLst/>
              <a:gdLst>
                <a:gd name="connsiteX0" fmla="*/ 49 w 911972"/>
                <a:gd name="connsiteY0" fmla="*/ 88582 h 169547"/>
                <a:gd name="connsiteX1" fmla="*/ 49 w 911972"/>
                <a:gd name="connsiteY1" fmla="*/ 92392 h 169547"/>
                <a:gd name="connsiteX2" fmla="*/ 82822 w 911972"/>
                <a:gd name="connsiteY2" fmla="*/ 169545 h 169547"/>
                <a:gd name="connsiteX3" fmla="*/ 911497 w 911972"/>
                <a:gd name="connsiteY3" fmla="*/ 169545 h 169547"/>
                <a:gd name="connsiteX4" fmla="*/ 911497 w 911972"/>
                <a:gd name="connsiteY4" fmla="*/ 159163 h 169547"/>
                <a:gd name="connsiteX5" fmla="*/ 715186 w 911972"/>
                <a:gd name="connsiteY5" fmla="*/ 159163 h 169547"/>
                <a:gd name="connsiteX6" fmla="*/ 643273 w 911972"/>
                <a:gd name="connsiteY6" fmla="*/ 87249 h 169547"/>
                <a:gd name="connsiteX7" fmla="*/ 643273 w 911972"/>
                <a:gd name="connsiteY7" fmla="*/ 87249 h 169547"/>
                <a:gd name="connsiteX8" fmla="*/ 715186 w 911972"/>
                <a:gd name="connsiteY8" fmla="*/ 15335 h 169547"/>
                <a:gd name="connsiteX9" fmla="*/ 911973 w 911972"/>
                <a:gd name="connsiteY9" fmla="*/ 15335 h 169547"/>
                <a:gd name="connsiteX10" fmla="*/ 911973 w 911972"/>
                <a:gd name="connsiteY10" fmla="*/ 0 h 169547"/>
                <a:gd name="connsiteX11" fmla="*/ 82726 w 911972"/>
                <a:gd name="connsiteY11" fmla="*/ 2857 h 169547"/>
                <a:gd name="connsiteX12" fmla="*/ 0 w 911972"/>
                <a:gd name="connsiteY12" fmla="*/ 85866 h 169547"/>
                <a:gd name="connsiteX13" fmla="*/ 49 w 911972"/>
                <a:gd name="connsiteY13" fmla="*/ 88582 h 16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972" h="169547">
                  <a:moveTo>
                    <a:pt x="49" y="88582"/>
                  </a:moveTo>
                  <a:cubicBezTo>
                    <a:pt x="49" y="89821"/>
                    <a:pt x="49" y="91059"/>
                    <a:pt x="49" y="92392"/>
                  </a:cubicBezTo>
                  <a:cubicBezTo>
                    <a:pt x="2779" y="136007"/>
                    <a:pt x="39122" y="169883"/>
                    <a:pt x="82822" y="169545"/>
                  </a:cubicBezTo>
                  <a:lnTo>
                    <a:pt x="911497" y="169545"/>
                  </a:lnTo>
                  <a:lnTo>
                    <a:pt x="911497" y="159163"/>
                  </a:lnTo>
                  <a:lnTo>
                    <a:pt x="715186" y="159163"/>
                  </a:lnTo>
                  <a:cubicBezTo>
                    <a:pt x="675470" y="159163"/>
                    <a:pt x="643273" y="126966"/>
                    <a:pt x="643273" y="87249"/>
                  </a:cubicBezTo>
                  <a:lnTo>
                    <a:pt x="643273" y="87249"/>
                  </a:lnTo>
                  <a:cubicBezTo>
                    <a:pt x="643273" y="47532"/>
                    <a:pt x="675469" y="15335"/>
                    <a:pt x="715186" y="15335"/>
                  </a:cubicBezTo>
                  <a:lnTo>
                    <a:pt x="911973" y="15335"/>
                  </a:lnTo>
                  <a:lnTo>
                    <a:pt x="911973" y="0"/>
                  </a:lnTo>
                  <a:lnTo>
                    <a:pt x="82726" y="2857"/>
                  </a:lnTo>
                  <a:cubicBezTo>
                    <a:pt x="36960" y="2935"/>
                    <a:pt x="-78" y="40100"/>
                    <a:pt x="0" y="85866"/>
                  </a:cubicBezTo>
                  <a:cubicBezTo>
                    <a:pt x="2" y="86772"/>
                    <a:pt x="18" y="87677"/>
                    <a:pt x="49" y="8858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75DE0224-09E9-49AD-8C8C-CE3A0657C353}"/>
                </a:ext>
              </a:extLst>
            </p:cNvPr>
            <p:cNvSpPr/>
            <p:nvPr/>
          </p:nvSpPr>
          <p:spPr>
            <a:xfrm>
              <a:off x="8591264" y="6080175"/>
              <a:ext cx="255650" cy="3048"/>
            </a:xfrm>
            <a:custGeom>
              <a:avLst/>
              <a:gdLst>
                <a:gd name="connsiteX0" fmla="*/ 255651 w 255650"/>
                <a:gd name="connsiteY0" fmla="*/ 1524 h 3048"/>
                <a:gd name="connsiteX1" fmla="*/ 127826 w 255650"/>
                <a:gd name="connsiteY1" fmla="*/ 3048 h 3048"/>
                <a:gd name="connsiteX2" fmla="*/ 0 w 255650"/>
                <a:gd name="connsiteY2" fmla="*/ 1524 h 3048"/>
                <a:gd name="connsiteX3" fmla="*/ 127826 w 255650"/>
                <a:gd name="connsiteY3" fmla="*/ 0 h 3048"/>
                <a:gd name="connsiteX4" fmla="*/ 255651 w 255650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50" h="3048">
                  <a:moveTo>
                    <a:pt x="255651" y="1524"/>
                  </a:moveTo>
                  <a:cubicBezTo>
                    <a:pt x="255651" y="2381"/>
                    <a:pt x="198501" y="3048"/>
                    <a:pt x="127826" y="3048"/>
                  </a:cubicBezTo>
                  <a:cubicBezTo>
                    <a:pt x="57150" y="3048"/>
                    <a:pt x="0" y="2381"/>
                    <a:pt x="0" y="1524"/>
                  </a:cubicBezTo>
                  <a:cubicBezTo>
                    <a:pt x="0" y="667"/>
                    <a:pt x="57150" y="0"/>
                    <a:pt x="127826" y="0"/>
                  </a:cubicBezTo>
                  <a:cubicBezTo>
                    <a:pt x="198501" y="0"/>
                    <a:pt x="255651" y="857"/>
                    <a:pt x="25565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EC42D809-CF76-4945-B0D6-4E89762463DF}"/>
                </a:ext>
              </a:extLst>
            </p:cNvPr>
            <p:cNvSpPr/>
            <p:nvPr/>
          </p:nvSpPr>
          <p:spPr>
            <a:xfrm>
              <a:off x="8600979" y="6112560"/>
              <a:ext cx="241839" cy="3048"/>
            </a:xfrm>
            <a:custGeom>
              <a:avLst/>
              <a:gdLst>
                <a:gd name="connsiteX0" fmla="*/ 241840 w 241839"/>
                <a:gd name="connsiteY0" fmla="*/ 1524 h 3048"/>
                <a:gd name="connsiteX1" fmla="*/ 120968 w 241839"/>
                <a:gd name="connsiteY1" fmla="*/ 3048 h 3048"/>
                <a:gd name="connsiteX2" fmla="*/ 0 w 241839"/>
                <a:gd name="connsiteY2" fmla="*/ 1524 h 3048"/>
                <a:gd name="connsiteX3" fmla="*/ 120968 w 241839"/>
                <a:gd name="connsiteY3" fmla="*/ 0 h 3048"/>
                <a:gd name="connsiteX4" fmla="*/ 241840 w 241839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839" h="3048">
                  <a:moveTo>
                    <a:pt x="241840" y="1524"/>
                  </a:moveTo>
                  <a:cubicBezTo>
                    <a:pt x="241840" y="2381"/>
                    <a:pt x="187738" y="3048"/>
                    <a:pt x="120968" y="3048"/>
                  </a:cubicBezTo>
                  <a:cubicBezTo>
                    <a:pt x="54197" y="3048"/>
                    <a:pt x="0" y="2381"/>
                    <a:pt x="0" y="1524"/>
                  </a:cubicBezTo>
                  <a:cubicBezTo>
                    <a:pt x="0" y="667"/>
                    <a:pt x="54102" y="0"/>
                    <a:pt x="120968" y="0"/>
                  </a:cubicBezTo>
                  <a:cubicBezTo>
                    <a:pt x="187833" y="0"/>
                    <a:pt x="241840" y="762"/>
                    <a:pt x="241840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2CBF2851-B900-4CCB-A6FF-90226A022D0D}"/>
                </a:ext>
              </a:extLst>
            </p:cNvPr>
            <p:cNvSpPr/>
            <p:nvPr/>
          </p:nvSpPr>
          <p:spPr>
            <a:xfrm>
              <a:off x="8629364" y="6142278"/>
              <a:ext cx="217550" cy="2952"/>
            </a:xfrm>
            <a:custGeom>
              <a:avLst/>
              <a:gdLst>
                <a:gd name="connsiteX0" fmla="*/ 217551 w 217550"/>
                <a:gd name="connsiteY0" fmla="*/ 1429 h 2952"/>
                <a:gd name="connsiteX1" fmla="*/ 108776 w 217550"/>
                <a:gd name="connsiteY1" fmla="*/ 2953 h 2952"/>
                <a:gd name="connsiteX2" fmla="*/ 0 w 217550"/>
                <a:gd name="connsiteY2" fmla="*/ 1429 h 2952"/>
                <a:gd name="connsiteX3" fmla="*/ 108776 w 217550"/>
                <a:gd name="connsiteY3" fmla="*/ 0 h 2952"/>
                <a:gd name="connsiteX4" fmla="*/ 217551 w 217550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50" h="2952">
                  <a:moveTo>
                    <a:pt x="217551" y="1429"/>
                  </a:moveTo>
                  <a:cubicBezTo>
                    <a:pt x="217551" y="2286"/>
                    <a:pt x="168783" y="2953"/>
                    <a:pt x="108776" y="2953"/>
                  </a:cubicBezTo>
                  <a:cubicBezTo>
                    <a:pt x="48768" y="2953"/>
                    <a:pt x="0" y="2286"/>
                    <a:pt x="0" y="1429"/>
                  </a:cubicBezTo>
                  <a:cubicBezTo>
                    <a:pt x="0" y="571"/>
                    <a:pt x="48673" y="0"/>
                    <a:pt x="108776" y="0"/>
                  </a:cubicBezTo>
                  <a:cubicBezTo>
                    <a:pt x="168878" y="0"/>
                    <a:pt x="217551" y="667"/>
                    <a:pt x="217551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231F810E-96B0-436B-8D96-A827D859CF62}"/>
                </a:ext>
              </a:extLst>
            </p:cNvPr>
            <p:cNvSpPr/>
            <p:nvPr/>
          </p:nvSpPr>
          <p:spPr>
            <a:xfrm>
              <a:off x="8596502" y="6050933"/>
              <a:ext cx="250412" cy="3048"/>
            </a:xfrm>
            <a:custGeom>
              <a:avLst/>
              <a:gdLst>
                <a:gd name="connsiteX0" fmla="*/ 250412 w 250412"/>
                <a:gd name="connsiteY0" fmla="*/ 1524 h 3048"/>
                <a:gd name="connsiteX1" fmla="*/ 125159 w 250412"/>
                <a:gd name="connsiteY1" fmla="*/ 3048 h 3048"/>
                <a:gd name="connsiteX2" fmla="*/ 0 w 250412"/>
                <a:gd name="connsiteY2" fmla="*/ 1524 h 3048"/>
                <a:gd name="connsiteX3" fmla="*/ 125159 w 250412"/>
                <a:gd name="connsiteY3" fmla="*/ 0 h 3048"/>
                <a:gd name="connsiteX4" fmla="*/ 250412 w 250412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12" h="3048">
                  <a:moveTo>
                    <a:pt x="250412" y="1524"/>
                  </a:moveTo>
                  <a:cubicBezTo>
                    <a:pt x="250412" y="2381"/>
                    <a:pt x="194310" y="3048"/>
                    <a:pt x="125159" y="3048"/>
                  </a:cubicBezTo>
                  <a:cubicBezTo>
                    <a:pt x="56007" y="3048"/>
                    <a:pt x="0" y="2381"/>
                    <a:pt x="0" y="1524"/>
                  </a:cubicBezTo>
                  <a:cubicBezTo>
                    <a:pt x="0" y="667"/>
                    <a:pt x="56007" y="0"/>
                    <a:pt x="125159" y="0"/>
                  </a:cubicBezTo>
                  <a:cubicBezTo>
                    <a:pt x="194310" y="0"/>
                    <a:pt x="250412" y="762"/>
                    <a:pt x="250412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29625A96-B647-4539-8AF2-39C09DAF8983}"/>
                </a:ext>
              </a:extLst>
            </p:cNvPr>
            <p:cNvSpPr/>
            <p:nvPr/>
          </p:nvSpPr>
          <p:spPr>
            <a:xfrm>
              <a:off x="8620125" y="6022454"/>
              <a:ext cx="222694" cy="2952"/>
            </a:xfrm>
            <a:custGeom>
              <a:avLst/>
              <a:gdLst>
                <a:gd name="connsiteX0" fmla="*/ 222695 w 222694"/>
                <a:gd name="connsiteY0" fmla="*/ 1429 h 2952"/>
                <a:gd name="connsiteX1" fmla="*/ 111252 w 222694"/>
                <a:gd name="connsiteY1" fmla="*/ 2953 h 2952"/>
                <a:gd name="connsiteX2" fmla="*/ 0 w 222694"/>
                <a:gd name="connsiteY2" fmla="*/ 1429 h 2952"/>
                <a:gd name="connsiteX3" fmla="*/ 111443 w 222694"/>
                <a:gd name="connsiteY3" fmla="*/ 0 h 2952"/>
                <a:gd name="connsiteX4" fmla="*/ 222695 w 222694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94" h="2952">
                  <a:moveTo>
                    <a:pt x="222695" y="1429"/>
                  </a:moveTo>
                  <a:cubicBezTo>
                    <a:pt x="222695" y="2286"/>
                    <a:pt x="172784" y="2953"/>
                    <a:pt x="111252" y="2953"/>
                  </a:cubicBezTo>
                  <a:cubicBezTo>
                    <a:pt x="49721" y="2953"/>
                    <a:pt x="0" y="1429"/>
                    <a:pt x="0" y="1429"/>
                  </a:cubicBezTo>
                  <a:cubicBezTo>
                    <a:pt x="0" y="1429"/>
                    <a:pt x="49911" y="0"/>
                    <a:pt x="111443" y="0"/>
                  </a:cubicBezTo>
                  <a:cubicBezTo>
                    <a:pt x="172974" y="0"/>
                    <a:pt x="222695" y="190"/>
                    <a:pt x="222695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672ABE39-DD25-4D79-ABCC-08F08596237C}"/>
                </a:ext>
              </a:extLst>
            </p:cNvPr>
            <p:cNvSpPr/>
            <p:nvPr/>
          </p:nvSpPr>
          <p:spPr>
            <a:xfrm>
              <a:off x="8009039" y="5997784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5" y="58197"/>
                    <a:pt x="-3134" y="107614"/>
                    <a:pt x="23488" y="144209"/>
                  </a:cubicBezTo>
                  <a:cubicBezTo>
                    <a:pt x="28943" y="151524"/>
                    <a:pt x="34996" y="158374"/>
                    <a:pt x="41585" y="164687"/>
                  </a:cubicBezTo>
                  <a:cubicBezTo>
                    <a:pt x="39344" y="163589"/>
                    <a:pt x="37313" y="162106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4" y="14213"/>
                    <a:pt x="28685" y="9136"/>
                    <a:pt x="33679" y="4572"/>
                  </a:cubicBezTo>
                  <a:cubicBezTo>
                    <a:pt x="35449" y="2807"/>
                    <a:pt x="37433" y="1271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0C86532D-3F91-4A1D-9829-11805574E6ED}"/>
                </a:ext>
              </a:extLst>
            </p:cNvPr>
            <p:cNvSpPr/>
            <p:nvPr/>
          </p:nvSpPr>
          <p:spPr>
            <a:xfrm>
              <a:off x="7980575" y="5994736"/>
              <a:ext cx="41379" cy="164687"/>
            </a:xfrm>
            <a:custGeom>
              <a:avLst/>
              <a:gdLst>
                <a:gd name="connsiteX0" fmla="*/ 39475 w 41379"/>
                <a:gd name="connsiteY0" fmla="*/ 0 h 164687"/>
                <a:gd name="connsiteX1" fmla="*/ 21853 w 41379"/>
                <a:gd name="connsiteY1" fmla="*/ 20955 h 164687"/>
                <a:gd name="connsiteX2" fmla="*/ 23282 w 41379"/>
                <a:gd name="connsiteY2" fmla="*/ 144209 h 164687"/>
                <a:gd name="connsiteX3" fmla="*/ 41380 w 41379"/>
                <a:gd name="connsiteY3" fmla="*/ 164687 h 164687"/>
                <a:gd name="connsiteX4" fmla="*/ 35379 w 41379"/>
                <a:gd name="connsiteY4" fmla="*/ 160306 h 164687"/>
                <a:gd name="connsiteX5" fmla="*/ 21568 w 41379"/>
                <a:gd name="connsiteY5" fmla="*/ 145447 h 164687"/>
                <a:gd name="connsiteX6" fmla="*/ 20425 w 41379"/>
                <a:gd name="connsiteY6" fmla="*/ 19622 h 164687"/>
                <a:gd name="connsiteX7" fmla="*/ 33855 w 41379"/>
                <a:gd name="connsiteY7" fmla="*/ 4477 h 164687"/>
                <a:gd name="connsiteX8" fmla="*/ 39475 w 41379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79" h="164687">
                  <a:moveTo>
                    <a:pt x="39475" y="0"/>
                  </a:moveTo>
                  <a:cubicBezTo>
                    <a:pt x="33099" y="6547"/>
                    <a:pt x="27210" y="13551"/>
                    <a:pt x="21853" y="20955"/>
                  </a:cubicBezTo>
                  <a:cubicBezTo>
                    <a:pt x="-3942" y="58159"/>
                    <a:pt x="-3368" y="107612"/>
                    <a:pt x="23282" y="144209"/>
                  </a:cubicBezTo>
                  <a:cubicBezTo>
                    <a:pt x="28838" y="151442"/>
                    <a:pt x="34885" y="158285"/>
                    <a:pt x="41380" y="164687"/>
                  </a:cubicBezTo>
                  <a:cubicBezTo>
                    <a:pt x="39202" y="163487"/>
                    <a:pt x="37185" y="162015"/>
                    <a:pt x="35379" y="160306"/>
                  </a:cubicBezTo>
                  <a:cubicBezTo>
                    <a:pt x="30259" y="155859"/>
                    <a:pt x="25629" y="150877"/>
                    <a:pt x="21568" y="145447"/>
                  </a:cubicBezTo>
                  <a:cubicBezTo>
                    <a:pt x="-6760" y="108429"/>
                    <a:pt x="-7226" y="57148"/>
                    <a:pt x="20425" y="19622"/>
                  </a:cubicBezTo>
                  <a:cubicBezTo>
                    <a:pt x="24331" y="14095"/>
                    <a:pt x="28835" y="9016"/>
                    <a:pt x="33855" y="4477"/>
                  </a:cubicBezTo>
                  <a:cubicBezTo>
                    <a:pt x="35509" y="2728"/>
                    <a:pt x="37401" y="1221"/>
                    <a:pt x="3947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E518C1EF-915E-494A-944A-7E777618836F}"/>
                </a:ext>
              </a:extLst>
            </p:cNvPr>
            <p:cNvSpPr/>
            <p:nvPr/>
          </p:nvSpPr>
          <p:spPr>
            <a:xfrm>
              <a:off x="8544010" y="5997784"/>
              <a:ext cx="41538" cy="164687"/>
            </a:xfrm>
            <a:custGeom>
              <a:avLst/>
              <a:gdLst>
                <a:gd name="connsiteX0" fmla="*/ 39539 w 41538"/>
                <a:gd name="connsiteY0" fmla="*/ 0 h 164687"/>
                <a:gd name="connsiteX1" fmla="*/ 21917 w 41538"/>
                <a:gd name="connsiteY1" fmla="*/ 20955 h 164687"/>
                <a:gd name="connsiteX2" fmla="*/ 23441 w 41538"/>
                <a:gd name="connsiteY2" fmla="*/ 144209 h 164687"/>
                <a:gd name="connsiteX3" fmla="*/ 41539 w 41538"/>
                <a:gd name="connsiteY3" fmla="*/ 164687 h 164687"/>
                <a:gd name="connsiteX4" fmla="*/ 35538 w 41538"/>
                <a:gd name="connsiteY4" fmla="*/ 160306 h 164687"/>
                <a:gd name="connsiteX5" fmla="*/ 21727 w 41538"/>
                <a:gd name="connsiteY5" fmla="*/ 145447 h 164687"/>
                <a:gd name="connsiteX6" fmla="*/ 20203 w 41538"/>
                <a:gd name="connsiteY6" fmla="*/ 19717 h 164687"/>
                <a:gd name="connsiteX7" fmla="*/ 33728 w 41538"/>
                <a:gd name="connsiteY7" fmla="*/ 4572 h 164687"/>
                <a:gd name="connsiteX8" fmla="*/ 39538 w 41538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38" h="164687">
                  <a:moveTo>
                    <a:pt x="39539" y="0"/>
                  </a:moveTo>
                  <a:cubicBezTo>
                    <a:pt x="33163" y="6547"/>
                    <a:pt x="27274" y="13551"/>
                    <a:pt x="21917" y="20955"/>
                  </a:cubicBezTo>
                  <a:cubicBezTo>
                    <a:pt x="-3792" y="58197"/>
                    <a:pt x="-3181" y="107614"/>
                    <a:pt x="23441" y="144209"/>
                  </a:cubicBezTo>
                  <a:cubicBezTo>
                    <a:pt x="28931" y="151496"/>
                    <a:pt x="34982" y="158344"/>
                    <a:pt x="41539" y="164687"/>
                  </a:cubicBezTo>
                  <a:cubicBezTo>
                    <a:pt x="39315" y="163561"/>
                    <a:pt x="37288" y="162081"/>
                    <a:pt x="35538" y="160306"/>
                  </a:cubicBezTo>
                  <a:cubicBezTo>
                    <a:pt x="30396" y="155882"/>
                    <a:pt x="25764" y="150898"/>
                    <a:pt x="21727" y="145447"/>
                  </a:cubicBezTo>
                  <a:cubicBezTo>
                    <a:pt x="-6667" y="108533"/>
                    <a:pt x="-7288" y="57308"/>
                    <a:pt x="20203" y="19717"/>
                  </a:cubicBezTo>
                  <a:cubicBezTo>
                    <a:pt x="24137" y="14184"/>
                    <a:pt x="28674" y="9105"/>
                    <a:pt x="33728" y="4572"/>
                  </a:cubicBezTo>
                  <a:cubicBezTo>
                    <a:pt x="35459" y="2803"/>
                    <a:pt x="37412" y="1266"/>
                    <a:pt x="39538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DF5C8836-5D1D-4B76-9F81-AED9A87340FB}"/>
                </a:ext>
              </a:extLst>
            </p:cNvPr>
            <p:cNvSpPr/>
            <p:nvPr/>
          </p:nvSpPr>
          <p:spPr>
            <a:xfrm>
              <a:off x="8515960" y="5994736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6" y="58197"/>
                    <a:pt x="-3135" y="107614"/>
                    <a:pt x="23488" y="144209"/>
                  </a:cubicBezTo>
                  <a:cubicBezTo>
                    <a:pt x="28975" y="151497"/>
                    <a:pt x="35026" y="158345"/>
                    <a:pt x="41585" y="164687"/>
                  </a:cubicBezTo>
                  <a:cubicBezTo>
                    <a:pt x="39372" y="163543"/>
                    <a:pt x="37348" y="162065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3" y="14213"/>
                    <a:pt x="28685" y="9136"/>
                    <a:pt x="33679" y="4572"/>
                  </a:cubicBezTo>
                  <a:cubicBezTo>
                    <a:pt x="35414" y="2768"/>
                    <a:pt x="37404" y="1228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638C1D91-5FBE-4666-9C5C-04B1E49442C5}"/>
                </a:ext>
              </a:extLst>
            </p:cNvPr>
            <p:cNvSpPr/>
            <p:nvPr/>
          </p:nvSpPr>
          <p:spPr>
            <a:xfrm>
              <a:off x="8098990" y="6017344"/>
              <a:ext cx="43877" cy="118904"/>
            </a:xfrm>
            <a:custGeom>
              <a:avLst/>
              <a:gdLst>
                <a:gd name="connsiteX0" fmla="*/ 43742 w 43877"/>
                <a:gd name="connsiteY0" fmla="*/ 83977 h 118904"/>
                <a:gd name="connsiteX1" fmla="*/ 42885 w 43877"/>
                <a:gd name="connsiteY1" fmla="*/ 25493 h 118904"/>
                <a:gd name="connsiteX2" fmla="*/ 40884 w 43877"/>
                <a:gd name="connsiteY2" fmla="*/ 10444 h 118904"/>
                <a:gd name="connsiteX3" fmla="*/ 29740 w 43877"/>
                <a:gd name="connsiteY3" fmla="*/ 919 h 118904"/>
                <a:gd name="connsiteX4" fmla="*/ 5928 w 43877"/>
                <a:gd name="connsiteY4" fmla="*/ 12158 h 118904"/>
                <a:gd name="connsiteX5" fmla="*/ 118 w 43877"/>
                <a:gd name="connsiteY5" fmla="*/ 40733 h 118904"/>
                <a:gd name="connsiteX6" fmla="*/ 2404 w 43877"/>
                <a:gd name="connsiteY6" fmla="*/ 86930 h 118904"/>
                <a:gd name="connsiteX7" fmla="*/ 7833 w 43877"/>
                <a:gd name="connsiteY7" fmla="*/ 108075 h 118904"/>
                <a:gd name="connsiteX8" fmla="*/ 30888 w 43877"/>
                <a:gd name="connsiteY8" fmla="*/ 117536 h 118904"/>
                <a:gd name="connsiteX9" fmla="*/ 41266 w 43877"/>
                <a:gd name="connsiteY9" fmla="*/ 105218 h 118904"/>
                <a:gd name="connsiteX10" fmla="*/ 43742 w 43877"/>
                <a:gd name="connsiteY10" fmla="*/ 83977 h 11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77" h="118904">
                  <a:moveTo>
                    <a:pt x="43742" y="83977"/>
                  </a:moveTo>
                  <a:lnTo>
                    <a:pt x="42885" y="25493"/>
                  </a:lnTo>
                  <a:cubicBezTo>
                    <a:pt x="43178" y="20395"/>
                    <a:pt x="42499" y="15288"/>
                    <a:pt x="40884" y="10444"/>
                  </a:cubicBezTo>
                  <a:cubicBezTo>
                    <a:pt x="39242" y="5435"/>
                    <a:pt x="34943" y="1761"/>
                    <a:pt x="29740" y="919"/>
                  </a:cubicBezTo>
                  <a:cubicBezTo>
                    <a:pt x="22406" y="-2415"/>
                    <a:pt x="10690" y="3776"/>
                    <a:pt x="5928" y="12158"/>
                  </a:cubicBezTo>
                  <a:cubicBezTo>
                    <a:pt x="1480" y="20996"/>
                    <a:pt x="-526" y="30861"/>
                    <a:pt x="118" y="40733"/>
                  </a:cubicBezTo>
                  <a:cubicBezTo>
                    <a:pt x="21" y="56163"/>
                    <a:pt x="784" y="71585"/>
                    <a:pt x="2404" y="86930"/>
                  </a:cubicBezTo>
                  <a:cubicBezTo>
                    <a:pt x="2739" y="94277"/>
                    <a:pt x="4587" y="101475"/>
                    <a:pt x="7833" y="108075"/>
                  </a:cubicBezTo>
                  <a:cubicBezTo>
                    <a:pt x="11587" y="117054"/>
                    <a:pt x="21909" y="121290"/>
                    <a:pt x="30888" y="117536"/>
                  </a:cubicBezTo>
                  <a:cubicBezTo>
                    <a:pt x="36131" y="115343"/>
                    <a:pt x="39995" y="110757"/>
                    <a:pt x="41266" y="105218"/>
                  </a:cubicBezTo>
                  <a:cubicBezTo>
                    <a:pt x="43392" y="98351"/>
                    <a:pt x="44231" y="91150"/>
                    <a:pt x="43742" y="8397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BFDDE116-1A75-4188-B8FE-07F845F5A936}"/>
                </a:ext>
              </a:extLst>
            </p:cNvPr>
            <p:cNvSpPr/>
            <p:nvPr/>
          </p:nvSpPr>
          <p:spPr>
            <a:xfrm>
              <a:off x="8196929" y="6083033"/>
              <a:ext cx="267747" cy="2952"/>
            </a:xfrm>
            <a:custGeom>
              <a:avLst/>
              <a:gdLst>
                <a:gd name="connsiteX0" fmla="*/ 267748 w 267747"/>
                <a:gd name="connsiteY0" fmla="*/ 1524 h 2952"/>
                <a:gd name="connsiteX1" fmla="*/ 133921 w 267747"/>
                <a:gd name="connsiteY1" fmla="*/ 2953 h 2952"/>
                <a:gd name="connsiteX2" fmla="*/ 0 w 267747"/>
                <a:gd name="connsiteY2" fmla="*/ 1524 h 2952"/>
                <a:gd name="connsiteX3" fmla="*/ 133921 w 267747"/>
                <a:gd name="connsiteY3" fmla="*/ 0 h 2952"/>
                <a:gd name="connsiteX4" fmla="*/ 267748 w 267747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747" h="2952">
                  <a:moveTo>
                    <a:pt x="267748" y="1524"/>
                  </a:moveTo>
                  <a:cubicBezTo>
                    <a:pt x="267748" y="2286"/>
                    <a:pt x="207740" y="2953"/>
                    <a:pt x="133921" y="2953"/>
                  </a:cubicBezTo>
                  <a:cubicBezTo>
                    <a:pt x="60103" y="2953"/>
                    <a:pt x="0" y="2286"/>
                    <a:pt x="0" y="1524"/>
                  </a:cubicBezTo>
                  <a:cubicBezTo>
                    <a:pt x="0" y="762"/>
                    <a:pt x="59912" y="0"/>
                    <a:pt x="133921" y="0"/>
                  </a:cubicBezTo>
                  <a:cubicBezTo>
                    <a:pt x="207931" y="0"/>
                    <a:pt x="267748" y="667"/>
                    <a:pt x="267748" y="152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E47231D7-1456-4CC2-A903-8FBF8A31AF61}"/>
                </a:ext>
              </a:extLst>
            </p:cNvPr>
            <p:cNvSpPr/>
            <p:nvPr/>
          </p:nvSpPr>
          <p:spPr>
            <a:xfrm>
              <a:off x="8085582" y="5855671"/>
              <a:ext cx="76866" cy="136398"/>
            </a:xfrm>
            <a:custGeom>
              <a:avLst/>
              <a:gdLst>
                <a:gd name="connsiteX0" fmla="*/ 1619 w 76866"/>
                <a:gd name="connsiteY0" fmla="*/ 136398 h 136398"/>
                <a:gd name="connsiteX1" fmla="*/ 0 w 76866"/>
                <a:gd name="connsiteY1" fmla="*/ 0 h 136398"/>
                <a:gd name="connsiteX2" fmla="*/ 74295 w 76866"/>
                <a:gd name="connsiteY2" fmla="*/ 0 h 136398"/>
                <a:gd name="connsiteX3" fmla="*/ 76867 w 76866"/>
                <a:gd name="connsiteY3" fmla="*/ 136398 h 136398"/>
                <a:gd name="connsiteX4" fmla="*/ 1619 w 76866"/>
                <a:gd name="connsiteY4" fmla="*/ 136398 h 1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66" h="136398">
                  <a:moveTo>
                    <a:pt x="1619" y="136398"/>
                  </a:moveTo>
                  <a:lnTo>
                    <a:pt x="0" y="0"/>
                  </a:lnTo>
                  <a:lnTo>
                    <a:pt x="74295" y="0"/>
                  </a:lnTo>
                  <a:lnTo>
                    <a:pt x="76867" y="136398"/>
                  </a:lnTo>
                  <a:lnTo>
                    <a:pt x="1619" y="136398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444AE8CE-19B9-4B19-8E8B-5B70C670BA24}"/>
                </a:ext>
              </a:extLst>
            </p:cNvPr>
            <p:cNvSpPr/>
            <p:nvPr/>
          </p:nvSpPr>
          <p:spPr>
            <a:xfrm>
              <a:off x="8086534" y="58784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D9A8E8F-36F6-43A6-B123-E51A3CDE2518}"/>
                </a:ext>
              </a:extLst>
            </p:cNvPr>
            <p:cNvSpPr/>
            <p:nvPr/>
          </p:nvSpPr>
          <p:spPr>
            <a:xfrm>
              <a:off x="8086534" y="58994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22E3B0-619A-4442-85DE-1E7EF853F421}"/>
                </a:ext>
              </a:extLst>
            </p:cNvPr>
            <p:cNvSpPr/>
            <p:nvPr/>
          </p:nvSpPr>
          <p:spPr>
            <a:xfrm>
              <a:off x="8086534" y="59205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24F03ED2-EF20-49D5-88CA-33913140B41B}"/>
                </a:ext>
              </a:extLst>
            </p:cNvPr>
            <p:cNvSpPr/>
            <p:nvPr/>
          </p:nvSpPr>
          <p:spPr>
            <a:xfrm>
              <a:off x="8086534" y="59415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F30451AE-8486-4BC3-B413-7FFC1CCFB0E2}"/>
                </a:ext>
              </a:extLst>
            </p:cNvPr>
            <p:cNvSpPr/>
            <p:nvPr/>
          </p:nvSpPr>
          <p:spPr>
            <a:xfrm>
              <a:off x="8086534" y="5962636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446CE357-2555-425F-B46B-49BA4F0525E5}"/>
                </a:ext>
              </a:extLst>
            </p:cNvPr>
            <p:cNvSpPr/>
            <p:nvPr/>
          </p:nvSpPr>
          <p:spPr>
            <a:xfrm>
              <a:off x="8081581" y="5852433"/>
              <a:ext cx="829791" cy="147351"/>
            </a:xfrm>
            <a:custGeom>
              <a:avLst/>
              <a:gdLst>
                <a:gd name="connsiteX0" fmla="*/ 95 w 829791"/>
                <a:gd name="connsiteY0" fmla="*/ 0 h 147351"/>
                <a:gd name="connsiteX1" fmla="*/ 822674 w 829791"/>
                <a:gd name="connsiteY1" fmla="*/ 0 h 147351"/>
                <a:gd name="connsiteX2" fmla="*/ 822674 w 829791"/>
                <a:gd name="connsiteY2" fmla="*/ 147352 h 147351"/>
                <a:gd name="connsiteX3" fmla="*/ 3524 w 829791"/>
                <a:gd name="connsiteY3" fmla="*/ 147352 h 147351"/>
                <a:gd name="connsiteX4" fmla="*/ 3524 w 829791"/>
                <a:gd name="connsiteY4" fmla="*/ 137351 h 147351"/>
                <a:gd name="connsiteX5" fmla="*/ 53530 w 829791"/>
                <a:gd name="connsiteY5" fmla="*/ 137351 h 147351"/>
                <a:gd name="connsiteX6" fmla="*/ 77247 w 829791"/>
                <a:gd name="connsiteY6" fmla="*/ 113824 h 147351"/>
                <a:gd name="connsiteX7" fmla="*/ 77248 w 829791"/>
                <a:gd name="connsiteY7" fmla="*/ 113729 h 147351"/>
                <a:gd name="connsiteX8" fmla="*/ 77248 w 829791"/>
                <a:gd name="connsiteY8" fmla="*/ 32195 h 147351"/>
                <a:gd name="connsiteX9" fmla="*/ 53626 w 829791"/>
                <a:gd name="connsiteY9" fmla="*/ 8572 h 147351"/>
                <a:gd name="connsiteX10" fmla="*/ 53530 w 829791"/>
                <a:gd name="connsiteY10" fmla="*/ 8573 h 147351"/>
                <a:gd name="connsiteX11" fmla="*/ 0 w 829791"/>
                <a:gd name="connsiteY11" fmla="*/ 857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791" h="147351">
                  <a:moveTo>
                    <a:pt x="95" y="0"/>
                  </a:moveTo>
                  <a:lnTo>
                    <a:pt x="822674" y="0"/>
                  </a:lnTo>
                  <a:cubicBezTo>
                    <a:pt x="832164" y="48659"/>
                    <a:pt x="832164" y="98693"/>
                    <a:pt x="822674" y="147352"/>
                  </a:cubicBezTo>
                  <a:lnTo>
                    <a:pt x="3524" y="147352"/>
                  </a:lnTo>
                  <a:lnTo>
                    <a:pt x="3524" y="137351"/>
                  </a:lnTo>
                  <a:lnTo>
                    <a:pt x="53530" y="137351"/>
                  </a:lnTo>
                  <a:cubicBezTo>
                    <a:pt x="66576" y="137403"/>
                    <a:pt x="77195" y="126870"/>
                    <a:pt x="77247" y="113824"/>
                  </a:cubicBezTo>
                  <a:cubicBezTo>
                    <a:pt x="77248" y="113792"/>
                    <a:pt x="77248" y="113761"/>
                    <a:pt x="77248" y="113729"/>
                  </a:cubicBezTo>
                  <a:lnTo>
                    <a:pt x="77248" y="32195"/>
                  </a:lnTo>
                  <a:cubicBezTo>
                    <a:pt x="77248" y="19149"/>
                    <a:pt x="66672" y="8572"/>
                    <a:pt x="53626" y="8572"/>
                  </a:cubicBezTo>
                  <a:cubicBezTo>
                    <a:pt x="53594" y="8572"/>
                    <a:pt x="53562" y="8572"/>
                    <a:pt x="53530" y="8573"/>
                  </a:cubicBezTo>
                  <a:lnTo>
                    <a:pt x="0" y="8572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2110327F-5643-4091-A08B-742A41ACCF55}"/>
                </a:ext>
              </a:extLst>
            </p:cNvPr>
            <p:cNvSpPr/>
            <p:nvPr/>
          </p:nvSpPr>
          <p:spPr>
            <a:xfrm>
              <a:off x="8256341" y="5896914"/>
              <a:ext cx="36543" cy="57531"/>
            </a:xfrm>
            <a:custGeom>
              <a:avLst/>
              <a:gdLst>
                <a:gd name="connsiteX0" fmla="*/ 19836 w 36543"/>
                <a:gd name="connsiteY0" fmla="*/ 28956 h 57531"/>
                <a:gd name="connsiteX1" fmla="*/ 33552 w 36543"/>
                <a:gd name="connsiteY1" fmla="*/ 28956 h 57531"/>
                <a:gd name="connsiteX2" fmla="*/ 34980 w 36543"/>
                <a:gd name="connsiteY2" fmla="*/ 28956 h 57531"/>
                <a:gd name="connsiteX3" fmla="*/ 36504 w 36543"/>
                <a:gd name="connsiteY3" fmla="*/ 31528 h 57531"/>
                <a:gd name="connsiteX4" fmla="*/ 36504 w 36543"/>
                <a:gd name="connsiteY4" fmla="*/ 32385 h 57531"/>
                <a:gd name="connsiteX5" fmla="*/ 35552 w 36543"/>
                <a:gd name="connsiteY5" fmla="*/ 35909 h 57531"/>
                <a:gd name="connsiteX6" fmla="*/ 26979 w 36543"/>
                <a:gd name="connsiteY6" fmla="*/ 51435 h 57531"/>
                <a:gd name="connsiteX7" fmla="*/ 15264 w 36543"/>
                <a:gd name="connsiteY7" fmla="*/ 57531 h 57531"/>
                <a:gd name="connsiteX8" fmla="*/ 13644 w 36543"/>
                <a:gd name="connsiteY8" fmla="*/ 57531 h 57531"/>
                <a:gd name="connsiteX9" fmla="*/ 4119 w 36543"/>
                <a:gd name="connsiteY9" fmla="*/ 50768 h 57531"/>
                <a:gd name="connsiteX10" fmla="*/ 24 w 36543"/>
                <a:gd name="connsiteY10" fmla="*/ 34290 h 57531"/>
                <a:gd name="connsiteX11" fmla="*/ 1643 w 36543"/>
                <a:gd name="connsiteY11" fmla="*/ 22479 h 57531"/>
                <a:gd name="connsiteX12" fmla="*/ 9739 w 36543"/>
                <a:gd name="connsiteY12" fmla="*/ 6572 h 57531"/>
                <a:gd name="connsiteX13" fmla="*/ 22122 w 36543"/>
                <a:gd name="connsiteY13" fmla="*/ 0 h 57531"/>
                <a:gd name="connsiteX14" fmla="*/ 27361 w 36543"/>
                <a:gd name="connsiteY14" fmla="*/ 1238 h 57531"/>
                <a:gd name="connsiteX15" fmla="*/ 35362 w 36543"/>
                <a:gd name="connsiteY15" fmla="*/ 11239 h 57531"/>
                <a:gd name="connsiteX16" fmla="*/ 35362 w 36543"/>
                <a:gd name="connsiteY16" fmla="*/ 12573 h 57531"/>
                <a:gd name="connsiteX17" fmla="*/ 32603 w 36543"/>
                <a:gd name="connsiteY17" fmla="*/ 15526 h 57531"/>
                <a:gd name="connsiteX18" fmla="*/ 32409 w 36543"/>
                <a:gd name="connsiteY18" fmla="*/ 15526 h 57531"/>
                <a:gd name="connsiteX19" fmla="*/ 31551 w 36543"/>
                <a:gd name="connsiteY19" fmla="*/ 15526 h 57531"/>
                <a:gd name="connsiteX20" fmla="*/ 29646 w 36543"/>
                <a:gd name="connsiteY20" fmla="*/ 13621 h 57531"/>
                <a:gd name="connsiteX21" fmla="*/ 29646 w 36543"/>
                <a:gd name="connsiteY21" fmla="*/ 13621 h 57531"/>
                <a:gd name="connsiteX22" fmla="*/ 28027 w 36543"/>
                <a:gd name="connsiteY22" fmla="*/ 10287 h 57531"/>
                <a:gd name="connsiteX23" fmla="*/ 21455 w 36543"/>
                <a:gd name="connsiteY23" fmla="*/ 6382 h 57531"/>
                <a:gd name="connsiteX24" fmla="*/ 16883 w 36543"/>
                <a:gd name="connsiteY24" fmla="*/ 8096 h 57531"/>
                <a:gd name="connsiteX25" fmla="*/ 9453 w 36543"/>
                <a:gd name="connsiteY25" fmla="*/ 18860 h 57531"/>
                <a:gd name="connsiteX26" fmla="*/ 6120 w 36543"/>
                <a:gd name="connsiteY26" fmla="*/ 34290 h 57531"/>
                <a:gd name="connsiteX27" fmla="*/ 8501 w 36543"/>
                <a:gd name="connsiteY27" fmla="*/ 46482 h 57531"/>
                <a:gd name="connsiteX28" fmla="*/ 15645 w 36543"/>
                <a:gd name="connsiteY28" fmla="*/ 51911 h 57531"/>
                <a:gd name="connsiteX29" fmla="*/ 22312 w 36543"/>
                <a:gd name="connsiteY29" fmla="*/ 47911 h 57531"/>
                <a:gd name="connsiteX30" fmla="*/ 29361 w 36543"/>
                <a:gd name="connsiteY30" fmla="*/ 35147 h 57531"/>
                <a:gd name="connsiteX31" fmla="*/ 19836 w 36543"/>
                <a:gd name="connsiteY31" fmla="*/ 35147 h 57531"/>
                <a:gd name="connsiteX32" fmla="*/ 16502 w 36543"/>
                <a:gd name="connsiteY32" fmla="*/ 31814 h 57531"/>
                <a:gd name="connsiteX33" fmla="*/ 16502 w 36543"/>
                <a:gd name="connsiteY33" fmla="*/ 30766 h 57531"/>
                <a:gd name="connsiteX34" fmla="*/ 19836 w 36543"/>
                <a:gd name="connsiteY34" fmla="*/ 28956 h 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543" h="57531">
                  <a:moveTo>
                    <a:pt x="19836" y="28956"/>
                  </a:moveTo>
                  <a:lnTo>
                    <a:pt x="33552" y="28956"/>
                  </a:lnTo>
                  <a:cubicBezTo>
                    <a:pt x="34018" y="28816"/>
                    <a:pt x="34515" y="28816"/>
                    <a:pt x="34980" y="28956"/>
                  </a:cubicBezTo>
                  <a:cubicBezTo>
                    <a:pt x="35948" y="29441"/>
                    <a:pt x="36544" y="30446"/>
                    <a:pt x="36504" y="31528"/>
                  </a:cubicBezTo>
                  <a:cubicBezTo>
                    <a:pt x="36556" y="31811"/>
                    <a:pt x="36556" y="32102"/>
                    <a:pt x="36504" y="32385"/>
                  </a:cubicBezTo>
                  <a:cubicBezTo>
                    <a:pt x="36504" y="33528"/>
                    <a:pt x="35933" y="34766"/>
                    <a:pt x="35552" y="35909"/>
                  </a:cubicBezTo>
                  <a:cubicBezTo>
                    <a:pt x="33929" y="41676"/>
                    <a:pt x="30995" y="46990"/>
                    <a:pt x="26979" y="51435"/>
                  </a:cubicBezTo>
                  <a:cubicBezTo>
                    <a:pt x="24087" y="55003"/>
                    <a:pt x="19845" y="57210"/>
                    <a:pt x="15264" y="57531"/>
                  </a:cubicBezTo>
                  <a:lnTo>
                    <a:pt x="13644" y="57531"/>
                  </a:lnTo>
                  <a:cubicBezTo>
                    <a:pt x="9581" y="56903"/>
                    <a:pt x="6052" y="54397"/>
                    <a:pt x="4119" y="50768"/>
                  </a:cubicBezTo>
                  <a:cubicBezTo>
                    <a:pt x="1216" y="45777"/>
                    <a:pt x="-205" y="40061"/>
                    <a:pt x="24" y="34290"/>
                  </a:cubicBezTo>
                  <a:cubicBezTo>
                    <a:pt x="6" y="30296"/>
                    <a:pt x="551" y="26320"/>
                    <a:pt x="1643" y="22479"/>
                  </a:cubicBezTo>
                  <a:cubicBezTo>
                    <a:pt x="3125" y="16641"/>
                    <a:pt x="5891" y="11206"/>
                    <a:pt x="9739" y="6572"/>
                  </a:cubicBezTo>
                  <a:cubicBezTo>
                    <a:pt x="12700" y="2668"/>
                    <a:pt x="17229" y="264"/>
                    <a:pt x="22122" y="0"/>
                  </a:cubicBezTo>
                  <a:cubicBezTo>
                    <a:pt x="23937" y="27"/>
                    <a:pt x="25725" y="449"/>
                    <a:pt x="27361" y="1238"/>
                  </a:cubicBezTo>
                  <a:cubicBezTo>
                    <a:pt x="31246" y="3382"/>
                    <a:pt x="34123" y="6978"/>
                    <a:pt x="35362" y="11239"/>
                  </a:cubicBezTo>
                  <a:cubicBezTo>
                    <a:pt x="35451" y="11680"/>
                    <a:pt x="35451" y="12133"/>
                    <a:pt x="35362" y="12573"/>
                  </a:cubicBezTo>
                  <a:cubicBezTo>
                    <a:pt x="35415" y="14150"/>
                    <a:pt x="34180" y="15472"/>
                    <a:pt x="32603" y="15526"/>
                  </a:cubicBezTo>
                  <a:cubicBezTo>
                    <a:pt x="32538" y="15528"/>
                    <a:pt x="32473" y="15528"/>
                    <a:pt x="32409" y="15526"/>
                  </a:cubicBezTo>
                  <a:lnTo>
                    <a:pt x="31551" y="15526"/>
                  </a:lnTo>
                  <a:cubicBezTo>
                    <a:pt x="30629" y="15264"/>
                    <a:pt x="29908" y="14543"/>
                    <a:pt x="29646" y="13621"/>
                  </a:cubicBezTo>
                  <a:lnTo>
                    <a:pt x="29646" y="13621"/>
                  </a:lnTo>
                  <a:cubicBezTo>
                    <a:pt x="29262" y="12441"/>
                    <a:pt x="28717" y="11319"/>
                    <a:pt x="28027" y="10287"/>
                  </a:cubicBezTo>
                  <a:cubicBezTo>
                    <a:pt x="26653" y="7942"/>
                    <a:pt x="24171" y="6467"/>
                    <a:pt x="21455" y="6382"/>
                  </a:cubicBezTo>
                  <a:cubicBezTo>
                    <a:pt x="19784" y="6437"/>
                    <a:pt x="18178" y="7039"/>
                    <a:pt x="16883" y="8096"/>
                  </a:cubicBezTo>
                  <a:cubicBezTo>
                    <a:pt x="13447" y="10917"/>
                    <a:pt x="10872" y="14646"/>
                    <a:pt x="9453" y="18860"/>
                  </a:cubicBezTo>
                  <a:cubicBezTo>
                    <a:pt x="7326" y="23730"/>
                    <a:pt x="6192" y="28976"/>
                    <a:pt x="6120" y="34290"/>
                  </a:cubicBezTo>
                  <a:cubicBezTo>
                    <a:pt x="6010" y="38480"/>
                    <a:pt x="6823" y="42642"/>
                    <a:pt x="8501" y="46482"/>
                  </a:cubicBezTo>
                  <a:cubicBezTo>
                    <a:pt x="9570" y="49566"/>
                    <a:pt x="12387" y="51707"/>
                    <a:pt x="15645" y="51911"/>
                  </a:cubicBezTo>
                  <a:cubicBezTo>
                    <a:pt x="18301" y="51492"/>
                    <a:pt x="20692" y="50058"/>
                    <a:pt x="22312" y="47911"/>
                  </a:cubicBezTo>
                  <a:cubicBezTo>
                    <a:pt x="25497" y="44174"/>
                    <a:pt x="27894" y="39833"/>
                    <a:pt x="29361" y="35147"/>
                  </a:cubicBezTo>
                  <a:lnTo>
                    <a:pt x="19836" y="35147"/>
                  </a:lnTo>
                  <a:cubicBezTo>
                    <a:pt x="17645" y="35147"/>
                    <a:pt x="16597" y="33624"/>
                    <a:pt x="16502" y="31814"/>
                  </a:cubicBezTo>
                  <a:lnTo>
                    <a:pt x="16502" y="30766"/>
                  </a:lnTo>
                  <a:cubicBezTo>
                    <a:pt x="17128" y="29528"/>
                    <a:pt x="18456" y="28807"/>
                    <a:pt x="19836" y="2895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3EC5870-4DFD-4593-A96F-DE9C33EBF60A}"/>
                </a:ext>
              </a:extLst>
            </p:cNvPr>
            <p:cNvSpPr/>
            <p:nvPr/>
          </p:nvSpPr>
          <p:spPr>
            <a:xfrm>
              <a:off x="8293256" y="5897639"/>
              <a:ext cx="39215" cy="57282"/>
            </a:xfrm>
            <a:custGeom>
              <a:avLst/>
              <a:gdLst>
                <a:gd name="connsiteX0" fmla="*/ 29593 w 39215"/>
                <a:gd name="connsiteY0" fmla="*/ 1466 h 57282"/>
                <a:gd name="connsiteX1" fmla="*/ 29593 w 39215"/>
                <a:gd name="connsiteY1" fmla="*/ 2418 h 57282"/>
                <a:gd name="connsiteX2" fmla="*/ 39118 w 39215"/>
                <a:gd name="connsiteY2" fmla="*/ 53377 h 57282"/>
                <a:gd name="connsiteX3" fmla="*/ 39118 w 39215"/>
                <a:gd name="connsiteY3" fmla="*/ 54139 h 57282"/>
                <a:gd name="connsiteX4" fmla="*/ 39118 w 39215"/>
                <a:gd name="connsiteY4" fmla="*/ 55663 h 57282"/>
                <a:gd name="connsiteX5" fmla="*/ 36642 w 39215"/>
                <a:gd name="connsiteY5" fmla="*/ 57187 h 57282"/>
                <a:gd name="connsiteX6" fmla="*/ 36166 w 39215"/>
                <a:gd name="connsiteY6" fmla="*/ 57187 h 57282"/>
                <a:gd name="connsiteX7" fmla="*/ 33879 w 39215"/>
                <a:gd name="connsiteY7" fmla="*/ 55187 h 57282"/>
                <a:gd name="connsiteX8" fmla="*/ 30641 w 39215"/>
                <a:gd name="connsiteY8" fmla="*/ 38232 h 57282"/>
                <a:gd name="connsiteX9" fmla="*/ 13782 w 39215"/>
                <a:gd name="connsiteY9" fmla="*/ 38232 h 57282"/>
                <a:gd name="connsiteX10" fmla="*/ 5590 w 39215"/>
                <a:gd name="connsiteY10" fmla="*/ 55187 h 57282"/>
                <a:gd name="connsiteX11" fmla="*/ 5590 w 39215"/>
                <a:gd name="connsiteY11" fmla="*/ 55758 h 57282"/>
                <a:gd name="connsiteX12" fmla="*/ 3019 w 39215"/>
                <a:gd name="connsiteY12" fmla="*/ 57282 h 57282"/>
                <a:gd name="connsiteX13" fmla="*/ 1399 w 39215"/>
                <a:gd name="connsiteY13" fmla="*/ 56711 h 57282"/>
                <a:gd name="connsiteX14" fmla="*/ 66 w 39215"/>
                <a:gd name="connsiteY14" fmla="*/ 54234 h 57282"/>
                <a:gd name="connsiteX15" fmla="*/ 66 w 39215"/>
                <a:gd name="connsiteY15" fmla="*/ 53377 h 57282"/>
                <a:gd name="connsiteX16" fmla="*/ 2542 w 39215"/>
                <a:gd name="connsiteY16" fmla="*/ 47852 h 57282"/>
                <a:gd name="connsiteX17" fmla="*/ 23783 w 39215"/>
                <a:gd name="connsiteY17" fmla="*/ 2132 h 57282"/>
                <a:gd name="connsiteX18" fmla="*/ 26641 w 39215"/>
                <a:gd name="connsiteY18" fmla="*/ 37 h 57282"/>
                <a:gd name="connsiteX19" fmla="*/ 29593 w 39215"/>
                <a:gd name="connsiteY19" fmla="*/ 1466 h 57282"/>
                <a:gd name="connsiteX20" fmla="*/ 25974 w 39215"/>
                <a:gd name="connsiteY20" fmla="*/ 12800 h 57282"/>
                <a:gd name="connsiteX21" fmla="*/ 16449 w 39215"/>
                <a:gd name="connsiteY21" fmla="*/ 31850 h 57282"/>
                <a:gd name="connsiteX22" fmla="*/ 29308 w 39215"/>
                <a:gd name="connsiteY22" fmla="*/ 31850 h 5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215" h="57282">
                  <a:moveTo>
                    <a:pt x="29593" y="1466"/>
                  </a:moveTo>
                  <a:cubicBezTo>
                    <a:pt x="29625" y="1782"/>
                    <a:pt x="29625" y="2101"/>
                    <a:pt x="29593" y="2418"/>
                  </a:cubicBezTo>
                  <a:cubicBezTo>
                    <a:pt x="30165" y="4418"/>
                    <a:pt x="33403" y="21468"/>
                    <a:pt x="39118" y="53377"/>
                  </a:cubicBezTo>
                  <a:cubicBezTo>
                    <a:pt x="39165" y="53629"/>
                    <a:pt x="39165" y="53887"/>
                    <a:pt x="39118" y="54139"/>
                  </a:cubicBezTo>
                  <a:cubicBezTo>
                    <a:pt x="39247" y="54639"/>
                    <a:pt x="39247" y="55163"/>
                    <a:pt x="39118" y="55663"/>
                  </a:cubicBezTo>
                  <a:cubicBezTo>
                    <a:pt x="38632" y="56584"/>
                    <a:pt x="37683" y="57168"/>
                    <a:pt x="36642" y="57187"/>
                  </a:cubicBezTo>
                  <a:lnTo>
                    <a:pt x="36166" y="57187"/>
                  </a:lnTo>
                  <a:cubicBezTo>
                    <a:pt x="35072" y="57037"/>
                    <a:pt x="34174" y="56250"/>
                    <a:pt x="33879" y="55187"/>
                  </a:cubicBezTo>
                  <a:lnTo>
                    <a:pt x="30641" y="38232"/>
                  </a:lnTo>
                  <a:lnTo>
                    <a:pt x="13782" y="38232"/>
                  </a:lnTo>
                  <a:lnTo>
                    <a:pt x="5590" y="55187"/>
                  </a:lnTo>
                  <a:cubicBezTo>
                    <a:pt x="5632" y="55375"/>
                    <a:pt x="5632" y="55570"/>
                    <a:pt x="5590" y="55758"/>
                  </a:cubicBezTo>
                  <a:cubicBezTo>
                    <a:pt x="4984" y="56604"/>
                    <a:pt x="4051" y="57157"/>
                    <a:pt x="3019" y="57282"/>
                  </a:cubicBezTo>
                  <a:cubicBezTo>
                    <a:pt x="2429" y="57283"/>
                    <a:pt x="1858" y="57081"/>
                    <a:pt x="1399" y="56711"/>
                  </a:cubicBezTo>
                  <a:cubicBezTo>
                    <a:pt x="520" y="56206"/>
                    <a:pt x="3" y="55246"/>
                    <a:pt x="66" y="54234"/>
                  </a:cubicBezTo>
                  <a:cubicBezTo>
                    <a:pt x="-22" y="53955"/>
                    <a:pt x="-22" y="53656"/>
                    <a:pt x="66" y="53377"/>
                  </a:cubicBezTo>
                  <a:lnTo>
                    <a:pt x="2542" y="47852"/>
                  </a:lnTo>
                  <a:cubicBezTo>
                    <a:pt x="14353" y="22040"/>
                    <a:pt x="21592" y="6800"/>
                    <a:pt x="23783" y="2132"/>
                  </a:cubicBezTo>
                  <a:cubicBezTo>
                    <a:pt x="24235" y="928"/>
                    <a:pt x="25356" y="106"/>
                    <a:pt x="26641" y="37"/>
                  </a:cubicBezTo>
                  <a:cubicBezTo>
                    <a:pt x="27827" y="-155"/>
                    <a:pt x="29008" y="416"/>
                    <a:pt x="29593" y="1466"/>
                  </a:cubicBezTo>
                  <a:close/>
                  <a:moveTo>
                    <a:pt x="25974" y="12800"/>
                  </a:moveTo>
                  <a:lnTo>
                    <a:pt x="16449" y="31850"/>
                  </a:lnTo>
                  <a:lnTo>
                    <a:pt x="29308" y="3185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7316A68B-6504-4CAF-876B-853A403580B3}"/>
                </a:ext>
              </a:extLst>
            </p:cNvPr>
            <p:cNvSpPr/>
            <p:nvPr/>
          </p:nvSpPr>
          <p:spPr>
            <a:xfrm>
              <a:off x="8340851" y="5897382"/>
              <a:ext cx="30888" cy="57444"/>
            </a:xfrm>
            <a:custGeom>
              <a:avLst/>
              <a:gdLst>
                <a:gd name="connsiteX0" fmla="*/ 27908 w 30888"/>
                <a:gd name="connsiteY0" fmla="*/ 57444 h 57444"/>
                <a:gd name="connsiteX1" fmla="*/ 3048 w 30888"/>
                <a:gd name="connsiteY1" fmla="*/ 57444 h 57444"/>
                <a:gd name="connsiteX2" fmla="*/ 1429 w 30888"/>
                <a:gd name="connsiteY2" fmla="*/ 56873 h 57444"/>
                <a:gd name="connsiteX3" fmla="*/ 0 w 30888"/>
                <a:gd name="connsiteY3" fmla="*/ 53825 h 57444"/>
                <a:gd name="connsiteX4" fmla="*/ 0 w 30888"/>
                <a:gd name="connsiteY4" fmla="*/ 53825 h 57444"/>
                <a:gd name="connsiteX5" fmla="*/ 6858 w 30888"/>
                <a:gd name="connsiteY5" fmla="*/ 3057 h 57444"/>
                <a:gd name="connsiteX6" fmla="*/ 6858 w 30888"/>
                <a:gd name="connsiteY6" fmla="*/ 1914 h 57444"/>
                <a:gd name="connsiteX7" fmla="*/ 9525 w 30888"/>
                <a:gd name="connsiteY7" fmla="*/ 104 h 57444"/>
                <a:gd name="connsiteX8" fmla="*/ 10858 w 30888"/>
                <a:gd name="connsiteY8" fmla="*/ 104 h 57444"/>
                <a:gd name="connsiteX9" fmla="*/ 12383 w 30888"/>
                <a:gd name="connsiteY9" fmla="*/ 2676 h 57444"/>
                <a:gd name="connsiteX10" fmla="*/ 10763 w 30888"/>
                <a:gd name="connsiteY10" fmla="*/ 16582 h 57444"/>
                <a:gd name="connsiteX11" fmla="*/ 6287 w 30888"/>
                <a:gd name="connsiteY11" fmla="*/ 50967 h 57444"/>
                <a:gd name="connsiteX12" fmla="*/ 27337 w 30888"/>
                <a:gd name="connsiteY12" fmla="*/ 50967 h 57444"/>
                <a:gd name="connsiteX13" fmla="*/ 28956 w 30888"/>
                <a:gd name="connsiteY13" fmla="*/ 50967 h 57444"/>
                <a:gd name="connsiteX14" fmla="*/ 30861 w 30888"/>
                <a:gd name="connsiteY14" fmla="*/ 53730 h 57444"/>
                <a:gd name="connsiteX15" fmla="*/ 30861 w 30888"/>
                <a:gd name="connsiteY15" fmla="*/ 54682 h 57444"/>
                <a:gd name="connsiteX16" fmla="*/ 27908 w 30888"/>
                <a:gd name="connsiteY16" fmla="*/ 57445 h 5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88" h="57444">
                  <a:moveTo>
                    <a:pt x="27908" y="57444"/>
                  </a:moveTo>
                  <a:lnTo>
                    <a:pt x="3048" y="57444"/>
                  </a:lnTo>
                  <a:cubicBezTo>
                    <a:pt x="2459" y="57445"/>
                    <a:pt x="1887" y="57243"/>
                    <a:pt x="1429" y="56873"/>
                  </a:cubicBezTo>
                  <a:cubicBezTo>
                    <a:pt x="667" y="56397"/>
                    <a:pt x="286" y="55349"/>
                    <a:pt x="0" y="53825"/>
                  </a:cubicBezTo>
                  <a:lnTo>
                    <a:pt x="0" y="53825"/>
                  </a:lnTo>
                  <a:cubicBezTo>
                    <a:pt x="0" y="52745"/>
                    <a:pt x="2286" y="35823"/>
                    <a:pt x="6858" y="3057"/>
                  </a:cubicBezTo>
                  <a:cubicBezTo>
                    <a:pt x="6812" y="2677"/>
                    <a:pt x="6812" y="2293"/>
                    <a:pt x="6858" y="1914"/>
                  </a:cubicBezTo>
                  <a:cubicBezTo>
                    <a:pt x="7241" y="781"/>
                    <a:pt x="8331" y="41"/>
                    <a:pt x="9525" y="104"/>
                  </a:cubicBezTo>
                  <a:cubicBezTo>
                    <a:pt x="9959" y="-35"/>
                    <a:pt x="10425" y="-35"/>
                    <a:pt x="10858" y="104"/>
                  </a:cubicBezTo>
                  <a:cubicBezTo>
                    <a:pt x="11844" y="569"/>
                    <a:pt x="12448" y="1588"/>
                    <a:pt x="12383" y="2676"/>
                  </a:cubicBezTo>
                  <a:cubicBezTo>
                    <a:pt x="12383" y="4962"/>
                    <a:pt x="11621" y="9534"/>
                    <a:pt x="10763" y="16582"/>
                  </a:cubicBezTo>
                  <a:cubicBezTo>
                    <a:pt x="7906" y="38299"/>
                    <a:pt x="6382" y="49729"/>
                    <a:pt x="6287" y="50967"/>
                  </a:cubicBezTo>
                  <a:lnTo>
                    <a:pt x="27337" y="50967"/>
                  </a:lnTo>
                  <a:cubicBezTo>
                    <a:pt x="27872" y="50869"/>
                    <a:pt x="28421" y="50869"/>
                    <a:pt x="28956" y="50967"/>
                  </a:cubicBezTo>
                  <a:cubicBezTo>
                    <a:pt x="30142" y="51353"/>
                    <a:pt x="30922" y="52485"/>
                    <a:pt x="30861" y="53730"/>
                  </a:cubicBezTo>
                  <a:cubicBezTo>
                    <a:pt x="30897" y="54046"/>
                    <a:pt x="30897" y="54366"/>
                    <a:pt x="30861" y="54682"/>
                  </a:cubicBezTo>
                  <a:cubicBezTo>
                    <a:pt x="30582" y="56147"/>
                    <a:pt x="29388" y="57264"/>
                    <a:pt x="27908" y="574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7528036B-D46C-4573-B085-857DF5D9FE1B}"/>
                </a:ext>
              </a:extLst>
            </p:cNvPr>
            <p:cNvSpPr/>
            <p:nvPr/>
          </p:nvSpPr>
          <p:spPr>
            <a:xfrm>
              <a:off x="8373147" y="5897671"/>
              <a:ext cx="39112" cy="57250"/>
            </a:xfrm>
            <a:custGeom>
              <a:avLst/>
              <a:gdLst>
                <a:gd name="connsiteX0" fmla="*/ 29522 w 39112"/>
                <a:gd name="connsiteY0" fmla="*/ 1434 h 57250"/>
                <a:gd name="connsiteX1" fmla="*/ 29522 w 39112"/>
                <a:gd name="connsiteY1" fmla="*/ 2386 h 57250"/>
                <a:gd name="connsiteX2" fmla="*/ 39047 w 39112"/>
                <a:gd name="connsiteY2" fmla="*/ 53345 h 57250"/>
                <a:gd name="connsiteX3" fmla="*/ 39047 w 39112"/>
                <a:gd name="connsiteY3" fmla="*/ 54107 h 57250"/>
                <a:gd name="connsiteX4" fmla="*/ 39047 w 39112"/>
                <a:gd name="connsiteY4" fmla="*/ 55631 h 57250"/>
                <a:gd name="connsiteX5" fmla="*/ 36571 w 39112"/>
                <a:gd name="connsiteY5" fmla="*/ 57155 h 57250"/>
                <a:gd name="connsiteX6" fmla="*/ 36094 w 39112"/>
                <a:gd name="connsiteY6" fmla="*/ 57155 h 57250"/>
                <a:gd name="connsiteX7" fmla="*/ 33808 w 39112"/>
                <a:gd name="connsiteY7" fmla="*/ 55155 h 57250"/>
                <a:gd name="connsiteX8" fmla="*/ 30570 w 39112"/>
                <a:gd name="connsiteY8" fmla="*/ 38200 h 57250"/>
                <a:gd name="connsiteX9" fmla="*/ 13615 w 39112"/>
                <a:gd name="connsiteY9" fmla="*/ 38200 h 57250"/>
                <a:gd name="connsiteX10" fmla="*/ 5519 w 39112"/>
                <a:gd name="connsiteY10" fmla="*/ 55155 h 57250"/>
                <a:gd name="connsiteX11" fmla="*/ 5519 w 39112"/>
                <a:gd name="connsiteY11" fmla="*/ 55726 h 57250"/>
                <a:gd name="connsiteX12" fmla="*/ 2947 w 39112"/>
                <a:gd name="connsiteY12" fmla="*/ 57250 h 57250"/>
                <a:gd name="connsiteX13" fmla="*/ 1423 w 39112"/>
                <a:gd name="connsiteY13" fmla="*/ 56679 h 57250"/>
                <a:gd name="connsiteX14" fmla="*/ 185 w 39112"/>
                <a:gd name="connsiteY14" fmla="*/ 53345 h 57250"/>
                <a:gd name="connsiteX15" fmla="*/ 2757 w 39112"/>
                <a:gd name="connsiteY15" fmla="*/ 47821 h 57250"/>
                <a:gd name="connsiteX16" fmla="*/ 23902 w 39112"/>
                <a:gd name="connsiteY16" fmla="*/ 2101 h 57250"/>
                <a:gd name="connsiteX17" fmla="*/ 26760 w 39112"/>
                <a:gd name="connsiteY17" fmla="*/ 5 h 57250"/>
                <a:gd name="connsiteX18" fmla="*/ 29522 w 39112"/>
                <a:gd name="connsiteY18" fmla="*/ 1434 h 57250"/>
                <a:gd name="connsiteX19" fmla="*/ 25807 w 39112"/>
                <a:gd name="connsiteY19" fmla="*/ 12769 h 57250"/>
                <a:gd name="connsiteX20" fmla="*/ 16282 w 39112"/>
                <a:gd name="connsiteY20" fmla="*/ 31819 h 57250"/>
                <a:gd name="connsiteX21" fmla="*/ 29236 w 39112"/>
                <a:gd name="connsiteY21" fmla="*/ 31819 h 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12" h="57250">
                  <a:moveTo>
                    <a:pt x="29522" y="1434"/>
                  </a:moveTo>
                  <a:lnTo>
                    <a:pt x="29522" y="2386"/>
                  </a:lnTo>
                  <a:cubicBezTo>
                    <a:pt x="30094" y="4387"/>
                    <a:pt x="33332" y="21436"/>
                    <a:pt x="39047" y="53345"/>
                  </a:cubicBezTo>
                  <a:cubicBezTo>
                    <a:pt x="39090" y="53598"/>
                    <a:pt x="39090" y="53855"/>
                    <a:pt x="39047" y="54107"/>
                  </a:cubicBezTo>
                  <a:cubicBezTo>
                    <a:pt x="39134" y="54611"/>
                    <a:pt x="39134" y="55127"/>
                    <a:pt x="39047" y="55631"/>
                  </a:cubicBezTo>
                  <a:cubicBezTo>
                    <a:pt x="38546" y="56539"/>
                    <a:pt x="37606" y="57117"/>
                    <a:pt x="36571" y="57155"/>
                  </a:cubicBezTo>
                  <a:lnTo>
                    <a:pt x="36094" y="57155"/>
                  </a:lnTo>
                  <a:cubicBezTo>
                    <a:pt x="34990" y="57030"/>
                    <a:pt x="34079" y="56233"/>
                    <a:pt x="33808" y="55155"/>
                  </a:cubicBezTo>
                  <a:lnTo>
                    <a:pt x="30570" y="38200"/>
                  </a:lnTo>
                  <a:lnTo>
                    <a:pt x="13615" y="38200"/>
                  </a:lnTo>
                  <a:lnTo>
                    <a:pt x="5519" y="55155"/>
                  </a:lnTo>
                  <a:lnTo>
                    <a:pt x="5519" y="55726"/>
                  </a:lnTo>
                  <a:cubicBezTo>
                    <a:pt x="4940" y="56601"/>
                    <a:pt x="3993" y="57162"/>
                    <a:pt x="2947" y="57250"/>
                  </a:cubicBezTo>
                  <a:cubicBezTo>
                    <a:pt x="2388" y="57245"/>
                    <a:pt x="1848" y="57043"/>
                    <a:pt x="1423" y="56679"/>
                  </a:cubicBezTo>
                  <a:cubicBezTo>
                    <a:pt x="222" y="56045"/>
                    <a:pt x="-312" y="54610"/>
                    <a:pt x="185" y="53345"/>
                  </a:cubicBezTo>
                  <a:cubicBezTo>
                    <a:pt x="757" y="52202"/>
                    <a:pt x="1519" y="50297"/>
                    <a:pt x="2757" y="47821"/>
                  </a:cubicBezTo>
                  <a:cubicBezTo>
                    <a:pt x="14568" y="22040"/>
                    <a:pt x="21616" y="6800"/>
                    <a:pt x="23902" y="2101"/>
                  </a:cubicBezTo>
                  <a:cubicBezTo>
                    <a:pt x="24354" y="897"/>
                    <a:pt x="25476" y="74"/>
                    <a:pt x="26760" y="5"/>
                  </a:cubicBezTo>
                  <a:cubicBezTo>
                    <a:pt x="27873" y="-59"/>
                    <a:pt x="28932" y="489"/>
                    <a:pt x="29522" y="1434"/>
                  </a:cubicBezTo>
                  <a:close/>
                  <a:moveTo>
                    <a:pt x="25807" y="12769"/>
                  </a:moveTo>
                  <a:lnTo>
                    <a:pt x="16282" y="31819"/>
                  </a:lnTo>
                  <a:lnTo>
                    <a:pt x="29236" y="31819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5228221D-203F-4A72-9CA3-465D64AA2E11}"/>
                </a:ext>
              </a:extLst>
            </p:cNvPr>
            <p:cNvSpPr/>
            <p:nvPr/>
          </p:nvSpPr>
          <p:spPr>
            <a:xfrm>
              <a:off x="8418383" y="5897700"/>
              <a:ext cx="42925" cy="57412"/>
            </a:xfrm>
            <a:custGeom>
              <a:avLst/>
              <a:gdLst>
                <a:gd name="connsiteX0" fmla="*/ 23720 w 42925"/>
                <a:gd name="connsiteY0" fmla="*/ 30932 h 57412"/>
                <a:gd name="connsiteX1" fmla="*/ 28292 w 42925"/>
                <a:gd name="connsiteY1" fmla="*/ 43315 h 57412"/>
                <a:gd name="connsiteX2" fmla="*/ 32102 w 42925"/>
                <a:gd name="connsiteY2" fmla="*/ 54555 h 57412"/>
                <a:gd name="connsiteX3" fmla="*/ 31625 w 42925"/>
                <a:gd name="connsiteY3" fmla="*/ 55983 h 57412"/>
                <a:gd name="connsiteX4" fmla="*/ 29149 w 42925"/>
                <a:gd name="connsiteY4" fmla="*/ 57412 h 57412"/>
                <a:gd name="connsiteX5" fmla="*/ 26673 w 42925"/>
                <a:gd name="connsiteY5" fmla="*/ 55412 h 57412"/>
                <a:gd name="connsiteX6" fmla="*/ 26196 w 42925"/>
                <a:gd name="connsiteY6" fmla="*/ 54078 h 57412"/>
                <a:gd name="connsiteX7" fmla="*/ 19624 w 42925"/>
                <a:gd name="connsiteY7" fmla="*/ 36647 h 57412"/>
                <a:gd name="connsiteX8" fmla="*/ 5527 w 42925"/>
                <a:gd name="connsiteY8" fmla="*/ 55697 h 57412"/>
                <a:gd name="connsiteX9" fmla="*/ 2955 w 42925"/>
                <a:gd name="connsiteY9" fmla="*/ 57317 h 57412"/>
                <a:gd name="connsiteX10" fmla="*/ 1431 w 42925"/>
                <a:gd name="connsiteY10" fmla="*/ 56841 h 57412"/>
                <a:gd name="connsiteX11" fmla="*/ 2 w 42925"/>
                <a:gd name="connsiteY11" fmla="*/ 54364 h 57412"/>
                <a:gd name="connsiteX12" fmla="*/ 3 w 42925"/>
                <a:gd name="connsiteY12" fmla="*/ 53792 h 57412"/>
                <a:gd name="connsiteX13" fmla="*/ 1527 w 42925"/>
                <a:gd name="connsiteY13" fmla="*/ 51411 h 57412"/>
                <a:gd name="connsiteX14" fmla="*/ 17052 w 42925"/>
                <a:gd name="connsiteY14" fmla="*/ 29694 h 57412"/>
                <a:gd name="connsiteX15" fmla="*/ 15338 w 42925"/>
                <a:gd name="connsiteY15" fmla="*/ 25027 h 57412"/>
                <a:gd name="connsiteX16" fmla="*/ 7432 w 42925"/>
                <a:gd name="connsiteY16" fmla="*/ 3024 h 57412"/>
                <a:gd name="connsiteX17" fmla="*/ 7432 w 42925"/>
                <a:gd name="connsiteY17" fmla="*/ 1596 h 57412"/>
                <a:gd name="connsiteX18" fmla="*/ 9813 w 42925"/>
                <a:gd name="connsiteY18" fmla="*/ 72 h 57412"/>
                <a:gd name="connsiteX19" fmla="*/ 12671 w 42925"/>
                <a:gd name="connsiteY19" fmla="*/ 1691 h 57412"/>
                <a:gd name="connsiteX20" fmla="*/ 20862 w 42925"/>
                <a:gd name="connsiteY20" fmla="*/ 24074 h 57412"/>
                <a:gd name="connsiteX21" fmla="*/ 37436 w 42925"/>
                <a:gd name="connsiteY21" fmla="*/ 1500 h 57412"/>
                <a:gd name="connsiteX22" fmla="*/ 40103 w 42925"/>
                <a:gd name="connsiteY22" fmla="*/ 72 h 57412"/>
                <a:gd name="connsiteX23" fmla="*/ 41436 w 42925"/>
                <a:gd name="connsiteY23" fmla="*/ 72 h 57412"/>
                <a:gd name="connsiteX24" fmla="*/ 42865 w 42925"/>
                <a:gd name="connsiteY24" fmla="*/ 2738 h 57412"/>
                <a:gd name="connsiteX25" fmla="*/ 42865 w 42925"/>
                <a:gd name="connsiteY25" fmla="*/ 4072 h 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925" h="57412">
                  <a:moveTo>
                    <a:pt x="23720" y="30932"/>
                  </a:moveTo>
                  <a:cubicBezTo>
                    <a:pt x="25720" y="36266"/>
                    <a:pt x="27149" y="40457"/>
                    <a:pt x="28292" y="43315"/>
                  </a:cubicBezTo>
                  <a:cubicBezTo>
                    <a:pt x="30768" y="50363"/>
                    <a:pt x="32102" y="54078"/>
                    <a:pt x="32102" y="54555"/>
                  </a:cubicBezTo>
                  <a:cubicBezTo>
                    <a:pt x="32074" y="55065"/>
                    <a:pt x="31909" y="55558"/>
                    <a:pt x="31625" y="55983"/>
                  </a:cubicBezTo>
                  <a:cubicBezTo>
                    <a:pt x="31130" y="56883"/>
                    <a:pt x="30176" y="57433"/>
                    <a:pt x="29149" y="57412"/>
                  </a:cubicBezTo>
                  <a:cubicBezTo>
                    <a:pt x="28004" y="57285"/>
                    <a:pt x="27037" y="56504"/>
                    <a:pt x="26673" y="55412"/>
                  </a:cubicBezTo>
                  <a:cubicBezTo>
                    <a:pt x="26672" y="54840"/>
                    <a:pt x="26672" y="54459"/>
                    <a:pt x="26196" y="54078"/>
                  </a:cubicBezTo>
                  <a:cubicBezTo>
                    <a:pt x="24863" y="51030"/>
                    <a:pt x="22672" y="45220"/>
                    <a:pt x="19624" y="36647"/>
                  </a:cubicBezTo>
                  <a:lnTo>
                    <a:pt x="5527" y="55697"/>
                  </a:lnTo>
                  <a:cubicBezTo>
                    <a:pt x="4958" y="56598"/>
                    <a:pt x="4013" y="57193"/>
                    <a:pt x="2955" y="57317"/>
                  </a:cubicBezTo>
                  <a:cubicBezTo>
                    <a:pt x="2412" y="57306"/>
                    <a:pt x="1884" y="57141"/>
                    <a:pt x="1431" y="56841"/>
                  </a:cubicBezTo>
                  <a:cubicBezTo>
                    <a:pt x="515" y="56362"/>
                    <a:pt x="-41" y="55397"/>
                    <a:pt x="2" y="54364"/>
                  </a:cubicBezTo>
                  <a:lnTo>
                    <a:pt x="3" y="53792"/>
                  </a:lnTo>
                  <a:cubicBezTo>
                    <a:pt x="340" y="52901"/>
                    <a:pt x="859" y="52090"/>
                    <a:pt x="1527" y="51411"/>
                  </a:cubicBezTo>
                  <a:cubicBezTo>
                    <a:pt x="6194" y="45315"/>
                    <a:pt x="11051" y="38076"/>
                    <a:pt x="17052" y="29694"/>
                  </a:cubicBezTo>
                  <a:cubicBezTo>
                    <a:pt x="16481" y="27980"/>
                    <a:pt x="15909" y="26456"/>
                    <a:pt x="15338" y="25027"/>
                  </a:cubicBezTo>
                  <a:cubicBezTo>
                    <a:pt x="10099" y="10835"/>
                    <a:pt x="7432" y="3500"/>
                    <a:pt x="7432" y="3024"/>
                  </a:cubicBezTo>
                  <a:cubicBezTo>
                    <a:pt x="7335" y="2553"/>
                    <a:pt x="7335" y="2067"/>
                    <a:pt x="7432" y="1596"/>
                  </a:cubicBezTo>
                  <a:cubicBezTo>
                    <a:pt x="7850" y="658"/>
                    <a:pt x="8786" y="58"/>
                    <a:pt x="9813" y="72"/>
                  </a:cubicBezTo>
                  <a:cubicBezTo>
                    <a:pt x="11000" y="8"/>
                    <a:pt x="12115" y="640"/>
                    <a:pt x="12671" y="1691"/>
                  </a:cubicBezTo>
                  <a:lnTo>
                    <a:pt x="20862" y="24074"/>
                  </a:lnTo>
                  <a:lnTo>
                    <a:pt x="37436" y="1500"/>
                  </a:lnTo>
                  <a:cubicBezTo>
                    <a:pt x="38082" y="667"/>
                    <a:pt x="39051" y="148"/>
                    <a:pt x="40103" y="72"/>
                  </a:cubicBezTo>
                  <a:cubicBezTo>
                    <a:pt x="40542" y="-24"/>
                    <a:pt x="40997" y="-24"/>
                    <a:pt x="41436" y="72"/>
                  </a:cubicBezTo>
                  <a:cubicBezTo>
                    <a:pt x="42383" y="615"/>
                    <a:pt x="42937" y="1650"/>
                    <a:pt x="42865" y="2738"/>
                  </a:cubicBezTo>
                  <a:cubicBezTo>
                    <a:pt x="42945" y="3179"/>
                    <a:pt x="42945" y="3631"/>
                    <a:pt x="42865" y="407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2C4C6308-21A8-4072-B53E-06FF163DB59E}"/>
                </a:ext>
              </a:extLst>
            </p:cNvPr>
            <p:cNvSpPr/>
            <p:nvPr/>
          </p:nvSpPr>
          <p:spPr>
            <a:xfrm>
              <a:off x="8461151" y="5897002"/>
              <a:ext cx="45340" cy="76985"/>
            </a:xfrm>
            <a:custGeom>
              <a:avLst/>
              <a:gdLst>
                <a:gd name="connsiteX0" fmla="*/ 42388 w 45340"/>
                <a:gd name="connsiteY0" fmla="*/ 770 h 76985"/>
                <a:gd name="connsiteX1" fmla="*/ 43721 w 45340"/>
                <a:gd name="connsiteY1" fmla="*/ 770 h 76985"/>
                <a:gd name="connsiteX2" fmla="*/ 45340 w 45340"/>
                <a:gd name="connsiteY2" fmla="*/ 3341 h 76985"/>
                <a:gd name="connsiteX3" fmla="*/ 38578 w 45340"/>
                <a:gd name="connsiteY3" fmla="*/ 55348 h 76985"/>
                <a:gd name="connsiteX4" fmla="*/ 33244 w 45340"/>
                <a:gd name="connsiteY4" fmla="*/ 68873 h 76985"/>
                <a:gd name="connsiteX5" fmla="*/ 16861 w 45340"/>
                <a:gd name="connsiteY5" fmla="*/ 76970 h 76985"/>
                <a:gd name="connsiteX6" fmla="*/ 8860 w 45340"/>
                <a:gd name="connsiteY6" fmla="*/ 74874 h 76985"/>
                <a:gd name="connsiteX7" fmla="*/ 97 w 45340"/>
                <a:gd name="connsiteY7" fmla="*/ 67159 h 76985"/>
                <a:gd name="connsiteX8" fmla="*/ 97 w 45340"/>
                <a:gd name="connsiteY8" fmla="*/ 65730 h 76985"/>
                <a:gd name="connsiteX9" fmla="*/ 97 w 45340"/>
                <a:gd name="connsiteY9" fmla="*/ 64206 h 76985"/>
                <a:gd name="connsiteX10" fmla="*/ 4031 w 45340"/>
                <a:gd name="connsiteY10" fmla="*/ 63283 h 76985"/>
                <a:gd name="connsiteX11" fmla="*/ 4955 w 45340"/>
                <a:gd name="connsiteY11" fmla="*/ 64206 h 76985"/>
                <a:gd name="connsiteX12" fmla="*/ 17623 w 45340"/>
                <a:gd name="connsiteY12" fmla="*/ 71445 h 76985"/>
                <a:gd name="connsiteX13" fmla="*/ 27148 w 45340"/>
                <a:gd name="connsiteY13" fmla="*/ 66397 h 76985"/>
                <a:gd name="connsiteX14" fmla="*/ 32672 w 45340"/>
                <a:gd name="connsiteY14" fmla="*/ 50871 h 76985"/>
                <a:gd name="connsiteX15" fmla="*/ 28958 w 45340"/>
                <a:gd name="connsiteY15" fmla="*/ 54681 h 76985"/>
                <a:gd name="connsiteX16" fmla="*/ 20100 w 45340"/>
                <a:gd name="connsiteY16" fmla="*/ 57634 h 76985"/>
                <a:gd name="connsiteX17" fmla="*/ 18385 w 45340"/>
                <a:gd name="connsiteY17" fmla="*/ 57634 h 76985"/>
                <a:gd name="connsiteX18" fmla="*/ 8860 w 45340"/>
                <a:gd name="connsiteY18" fmla="*/ 50871 h 76985"/>
                <a:gd name="connsiteX19" fmla="*/ 4669 w 45340"/>
                <a:gd name="connsiteY19" fmla="*/ 34298 h 76985"/>
                <a:gd name="connsiteX20" fmla="*/ 4669 w 45340"/>
                <a:gd name="connsiteY20" fmla="*/ 24772 h 76985"/>
                <a:gd name="connsiteX21" fmla="*/ 8003 w 45340"/>
                <a:gd name="connsiteY21" fmla="*/ 3341 h 76985"/>
                <a:gd name="connsiteX22" fmla="*/ 8003 w 45340"/>
                <a:gd name="connsiteY22" fmla="*/ 2484 h 76985"/>
                <a:gd name="connsiteX23" fmla="*/ 10574 w 45340"/>
                <a:gd name="connsiteY23" fmla="*/ 484 h 76985"/>
                <a:gd name="connsiteX24" fmla="*/ 12098 w 45340"/>
                <a:gd name="connsiteY24" fmla="*/ 484 h 76985"/>
                <a:gd name="connsiteX25" fmla="*/ 13527 w 45340"/>
                <a:gd name="connsiteY25" fmla="*/ 2865 h 76985"/>
                <a:gd name="connsiteX26" fmla="*/ 12193 w 45340"/>
                <a:gd name="connsiteY26" fmla="*/ 14200 h 76985"/>
                <a:gd name="connsiteX27" fmla="*/ 10193 w 45340"/>
                <a:gd name="connsiteY27" fmla="*/ 31440 h 76985"/>
                <a:gd name="connsiteX28" fmla="*/ 12384 w 45340"/>
                <a:gd name="connsiteY28" fmla="*/ 44870 h 76985"/>
                <a:gd name="connsiteX29" fmla="*/ 19718 w 45340"/>
                <a:gd name="connsiteY29" fmla="*/ 50966 h 76985"/>
                <a:gd name="connsiteX30" fmla="*/ 20766 w 45340"/>
                <a:gd name="connsiteY30" fmla="*/ 50966 h 76985"/>
                <a:gd name="connsiteX31" fmla="*/ 28196 w 45340"/>
                <a:gd name="connsiteY31" fmla="*/ 44965 h 76985"/>
                <a:gd name="connsiteX32" fmla="*/ 34292 w 45340"/>
                <a:gd name="connsiteY32" fmla="*/ 31345 h 76985"/>
                <a:gd name="connsiteX33" fmla="*/ 38101 w 45340"/>
                <a:gd name="connsiteY33" fmla="*/ 2770 h 76985"/>
                <a:gd name="connsiteX34" fmla="*/ 38101 w 45340"/>
                <a:gd name="connsiteY34" fmla="*/ 1531 h 76985"/>
                <a:gd name="connsiteX35" fmla="*/ 41651 w 45340"/>
                <a:gd name="connsiteY35" fmla="*/ 255 h 76985"/>
                <a:gd name="connsiteX36" fmla="*/ 42388 w 45340"/>
                <a:gd name="connsiteY36" fmla="*/ 769 h 7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40" h="76985">
                  <a:moveTo>
                    <a:pt x="42388" y="770"/>
                  </a:moveTo>
                  <a:cubicBezTo>
                    <a:pt x="42828" y="680"/>
                    <a:pt x="43281" y="680"/>
                    <a:pt x="43721" y="770"/>
                  </a:cubicBezTo>
                  <a:cubicBezTo>
                    <a:pt x="44667" y="1292"/>
                    <a:pt x="45278" y="2263"/>
                    <a:pt x="45340" y="3341"/>
                  </a:cubicBezTo>
                  <a:cubicBezTo>
                    <a:pt x="41245" y="35440"/>
                    <a:pt x="39054" y="52776"/>
                    <a:pt x="38578" y="55348"/>
                  </a:cubicBezTo>
                  <a:cubicBezTo>
                    <a:pt x="37878" y="60210"/>
                    <a:pt x="36051" y="64842"/>
                    <a:pt x="33244" y="68873"/>
                  </a:cubicBezTo>
                  <a:cubicBezTo>
                    <a:pt x="29518" y="74186"/>
                    <a:pt x="23344" y="77237"/>
                    <a:pt x="16861" y="76970"/>
                  </a:cubicBezTo>
                  <a:cubicBezTo>
                    <a:pt x="14080" y="76815"/>
                    <a:pt x="11359" y="76102"/>
                    <a:pt x="8860" y="74874"/>
                  </a:cubicBezTo>
                  <a:cubicBezTo>
                    <a:pt x="5170" y="73335"/>
                    <a:pt x="2091" y="70623"/>
                    <a:pt x="97" y="67159"/>
                  </a:cubicBezTo>
                  <a:cubicBezTo>
                    <a:pt x="7" y="66687"/>
                    <a:pt x="7" y="66202"/>
                    <a:pt x="97" y="65730"/>
                  </a:cubicBezTo>
                  <a:cubicBezTo>
                    <a:pt x="-32" y="65230"/>
                    <a:pt x="-32" y="64706"/>
                    <a:pt x="97" y="64206"/>
                  </a:cubicBezTo>
                  <a:cubicBezTo>
                    <a:pt x="928" y="62865"/>
                    <a:pt x="2690" y="62451"/>
                    <a:pt x="4031" y="63283"/>
                  </a:cubicBezTo>
                  <a:cubicBezTo>
                    <a:pt x="4406" y="63515"/>
                    <a:pt x="4722" y="63831"/>
                    <a:pt x="4955" y="64206"/>
                  </a:cubicBezTo>
                  <a:cubicBezTo>
                    <a:pt x="7768" y="68516"/>
                    <a:pt x="12482" y="71210"/>
                    <a:pt x="17623" y="71445"/>
                  </a:cubicBezTo>
                  <a:cubicBezTo>
                    <a:pt x="21391" y="71265"/>
                    <a:pt x="24883" y="69414"/>
                    <a:pt x="27148" y="66397"/>
                  </a:cubicBezTo>
                  <a:cubicBezTo>
                    <a:pt x="30532" y="61907"/>
                    <a:pt x="32460" y="56489"/>
                    <a:pt x="32672" y="50871"/>
                  </a:cubicBezTo>
                  <a:cubicBezTo>
                    <a:pt x="31687" y="52366"/>
                    <a:pt x="30427" y="53658"/>
                    <a:pt x="28958" y="54681"/>
                  </a:cubicBezTo>
                  <a:cubicBezTo>
                    <a:pt x="26416" y="56623"/>
                    <a:pt x="23298" y="57662"/>
                    <a:pt x="20100" y="57634"/>
                  </a:cubicBezTo>
                  <a:lnTo>
                    <a:pt x="18385" y="57634"/>
                  </a:lnTo>
                  <a:cubicBezTo>
                    <a:pt x="14350" y="56938"/>
                    <a:pt x="10847" y="54451"/>
                    <a:pt x="8860" y="50871"/>
                  </a:cubicBezTo>
                  <a:cubicBezTo>
                    <a:pt x="5925" y="45853"/>
                    <a:pt x="4472" y="40107"/>
                    <a:pt x="4669" y="34298"/>
                  </a:cubicBezTo>
                  <a:cubicBezTo>
                    <a:pt x="4669" y="31345"/>
                    <a:pt x="4669" y="28202"/>
                    <a:pt x="4669" y="24772"/>
                  </a:cubicBezTo>
                  <a:cubicBezTo>
                    <a:pt x="5392" y="17574"/>
                    <a:pt x="6505" y="10419"/>
                    <a:pt x="8003" y="3341"/>
                  </a:cubicBezTo>
                  <a:cubicBezTo>
                    <a:pt x="7921" y="3061"/>
                    <a:pt x="7921" y="2764"/>
                    <a:pt x="8003" y="2484"/>
                  </a:cubicBezTo>
                  <a:cubicBezTo>
                    <a:pt x="8274" y="1290"/>
                    <a:pt x="9350" y="453"/>
                    <a:pt x="10574" y="484"/>
                  </a:cubicBezTo>
                  <a:cubicBezTo>
                    <a:pt x="11072" y="341"/>
                    <a:pt x="11600" y="341"/>
                    <a:pt x="12098" y="484"/>
                  </a:cubicBezTo>
                  <a:cubicBezTo>
                    <a:pt x="12999" y="930"/>
                    <a:pt x="13557" y="1860"/>
                    <a:pt x="13527" y="2865"/>
                  </a:cubicBezTo>
                  <a:cubicBezTo>
                    <a:pt x="13527" y="4389"/>
                    <a:pt x="13051" y="8199"/>
                    <a:pt x="12193" y="14200"/>
                  </a:cubicBezTo>
                  <a:cubicBezTo>
                    <a:pt x="11200" y="19904"/>
                    <a:pt x="10532" y="25660"/>
                    <a:pt x="10193" y="31440"/>
                  </a:cubicBezTo>
                  <a:cubicBezTo>
                    <a:pt x="10046" y="36017"/>
                    <a:pt x="10790" y="40578"/>
                    <a:pt x="12384" y="44870"/>
                  </a:cubicBezTo>
                  <a:cubicBezTo>
                    <a:pt x="14098" y="48966"/>
                    <a:pt x="16575" y="50966"/>
                    <a:pt x="19718" y="50966"/>
                  </a:cubicBezTo>
                  <a:lnTo>
                    <a:pt x="20766" y="50966"/>
                  </a:lnTo>
                  <a:cubicBezTo>
                    <a:pt x="23886" y="49928"/>
                    <a:pt x="26524" y="47797"/>
                    <a:pt x="28196" y="44965"/>
                  </a:cubicBezTo>
                  <a:cubicBezTo>
                    <a:pt x="31152" y="40898"/>
                    <a:pt x="33228" y="36259"/>
                    <a:pt x="34292" y="31345"/>
                  </a:cubicBezTo>
                  <a:lnTo>
                    <a:pt x="38101" y="2770"/>
                  </a:lnTo>
                  <a:cubicBezTo>
                    <a:pt x="37977" y="2366"/>
                    <a:pt x="37977" y="1935"/>
                    <a:pt x="38101" y="1531"/>
                  </a:cubicBezTo>
                  <a:cubicBezTo>
                    <a:pt x="38729" y="199"/>
                    <a:pt x="40318" y="-373"/>
                    <a:pt x="41651" y="255"/>
                  </a:cubicBezTo>
                  <a:cubicBezTo>
                    <a:pt x="41924" y="383"/>
                    <a:pt x="42173" y="557"/>
                    <a:pt x="42388" y="76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FD46CCA1-E600-4907-A1B1-5CB1B9013015}"/>
                </a:ext>
              </a:extLst>
            </p:cNvPr>
            <p:cNvSpPr/>
            <p:nvPr/>
          </p:nvSpPr>
          <p:spPr>
            <a:xfrm>
              <a:off x="8871870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9CC9A6A9-2889-49D7-AD8D-2E3C3D719B8B}"/>
                </a:ext>
              </a:extLst>
            </p:cNvPr>
            <p:cNvSpPr/>
            <p:nvPr/>
          </p:nvSpPr>
          <p:spPr>
            <a:xfrm>
              <a:off x="8198738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7044042D-A551-44BC-9C57-D9DD56491A0C}"/>
                </a:ext>
              </a:extLst>
            </p:cNvPr>
            <p:cNvSpPr/>
            <p:nvPr/>
          </p:nvSpPr>
          <p:spPr>
            <a:xfrm>
              <a:off x="8886348" y="5850147"/>
              <a:ext cx="2952" cy="151257"/>
            </a:xfrm>
            <a:custGeom>
              <a:avLst/>
              <a:gdLst>
                <a:gd name="connsiteX0" fmla="*/ 1524 w 2952"/>
                <a:gd name="connsiteY0" fmla="*/ 151257 h 151257"/>
                <a:gd name="connsiteX1" fmla="*/ 0 w 2952"/>
                <a:gd name="connsiteY1" fmla="*/ 75629 h 151257"/>
                <a:gd name="connsiteX2" fmla="*/ 1524 w 2952"/>
                <a:gd name="connsiteY2" fmla="*/ 0 h 151257"/>
                <a:gd name="connsiteX3" fmla="*/ 2953 w 2952"/>
                <a:gd name="connsiteY3" fmla="*/ 75629 h 151257"/>
                <a:gd name="connsiteX4" fmla="*/ 1524 w 2952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2953" y="33814"/>
                    <a:pt x="2953" y="75629"/>
                  </a:cubicBezTo>
                  <a:cubicBezTo>
                    <a:pt x="2953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BE2F3872-7757-492A-BD2B-DABE84437B39}"/>
                </a:ext>
              </a:extLst>
            </p:cNvPr>
            <p:cNvSpPr/>
            <p:nvPr/>
          </p:nvSpPr>
          <p:spPr>
            <a:xfrm>
              <a:off x="8185213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762" y="151257"/>
                    <a:pt x="0" y="117348"/>
                    <a:pt x="0" y="75629"/>
                  </a:cubicBezTo>
                  <a:cubicBezTo>
                    <a:pt x="0" y="33909"/>
                    <a:pt x="762" y="0"/>
                    <a:pt x="1524" y="0"/>
                  </a:cubicBezTo>
                  <a:cubicBezTo>
                    <a:pt x="2286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81476BD3-4F2D-48B5-85D7-B8FEFB85EEDB}"/>
                </a:ext>
              </a:extLst>
            </p:cNvPr>
            <p:cNvSpPr/>
            <p:nvPr/>
          </p:nvSpPr>
          <p:spPr>
            <a:xfrm>
              <a:off x="8583263" y="5874911"/>
              <a:ext cx="178308" cy="93059"/>
            </a:xfrm>
            <a:custGeom>
              <a:avLst/>
              <a:gdLst>
                <a:gd name="connsiteX0" fmla="*/ 90678 w 178308"/>
                <a:gd name="connsiteY0" fmla="*/ 191 h 93059"/>
                <a:gd name="connsiteX1" fmla="*/ 90678 w 178308"/>
                <a:gd name="connsiteY1" fmla="*/ 191 h 93059"/>
                <a:gd name="connsiteX2" fmla="*/ 177546 w 178308"/>
                <a:gd name="connsiteY2" fmla="*/ 70295 h 93059"/>
                <a:gd name="connsiteX3" fmla="*/ 178308 w 178308"/>
                <a:gd name="connsiteY3" fmla="*/ 70961 h 93059"/>
                <a:gd name="connsiteX4" fmla="*/ 177355 w 178308"/>
                <a:gd name="connsiteY4" fmla="*/ 70961 h 93059"/>
                <a:gd name="connsiteX5" fmla="*/ 165830 w 178308"/>
                <a:gd name="connsiteY5" fmla="*/ 74009 h 93059"/>
                <a:gd name="connsiteX6" fmla="*/ 92392 w 178308"/>
                <a:gd name="connsiteY6" fmla="*/ 93059 h 93059"/>
                <a:gd name="connsiteX7" fmla="*/ 92392 w 178308"/>
                <a:gd name="connsiteY7" fmla="*/ 93059 h 93059"/>
                <a:gd name="connsiteX8" fmla="*/ 25717 w 178308"/>
                <a:gd name="connsiteY8" fmla="*/ 64484 h 93059"/>
                <a:gd name="connsiteX9" fmla="*/ 6667 w 178308"/>
                <a:gd name="connsiteY9" fmla="*/ 56483 h 93059"/>
                <a:gd name="connsiteX10" fmla="*/ 1714 w 178308"/>
                <a:gd name="connsiteY10" fmla="*/ 54293 h 93059"/>
                <a:gd name="connsiteX11" fmla="*/ 476 w 178308"/>
                <a:gd name="connsiteY11" fmla="*/ 53721 h 93059"/>
                <a:gd name="connsiteX12" fmla="*/ 0 w 178308"/>
                <a:gd name="connsiteY12" fmla="*/ 53721 h 93059"/>
                <a:gd name="connsiteX13" fmla="*/ 476 w 178308"/>
                <a:gd name="connsiteY13" fmla="*/ 53721 h 93059"/>
                <a:gd name="connsiteX14" fmla="*/ 1810 w 178308"/>
                <a:gd name="connsiteY14" fmla="*/ 53721 h 93059"/>
                <a:gd name="connsiteX15" fmla="*/ 6763 w 178308"/>
                <a:gd name="connsiteY15" fmla="*/ 55817 h 93059"/>
                <a:gd name="connsiteX16" fmla="*/ 25813 w 178308"/>
                <a:gd name="connsiteY16" fmla="*/ 63627 h 93059"/>
                <a:gd name="connsiteX17" fmla="*/ 92488 w 178308"/>
                <a:gd name="connsiteY17" fmla="*/ 91535 h 93059"/>
                <a:gd name="connsiteX18" fmla="*/ 92488 w 178308"/>
                <a:gd name="connsiteY18" fmla="*/ 91535 h 93059"/>
                <a:gd name="connsiteX19" fmla="*/ 165830 w 178308"/>
                <a:gd name="connsiteY19" fmla="*/ 72485 h 93059"/>
                <a:gd name="connsiteX20" fmla="*/ 177451 w 178308"/>
                <a:gd name="connsiteY20" fmla="*/ 69437 h 93059"/>
                <a:gd name="connsiteX21" fmla="*/ 177451 w 178308"/>
                <a:gd name="connsiteY21" fmla="*/ 70295 h 93059"/>
                <a:gd name="connsiteX22" fmla="*/ 90678 w 178308"/>
                <a:gd name="connsiteY22" fmla="*/ 0 h 93059"/>
                <a:gd name="connsiteX23" fmla="*/ 90678 w 178308"/>
                <a:gd name="connsiteY23" fmla="*/ 0 h 93059"/>
                <a:gd name="connsiteX24" fmla="*/ 90678 w 178308"/>
                <a:gd name="connsiteY24" fmla="*/ 0 h 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308" h="93059">
                  <a:moveTo>
                    <a:pt x="90678" y="191"/>
                  </a:moveTo>
                  <a:lnTo>
                    <a:pt x="90678" y="191"/>
                  </a:lnTo>
                  <a:lnTo>
                    <a:pt x="177546" y="70295"/>
                  </a:lnTo>
                  <a:lnTo>
                    <a:pt x="178308" y="70961"/>
                  </a:lnTo>
                  <a:lnTo>
                    <a:pt x="177355" y="70961"/>
                  </a:lnTo>
                  <a:lnTo>
                    <a:pt x="165830" y="74009"/>
                  </a:lnTo>
                  <a:lnTo>
                    <a:pt x="92392" y="93059"/>
                  </a:lnTo>
                  <a:lnTo>
                    <a:pt x="92392" y="93059"/>
                  </a:lnTo>
                  <a:lnTo>
                    <a:pt x="25717" y="64484"/>
                  </a:lnTo>
                  <a:lnTo>
                    <a:pt x="6667" y="56483"/>
                  </a:lnTo>
                  <a:lnTo>
                    <a:pt x="1714" y="54293"/>
                  </a:lnTo>
                  <a:lnTo>
                    <a:pt x="476" y="53721"/>
                  </a:lnTo>
                  <a:lnTo>
                    <a:pt x="0" y="53721"/>
                  </a:lnTo>
                  <a:lnTo>
                    <a:pt x="476" y="53721"/>
                  </a:lnTo>
                  <a:lnTo>
                    <a:pt x="1810" y="53721"/>
                  </a:lnTo>
                  <a:lnTo>
                    <a:pt x="6763" y="55817"/>
                  </a:lnTo>
                  <a:lnTo>
                    <a:pt x="25813" y="63627"/>
                  </a:lnTo>
                  <a:lnTo>
                    <a:pt x="92488" y="91535"/>
                  </a:lnTo>
                  <a:lnTo>
                    <a:pt x="92488" y="91535"/>
                  </a:lnTo>
                  <a:lnTo>
                    <a:pt x="165830" y="72485"/>
                  </a:lnTo>
                  <a:lnTo>
                    <a:pt x="177451" y="69437"/>
                  </a:lnTo>
                  <a:lnTo>
                    <a:pt x="177451" y="70295"/>
                  </a:lnTo>
                  <a:lnTo>
                    <a:pt x="90678" y="0"/>
                  </a:lnTo>
                  <a:lnTo>
                    <a:pt x="90678" y="0"/>
                  </a:lnTo>
                  <a:lnTo>
                    <a:pt x="90678" y="0"/>
                  </a:ln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DBE7A782-133B-4B47-9C73-7CFECE7FAD4A}"/>
                </a:ext>
              </a:extLst>
            </p:cNvPr>
            <p:cNvSpPr/>
            <p:nvPr/>
          </p:nvSpPr>
          <p:spPr>
            <a:xfrm>
              <a:off x="8746521" y="5934062"/>
              <a:ext cx="18002" cy="18573"/>
            </a:xfrm>
            <a:custGeom>
              <a:avLst/>
              <a:gdLst>
                <a:gd name="connsiteX0" fmla="*/ 6382 w 18002"/>
                <a:gd name="connsiteY0" fmla="*/ 0 h 18573"/>
                <a:gd name="connsiteX1" fmla="*/ 11144 w 18002"/>
                <a:gd name="connsiteY1" fmla="*/ 4477 h 18573"/>
                <a:gd name="connsiteX2" fmla="*/ 17431 w 18002"/>
                <a:gd name="connsiteY2" fmla="*/ 3048 h 18573"/>
                <a:gd name="connsiteX3" fmla="*/ 14669 w 18002"/>
                <a:gd name="connsiteY3" fmla="*/ 8954 h 18573"/>
                <a:gd name="connsiteX4" fmla="*/ 18002 w 18002"/>
                <a:gd name="connsiteY4" fmla="*/ 14573 h 18573"/>
                <a:gd name="connsiteX5" fmla="*/ 11525 w 18002"/>
                <a:gd name="connsiteY5" fmla="*/ 13716 h 18573"/>
                <a:gd name="connsiteX6" fmla="*/ 7144 w 18002"/>
                <a:gd name="connsiteY6" fmla="*/ 18574 h 18573"/>
                <a:gd name="connsiteX7" fmla="*/ 6001 w 18002"/>
                <a:gd name="connsiteY7" fmla="*/ 12192 h 18573"/>
                <a:gd name="connsiteX8" fmla="*/ 0 w 18002"/>
                <a:gd name="connsiteY8" fmla="*/ 9525 h 18573"/>
                <a:gd name="connsiteX9" fmla="*/ 5715 w 18002"/>
                <a:gd name="connsiteY9" fmla="*/ 6477 h 18573"/>
                <a:gd name="connsiteX10" fmla="*/ 6382 w 18002"/>
                <a:gd name="connsiteY10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" h="18573">
                  <a:moveTo>
                    <a:pt x="6382" y="0"/>
                  </a:moveTo>
                  <a:lnTo>
                    <a:pt x="11144" y="4477"/>
                  </a:lnTo>
                  <a:lnTo>
                    <a:pt x="17431" y="3048"/>
                  </a:lnTo>
                  <a:lnTo>
                    <a:pt x="14669" y="8954"/>
                  </a:lnTo>
                  <a:lnTo>
                    <a:pt x="18002" y="14573"/>
                  </a:lnTo>
                  <a:lnTo>
                    <a:pt x="11525" y="13716"/>
                  </a:lnTo>
                  <a:lnTo>
                    <a:pt x="7144" y="18574"/>
                  </a:lnTo>
                  <a:lnTo>
                    <a:pt x="6001" y="12192"/>
                  </a:lnTo>
                  <a:lnTo>
                    <a:pt x="0" y="9525"/>
                  </a:lnTo>
                  <a:lnTo>
                    <a:pt x="5715" y="6477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F1C3B496-A171-44CD-B0FA-4637B70A397B}"/>
                </a:ext>
              </a:extLst>
            </p:cNvPr>
            <p:cNvSpPr/>
            <p:nvPr/>
          </p:nvSpPr>
          <p:spPr>
            <a:xfrm>
              <a:off x="8665749" y="5961684"/>
              <a:ext cx="11810" cy="12001"/>
            </a:xfrm>
            <a:custGeom>
              <a:avLst/>
              <a:gdLst>
                <a:gd name="connsiteX0" fmla="*/ 3715 w 11810"/>
                <a:gd name="connsiteY0" fmla="*/ 0 h 12001"/>
                <a:gd name="connsiteX1" fmla="*/ 6953 w 11810"/>
                <a:gd name="connsiteY1" fmla="*/ 2667 h 12001"/>
                <a:gd name="connsiteX2" fmla="*/ 11049 w 11810"/>
                <a:gd name="connsiteY2" fmla="*/ 1524 h 12001"/>
                <a:gd name="connsiteX3" fmla="*/ 9430 w 11810"/>
                <a:gd name="connsiteY3" fmla="*/ 5429 h 12001"/>
                <a:gd name="connsiteX4" fmla="*/ 11811 w 11810"/>
                <a:gd name="connsiteY4" fmla="*/ 8954 h 12001"/>
                <a:gd name="connsiteX5" fmla="*/ 7620 w 11810"/>
                <a:gd name="connsiteY5" fmla="*/ 8668 h 12001"/>
                <a:gd name="connsiteX6" fmla="*/ 4953 w 11810"/>
                <a:gd name="connsiteY6" fmla="*/ 12002 h 12001"/>
                <a:gd name="connsiteX7" fmla="*/ 4000 w 11810"/>
                <a:gd name="connsiteY7" fmla="*/ 7906 h 12001"/>
                <a:gd name="connsiteX8" fmla="*/ 0 w 11810"/>
                <a:gd name="connsiteY8" fmla="*/ 6477 h 12001"/>
                <a:gd name="connsiteX9" fmla="*/ 3620 w 11810"/>
                <a:gd name="connsiteY9" fmla="*/ 4191 h 12001"/>
                <a:gd name="connsiteX10" fmla="*/ 3715 w 11810"/>
                <a:gd name="connsiteY10" fmla="*/ 0 h 1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0" h="12001">
                  <a:moveTo>
                    <a:pt x="3715" y="0"/>
                  </a:moveTo>
                  <a:lnTo>
                    <a:pt x="6953" y="2667"/>
                  </a:lnTo>
                  <a:lnTo>
                    <a:pt x="11049" y="1524"/>
                  </a:lnTo>
                  <a:lnTo>
                    <a:pt x="9430" y="5429"/>
                  </a:lnTo>
                  <a:lnTo>
                    <a:pt x="11811" y="8954"/>
                  </a:lnTo>
                  <a:lnTo>
                    <a:pt x="7620" y="8668"/>
                  </a:lnTo>
                  <a:lnTo>
                    <a:pt x="4953" y="12002"/>
                  </a:lnTo>
                  <a:lnTo>
                    <a:pt x="4000" y="7906"/>
                  </a:lnTo>
                  <a:lnTo>
                    <a:pt x="0" y="6477"/>
                  </a:lnTo>
                  <a:lnTo>
                    <a:pt x="3620" y="4191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D67C33DE-0F2A-4A88-9863-67CFA4639FCA}"/>
                </a:ext>
              </a:extLst>
            </p:cNvPr>
            <p:cNvSpPr/>
            <p:nvPr/>
          </p:nvSpPr>
          <p:spPr>
            <a:xfrm>
              <a:off x="8577357" y="592015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3 w 14477"/>
                <a:gd name="connsiteY1" fmla="*/ 4001 h 14668"/>
                <a:gd name="connsiteX2" fmla="*/ 8382 w 14477"/>
                <a:gd name="connsiteY2" fmla="*/ 0 h 14668"/>
                <a:gd name="connsiteX3" fmla="*/ 9620 w 14477"/>
                <a:gd name="connsiteY3" fmla="*/ 4953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10001 w 14477"/>
                <a:gd name="connsiteY6" fmla="*/ 14669 h 14668"/>
                <a:gd name="connsiteX7" fmla="*/ 6001 w 14477"/>
                <a:gd name="connsiteY7" fmla="*/ 11430 h 14668"/>
                <a:gd name="connsiteX8" fmla="*/ 1048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3" y="4001"/>
                  </a:lnTo>
                  <a:lnTo>
                    <a:pt x="8382" y="0"/>
                  </a:lnTo>
                  <a:lnTo>
                    <a:pt x="9620" y="4953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10001" y="14669"/>
                  </a:lnTo>
                  <a:lnTo>
                    <a:pt x="6001" y="11430"/>
                  </a:lnTo>
                  <a:lnTo>
                    <a:pt x="1048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0CAB3B04-47C6-4FE9-934C-649A9041AB05}"/>
                </a:ext>
              </a:extLst>
            </p:cNvPr>
            <p:cNvSpPr/>
            <p:nvPr/>
          </p:nvSpPr>
          <p:spPr>
            <a:xfrm>
              <a:off x="8791860" y="587243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4 w 14477"/>
                <a:gd name="connsiteY1" fmla="*/ 4096 h 14668"/>
                <a:gd name="connsiteX2" fmla="*/ 8382 w 14477"/>
                <a:gd name="connsiteY2" fmla="*/ 0 h 14668"/>
                <a:gd name="connsiteX3" fmla="*/ 9620 w 14477"/>
                <a:gd name="connsiteY3" fmla="*/ 5048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9906 w 14477"/>
                <a:gd name="connsiteY6" fmla="*/ 14669 h 14668"/>
                <a:gd name="connsiteX7" fmla="*/ 6001 w 14477"/>
                <a:gd name="connsiteY7" fmla="*/ 11430 h 14668"/>
                <a:gd name="connsiteX8" fmla="*/ 953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4" y="4096"/>
                  </a:lnTo>
                  <a:lnTo>
                    <a:pt x="8382" y="0"/>
                  </a:lnTo>
                  <a:lnTo>
                    <a:pt x="9620" y="5048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9906" y="14669"/>
                  </a:lnTo>
                  <a:lnTo>
                    <a:pt x="6001" y="11430"/>
                  </a:lnTo>
                  <a:lnTo>
                    <a:pt x="953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9D2C8373-0076-4982-9FCE-0734D8B04433}"/>
                </a:ext>
              </a:extLst>
            </p:cNvPr>
            <p:cNvSpPr/>
            <p:nvPr/>
          </p:nvSpPr>
          <p:spPr>
            <a:xfrm>
              <a:off x="8669750" y="5870340"/>
              <a:ext cx="9239" cy="9429"/>
            </a:xfrm>
            <a:custGeom>
              <a:avLst/>
              <a:gdLst>
                <a:gd name="connsiteX0" fmla="*/ 0 w 9239"/>
                <a:gd name="connsiteY0" fmla="*/ 2477 h 9429"/>
                <a:gd name="connsiteX1" fmla="*/ 3238 w 9239"/>
                <a:gd name="connsiteY1" fmla="*/ 2667 h 9429"/>
                <a:gd name="connsiteX2" fmla="*/ 5334 w 9239"/>
                <a:gd name="connsiteY2" fmla="*/ 0 h 9429"/>
                <a:gd name="connsiteX3" fmla="*/ 6096 w 9239"/>
                <a:gd name="connsiteY3" fmla="*/ 3238 h 9429"/>
                <a:gd name="connsiteX4" fmla="*/ 9239 w 9239"/>
                <a:gd name="connsiteY4" fmla="*/ 4381 h 9429"/>
                <a:gd name="connsiteX5" fmla="*/ 6477 w 9239"/>
                <a:gd name="connsiteY5" fmla="*/ 6191 h 9429"/>
                <a:gd name="connsiteX6" fmla="*/ 6287 w 9239"/>
                <a:gd name="connsiteY6" fmla="*/ 9430 h 9429"/>
                <a:gd name="connsiteX7" fmla="*/ 3810 w 9239"/>
                <a:gd name="connsiteY7" fmla="*/ 7334 h 9429"/>
                <a:gd name="connsiteX8" fmla="*/ 571 w 9239"/>
                <a:gd name="connsiteY8" fmla="*/ 8287 h 9429"/>
                <a:gd name="connsiteX9" fmla="*/ 1810 w 9239"/>
                <a:gd name="connsiteY9" fmla="*/ 5144 h 9429"/>
                <a:gd name="connsiteX10" fmla="*/ 0 w 9239"/>
                <a:gd name="connsiteY10" fmla="*/ 2477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39" h="9429">
                  <a:moveTo>
                    <a:pt x="0" y="2477"/>
                  </a:moveTo>
                  <a:lnTo>
                    <a:pt x="3238" y="2667"/>
                  </a:lnTo>
                  <a:lnTo>
                    <a:pt x="5334" y="0"/>
                  </a:lnTo>
                  <a:lnTo>
                    <a:pt x="6096" y="3238"/>
                  </a:lnTo>
                  <a:lnTo>
                    <a:pt x="9239" y="4381"/>
                  </a:lnTo>
                  <a:lnTo>
                    <a:pt x="6477" y="6191"/>
                  </a:lnTo>
                  <a:lnTo>
                    <a:pt x="6287" y="9430"/>
                  </a:lnTo>
                  <a:lnTo>
                    <a:pt x="3810" y="7334"/>
                  </a:lnTo>
                  <a:lnTo>
                    <a:pt x="571" y="8287"/>
                  </a:lnTo>
                  <a:lnTo>
                    <a:pt x="1810" y="5144"/>
                  </a:lnTo>
                  <a:lnTo>
                    <a:pt x="0" y="2477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F971C487-11B2-4B9D-A0F8-8B2D9B866BA4}"/>
                </a:ext>
              </a:extLst>
            </p:cNvPr>
            <p:cNvSpPr/>
            <p:nvPr/>
          </p:nvSpPr>
          <p:spPr>
            <a:xfrm>
              <a:off x="8673560" y="5874381"/>
              <a:ext cx="125539" cy="5388"/>
            </a:xfrm>
            <a:custGeom>
              <a:avLst/>
              <a:gdLst>
                <a:gd name="connsiteX0" fmla="*/ 125540 w 125539"/>
                <a:gd name="connsiteY0" fmla="*/ 5389 h 5388"/>
                <a:gd name="connsiteX1" fmla="*/ 62770 w 125539"/>
                <a:gd name="connsiteY1" fmla="*/ 3293 h 5388"/>
                <a:gd name="connsiteX2" fmla="*/ 0 w 125539"/>
                <a:gd name="connsiteY2" fmla="*/ 55 h 5388"/>
                <a:gd name="connsiteX3" fmla="*/ 62770 w 125539"/>
                <a:gd name="connsiteY3" fmla="*/ 2150 h 5388"/>
                <a:gd name="connsiteX4" fmla="*/ 125540 w 125539"/>
                <a:gd name="connsiteY4" fmla="*/ 5389 h 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39" h="5388">
                  <a:moveTo>
                    <a:pt x="125540" y="5389"/>
                  </a:moveTo>
                  <a:cubicBezTo>
                    <a:pt x="125540" y="5389"/>
                    <a:pt x="96965" y="4817"/>
                    <a:pt x="62770" y="3293"/>
                  </a:cubicBezTo>
                  <a:cubicBezTo>
                    <a:pt x="28575" y="1769"/>
                    <a:pt x="0" y="340"/>
                    <a:pt x="0" y="55"/>
                  </a:cubicBezTo>
                  <a:cubicBezTo>
                    <a:pt x="0" y="-231"/>
                    <a:pt x="28099" y="626"/>
                    <a:pt x="62770" y="2150"/>
                  </a:cubicBezTo>
                  <a:cubicBezTo>
                    <a:pt x="97441" y="3674"/>
                    <a:pt x="125540" y="5103"/>
                    <a:pt x="125540" y="538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1829C109-E334-422C-87FF-269A482F6404}"/>
                </a:ext>
              </a:extLst>
            </p:cNvPr>
            <p:cNvSpPr/>
            <p:nvPr/>
          </p:nvSpPr>
          <p:spPr>
            <a:xfrm>
              <a:off x="7987185" y="5781376"/>
              <a:ext cx="851410" cy="69437"/>
            </a:xfrm>
            <a:custGeom>
              <a:avLst/>
              <a:gdLst>
                <a:gd name="connsiteX0" fmla="*/ 843537 w 851410"/>
                <a:gd name="connsiteY0" fmla="*/ 69437 h 69437"/>
                <a:gd name="connsiteX1" fmla="*/ 9242 w 851410"/>
                <a:gd name="connsiteY1" fmla="*/ 69437 h 69437"/>
                <a:gd name="connsiteX2" fmla="*/ 9242 w 851410"/>
                <a:gd name="connsiteY2" fmla="*/ 0 h 69437"/>
                <a:gd name="connsiteX3" fmla="*/ 843537 w 851410"/>
                <a:gd name="connsiteY3" fmla="*/ 0 h 69437"/>
                <a:gd name="connsiteX4" fmla="*/ 843537 w 851410"/>
                <a:gd name="connsiteY4" fmla="*/ 69437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410" h="69437">
                  <a:moveTo>
                    <a:pt x="843537" y="69437"/>
                  </a:moveTo>
                  <a:lnTo>
                    <a:pt x="9242" y="69437"/>
                  </a:lnTo>
                  <a:cubicBezTo>
                    <a:pt x="-1711" y="44577"/>
                    <a:pt x="-4378" y="21050"/>
                    <a:pt x="9242" y="0"/>
                  </a:cubicBezTo>
                  <a:lnTo>
                    <a:pt x="843537" y="0"/>
                  </a:lnTo>
                  <a:cubicBezTo>
                    <a:pt x="854035" y="21955"/>
                    <a:pt x="854035" y="47482"/>
                    <a:pt x="843537" y="6943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1588DCE9-78AB-4FAA-BE32-6F648E017585}"/>
                </a:ext>
              </a:extLst>
            </p:cNvPr>
            <p:cNvSpPr/>
            <p:nvPr/>
          </p:nvSpPr>
          <p:spPr>
            <a:xfrm>
              <a:off x="8169211" y="5801188"/>
              <a:ext cx="451961" cy="25241"/>
            </a:xfrm>
            <a:custGeom>
              <a:avLst/>
              <a:gdLst>
                <a:gd name="connsiteX0" fmla="*/ 0 w 451961"/>
                <a:gd name="connsiteY0" fmla="*/ 0 h 25241"/>
                <a:gd name="connsiteX1" fmla="*/ 451961 w 451961"/>
                <a:gd name="connsiteY1" fmla="*/ 0 h 25241"/>
                <a:gd name="connsiteX2" fmla="*/ 451961 w 451961"/>
                <a:gd name="connsiteY2" fmla="*/ 25241 h 25241"/>
                <a:gd name="connsiteX3" fmla="*/ 0 w 451961"/>
                <a:gd name="connsiteY3" fmla="*/ 25241 h 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961" h="25241">
                  <a:moveTo>
                    <a:pt x="0" y="0"/>
                  </a:moveTo>
                  <a:lnTo>
                    <a:pt x="451961" y="0"/>
                  </a:lnTo>
                  <a:lnTo>
                    <a:pt x="451961" y="25241"/>
                  </a:lnTo>
                  <a:lnTo>
                    <a:pt x="0" y="25241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F30212A7-0FE5-4F09-B5BF-6EADC6DE5EE0}"/>
                </a:ext>
              </a:extLst>
            </p:cNvPr>
            <p:cNvSpPr/>
            <p:nvPr/>
          </p:nvSpPr>
          <p:spPr>
            <a:xfrm>
              <a:off x="8013989" y="5782995"/>
              <a:ext cx="14442" cy="68199"/>
            </a:xfrm>
            <a:custGeom>
              <a:avLst/>
              <a:gdLst>
                <a:gd name="connsiteX0" fmla="*/ 14443 w 14442"/>
                <a:gd name="connsiteY0" fmla="*/ 68199 h 68199"/>
                <a:gd name="connsiteX1" fmla="*/ 7871 w 14442"/>
                <a:gd name="connsiteY1" fmla="*/ 59817 h 68199"/>
                <a:gd name="connsiteX2" fmla="*/ 251 w 14442"/>
                <a:gd name="connsiteY2" fmla="*/ 35147 h 68199"/>
                <a:gd name="connsiteX3" fmla="*/ 3489 w 14442"/>
                <a:gd name="connsiteY3" fmla="*/ 9525 h 68199"/>
                <a:gd name="connsiteX4" fmla="*/ 8442 w 14442"/>
                <a:gd name="connsiteY4" fmla="*/ 0 h 68199"/>
                <a:gd name="connsiteX5" fmla="*/ 5489 w 14442"/>
                <a:gd name="connsiteY5" fmla="*/ 10096 h 68199"/>
                <a:gd name="connsiteX6" fmla="*/ 9776 w 14442"/>
                <a:gd name="connsiteY6" fmla="*/ 58674 h 68199"/>
                <a:gd name="connsiteX7" fmla="*/ 14443 w 14442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42" h="68199">
                  <a:moveTo>
                    <a:pt x="14443" y="68199"/>
                  </a:moveTo>
                  <a:cubicBezTo>
                    <a:pt x="11659" y="65926"/>
                    <a:pt x="9414" y="63063"/>
                    <a:pt x="7871" y="59817"/>
                  </a:cubicBezTo>
                  <a:cubicBezTo>
                    <a:pt x="3623" y="52222"/>
                    <a:pt x="1026" y="43815"/>
                    <a:pt x="251" y="35147"/>
                  </a:cubicBezTo>
                  <a:cubicBezTo>
                    <a:pt x="-545" y="26473"/>
                    <a:pt x="560" y="17729"/>
                    <a:pt x="3489" y="9525"/>
                  </a:cubicBezTo>
                  <a:cubicBezTo>
                    <a:pt x="4435" y="6030"/>
                    <a:pt x="6125" y="2782"/>
                    <a:pt x="8442" y="0"/>
                  </a:cubicBezTo>
                  <a:cubicBezTo>
                    <a:pt x="7725" y="3438"/>
                    <a:pt x="6738" y="6814"/>
                    <a:pt x="5489" y="10096"/>
                  </a:cubicBezTo>
                  <a:cubicBezTo>
                    <a:pt x="1093" y="26283"/>
                    <a:pt x="2612" y="43507"/>
                    <a:pt x="9776" y="58674"/>
                  </a:cubicBezTo>
                  <a:cubicBezTo>
                    <a:pt x="11540" y="61742"/>
                    <a:pt x="13099" y="64925"/>
                    <a:pt x="14443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7AD0F98B-9612-4702-A7F4-3B7CBC65DB72}"/>
                </a:ext>
              </a:extLst>
            </p:cNvPr>
            <p:cNvSpPr/>
            <p:nvPr/>
          </p:nvSpPr>
          <p:spPr>
            <a:xfrm>
              <a:off x="8032104" y="5782995"/>
              <a:ext cx="14424" cy="68199"/>
            </a:xfrm>
            <a:custGeom>
              <a:avLst/>
              <a:gdLst>
                <a:gd name="connsiteX0" fmla="*/ 14425 w 14424"/>
                <a:gd name="connsiteY0" fmla="*/ 68199 h 68199"/>
                <a:gd name="connsiteX1" fmla="*/ 7757 w 14424"/>
                <a:gd name="connsiteY1" fmla="*/ 59817 h 68199"/>
                <a:gd name="connsiteX2" fmla="*/ 3376 w 14424"/>
                <a:gd name="connsiteY2" fmla="*/ 9525 h 68199"/>
                <a:gd name="connsiteX3" fmla="*/ 8424 w 14424"/>
                <a:gd name="connsiteY3" fmla="*/ 0 h 68199"/>
                <a:gd name="connsiteX4" fmla="*/ 5471 w 14424"/>
                <a:gd name="connsiteY4" fmla="*/ 10096 h 68199"/>
                <a:gd name="connsiteX5" fmla="*/ 3185 w 14424"/>
                <a:gd name="connsiteY5" fmla="*/ 34766 h 68199"/>
                <a:gd name="connsiteX6" fmla="*/ 9662 w 14424"/>
                <a:gd name="connsiteY6" fmla="*/ 58674 h 68199"/>
                <a:gd name="connsiteX7" fmla="*/ 14425 w 14424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4" h="68199">
                  <a:moveTo>
                    <a:pt x="14425" y="68199"/>
                  </a:moveTo>
                  <a:cubicBezTo>
                    <a:pt x="11626" y="65916"/>
                    <a:pt x="9352" y="63057"/>
                    <a:pt x="7757" y="59817"/>
                  </a:cubicBezTo>
                  <a:cubicBezTo>
                    <a:pt x="-747" y="44426"/>
                    <a:pt x="-2338" y="26155"/>
                    <a:pt x="3376" y="9525"/>
                  </a:cubicBezTo>
                  <a:cubicBezTo>
                    <a:pt x="4327" y="6013"/>
                    <a:pt x="6052" y="2759"/>
                    <a:pt x="8424" y="0"/>
                  </a:cubicBezTo>
                  <a:cubicBezTo>
                    <a:pt x="8424" y="0"/>
                    <a:pt x="7090" y="3905"/>
                    <a:pt x="5471" y="10096"/>
                  </a:cubicBezTo>
                  <a:cubicBezTo>
                    <a:pt x="3312" y="18130"/>
                    <a:pt x="2539" y="26473"/>
                    <a:pt x="3185" y="34766"/>
                  </a:cubicBezTo>
                  <a:cubicBezTo>
                    <a:pt x="3920" y="43055"/>
                    <a:pt x="6113" y="51148"/>
                    <a:pt x="9662" y="58674"/>
                  </a:cubicBezTo>
                  <a:cubicBezTo>
                    <a:pt x="11428" y="61757"/>
                    <a:pt x="13018" y="64937"/>
                    <a:pt x="14425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AAD97A6-C945-426D-A077-DA491202E427}"/>
                </a:ext>
              </a:extLst>
            </p:cNvPr>
            <p:cNvSpPr/>
            <p:nvPr/>
          </p:nvSpPr>
          <p:spPr>
            <a:xfrm>
              <a:off x="8796908" y="5781566"/>
              <a:ext cx="9009" cy="68008"/>
            </a:xfrm>
            <a:custGeom>
              <a:avLst/>
              <a:gdLst>
                <a:gd name="connsiteX0" fmla="*/ 0 w 9009"/>
                <a:gd name="connsiteY0" fmla="*/ 68009 h 68008"/>
                <a:gd name="connsiteX1" fmla="*/ 5905 w 9009"/>
                <a:gd name="connsiteY1" fmla="*/ 34004 h 68008"/>
                <a:gd name="connsiteX2" fmla="*/ 476 w 9009"/>
                <a:gd name="connsiteY2" fmla="*/ 0 h 68008"/>
                <a:gd name="connsiteX3" fmla="*/ 8954 w 9009"/>
                <a:gd name="connsiteY3" fmla="*/ 34004 h 68008"/>
                <a:gd name="connsiteX4" fmla="*/ 0 w 9009"/>
                <a:gd name="connsiteY4" fmla="*/ 68009 h 6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9" h="68008">
                  <a:moveTo>
                    <a:pt x="0" y="68009"/>
                  </a:moveTo>
                  <a:cubicBezTo>
                    <a:pt x="3355" y="56959"/>
                    <a:pt x="5338" y="45538"/>
                    <a:pt x="5905" y="34004"/>
                  </a:cubicBezTo>
                  <a:cubicBezTo>
                    <a:pt x="5473" y="22492"/>
                    <a:pt x="3650" y="11075"/>
                    <a:pt x="476" y="0"/>
                  </a:cubicBezTo>
                  <a:cubicBezTo>
                    <a:pt x="6518" y="10282"/>
                    <a:pt x="9462" y="22090"/>
                    <a:pt x="8954" y="34004"/>
                  </a:cubicBezTo>
                  <a:cubicBezTo>
                    <a:pt x="9408" y="45976"/>
                    <a:pt x="6291" y="57813"/>
                    <a:pt x="0" y="68009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6530BE34-D6F5-46FD-9EB1-1FCB0622E54F}"/>
                </a:ext>
              </a:extLst>
            </p:cNvPr>
            <p:cNvSpPr/>
            <p:nvPr/>
          </p:nvSpPr>
          <p:spPr>
            <a:xfrm>
              <a:off x="8781216" y="5782900"/>
              <a:ext cx="5879" cy="66484"/>
            </a:xfrm>
            <a:custGeom>
              <a:avLst/>
              <a:gdLst>
                <a:gd name="connsiteX0" fmla="*/ 167 w 5879"/>
                <a:gd name="connsiteY0" fmla="*/ 66484 h 66484"/>
                <a:gd name="connsiteX1" fmla="*/ 2739 w 5879"/>
                <a:gd name="connsiteY1" fmla="*/ 33242 h 66484"/>
                <a:gd name="connsiteX2" fmla="*/ 167 w 5879"/>
                <a:gd name="connsiteY2" fmla="*/ 0 h 66484"/>
                <a:gd name="connsiteX3" fmla="*/ 5787 w 5879"/>
                <a:gd name="connsiteY3" fmla="*/ 33242 h 66484"/>
                <a:gd name="connsiteX4" fmla="*/ 167 w 5879"/>
                <a:gd name="connsiteY4" fmla="*/ 66484 h 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9" h="66484">
                  <a:moveTo>
                    <a:pt x="167" y="66484"/>
                  </a:moveTo>
                  <a:cubicBezTo>
                    <a:pt x="-690" y="66484"/>
                    <a:pt x="2834" y="51625"/>
                    <a:pt x="2739" y="33242"/>
                  </a:cubicBezTo>
                  <a:cubicBezTo>
                    <a:pt x="2644" y="14859"/>
                    <a:pt x="-786" y="190"/>
                    <a:pt x="167" y="0"/>
                  </a:cubicBezTo>
                  <a:cubicBezTo>
                    <a:pt x="4314" y="10574"/>
                    <a:pt x="6228" y="21893"/>
                    <a:pt x="5787" y="33242"/>
                  </a:cubicBezTo>
                  <a:cubicBezTo>
                    <a:pt x="6338" y="44599"/>
                    <a:pt x="4420" y="55940"/>
                    <a:pt x="167" y="6648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1" name="Group 660">
            <a:extLst>
              <a:ext uri="{FF2B5EF4-FFF2-40B4-BE49-F238E27FC236}">
                <a16:creationId xmlns:a16="http://schemas.microsoft.com/office/drawing/2014/main" id="{22C05498-C509-4A16-8185-39FB1C81FD9D}"/>
              </a:ext>
            </a:extLst>
          </p:cNvPr>
          <p:cNvGrpSpPr/>
          <p:nvPr/>
        </p:nvGrpSpPr>
        <p:grpSpPr>
          <a:xfrm>
            <a:off x="3116942" y="1092200"/>
            <a:ext cx="8481392" cy="4002314"/>
            <a:chOff x="3461656" y="1230085"/>
            <a:chExt cx="7358743" cy="3472543"/>
          </a:xfrm>
        </p:grpSpPr>
        <p:sp>
          <p:nvSpPr>
            <p:cNvPr id="662" name="Frame 661">
              <a:extLst>
                <a:ext uri="{FF2B5EF4-FFF2-40B4-BE49-F238E27FC236}">
                  <a16:creationId xmlns:a16="http://schemas.microsoft.com/office/drawing/2014/main" id="{6CC2E9C1-535C-41AD-8F9B-1A648EF83695}"/>
                </a:ext>
              </a:extLst>
            </p:cNvPr>
            <p:cNvSpPr/>
            <p:nvPr/>
          </p:nvSpPr>
          <p:spPr>
            <a:xfrm>
              <a:off x="3461656" y="1230085"/>
              <a:ext cx="7358743" cy="3472543"/>
            </a:xfrm>
            <a:prstGeom prst="frame">
              <a:avLst>
                <a:gd name="adj1" fmla="val 497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F8AF8466-80B9-45CC-8D52-010CC068AEC9}"/>
                </a:ext>
              </a:extLst>
            </p:cNvPr>
            <p:cNvSpPr/>
            <p:nvPr/>
          </p:nvSpPr>
          <p:spPr>
            <a:xfrm>
              <a:off x="3624941" y="1404257"/>
              <a:ext cx="7030516" cy="312206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4" name="TextBox 663">
            <a:extLst>
              <a:ext uri="{FF2B5EF4-FFF2-40B4-BE49-F238E27FC236}">
                <a16:creationId xmlns:a16="http://schemas.microsoft.com/office/drawing/2014/main" id="{D8138CB4-3407-4CDD-8836-7FDA5A9B5416}"/>
              </a:ext>
            </a:extLst>
          </p:cNvPr>
          <p:cNvSpPr txBox="1"/>
          <p:nvPr/>
        </p:nvSpPr>
        <p:spPr>
          <a:xfrm>
            <a:off x="3530922" y="2088074"/>
            <a:ext cx="7543477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lượng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chiều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c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họn thước có GHĐ và ĐCNN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phù hợp với kích thước và hình dạng của vật cần đo.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grpSp>
        <p:nvGrpSpPr>
          <p:cNvPr id="561" name="Graphic 15">
            <a:extLst>
              <a:ext uri="{FF2B5EF4-FFF2-40B4-BE49-F238E27FC236}">
                <a16:creationId xmlns:a16="http://schemas.microsoft.com/office/drawing/2014/main" id="{E0B2B6D1-DEFF-485C-8CBD-E9AC2B522E94}"/>
              </a:ext>
            </a:extLst>
          </p:cNvPr>
          <p:cNvGrpSpPr/>
          <p:nvPr/>
        </p:nvGrpSpPr>
        <p:grpSpPr>
          <a:xfrm>
            <a:off x="1484086" y="4114799"/>
            <a:ext cx="2467482" cy="2743201"/>
            <a:chOff x="6314825" y="3539041"/>
            <a:chExt cx="2194227" cy="2611143"/>
          </a:xfrm>
        </p:grpSpPr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EDE9E5B5-E6F1-4437-8B65-7B02880C1F13}"/>
                </a:ext>
              </a:extLst>
            </p:cNvPr>
            <p:cNvSpPr/>
            <p:nvPr/>
          </p:nvSpPr>
          <p:spPr>
            <a:xfrm>
              <a:off x="6527151" y="4076938"/>
              <a:ext cx="193592" cy="170324"/>
            </a:xfrm>
            <a:custGeom>
              <a:avLst/>
              <a:gdLst>
                <a:gd name="connsiteX0" fmla="*/ 160351 w 193592"/>
                <a:gd name="connsiteY0" fmla="*/ 45183 h 170324"/>
                <a:gd name="connsiteX1" fmla="*/ 45182 w 193592"/>
                <a:gd name="connsiteY1" fmla="*/ 9990 h 170324"/>
                <a:gd name="connsiteX2" fmla="*/ 9990 w 193592"/>
                <a:gd name="connsiteY2" fmla="*/ 125158 h 170324"/>
                <a:gd name="connsiteX3" fmla="*/ 88818 w 193592"/>
                <a:gd name="connsiteY3" fmla="*/ 170246 h 170324"/>
                <a:gd name="connsiteX4" fmla="*/ 193593 w 193592"/>
                <a:gd name="connsiteY4" fmla="*/ 105952 h 17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2" h="170324">
                  <a:moveTo>
                    <a:pt x="160351" y="45183"/>
                  </a:moveTo>
                  <a:cubicBezTo>
                    <a:pt x="138266" y="3661"/>
                    <a:pt x="86703" y="-12095"/>
                    <a:pt x="45182" y="9990"/>
                  </a:cubicBezTo>
                  <a:cubicBezTo>
                    <a:pt x="3662" y="32075"/>
                    <a:pt x="-12095" y="83637"/>
                    <a:pt x="9990" y="125158"/>
                  </a:cubicBezTo>
                  <a:cubicBezTo>
                    <a:pt x="25391" y="154113"/>
                    <a:pt x="56052" y="171651"/>
                    <a:pt x="88818" y="170246"/>
                  </a:cubicBezTo>
                  <a:cubicBezTo>
                    <a:pt x="130823" y="168436"/>
                    <a:pt x="165018" y="136718"/>
                    <a:pt x="193593" y="105952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F19E28D0-F2C0-4C83-9AF0-554A865A4872}"/>
                </a:ext>
              </a:extLst>
            </p:cNvPr>
            <p:cNvSpPr/>
            <p:nvPr/>
          </p:nvSpPr>
          <p:spPr>
            <a:xfrm>
              <a:off x="6680782" y="4092336"/>
              <a:ext cx="56560" cy="97718"/>
            </a:xfrm>
            <a:custGeom>
              <a:avLst/>
              <a:gdLst>
                <a:gd name="connsiteX0" fmla="*/ 40248 w 56560"/>
                <a:gd name="connsiteY0" fmla="*/ 14068 h 97718"/>
                <a:gd name="connsiteX1" fmla="*/ 19779 w 56560"/>
                <a:gd name="connsiteY1" fmla="*/ 331 h 97718"/>
                <a:gd name="connsiteX2" fmla="*/ 19674 w 56560"/>
                <a:gd name="connsiteY2" fmla="*/ 352 h 97718"/>
                <a:gd name="connsiteX3" fmla="*/ 1290 w 56560"/>
                <a:gd name="connsiteY3" fmla="*/ 19402 h 97718"/>
                <a:gd name="connsiteX4" fmla="*/ 2433 w 56560"/>
                <a:gd name="connsiteY4" fmla="*/ 46739 h 97718"/>
                <a:gd name="connsiteX5" fmla="*/ 21483 w 56560"/>
                <a:gd name="connsiteY5" fmla="*/ 84839 h 97718"/>
                <a:gd name="connsiteX6" fmla="*/ 46153 w 56560"/>
                <a:gd name="connsiteY6" fmla="*/ 96841 h 97718"/>
                <a:gd name="connsiteX7" fmla="*/ 56345 w 56560"/>
                <a:gd name="connsiteY7" fmla="*/ 69885 h 97718"/>
                <a:gd name="connsiteX8" fmla="*/ 36533 w 56560"/>
                <a:gd name="connsiteY8" fmla="*/ 3210 h 9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60" h="97718">
                  <a:moveTo>
                    <a:pt x="40248" y="14068"/>
                  </a:moveTo>
                  <a:cubicBezTo>
                    <a:pt x="38389" y="4623"/>
                    <a:pt x="29225" y="-1527"/>
                    <a:pt x="19779" y="331"/>
                  </a:cubicBezTo>
                  <a:cubicBezTo>
                    <a:pt x="19744" y="338"/>
                    <a:pt x="19709" y="345"/>
                    <a:pt x="19674" y="352"/>
                  </a:cubicBezTo>
                  <a:cubicBezTo>
                    <a:pt x="10519" y="2856"/>
                    <a:pt x="3466" y="10165"/>
                    <a:pt x="1290" y="19402"/>
                  </a:cubicBezTo>
                  <a:cubicBezTo>
                    <a:pt x="-757" y="28455"/>
                    <a:pt x="-362" y="37889"/>
                    <a:pt x="2433" y="46739"/>
                  </a:cubicBezTo>
                  <a:cubicBezTo>
                    <a:pt x="6288" y="60541"/>
                    <a:pt x="12755" y="73475"/>
                    <a:pt x="21483" y="84839"/>
                  </a:cubicBezTo>
                  <a:cubicBezTo>
                    <a:pt x="27484" y="92650"/>
                    <a:pt x="37009" y="100365"/>
                    <a:pt x="46153" y="96841"/>
                  </a:cubicBezTo>
                  <a:cubicBezTo>
                    <a:pt x="55297" y="93316"/>
                    <a:pt x="57297" y="80172"/>
                    <a:pt x="56345" y="69885"/>
                  </a:cubicBezTo>
                  <a:cubicBezTo>
                    <a:pt x="54100" y="46591"/>
                    <a:pt x="47373" y="23950"/>
                    <a:pt x="36533" y="321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0921E68C-F022-428E-8EC4-1243A01978B2}"/>
                </a:ext>
              </a:extLst>
            </p:cNvPr>
            <p:cNvSpPr/>
            <p:nvPr/>
          </p:nvSpPr>
          <p:spPr>
            <a:xfrm>
              <a:off x="6957917" y="3539041"/>
              <a:ext cx="735603" cy="1312981"/>
            </a:xfrm>
            <a:custGeom>
              <a:avLst/>
              <a:gdLst>
                <a:gd name="connsiteX0" fmla="*/ 0 w 735603"/>
                <a:gd name="connsiteY0" fmla="*/ 194365 h 1312981"/>
                <a:gd name="connsiteX1" fmla="*/ 174784 w 735603"/>
                <a:gd name="connsiteY1" fmla="*/ 35107 h 1312981"/>
                <a:gd name="connsiteX2" fmla="*/ 406813 w 735603"/>
                <a:gd name="connsiteY2" fmla="*/ 13771 h 1312981"/>
                <a:gd name="connsiteX3" fmla="*/ 560546 w 735603"/>
                <a:gd name="connsiteY3" fmla="*/ 182173 h 1312981"/>
                <a:gd name="connsiteX4" fmla="*/ 608171 w 735603"/>
                <a:gd name="connsiteY4" fmla="*/ 383722 h 1312981"/>
                <a:gd name="connsiteX5" fmla="*/ 632936 w 735603"/>
                <a:gd name="connsiteY5" fmla="*/ 732242 h 1312981"/>
                <a:gd name="connsiteX6" fmla="*/ 639794 w 735603"/>
                <a:gd name="connsiteY6" fmla="*/ 933314 h 1312981"/>
                <a:gd name="connsiteX7" fmla="*/ 667226 w 735603"/>
                <a:gd name="connsiteY7" fmla="*/ 1077904 h 1312981"/>
                <a:gd name="connsiteX8" fmla="*/ 698564 w 735603"/>
                <a:gd name="connsiteY8" fmla="*/ 1308695 h 1312981"/>
                <a:gd name="connsiteX9" fmla="*/ 319183 w 735603"/>
                <a:gd name="connsiteY9" fmla="*/ 1266880 h 1312981"/>
                <a:gd name="connsiteX10" fmla="*/ 276797 w 735603"/>
                <a:gd name="connsiteY10" fmla="*/ 837017 h 131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603" h="1312981">
                  <a:moveTo>
                    <a:pt x="0" y="194365"/>
                  </a:moveTo>
                  <a:cubicBezTo>
                    <a:pt x="45053" y="128547"/>
                    <a:pt x="103442" y="70540"/>
                    <a:pt x="174784" y="35107"/>
                  </a:cubicBezTo>
                  <a:cubicBezTo>
                    <a:pt x="246126" y="-326"/>
                    <a:pt x="331280" y="-11661"/>
                    <a:pt x="406813" y="13771"/>
                  </a:cubicBezTo>
                  <a:cubicBezTo>
                    <a:pt x="482346" y="39203"/>
                    <a:pt x="545782" y="103877"/>
                    <a:pt x="560546" y="182173"/>
                  </a:cubicBezTo>
                  <a:cubicBezTo>
                    <a:pt x="572262" y="244276"/>
                    <a:pt x="562165" y="340860"/>
                    <a:pt x="608171" y="383722"/>
                  </a:cubicBezTo>
                  <a:cubicBezTo>
                    <a:pt x="703421" y="471352"/>
                    <a:pt x="688753" y="637373"/>
                    <a:pt x="632936" y="732242"/>
                  </a:cubicBezTo>
                  <a:cubicBezTo>
                    <a:pt x="632936" y="732242"/>
                    <a:pt x="546545" y="837017"/>
                    <a:pt x="639794" y="933314"/>
                  </a:cubicBezTo>
                  <a:cubicBezTo>
                    <a:pt x="639794" y="933314"/>
                    <a:pt x="694753" y="972272"/>
                    <a:pt x="667226" y="1077904"/>
                  </a:cubicBezTo>
                  <a:cubicBezTo>
                    <a:pt x="624364" y="1242782"/>
                    <a:pt x="812102" y="1334412"/>
                    <a:pt x="698564" y="1308695"/>
                  </a:cubicBezTo>
                  <a:lnTo>
                    <a:pt x="319183" y="1266880"/>
                  </a:lnTo>
                  <a:lnTo>
                    <a:pt x="276797" y="837017"/>
                  </a:ln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5908FFAE-868C-4C6C-B11B-D5549FB83933}"/>
                </a:ext>
              </a:extLst>
            </p:cNvPr>
            <p:cNvSpPr/>
            <p:nvPr/>
          </p:nvSpPr>
          <p:spPr>
            <a:xfrm>
              <a:off x="6448931" y="3965530"/>
              <a:ext cx="557468" cy="888873"/>
            </a:xfrm>
            <a:custGeom>
              <a:avLst/>
              <a:gdLst>
                <a:gd name="connsiteX0" fmla="*/ 285244 w 557468"/>
                <a:gd name="connsiteY0" fmla="*/ 0 h 888873"/>
                <a:gd name="connsiteX1" fmla="*/ 255335 w 557468"/>
                <a:gd name="connsiteY1" fmla="*/ 79343 h 888873"/>
                <a:gd name="connsiteX2" fmla="*/ 276005 w 557468"/>
                <a:gd name="connsiteY2" fmla="*/ 165068 h 888873"/>
                <a:gd name="connsiteX3" fmla="*/ 276005 w 557468"/>
                <a:gd name="connsiteY3" fmla="*/ 252032 h 888873"/>
                <a:gd name="connsiteX4" fmla="*/ 161705 w 557468"/>
                <a:gd name="connsiteY4" fmla="*/ 347282 h 888873"/>
                <a:gd name="connsiteX5" fmla="*/ 67407 w 557468"/>
                <a:gd name="connsiteY5" fmla="*/ 550069 h 888873"/>
                <a:gd name="connsiteX6" fmla="*/ 66169 w 557468"/>
                <a:gd name="connsiteY6" fmla="*/ 618077 h 888873"/>
                <a:gd name="connsiteX7" fmla="*/ 16639 w 557468"/>
                <a:gd name="connsiteY7" fmla="*/ 678371 h 888873"/>
                <a:gd name="connsiteX8" fmla="*/ 14734 w 557468"/>
                <a:gd name="connsiteY8" fmla="*/ 795338 h 888873"/>
                <a:gd name="connsiteX9" fmla="*/ 93410 w 557468"/>
                <a:gd name="connsiteY9" fmla="*/ 888873 h 888873"/>
                <a:gd name="connsiteX10" fmla="*/ 557468 w 557468"/>
                <a:gd name="connsiteY10" fmla="*/ 585883 h 8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468" h="888873">
                  <a:moveTo>
                    <a:pt x="285244" y="0"/>
                  </a:moveTo>
                  <a:cubicBezTo>
                    <a:pt x="261431" y="17431"/>
                    <a:pt x="253145" y="49911"/>
                    <a:pt x="255335" y="79343"/>
                  </a:cubicBezTo>
                  <a:cubicBezTo>
                    <a:pt x="257526" y="108776"/>
                    <a:pt x="268385" y="136493"/>
                    <a:pt x="276005" y="165068"/>
                  </a:cubicBezTo>
                  <a:cubicBezTo>
                    <a:pt x="283625" y="193643"/>
                    <a:pt x="287530" y="224695"/>
                    <a:pt x="276005" y="252032"/>
                  </a:cubicBezTo>
                  <a:cubicBezTo>
                    <a:pt x="256955" y="298704"/>
                    <a:pt x="202757" y="317754"/>
                    <a:pt x="161705" y="347282"/>
                  </a:cubicBezTo>
                  <a:cubicBezTo>
                    <a:pt x="97258" y="393972"/>
                    <a:pt x="61579" y="470700"/>
                    <a:pt x="67407" y="550069"/>
                  </a:cubicBezTo>
                  <a:cubicBezTo>
                    <a:pt x="69312" y="572929"/>
                    <a:pt x="74551" y="596741"/>
                    <a:pt x="66169" y="618077"/>
                  </a:cubicBezTo>
                  <a:cubicBezTo>
                    <a:pt x="56644" y="642461"/>
                    <a:pt x="31784" y="657035"/>
                    <a:pt x="16639" y="678371"/>
                  </a:cubicBezTo>
                  <a:cubicBezTo>
                    <a:pt x="-6983" y="711803"/>
                    <a:pt x="-3459" y="758666"/>
                    <a:pt x="14734" y="795338"/>
                  </a:cubicBezTo>
                  <a:cubicBezTo>
                    <a:pt x="32927" y="832009"/>
                    <a:pt x="63502" y="860870"/>
                    <a:pt x="93410" y="888873"/>
                  </a:cubicBezTo>
                  <a:cubicBezTo>
                    <a:pt x="233526" y="767148"/>
                    <a:pt x="389665" y="665202"/>
                    <a:pt x="557468" y="585883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AE9E5DA8-87D8-44F9-A5C6-90850F1FB549}"/>
                </a:ext>
              </a:extLst>
            </p:cNvPr>
            <p:cNvSpPr/>
            <p:nvPr/>
          </p:nvSpPr>
          <p:spPr>
            <a:xfrm>
              <a:off x="6553486" y="4143590"/>
              <a:ext cx="128015" cy="79781"/>
            </a:xfrm>
            <a:custGeom>
              <a:avLst/>
              <a:gdLst>
                <a:gd name="connsiteX0" fmla="*/ 128015 w 128015"/>
                <a:gd name="connsiteY0" fmla="*/ 2058 h 79781"/>
                <a:gd name="connsiteX1" fmla="*/ 103727 w 128015"/>
                <a:gd name="connsiteY1" fmla="*/ 3772 h 79781"/>
                <a:gd name="connsiteX2" fmla="*/ 47339 w 128015"/>
                <a:gd name="connsiteY2" fmla="*/ 17298 h 79781"/>
                <a:gd name="connsiteX3" fmla="*/ 7238 w 128015"/>
                <a:gd name="connsiteY3" fmla="*/ 56827 h 79781"/>
                <a:gd name="connsiteX4" fmla="*/ 380 w 128015"/>
                <a:gd name="connsiteY4" fmla="*/ 79782 h 79781"/>
                <a:gd name="connsiteX5" fmla="*/ 380 w 128015"/>
                <a:gd name="connsiteY5" fmla="*/ 73210 h 79781"/>
                <a:gd name="connsiteX6" fmla="*/ 4476 w 128015"/>
                <a:gd name="connsiteY6" fmla="*/ 55493 h 79781"/>
                <a:gd name="connsiteX7" fmla="*/ 45624 w 128015"/>
                <a:gd name="connsiteY7" fmla="*/ 12821 h 79781"/>
                <a:gd name="connsiteX8" fmla="*/ 103631 w 128015"/>
                <a:gd name="connsiteY8" fmla="*/ 248 h 79781"/>
                <a:gd name="connsiteX9" fmla="*/ 128015 w 128015"/>
                <a:gd name="connsiteY9" fmla="*/ 2058 h 7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15" h="79781">
                  <a:moveTo>
                    <a:pt x="128015" y="2058"/>
                  </a:moveTo>
                  <a:cubicBezTo>
                    <a:pt x="119960" y="3109"/>
                    <a:pt x="111850" y="3681"/>
                    <a:pt x="103727" y="3772"/>
                  </a:cubicBezTo>
                  <a:cubicBezTo>
                    <a:pt x="84238" y="4631"/>
                    <a:pt x="65096" y="9222"/>
                    <a:pt x="47339" y="17298"/>
                  </a:cubicBezTo>
                  <a:cubicBezTo>
                    <a:pt x="29924" y="25614"/>
                    <a:pt x="15804" y="39533"/>
                    <a:pt x="7238" y="56827"/>
                  </a:cubicBezTo>
                  <a:cubicBezTo>
                    <a:pt x="4211" y="64237"/>
                    <a:pt x="1914" y="71925"/>
                    <a:pt x="380" y="79782"/>
                  </a:cubicBezTo>
                  <a:cubicBezTo>
                    <a:pt x="-127" y="77621"/>
                    <a:pt x="-127" y="75371"/>
                    <a:pt x="380" y="73210"/>
                  </a:cubicBezTo>
                  <a:cubicBezTo>
                    <a:pt x="803" y="67125"/>
                    <a:pt x="2185" y="61146"/>
                    <a:pt x="4476" y="55493"/>
                  </a:cubicBezTo>
                  <a:cubicBezTo>
                    <a:pt x="12566" y="36752"/>
                    <a:pt x="27189" y="21587"/>
                    <a:pt x="45624" y="12821"/>
                  </a:cubicBezTo>
                  <a:cubicBezTo>
                    <a:pt x="63816" y="4464"/>
                    <a:pt x="83612" y="174"/>
                    <a:pt x="103631" y="248"/>
                  </a:cubicBezTo>
                  <a:cubicBezTo>
                    <a:pt x="111804" y="-395"/>
                    <a:pt x="120027" y="215"/>
                    <a:pt x="128015" y="205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CC80277D-7ECA-4372-A062-8A070A63B4AD}"/>
                </a:ext>
              </a:extLst>
            </p:cNvPr>
            <p:cNvSpPr/>
            <p:nvPr/>
          </p:nvSpPr>
          <p:spPr>
            <a:xfrm>
              <a:off x="8153400" y="4253241"/>
              <a:ext cx="355653" cy="381515"/>
            </a:xfrm>
            <a:custGeom>
              <a:avLst/>
              <a:gdLst>
                <a:gd name="connsiteX0" fmla="*/ 0 w 355653"/>
                <a:gd name="connsiteY0" fmla="*/ 321508 h 381515"/>
                <a:gd name="connsiteX1" fmla="*/ 185833 w 355653"/>
                <a:gd name="connsiteY1" fmla="*/ 381515 h 381515"/>
                <a:gd name="connsiteX2" fmla="*/ 322231 w 355653"/>
                <a:gd name="connsiteY2" fmla="*/ 273121 h 381515"/>
                <a:gd name="connsiteX3" fmla="*/ 311087 w 355653"/>
                <a:gd name="connsiteY3" fmla="*/ 240069 h 381515"/>
                <a:gd name="connsiteX4" fmla="*/ 332708 w 355653"/>
                <a:gd name="connsiteY4" fmla="*/ 163107 h 381515"/>
                <a:gd name="connsiteX5" fmla="*/ 346138 w 355653"/>
                <a:gd name="connsiteY5" fmla="*/ 93956 h 381515"/>
                <a:gd name="connsiteX6" fmla="*/ 331184 w 355653"/>
                <a:gd name="connsiteY6" fmla="*/ 81764 h 381515"/>
                <a:gd name="connsiteX7" fmla="*/ 335185 w 355653"/>
                <a:gd name="connsiteY7" fmla="*/ 11660 h 381515"/>
                <a:gd name="connsiteX8" fmla="*/ 307181 w 355653"/>
                <a:gd name="connsiteY8" fmla="*/ 1563 h 381515"/>
                <a:gd name="connsiteX9" fmla="*/ 154781 w 355653"/>
                <a:gd name="connsiteY9" fmla="*/ 58142 h 381515"/>
                <a:gd name="connsiteX10" fmla="*/ 57531 w 355653"/>
                <a:gd name="connsiteY10" fmla="*/ 123292 h 3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653" h="381515">
                  <a:moveTo>
                    <a:pt x="0" y="321508"/>
                  </a:moveTo>
                  <a:lnTo>
                    <a:pt x="185833" y="381515"/>
                  </a:lnTo>
                  <a:cubicBezTo>
                    <a:pt x="185833" y="381515"/>
                    <a:pt x="314896" y="302172"/>
                    <a:pt x="322231" y="273121"/>
                  </a:cubicBezTo>
                  <a:cubicBezTo>
                    <a:pt x="329565" y="244070"/>
                    <a:pt x="316039" y="239498"/>
                    <a:pt x="311087" y="240069"/>
                  </a:cubicBezTo>
                  <a:cubicBezTo>
                    <a:pt x="311087" y="240069"/>
                    <a:pt x="357092" y="199874"/>
                    <a:pt x="332708" y="163107"/>
                  </a:cubicBezTo>
                  <a:cubicBezTo>
                    <a:pt x="332708" y="163107"/>
                    <a:pt x="373666" y="119864"/>
                    <a:pt x="346138" y="93956"/>
                  </a:cubicBezTo>
                  <a:lnTo>
                    <a:pt x="331184" y="81764"/>
                  </a:lnTo>
                  <a:cubicBezTo>
                    <a:pt x="331184" y="81764"/>
                    <a:pt x="351092" y="41854"/>
                    <a:pt x="335185" y="11660"/>
                  </a:cubicBezTo>
                  <a:cubicBezTo>
                    <a:pt x="329706" y="1744"/>
                    <a:pt x="317727" y="-2575"/>
                    <a:pt x="307181" y="1563"/>
                  </a:cubicBezTo>
                  <a:lnTo>
                    <a:pt x="154781" y="58142"/>
                  </a:lnTo>
                  <a:lnTo>
                    <a:pt x="57531" y="123292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A26998F9-287B-40A0-94F2-F7C8EBC0D111}"/>
                </a:ext>
              </a:extLst>
            </p:cNvPr>
            <p:cNvSpPr/>
            <p:nvPr/>
          </p:nvSpPr>
          <p:spPr>
            <a:xfrm>
              <a:off x="8380857" y="4121931"/>
              <a:ext cx="94773" cy="192500"/>
            </a:xfrm>
            <a:custGeom>
              <a:avLst/>
              <a:gdLst>
                <a:gd name="connsiteX0" fmla="*/ 0 w 94773"/>
                <a:gd name="connsiteY0" fmla="*/ 192500 h 192500"/>
                <a:gd name="connsiteX1" fmla="*/ 51911 w 94773"/>
                <a:gd name="connsiteY1" fmla="*/ 4096 h 192500"/>
                <a:gd name="connsiteX2" fmla="*/ 94774 w 94773"/>
                <a:gd name="connsiteY2" fmla="*/ 0 h 192500"/>
                <a:gd name="connsiteX3" fmla="*/ 54197 w 94773"/>
                <a:gd name="connsiteY3" fmla="*/ 149638 h 192500"/>
                <a:gd name="connsiteX4" fmla="*/ 0 w 94773"/>
                <a:gd name="connsiteY4" fmla="*/ 192500 h 1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73" h="192500">
                  <a:moveTo>
                    <a:pt x="0" y="192500"/>
                  </a:moveTo>
                  <a:lnTo>
                    <a:pt x="51911" y="4096"/>
                  </a:lnTo>
                  <a:lnTo>
                    <a:pt x="94774" y="0"/>
                  </a:lnTo>
                  <a:lnTo>
                    <a:pt x="54197" y="149638"/>
                  </a:lnTo>
                  <a:lnTo>
                    <a:pt x="0" y="19250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613ED103-229D-408D-A2D4-9FC9D280FCCE}"/>
                </a:ext>
              </a:extLst>
            </p:cNvPr>
            <p:cNvSpPr/>
            <p:nvPr/>
          </p:nvSpPr>
          <p:spPr>
            <a:xfrm>
              <a:off x="8169592" y="4241088"/>
              <a:ext cx="218045" cy="300418"/>
            </a:xfrm>
            <a:custGeom>
              <a:avLst/>
              <a:gdLst>
                <a:gd name="connsiteX0" fmla="*/ 0 w 218045"/>
                <a:gd name="connsiteY0" fmla="*/ 274987 h 300418"/>
                <a:gd name="connsiteX1" fmla="*/ 45720 w 218045"/>
                <a:gd name="connsiteY1" fmla="*/ 123158 h 300418"/>
                <a:gd name="connsiteX2" fmla="*/ 210312 w 218045"/>
                <a:gd name="connsiteY2" fmla="*/ 0 h 300418"/>
                <a:gd name="connsiteX3" fmla="*/ 210312 w 218045"/>
                <a:gd name="connsiteY3" fmla="*/ 56483 h 300418"/>
                <a:gd name="connsiteX4" fmla="*/ 162211 w 218045"/>
                <a:gd name="connsiteY4" fmla="*/ 121444 h 300418"/>
                <a:gd name="connsiteX5" fmla="*/ 132969 w 218045"/>
                <a:gd name="connsiteY5" fmla="*/ 174974 h 300418"/>
                <a:gd name="connsiteX6" fmla="*/ 138303 w 218045"/>
                <a:gd name="connsiteY6" fmla="*/ 300419 h 30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045" h="300418">
                  <a:moveTo>
                    <a:pt x="0" y="274987"/>
                  </a:moveTo>
                  <a:lnTo>
                    <a:pt x="45720" y="123158"/>
                  </a:lnTo>
                  <a:lnTo>
                    <a:pt x="210312" y="0"/>
                  </a:lnTo>
                  <a:cubicBezTo>
                    <a:pt x="220623" y="17416"/>
                    <a:pt x="220623" y="39067"/>
                    <a:pt x="210312" y="56483"/>
                  </a:cubicBezTo>
                  <a:cubicBezTo>
                    <a:pt x="192881" y="87535"/>
                    <a:pt x="167831" y="112776"/>
                    <a:pt x="162211" y="121444"/>
                  </a:cubicBezTo>
                  <a:cubicBezTo>
                    <a:pt x="156591" y="130111"/>
                    <a:pt x="132969" y="174974"/>
                    <a:pt x="132969" y="174974"/>
                  </a:cubicBezTo>
                  <a:cubicBezTo>
                    <a:pt x="148573" y="215048"/>
                    <a:pt x="150449" y="259165"/>
                    <a:pt x="138303" y="300419"/>
                  </a:cubicBezTo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813DE7FB-FF5C-4836-841C-8E1B9D8C1E4A}"/>
                </a:ext>
              </a:extLst>
            </p:cNvPr>
            <p:cNvSpPr/>
            <p:nvPr/>
          </p:nvSpPr>
          <p:spPr>
            <a:xfrm>
              <a:off x="8169783" y="4237945"/>
              <a:ext cx="220148" cy="303561"/>
            </a:xfrm>
            <a:custGeom>
              <a:avLst/>
              <a:gdLst>
                <a:gd name="connsiteX0" fmla="*/ 138017 w 220148"/>
                <a:gd name="connsiteY0" fmla="*/ 303562 h 303561"/>
                <a:gd name="connsiteX1" fmla="*/ 139541 w 220148"/>
                <a:gd name="connsiteY1" fmla="*/ 294799 h 303561"/>
                <a:gd name="connsiteX2" fmla="*/ 141446 w 220148"/>
                <a:gd name="connsiteY2" fmla="*/ 284131 h 303561"/>
                <a:gd name="connsiteX3" fmla="*/ 143256 w 220148"/>
                <a:gd name="connsiteY3" fmla="*/ 269653 h 303561"/>
                <a:gd name="connsiteX4" fmla="*/ 143256 w 220148"/>
                <a:gd name="connsiteY4" fmla="*/ 229648 h 303561"/>
                <a:gd name="connsiteX5" fmla="*/ 130969 w 220148"/>
                <a:gd name="connsiteY5" fmla="*/ 178975 h 303561"/>
                <a:gd name="connsiteX6" fmla="*/ 130969 w 220148"/>
                <a:gd name="connsiteY6" fmla="*/ 178022 h 303561"/>
                <a:gd name="connsiteX7" fmla="*/ 130969 w 220148"/>
                <a:gd name="connsiteY7" fmla="*/ 177260 h 303561"/>
                <a:gd name="connsiteX8" fmla="*/ 151733 w 220148"/>
                <a:gd name="connsiteY8" fmla="*/ 138589 h 303561"/>
                <a:gd name="connsiteX9" fmla="*/ 157258 w 220148"/>
                <a:gd name="connsiteY9" fmla="*/ 128302 h 303561"/>
                <a:gd name="connsiteX10" fmla="*/ 160210 w 220148"/>
                <a:gd name="connsiteY10" fmla="*/ 122968 h 303561"/>
                <a:gd name="connsiteX11" fmla="*/ 163925 w 220148"/>
                <a:gd name="connsiteY11" fmla="*/ 118015 h 303561"/>
                <a:gd name="connsiteX12" fmla="*/ 179832 w 220148"/>
                <a:gd name="connsiteY12" fmla="*/ 98965 h 303561"/>
                <a:gd name="connsiteX13" fmla="*/ 209074 w 220148"/>
                <a:gd name="connsiteY13" fmla="*/ 55817 h 303561"/>
                <a:gd name="connsiteX14" fmla="*/ 208026 w 220148"/>
                <a:gd name="connsiteY14" fmla="*/ 4667 h 303561"/>
                <a:gd name="connsiteX15" fmla="*/ 211550 w 220148"/>
                <a:gd name="connsiteY15" fmla="*/ 5239 h 303561"/>
                <a:gd name="connsiteX16" fmla="*/ 197453 w 220148"/>
                <a:gd name="connsiteY16" fmla="*/ 15812 h 303561"/>
                <a:gd name="connsiteX17" fmla="*/ 46672 w 220148"/>
                <a:gd name="connsiteY17" fmla="*/ 128016 h 303561"/>
                <a:gd name="connsiteX18" fmla="*/ 47434 w 220148"/>
                <a:gd name="connsiteY18" fmla="*/ 126968 h 303561"/>
                <a:gd name="connsiteX19" fmla="*/ 13430 w 220148"/>
                <a:gd name="connsiteY19" fmla="*/ 236982 h 303561"/>
                <a:gd name="connsiteX20" fmla="*/ 3905 w 220148"/>
                <a:gd name="connsiteY20" fmla="*/ 267557 h 303561"/>
                <a:gd name="connsiteX21" fmla="*/ 1143 w 220148"/>
                <a:gd name="connsiteY21" fmla="*/ 275558 h 303561"/>
                <a:gd name="connsiteX22" fmla="*/ 0 w 220148"/>
                <a:gd name="connsiteY22" fmla="*/ 278225 h 303561"/>
                <a:gd name="connsiteX23" fmla="*/ 571 w 220148"/>
                <a:gd name="connsiteY23" fmla="*/ 275368 h 303561"/>
                <a:gd name="connsiteX24" fmla="*/ 2667 w 220148"/>
                <a:gd name="connsiteY24" fmla="*/ 267271 h 303561"/>
                <a:gd name="connsiteX25" fmla="*/ 11430 w 220148"/>
                <a:gd name="connsiteY25" fmla="*/ 236315 h 303561"/>
                <a:gd name="connsiteX26" fmla="*/ 43720 w 220148"/>
                <a:gd name="connsiteY26" fmla="*/ 125730 h 303561"/>
                <a:gd name="connsiteX27" fmla="*/ 43720 w 220148"/>
                <a:gd name="connsiteY27" fmla="*/ 125063 h 303561"/>
                <a:gd name="connsiteX28" fmla="*/ 44291 w 220148"/>
                <a:gd name="connsiteY28" fmla="*/ 125063 h 303561"/>
                <a:gd name="connsiteX29" fmla="*/ 194500 w 220148"/>
                <a:gd name="connsiteY29" fmla="*/ 12192 h 303561"/>
                <a:gd name="connsiteX30" fmla="*/ 208693 w 220148"/>
                <a:gd name="connsiteY30" fmla="*/ 1619 h 303561"/>
                <a:gd name="connsiteX31" fmla="*/ 210884 w 220148"/>
                <a:gd name="connsiteY31" fmla="*/ 0 h 303561"/>
                <a:gd name="connsiteX32" fmla="*/ 212217 w 220148"/>
                <a:gd name="connsiteY32" fmla="*/ 2191 h 303561"/>
                <a:gd name="connsiteX33" fmla="*/ 213550 w 220148"/>
                <a:gd name="connsiteY33" fmla="*/ 58388 h 303561"/>
                <a:gd name="connsiteX34" fmla="*/ 183451 w 220148"/>
                <a:gd name="connsiteY34" fmla="*/ 102203 h 303561"/>
                <a:gd name="connsiteX35" fmla="*/ 167545 w 220148"/>
                <a:gd name="connsiteY35" fmla="*/ 121253 h 303561"/>
                <a:gd name="connsiteX36" fmla="*/ 163925 w 220148"/>
                <a:gd name="connsiteY36" fmla="*/ 125921 h 303561"/>
                <a:gd name="connsiteX37" fmla="*/ 161068 w 220148"/>
                <a:gd name="connsiteY37" fmla="*/ 131064 h 303561"/>
                <a:gd name="connsiteX38" fmla="*/ 155448 w 220148"/>
                <a:gd name="connsiteY38" fmla="*/ 141351 h 303561"/>
                <a:gd name="connsiteX39" fmla="*/ 134398 w 220148"/>
                <a:gd name="connsiteY39" fmla="*/ 179451 h 303561"/>
                <a:gd name="connsiteX40" fmla="*/ 134398 w 220148"/>
                <a:gd name="connsiteY40" fmla="*/ 177737 h 303561"/>
                <a:gd name="connsiteX41" fmla="*/ 146209 w 220148"/>
                <a:gd name="connsiteY41" fmla="*/ 229838 h 303561"/>
                <a:gd name="connsiteX42" fmla="*/ 145352 w 220148"/>
                <a:gd name="connsiteY42" fmla="*/ 270224 h 303561"/>
                <a:gd name="connsiteX43" fmla="*/ 142970 w 220148"/>
                <a:gd name="connsiteY43" fmla="*/ 284797 h 303561"/>
                <a:gd name="connsiteX44" fmla="*/ 140494 w 220148"/>
                <a:gd name="connsiteY44" fmla="*/ 295370 h 303561"/>
                <a:gd name="connsiteX45" fmla="*/ 138017 w 220148"/>
                <a:gd name="connsiteY45" fmla="*/ 303561 h 30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0148" h="303561">
                  <a:moveTo>
                    <a:pt x="138017" y="303562"/>
                  </a:moveTo>
                  <a:cubicBezTo>
                    <a:pt x="138245" y="300599"/>
                    <a:pt x="138755" y="297664"/>
                    <a:pt x="139541" y="294799"/>
                  </a:cubicBezTo>
                  <a:cubicBezTo>
                    <a:pt x="140208" y="291941"/>
                    <a:pt x="140875" y="288322"/>
                    <a:pt x="141446" y="284131"/>
                  </a:cubicBezTo>
                  <a:cubicBezTo>
                    <a:pt x="142313" y="279341"/>
                    <a:pt x="142917" y="274508"/>
                    <a:pt x="143256" y="269653"/>
                  </a:cubicBezTo>
                  <a:cubicBezTo>
                    <a:pt x="144551" y="256349"/>
                    <a:pt x="144551" y="242951"/>
                    <a:pt x="143256" y="229648"/>
                  </a:cubicBezTo>
                  <a:cubicBezTo>
                    <a:pt x="141717" y="212237"/>
                    <a:pt x="137575" y="195156"/>
                    <a:pt x="130969" y="178975"/>
                  </a:cubicBezTo>
                  <a:lnTo>
                    <a:pt x="130969" y="178022"/>
                  </a:lnTo>
                  <a:lnTo>
                    <a:pt x="130969" y="177260"/>
                  </a:lnTo>
                  <a:lnTo>
                    <a:pt x="151733" y="138589"/>
                  </a:lnTo>
                  <a:lnTo>
                    <a:pt x="157258" y="128302"/>
                  </a:lnTo>
                  <a:lnTo>
                    <a:pt x="160210" y="122968"/>
                  </a:lnTo>
                  <a:lnTo>
                    <a:pt x="163925" y="118015"/>
                  </a:lnTo>
                  <a:lnTo>
                    <a:pt x="179832" y="98965"/>
                  </a:lnTo>
                  <a:cubicBezTo>
                    <a:pt x="190959" y="85567"/>
                    <a:pt x="200753" y="71116"/>
                    <a:pt x="209074" y="55817"/>
                  </a:cubicBezTo>
                  <a:cubicBezTo>
                    <a:pt x="217511" y="39713"/>
                    <a:pt x="217116" y="20411"/>
                    <a:pt x="208026" y="4667"/>
                  </a:cubicBezTo>
                  <a:lnTo>
                    <a:pt x="211550" y="5239"/>
                  </a:lnTo>
                  <a:lnTo>
                    <a:pt x="197453" y="15812"/>
                  </a:lnTo>
                  <a:lnTo>
                    <a:pt x="46672" y="128016"/>
                  </a:lnTo>
                  <a:lnTo>
                    <a:pt x="47434" y="126968"/>
                  </a:lnTo>
                  <a:cubicBezTo>
                    <a:pt x="33433" y="172212"/>
                    <a:pt x="21717" y="210026"/>
                    <a:pt x="13430" y="236982"/>
                  </a:cubicBezTo>
                  <a:cubicBezTo>
                    <a:pt x="9334" y="249841"/>
                    <a:pt x="6001" y="260032"/>
                    <a:pt x="3905" y="267557"/>
                  </a:cubicBezTo>
                  <a:lnTo>
                    <a:pt x="1143" y="275558"/>
                  </a:lnTo>
                  <a:cubicBezTo>
                    <a:pt x="571" y="277368"/>
                    <a:pt x="191" y="278321"/>
                    <a:pt x="0" y="278225"/>
                  </a:cubicBezTo>
                  <a:cubicBezTo>
                    <a:pt x="66" y="277252"/>
                    <a:pt x="258" y="276291"/>
                    <a:pt x="571" y="275368"/>
                  </a:cubicBezTo>
                  <a:lnTo>
                    <a:pt x="2667" y="267271"/>
                  </a:lnTo>
                  <a:cubicBezTo>
                    <a:pt x="4858" y="259556"/>
                    <a:pt x="7715" y="249269"/>
                    <a:pt x="11430" y="236315"/>
                  </a:cubicBezTo>
                  <a:cubicBezTo>
                    <a:pt x="19336" y="209169"/>
                    <a:pt x="30480" y="171260"/>
                    <a:pt x="43720" y="125730"/>
                  </a:cubicBezTo>
                  <a:lnTo>
                    <a:pt x="43720" y="125063"/>
                  </a:lnTo>
                  <a:lnTo>
                    <a:pt x="44291" y="125063"/>
                  </a:lnTo>
                  <a:lnTo>
                    <a:pt x="194500" y="12192"/>
                  </a:lnTo>
                  <a:lnTo>
                    <a:pt x="208693" y="1619"/>
                  </a:lnTo>
                  <a:lnTo>
                    <a:pt x="210884" y="0"/>
                  </a:lnTo>
                  <a:lnTo>
                    <a:pt x="212217" y="2191"/>
                  </a:lnTo>
                  <a:cubicBezTo>
                    <a:pt x="222297" y="19447"/>
                    <a:pt x="222800" y="40673"/>
                    <a:pt x="213550" y="58388"/>
                  </a:cubicBezTo>
                  <a:cubicBezTo>
                    <a:pt x="204988" y="73950"/>
                    <a:pt x="194906" y="88627"/>
                    <a:pt x="183451" y="102203"/>
                  </a:cubicBezTo>
                  <a:lnTo>
                    <a:pt x="167545" y="121253"/>
                  </a:lnTo>
                  <a:cubicBezTo>
                    <a:pt x="166211" y="122872"/>
                    <a:pt x="164973" y="124396"/>
                    <a:pt x="163925" y="125921"/>
                  </a:cubicBezTo>
                  <a:lnTo>
                    <a:pt x="161068" y="131064"/>
                  </a:lnTo>
                  <a:lnTo>
                    <a:pt x="155448" y="141351"/>
                  </a:lnTo>
                  <a:lnTo>
                    <a:pt x="134398" y="179451"/>
                  </a:lnTo>
                  <a:lnTo>
                    <a:pt x="134398" y="177737"/>
                  </a:lnTo>
                  <a:cubicBezTo>
                    <a:pt x="141002" y="194390"/>
                    <a:pt x="144986" y="211965"/>
                    <a:pt x="146209" y="229838"/>
                  </a:cubicBezTo>
                  <a:cubicBezTo>
                    <a:pt x="147317" y="243294"/>
                    <a:pt x="147029" y="256828"/>
                    <a:pt x="145352" y="270224"/>
                  </a:cubicBezTo>
                  <a:cubicBezTo>
                    <a:pt x="144805" y="275119"/>
                    <a:pt x="144010" y="279983"/>
                    <a:pt x="142970" y="284797"/>
                  </a:cubicBezTo>
                  <a:cubicBezTo>
                    <a:pt x="142362" y="288369"/>
                    <a:pt x="141535" y="291900"/>
                    <a:pt x="140494" y="295370"/>
                  </a:cubicBezTo>
                  <a:cubicBezTo>
                    <a:pt x="139898" y="298165"/>
                    <a:pt x="139070" y="300905"/>
                    <a:pt x="138017" y="303561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50509504-52A1-4E2A-99E8-ABE37C59C472}"/>
                </a:ext>
              </a:extLst>
            </p:cNvPr>
            <p:cNvSpPr/>
            <p:nvPr/>
          </p:nvSpPr>
          <p:spPr>
            <a:xfrm>
              <a:off x="8344066" y="4258614"/>
              <a:ext cx="140613" cy="139940"/>
            </a:xfrm>
            <a:custGeom>
              <a:avLst/>
              <a:gdLst>
                <a:gd name="connsiteX0" fmla="*/ 140613 w 140613"/>
                <a:gd name="connsiteY0" fmla="*/ 76962 h 139940"/>
                <a:gd name="connsiteX1" fmla="*/ 129659 w 140613"/>
                <a:gd name="connsiteY1" fmla="*/ 84392 h 139940"/>
                <a:gd name="connsiteX2" fmla="*/ 98798 w 140613"/>
                <a:gd name="connsiteY2" fmla="*/ 103442 h 139940"/>
                <a:gd name="connsiteX3" fmla="*/ 52793 w 140613"/>
                <a:gd name="connsiteY3" fmla="*/ 130397 h 139940"/>
                <a:gd name="connsiteX4" fmla="*/ 21646 w 140613"/>
                <a:gd name="connsiteY4" fmla="*/ 139922 h 139940"/>
                <a:gd name="connsiteX5" fmla="*/ 5644 w 140613"/>
                <a:gd name="connsiteY5" fmla="*/ 131540 h 139940"/>
                <a:gd name="connsiteX6" fmla="*/ 24 w 140613"/>
                <a:gd name="connsiteY6" fmla="*/ 113824 h 139940"/>
                <a:gd name="connsiteX7" fmla="*/ 14502 w 140613"/>
                <a:gd name="connsiteY7" fmla="*/ 82201 h 139940"/>
                <a:gd name="connsiteX8" fmla="*/ 35457 w 140613"/>
                <a:gd name="connsiteY8" fmla="*/ 58293 h 139940"/>
                <a:gd name="connsiteX9" fmla="*/ 76510 w 140613"/>
                <a:gd name="connsiteY9" fmla="*/ 23717 h 139940"/>
                <a:gd name="connsiteX10" fmla="*/ 107561 w 140613"/>
                <a:gd name="connsiteY10" fmla="*/ 5143 h 139940"/>
                <a:gd name="connsiteX11" fmla="*/ 119658 w 140613"/>
                <a:gd name="connsiteY11" fmla="*/ 0 h 139940"/>
                <a:gd name="connsiteX12" fmla="*/ 108419 w 140613"/>
                <a:gd name="connsiteY12" fmla="*/ 6858 h 139940"/>
                <a:gd name="connsiteX13" fmla="*/ 78510 w 140613"/>
                <a:gd name="connsiteY13" fmla="*/ 26575 h 139940"/>
                <a:gd name="connsiteX14" fmla="*/ 38791 w 140613"/>
                <a:gd name="connsiteY14" fmla="*/ 61532 h 139940"/>
                <a:gd name="connsiteX15" fmla="*/ 18407 w 140613"/>
                <a:gd name="connsiteY15" fmla="*/ 85154 h 139940"/>
                <a:gd name="connsiteX16" fmla="*/ 4977 w 140613"/>
                <a:gd name="connsiteY16" fmla="*/ 113728 h 139940"/>
                <a:gd name="connsiteX17" fmla="*/ 9454 w 140613"/>
                <a:gd name="connsiteY17" fmla="*/ 128206 h 139940"/>
                <a:gd name="connsiteX18" fmla="*/ 22217 w 140613"/>
                <a:gd name="connsiteY18" fmla="*/ 134874 h 139940"/>
                <a:gd name="connsiteX19" fmla="*/ 50792 w 140613"/>
                <a:gd name="connsiteY19" fmla="*/ 126587 h 139940"/>
                <a:gd name="connsiteX20" fmla="*/ 97370 w 140613"/>
                <a:gd name="connsiteY20" fmla="*/ 100584 h 139940"/>
                <a:gd name="connsiteX21" fmla="*/ 128993 w 140613"/>
                <a:gd name="connsiteY21" fmla="*/ 83344 h 139940"/>
                <a:gd name="connsiteX22" fmla="*/ 140613 w 140613"/>
                <a:gd name="connsiteY22" fmla="*/ 76962 h 13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0613" h="139940">
                  <a:moveTo>
                    <a:pt x="140613" y="76962"/>
                  </a:moveTo>
                  <a:cubicBezTo>
                    <a:pt x="137228" y="79810"/>
                    <a:pt x="133557" y="82300"/>
                    <a:pt x="129659" y="84392"/>
                  </a:cubicBezTo>
                  <a:lnTo>
                    <a:pt x="98798" y="103442"/>
                  </a:lnTo>
                  <a:lnTo>
                    <a:pt x="52793" y="130397"/>
                  </a:lnTo>
                  <a:cubicBezTo>
                    <a:pt x="43723" y="136875"/>
                    <a:pt x="32788" y="140219"/>
                    <a:pt x="21646" y="139922"/>
                  </a:cubicBezTo>
                  <a:cubicBezTo>
                    <a:pt x="15433" y="139289"/>
                    <a:pt x="9702" y="136287"/>
                    <a:pt x="5644" y="131540"/>
                  </a:cubicBezTo>
                  <a:cubicBezTo>
                    <a:pt x="1744" y="126480"/>
                    <a:pt x="-246" y="120206"/>
                    <a:pt x="24" y="113824"/>
                  </a:cubicBezTo>
                  <a:cubicBezTo>
                    <a:pt x="1398" y="102021"/>
                    <a:pt x="6465" y="90953"/>
                    <a:pt x="14502" y="82201"/>
                  </a:cubicBezTo>
                  <a:cubicBezTo>
                    <a:pt x="21074" y="73879"/>
                    <a:pt x="28069" y="65899"/>
                    <a:pt x="35457" y="58293"/>
                  </a:cubicBezTo>
                  <a:cubicBezTo>
                    <a:pt x="48035" y="45514"/>
                    <a:pt x="61779" y="33939"/>
                    <a:pt x="76510" y="23717"/>
                  </a:cubicBezTo>
                  <a:cubicBezTo>
                    <a:pt x="86409" y="16801"/>
                    <a:pt x="96786" y="10594"/>
                    <a:pt x="107561" y="5143"/>
                  </a:cubicBezTo>
                  <a:cubicBezTo>
                    <a:pt x="111367" y="2938"/>
                    <a:pt x="115430" y="1211"/>
                    <a:pt x="119658" y="0"/>
                  </a:cubicBezTo>
                  <a:cubicBezTo>
                    <a:pt x="116117" y="2606"/>
                    <a:pt x="112356" y="4901"/>
                    <a:pt x="108419" y="6858"/>
                  </a:cubicBezTo>
                  <a:cubicBezTo>
                    <a:pt x="101180" y="11144"/>
                    <a:pt x="90702" y="17621"/>
                    <a:pt x="78510" y="26575"/>
                  </a:cubicBezTo>
                  <a:cubicBezTo>
                    <a:pt x="64275" y="37044"/>
                    <a:pt x="50984" y="48741"/>
                    <a:pt x="38791" y="61532"/>
                  </a:cubicBezTo>
                  <a:cubicBezTo>
                    <a:pt x="31539" y="68999"/>
                    <a:pt x="24733" y="76887"/>
                    <a:pt x="18407" y="85154"/>
                  </a:cubicBezTo>
                  <a:cubicBezTo>
                    <a:pt x="11056" y="93042"/>
                    <a:pt x="6360" y="103035"/>
                    <a:pt x="4977" y="113728"/>
                  </a:cubicBezTo>
                  <a:cubicBezTo>
                    <a:pt x="4733" y="118929"/>
                    <a:pt x="6316" y="124051"/>
                    <a:pt x="9454" y="128206"/>
                  </a:cubicBezTo>
                  <a:cubicBezTo>
                    <a:pt x="12672" y="132013"/>
                    <a:pt x="17254" y="134407"/>
                    <a:pt x="22217" y="134874"/>
                  </a:cubicBezTo>
                  <a:cubicBezTo>
                    <a:pt x="32393" y="135317"/>
                    <a:pt x="42433" y="132405"/>
                    <a:pt x="50792" y="126587"/>
                  </a:cubicBezTo>
                  <a:lnTo>
                    <a:pt x="97370" y="100584"/>
                  </a:lnTo>
                  <a:lnTo>
                    <a:pt x="128993" y="83344"/>
                  </a:lnTo>
                  <a:cubicBezTo>
                    <a:pt x="132651" y="80847"/>
                    <a:pt x="136543" y="78710"/>
                    <a:pt x="140613" y="76962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EA6F8C75-9023-449B-80B1-A13B011EB7C7}"/>
                </a:ext>
              </a:extLst>
            </p:cNvPr>
            <p:cNvSpPr/>
            <p:nvPr/>
          </p:nvSpPr>
          <p:spPr>
            <a:xfrm>
              <a:off x="8364316" y="4336624"/>
              <a:ext cx="122458" cy="137832"/>
            </a:xfrm>
            <a:custGeom>
              <a:avLst/>
              <a:gdLst>
                <a:gd name="connsiteX0" fmla="*/ 122459 w 122458"/>
                <a:gd name="connsiteY0" fmla="*/ 79724 h 137832"/>
                <a:gd name="connsiteX1" fmla="*/ 112934 w 122458"/>
                <a:gd name="connsiteY1" fmla="*/ 87535 h 137832"/>
                <a:gd name="connsiteX2" fmla="*/ 85026 w 122458"/>
                <a:gd name="connsiteY2" fmla="*/ 106585 h 137832"/>
                <a:gd name="connsiteX3" fmla="*/ 41782 w 122458"/>
                <a:gd name="connsiteY3" fmla="*/ 132302 h 137832"/>
                <a:gd name="connsiteX4" fmla="*/ 27495 w 122458"/>
                <a:gd name="connsiteY4" fmla="*/ 137636 h 137832"/>
                <a:gd name="connsiteX5" fmla="*/ 11493 w 122458"/>
                <a:gd name="connsiteY5" fmla="*/ 133445 h 137832"/>
                <a:gd name="connsiteX6" fmla="*/ 634 w 122458"/>
                <a:gd name="connsiteY6" fmla="*/ 102489 h 137832"/>
                <a:gd name="connsiteX7" fmla="*/ 16541 w 122458"/>
                <a:gd name="connsiteY7" fmla="*/ 73914 h 137832"/>
                <a:gd name="connsiteX8" fmla="*/ 38163 w 122458"/>
                <a:gd name="connsiteY8" fmla="*/ 53150 h 137832"/>
                <a:gd name="connsiteX9" fmla="*/ 78739 w 122458"/>
                <a:gd name="connsiteY9" fmla="*/ 23336 h 137832"/>
                <a:gd name="connsiteX10" fmla="*/ 107314 w 122458"/>
                <a:gd name="connsiteY10" fmla="*/ 5715 h 137832"/>
                <a:gd name="connsiteX11" fmla="*/ 118363 w 122458"/>
                <a:gd name="connsiteY11" fmla="*/ 0 h 137832"/>
                <a:gd name="connsiteX12" fmla="*/ 108838 w 122458"/>
                <a:gd name="connsiteY12" fmla="*/ 7334 h 137832"/>
                <a:gd name="connsiteX13" fmla="*/ 80835 w 122458"/>
                <a:gd name="connsiteY13" fmla="*/ 26384 h 137832"/>
                <a:gd name="connsiteX14" fmla="*/ 41306 w 122458"/>
                <a:gd name="connsiteY14" fmla="*/ 56864 h 137832"/>
                <a:gd name="connsiteX15" fmla="*/ 20351 w 122458"/>
                <a:gd name="connsiteY15" fmla="*/ 77343 h 137832"/>
                <a:gd name="connsiteX16" fmla="*/ 5683 w 122458"/>
                <a:gd name="connsiteY16" fmla="*/ 103537 h 137832"/>
                <a:gd name="connsiteX17" fmla="*/ 14636 w 122458"/>
                <a:gd name="connsiteY17" fmla="*/ 129826 h 137832"/>
                <a:gd name="connsiteX18" fmla="*/ 27114 w 122458"/>
                <a:gd name="connsiteY18" fmla="*/ 133160 h 137832"/>
                <a:gd name="connsiteX19" fmla="*/ 39877 w 122458"/>
                <a:gd name="connsiteY19" fmla="*/ 128397 h 137832"/>
                <a:gd name="connsiteX20" fmla="*/ 83311 w 122458"/>
                <a:gd name="connsiteY20" fmla="*/ 103823 h 137832"/>
                <a:gd name="connsiteX21" fmla="*/ 111886 w 122458"/>
                <a:gd name="connsiteY21" fmla="*/ 85916 h 137832"/>
                <a:gd name="connsiteX22" fmla="*/ 122459 w 122458"/>
                <a:gd name="connsiteY22" fmla="*/ 79724 h 1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458" h="137832">
                  <a:moveTo>
                    <a:pt x="122459" y="79724"/>
                  </a:moveTo>
                  <a:cubicBezTo>
                    <a:pt x="119600" y="82691"/>
                    <a:pt x="116403" y="85313"/>
                    <a:pt x="112934" y="87535"/>
                  </a:cubicBezTo>
                  <a:cubicBezTo>
                    <a:pt x="106457" y="92297"/>
                    <a:pt x="96932" y="98869"/>
                    <a:pt x="85026" y="106585"/>
                  </a:cubicBezTo>
                  <a:cubicBezTo>
                    <a:pt x="71083" y="115926"/>
                    <a:pt x="56647" y="124511"/>
                    <a:pt x="41782" y="132302"/>
                  </a:cubicBezTo>
                  <a:cubicBezTo>
                    <a:pt x="37373" y="134913"/>
                    <a:pt x="32536" y="136719"/>
                    <a:pt x="27495" y="137636"/>
                  </a:cubicBezTo>
                  <a:cubicBezTo>
                    <a:pt x="21817" y="138405"/>
                    <a:pt x="16065" y="136898"/>
                    <a:pt x="11493" y="133445"/>
                  </a:cubicBezTo>
                  <a:cubicBezTo>
                    <a:pt x="2476" y="125895"/>
                    <a:pt x="-1691" y="114018"/>
                    <a:pt x="634" y="102489"/>
                  </a:cubicBezTo>
                  <a:cubicBezTo>
                    <a:pt x="3207" y="91682"/>
                    <a:pt x="8711" y="81795"/>
                    <a:pt x="16541" y="73914"/>
                  </a:cubicBezTo>
                  <a:cubicBezTo>
                    <a:pt x="23339" y="66579"/>
                    <a:pt x="30559" y="59646"/>
                    <a:pt x="38163" y="53150"/>
                  </a:cubicBezTo>
                  <a:cubicBezTo>
                    <a:pt x="51037" y="42355"/>
                    <a:pt x="64591" y="32397"/>
                    <a:pt x="78739" y="23336"/>
                  </a:cubicBezTo>
                  <a:cubicBezTo>
                    <a:pt x="90741" y="15526"/>
                    <a:pt x="100647" y="9620"/>
                    <a:pt x="107314" y="5715"/>
                  </a:cubicBezTo>
                  <a:cubicBezTo>
                    <a:pt x="110778" y="3414"/>
                    <a:pt x="114483" y="1497"/>
                    <a:pt x="118363" y="0"/>
                  </a:cubicBezTo>
                  <a:cubicBezTo>
                    <a:pt x="115426" y="2739"/>
                    <a:pt x="112236" y="5194"/>
                    <a:pt x="108838" y="7334"/>
                  </a:cubicBezTo>
                  <a:lnTo>
                    <a:pt x="80835" y="26384"/>
                  </a:lnTo>
                  <a:cubicBezTo>
                    <a:pt x="67114" y="35818"/>
                    <a:pt x="53918" y="45993"/>
                    <a:pt x="41306" y="56864"/>
                  </a:cubicBezTo>
                  <a:cubicBezTo>
                    <a:pt x="33946" y="63297"/>
                    <a:pt x="26951" y="70133"/>
                    <a:pt x="20351" y="77343"/>
                  </a:cubicBezTo>
                  <a:cubicBezTo>
                    <a:pt x="13188" y="84591"/>
                    <a:pt x="8120" y="93642"/>
                    <a:pt x="5683" y="103537"/>
                  </a:cubicBezTo>
                  <a:cubicBezTo>
                    <a:pt x="3765" y="113269"/>
                    <a:pt x="7177" y="123287"/>
                    <a:pt x="14636" y="129826"/>
                  </a:cubicBezTo>
                  <a:cubicBezTo>
                    <a:pt x="18211" y="132503"/>
                    <a:pt x="22680" y="133697"/>
                    <a:pt x="27114" y="133160"/>
                  </a:cubicBezTo>
                  <a:cubicBezTo>
                    <a:pt x="31620" y="132352"/>
                    <a:pt x="35943" y="130739"/>
                    <a:pt x="39877" y="128397"/>
                  </a:cubicBezTo>
                  <a:cubicBezTo>
                    <a:pt x="56736" y="120015"/>
                    <a:pt x="71119" y="111252"/>
                    <a:pt x="83311" y="103823"/>
                  </a:cubicBezTo>
                  <a:lnTo>
                    <a:pt x="111886" y="85916"/>
                  </a:lnTo>
                  <a:cubicBezTo>
                    <a:pt x="115218" y="83540"/>
                    <a:pt x="118757" y="81468"/>
                    <a:pt x="122459" y="79724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1368B318-EACB-4C72-A064-73A96364BD59}"/>
                </a:ext>
              </a:extLst>
            </p:cNvPr>
            <p:cNvSpPr/>
            <p:nvPr/>
          </p:nvSpPr>
          <p:spPr>
            <a:xfrm>
              <a:off x="8355601" y="4443685"/>
              <a:ext cx="109171" cy="94509"/>
            </a:xfrm>
            <a:custGeom>
              <a:avLst/>
              <a:gdLst>
                <a:gd name="connsiteX0" fmla="*/ 109171 w 109171"/>
                <a:gd name="connsiteY0" fmla="*/ 49625 h 94509"/>
                <a:gd name="connsiteX1" fmla="*/ 101265 w 109171"/>
                <a:gd name="connsiteY1" fmla="*/ 55435 h 94509"/>
                <a:gd name="connsiteX2" fmla="*/ 78977 w 109171"/>
                <a:gd name="connsiteY2" fmla="*/ 69437 h 94509"/>
                <a:gd name="connsiteX3" fmla="*/ 43830 w 109171"/>
                <a:gd name="connsiteY3" fmla="*/ 87249 h 94509"/>
                <a:gd name="connsiteX4" fmla="*/ 21160 w 109171"/>
                <a:gd name="connsiteY4" fmla="*/ 94202 h 94509"/>
                <a:gd name="connsiteX5" fmla="*/ 7825 w 109171"/>
                <a:gd name="connsiteY5" fmla="*/ 92297 h 94509"/>
                <a:gd name="connsiteX6" fmla="*/ 205 w 109171"/>
                <a:gd name="connsiteY6" fmla="*/ 80201 h 94509"/>
                <a:gd name="connsiteX7" fmla="*/ 1348 w 109171"/>
                <a:gd name="connsiteY7" fmla="*/ 66675 h 94509"/>
                <a:gd name="connsiteX8" fmla="*/ 8016 w 109171"/>
                <a:gd name="connsiteY8" fmla="*/ 55340 h 94509"/>
                <a:gd name="connsiteX9" fmla="*/ 25161 w 109171"/>
                <a:gd name="connsiteY9" fmla="*/ 39338 h 94509"/>
                <a:gd name="connsiteX10" fmla="*/ 57546 w 109171"/>
                <a:gd name="connsiteY10" fmla="*/ 16954 h 94509"/>
                <a:gd name="connsiteX11" fmla="*/ 80501 w 109171"/>
                <a:gd name="connsiteY11" fmla="*/ 3905 h 94509"/>
                <a:gd name="connsiteX12" fmla="*/ 89454 w 109171"/>
                <a:gd name="connsiteY12" fmla="*/ 0 h 94509"/>
                <a:gd name="connsiteX13" fmla="*/ 81549 w 109171"/>
                <a:gd name="connsiteY13" fmla="*/ 5524 h 94509"/>
                <a:gd name="connsiteX14" fmla="*/ 59451 w 109171"/>
                <a:gd name="connsiteY14" fmla="*/ 19907 h 94509"/>
                <a:gd name="connsiteX15" fmla="*/ 28113 w 109171"/>
                <a:gd name="connsiteY15" fmla="*/ 42863 h 94509"/>
                <a:gd name="connsiteX16" fmla="*/ 5158 w 109171"/>
                <a:gd name="connsiteY16" fmla="*/ 79438 h 94509"/>
                <a:gd name="connsiteX17" fmla="*/ 10111 w 109171"/>
                <a:gd name="connsiteY17" fmla="*/ 88011 h 94509"/>
                <a:gd name="connsiteX18" fmla="*/ 20589 w 109171"/>
                <a:gd name="connsiteY18" fmla="*/ 89345 h 94509"/>
                <a:gd name="connsiteX19" fmla="*/ 42115 w 109171"/>
                <a:gd name="connsiteY19" fmla="*/ 83058 h 94509"/>
                <a:gd name="connsiteX20" fmla="*/ 77167 w 109171"/>
                <a:gd name="connsiteY20" fmla="*/ 66389 h 94509"/>
                <a:gd name="connsiteX21" fmla="*/ 109171 w 109171"/>
                <a:gd name="connsiteY21" fmla="*/ 49625 h 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171" h="94509">
                  <a:moveTo>
                    <a:pt x="109171" y="49625"/>
                  </a:moveTo>
                  <a:cubicBezTo>
                    <a:pt x="106784" y="51878"/>
                    <a:pt x="104129" y="53830"/>
                    <a:pt x="101265" y="55435"/>
                  </a:cubicBezTo>
                  <a:cubicBezTo>
                    <a:pt x="96122" y="58864"/>
                    <a:pt x="88502" y="63722"/>
                    <a:pt x="78977" y="69437"/>
                  </a:cubicBezTo>
                  <a:cubicBezTo>
                    <a:pt x="67748" y="76291"/>
                    <a:pt x="55996" y="82246"/>
                    <a:pt x="43830" y="87249"/>
                  </a:cubicBezTo>
                  <a:cubicBezTo>
                    <a:pt x="36564" y="90426"/>
                    <a:pt x="28958" y="92759"/>
                    <a:pt x="21160" y="94202"/>
                  </a:cubicBezTo>
                  <a:cubicBezTo>
                    <a:pt x="16625" y="94964"/>
                    <a:pt x="11965" y="94299"/>
                    <a:pt x="7825" y="92297"/>
                  </a:cubicBezTo>
                  <a:cubicBezTo>
                    <a:pt x="3469" y="89744"/>
                    <a:pt x="627" y="85232"/>
                    <a:pt x="205" y="80201"/>
                  </a:cubicBezTo>
                  <a:cubicBezTo>
                    <a:pt x="-284" y="75661"/>
                    <a:pt x="104" y="71069"/>
                    <a:pt x="1348" y="66675"/>
                  </a:cubicBezTo>
                  <a:cubicBezTo>
                    <a:pt x="2586" y="62398"/>
                    <a:pt x="4879" y="58500"/>
                    <a:pt x="8016" y="55340"/>
                  </a:cubicBezTo>
                  <a:cubicBezTo>
                    <a:pt x="13225" y="49489"/>
                    <a:pt x="18965" y="44133"/>
                    <a:pt x="25161" y="39338"/>
                  </a:cubicBezTo>
                  <a:cubicBezTo>
                    <a:pt x="35456" y="31179"/>
                    <a:pt x="46274" y="23702"/>
                    <a:pt x="57546" y="16954"/>
                  </a:cubicBezTo>
                  <a:cubicBezTo>
                    <a:pt x="67071" y="11049"/>
                    <a:pt x="74976" y="6763"/>
                    <a:pt x="80501" y="3905"/>
                  </a:cubicBezTo>
                  <a:cubicBezTo>
                    <a:pt x="83287" y="2189"/>
                    <a:pt x="86301" y="874"/>
                    <a:pt x="89454" y="0"/>
                  </a:cubicBezTo>
                  <a:cubicBezTo>
                    <a:pt x="87057" y="2160"/>
                    <a:pt x="84401" y="4016"/>
                    <a:pt x="81549" y="5524"/>
                  </a:cubicBezTo>
                  <a:lnTo>
                    <a:pt x="59451" y="19907"/>
                  </a:lnTo>
                  <a:cubicBezTo>
                    <a:pt x="48594" y="26982"/>
                    <a:pt x="38133" y="34645"/>
                    <a:pt x="28113" y="42863"/>
                  </a:cubicBezTo>
                  <a:cubicBezTo>
                    <a:pt x="17636" y="52388"/>
                    <a:pt x="2396" y="62865"/>
                    <a:pt x="5158" y="79438"/>
                  </a:cubicBezTo>
                  <a:cubicBezTo>
                    <a:pt x="5287" y="82940"/>
                    <a:pt x="7142" y="86151"/>
                    <a:pt x="10111" y="88011"/>
                  </a:cubicBezTo>
                  <a:cubicBezTo>
                    <a:pt x="13398" y="89471"/>
                    <a:pt x="17041" y="89934"/>
                    <a:pt x="20589" y="89345"/>
                  </a:cubicBezTo>
                  <a:cubicBezTo>
                    <a:pt x="27963" y="88003"/>
                    <a:pt x="35178" y="85896"/>
                    <a:pt x="42115" y="83058"/>
                  </a:cubicBezTo>
                  <a:cubicBezTo>
                    <a:pt x="54166" y="78308"/>
                    <a:pt x="65877" y="72739"/>
                    <a:pt x="77167" y="66389"/>
                  </a:cubicBezTo>
                  <a:cubicBezTo>
                    <a:pt x="87444" y="60084"/>
                    <a:pt x="98137" y="54483"/>
                    <a:pt x="109171" y="49625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776F2FB2-3DCE-40C3-A682-9DAC96D8FF7E}"/>
                </a:ext>
              </a:extLst>
            </p:cNvPr>
            <p:cNvSpPr/>
            <p:nvPr/>
          </p:nvSpPr>
          <p:spPr>
            <a:xfrm>
              <a:off x="8368163" y="4519409"/>
              <a:ext cx="106038" cy="83054"/>
            </a:xfrm>
            <a:custGeom>
              <a:avLst/>
              <a:gdLst>
                <a:gd name="connsiteX0" fmla="*/ 106038 w 106038"/>
                <a:gd name="connsiteY0" fmla="*/ 9049 h 83054"/>
                <a:gd name="connsiteX1" fmla="*/ 101752 w 106038"/>
                <a:gd name="connsiteY1" fmla="*/ 16764 h 83054"/>
                <a:gd name="connsiteX2" fmla="*/ 86608 w 106038"/>
                <a:gd name="connsiteY2" fmla="*/ 35814 h 83054"/>
                <a:gd name="connsiteX3" fmla="*/ 60033 w 106038"/>
                <a:gd name="connsiteY3" fmla="*/ 59817 h 83054"/>
                <a:gd name="connsiteX4" fmla="*/ 42792 w 106038"/>
                <a:gd name="connsiteY4" fmla="*/ 72009 h 83054"/>
                <a:gd name="connsiteX5" fmla="*/ 21933 w 106038"/>
                <a:gd name="connsiteY5" fmla="*/ 82487 h 83054"/>
                <a:gd name="connsiteX6" fmla="*/ 9169 w 106038"/>
                <a:gd name="connsiteY6" fmla="*/ 81058 h 83054"/>
                <a:gd name="connsiteX7" fmla="*/ 1168 w 106038"/>
                <a:gd name="connsiteY7" fmla="*/ 71533 h 83054"/>
                <a:gd name="connsiteX8" fmla="*/ 3454 w 106038"/>
                <a:gd name="connsiteY8" fmla="*/ 49340 h 83054"/>
                <a:gd name="connsiteX9" fmla="*/ 23362 w 106038"/>
                <a:gd name="connsiteY9" fmla="*/ 18574 h 83054"/>
                <a:gd name="connsiteX10" fmla="*/ 42412 w 106038"/>
                <a:gd name="connsiteY10" fmla="*/ 3334 h 83054"/>
                <a:gd name="connsiteX11" fmla="*/ 50603 w 106038"/>
                <a:gd name="connsiteY11" fmla="*/ 0 h 83054"/>
                <a:gd name="connsiteX12" fmla="*/ 7741 w 106038"/>
                <a:gd name="connsiteY12" fmla="*/ 50482 h 83054"/>
                <a:gd name="connsiteX13" fmla="*/ 5836 w 106038"/>
                <a:gd name="connsiteY13" fmla="*/ 69056 h 83054"/>
                <a:gd name="connsiteX14" fmla="*/ 20980 w 106038"/>
                <a:gd name="connsiteY14" fmla="*/ 77153 h 83054"/>
                <a:gd name="connsiteX15" fmla="*/ 40030 w 106038"/>
                <a:gd name="connsiteY15" fmla="*/ 67628 h 83054"/>
                <a:gd name="connsiteX16" fmla="*/ 57175 w 106038"/>
                <a:gd name="connsiteY16" fmla="*/ 55721 h 83054"/>
                <a:gd name="connsiteX17" fmla="*/ 84036 w 106038"/>
                <a:gd name="connsiteY17" fmla="*/ 33052 h 83054"/>
                <a:gd name="connsiteX18" fmla="*/ 106038 w 106038"/>
                <a:gd name="connsiteY18" fmla="*/ 9049 h 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6038" h="83054">
                  <a:moveTo>
                    <a:pt x="106038" y="9049"/>
                  </a:moveTo>
                  <a:cubicBezTo>
                    <a:pt x="105085" y="11857"/>
                    <a:pt x="103633" y="14471"/>
                    <a:pt x="101752" y="16764"/>
                  </a:cubicBezTo>
                  <a:cubicBezTo>
                    <a:pt x="97207" y="23498"/>
                    <a:pt x="92143" y="29867"/>
                    <a:pt x="86608" y="35814"/>
                  </a:cubicBezTo>
                  <a:cubicBezTo>
                    <a:pt x="78437" y="44545"/>
                    <a:pt x="69547" y="52574"/>
                    <a:pt x="60033" y="59817"/>
                  </a:cubicBezTo>
                  <a:cubicBezTo>
                    <a:pt x="54604" y="63913"/>
                    <a:pt x="48888" y="68009"/>
                    <a:pt x="42792" y="72009"/>
                  </a:cubicBezTo>
                  <a:cubicBezTo>
                    <a:pt x="36551" y="76767"/>
                    <a:pt x="29477" y="80321"/>
                    <a:pt x="21933" y="82487"/>
                  </a:cubicBezTo>
                  <a:cubicBezTo>
                    <a:pt x="17647" y="83587"/>
                    <a:pt x="13106" y="83078"/>
                    <a:pt x="9169" y="81058"/>
                  </a:cubicBezTo>
                  <a:cubicBezTo>
                    <a:pt x="5433" y="78961"/>
                    <a:pt x="2589" y="75575"/>
                    <a:pt x="1168" y="71533"/>
                  </a:cubicBezTo>
                  <a:cubicBezTo>
                    <a:pt x="-971" y="64118"/>
                    <a:pt x="-151" y="56163"/>
                    <a:pt x="3454" y="49340"/>
                  </a:cubicBezTo>
                  <a:cubicBezTo>
                    <a:pt x="8392" y="38081"/>
                    <a:pt x="15114" y="27692"/>
                    <a:pt x="23362" y="18574"/>
                  </a:cubicBezTo>
                  <a:cubicBezTo>
                    <a:pt x="28912" y="12568"/>
                    <a:pt x="35334" y="7431"/>
                    <a:pt x="42412" y="3334"/>
                  </a:cubicBezTo>
                  <a:cubicBezTo>
                    <a:pt x="44868" y="1642"/>
                    <a:pt x="47663" y="504"/>
                    <a:pt x="50603" y="0"/>
                  </a:cubicBezTo>
                  <a:cubicBezTo>
                    <a:pt x="31466" y="12021"/>
                    <a:pt x="16499" y="29649"/>
                    <a:pt x="7741" y="50482"/>
                  </a:cubicBezTo>
                  <a:cubicBezTo>
                    <a:pt x="4716" y="56191"/>
                    <a:pt x="4033" y="62853"/>
                    <a:pt x="5836" y="69056"/>
                  </a:cubicBezTo>
                  <a:cubicBezTo>
                    <a:pt x="7847" y="75420"/>
                    <a:pt x="14571" y="79015"/>
                    <a:pt x="20980" y="77153"/>
                  </a:cubicBezTo>
                  <a:cubicBezTo>
                    <a:pt x="27831" y="75098"/>
                    <a:pt x="34276" y="71876"/>
                    <a:pt x="40030" y="67628"/>
                  </a:cubicBezTo>
                  <a:cubicBezTo>
                    <a:pt x="46031" y="63627"/>
                    <a:pt x="51841" y="59722"/>
                    <a:pt x="57175" y="55721"/>
                  </a:cubicBezTo>
                  <a:cubicBezTo>
                    <a:pt x="66665" y="48824"/>
                    <a:pt x="75642" y="41247"/>
                    <a:pt x="84036" y="33052"/>
                  </a:cubicBezTo>
                  <a:cubicBezTo>
                    <a:pt x="98419" y="19145"/>
                    <a:pt x="105277" y="9049"/>
                    <a:pt x="106038" y="9049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E6CD57B3-AEAD-4D60-BA1C-3060DF669394}"/>
                </a:ext>
              </a:extLst>
            </p:cNvPr>
            <p:cNvSpPr/>
            <p:nvPr/>
          </p:nvSpPr>
          <p:spPr>
            <a:xfrm>
              <a:off x="6672071" y="4531506"/>
              <a:ext cx="1682877" cy="1618678"/>
            </a:xfrm>
            <a:custGeom>
              <a:avLst/>
              <a:gdLst>
                <a:gd name="connsiteX0" fmla="*/ 1466564 w 1682877"/>
                <a:gd name="connsiteY0" fmla="*/ 38100 h 1618678"/>
                <a:gd name="connsiteX1" fmla="*/ 1237964 w 1682877"/>
                <a:gd name="connsiteY1" fmla="*/ 527113 h 1618678"/>
                <a:gd name="connsiteX2" fmla="*/ 1037939 w 1682877"/>
                <a:gd name="connsiteY2" fmla="*/ 265938 h 1618678"/>
                <a:gd name="connsiteX3" fmla="*/ 809911 w 1682877"/>
                <a:gd name="connsiteY3" fmla="*/ 68294 h 1618678"/>
                <a:gd name="connsiteX4" fmla="*/ 628364 w 1682877"/>
                <a:gd name="connsiteY4" fmla="*/ 19717 h 1618678"/>
                <a:gd name="connsiteX5" fmla="*/ 256413 w 1682877"/>
                <a:gd name="connsiteY5" fmla="*/ 0 h 1618678"/>
                <a:gd name="connsiteX6" fmla="*/ 224028 w 1682877"/>
                <a:gd name="connsiteY6" fmla="*/ 18574 h 1618678"/>
                <a:gd name="connsiteX7" fmla="*/ 0 w 1682877"/>
                <a:gd name="connsiteY7" fmla="*/ 112966 h 1618678"/>
                <a:gd name="connsiteX8" fmla="*/ 63627 w 1682877"/>
                <a:gd name="connsiteY8" fmla="*/ 547116 h 1618678"/>
                <a:gd name="connsiteX9" fmla="*/ 141256 w 1682877"/>
                <a:gd name="connsiteY9" fmla="*/ 949452 h 1618678"/>
                <a:gd name="connsiteX10" fmla="*/ 54102 w 1682877"/>
                <a:gd name="connsiteY10" fmla="*/ 1618679 h 1618678"/>
                <a:gd name="connsiteX11" fmla="*/ 1079278 w 1682877"/>
                <a:gd name="connsiteY11" fmla="*/ 1618679 h 1618678"/>
                <a:gd name="connsiteX12" fmla="*/ 860203 w 1682877"/>
                <a:gd name="connsiteY12" fmla="*/ 959167 h 1618678"/>
                <a:gd name="connsiteX13" fmla="*/ 922592 w 1682877"/>
                <a:gd name="connsiteY13" fmla="*/ 714756 h 1618678"/>
                <a:gd name="connsiteX14" fmla="*/ 922592 w 1682877"/>
                <a:gd name="connsiteY14" fmla="*/ 714756 h 1618678"/>
                <a:gd name="connsiteX15" fmla="*/ 1113092 w 1682877"/>
                <a:gd name="connsiteY15" fmla="*/ 844772 h 1618678"/>
                <a:gd name="connsiteX16" fmla="*/ 1502855 w 1682877"/>
                <a:gd name="connsiteY16" fmla="*/ 735425 h 1618678"/>
                <a:gd name="connsiteX17" fmla="*/ 1682877 w 1682877"/>
                <a:gd name="connsiteY17" fmla="*/ 106775 h 16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77" h="1618678">
                  <a:moveTo>
                    <a:pt x="1466564" y="38100"/>
                  </a:moveTo>
                  <a:lnTo>
                    <a:pt x="1237964" y="527113"/>
                  </a:lnTo>
                  <a:lnTo>
                    <a:pt x="1037939" y="265938"/>
                  </a:lnTo>
                  <a:cubicBezTo>
                    <a:pt x="912781" y="106394"/>
                    <a:pt x="809911" y="68294"/>
                    <a:pt x="809911" y="68294"/>
                  </a:cubicBezTo>
                  <a:lnTo>
                    <a:pt x="628364" y="19717"/>
                  </a:lnTo>
                  <a:lnTo>
                    <a:pt x="256413" y="0"/>
                  </a:lnTo>
                  <a:lnTo>
                    <a:pt x="224028" y="18574"/>
                  </a:lnTo>
                  <a:lnTo>
                    <a:pt x="0" y="112966"/>
                  </a:lnTo>
                  <a:cubicBezTo>
                    <a:pt x="0" y="112966"/>
                    <a:pt x="21336" y="354901"/>
                    <a:pt x="63627" y="547116"/>
                  </a:cubicBezTo>
                  <a:cubicBezTo>
                    <a:pt x="105918" y="739330"/>
                    <a:pt x="141256" y="949452"/>
                    <a:pt x="141256" y="949452"/>
                  </a:cubicBezTo>
                  <a:cubicBezTo>
                    <a:pt x="156686" y="1087850"/>
                    <a:pt x="54102" y="1618679"/>
                    <a:pt x="54102" y="1618679"/>
                  </a:cubicBezTo>
                  <a:lnTo>
                    <a:pt x="1079278" y="1618679"/>
                  </a:lnTo>
                  <a:lnTo>
                    <a:pt x="860203" y="959167"/>
                  </a:lnTo>
                  <a:cubicBezTo>
                    <a:pt x="885302" y="878856"/>
                    <a:pt x="906128" y="797271"/>
                    <a:pt x="922592" y="714756"/>
                  </a:cubicBezTo>
                  <a:lnTo>
                    <a:pt x="922592" y="714756"/>
                  </a:lnTo>
                  <a:lnTo>
                    <a:pt x="1113092" y="844772"/>
                  </a:lnTo>
                  <a:cubicBezTo>
                    <a:pt x="1113092" y="844772"/>
                    <a:pt x="1398842" y="1005364"/>
                    <a:pt x="1502855" y="735425"/>
                  </a:cubicBezTo>
                  <a:lnTo>
                    <a:pt x="1682877" y="106775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364E823F-F660-4BDF-BCDA-3291D6B302C9}"/>
                </a:ext>
              </a:extLst>
            </p:cNvPr>
            <p:cNvSpPr/>
            <p:nvPr/>
          </p:nvSpPr>
          <p:spPr>
            <a:xfrm>
              <a:off x="7485697" y="4914030"/>
              <a:ext cx="100012" cy="342423"/>
            </a:xfrm>
            <a:custGeom>
              <a:avLst/>
              <a:gdLst>
                <a:gd name="connsiteX0" fmla="*/ 97155 w 100012"/>
                <a:gd name="connsiteY0" fmla="*/ 342424 h 342423"/>
                <a:gd name="connsiteX1" fmla="*/ 97155 w 100012"/>
                <a:gd name="connsiteY1" fmla="*/ 328136 h 342423"/>
                <a:gd name="connsiteX2" fmla="*/ 97155 w 100012"/>
                <a:gd name="connsiteY2" fmla="*/ 311372 h 342423"/>
                <a:gd name="connsiteX3" fmla="*/ 97155 w 100012"/>
                <a:gd name="connsiteY3" fmla="*/ 289274 h 342423"/>
                <a:gd name="connsiteX4" fmla="*/ 92583 w 100012"/>
                <a:gd name="connsiteY4" fmla="*/ 232124 h 342423"/>
                <a:gd name="connsiteX5" fmla="*/ 78200 w 100012"/>
                <a:gd name="connsiteY5" fmla="*/ 163258 h 342423"/>
                <a:gd name="connsiteX6" fmla="*/ 54483 w 100012"/>
                <a:gd name="connsiteY6" fmla="*/ 96583 h 342423"/>
                <a:gd name="connsiteX7" fmla="*/ 28575 w 100012"/>
                <a:gd name="connsiteY7" fmla="*/ 45243 h 342423"/>
                <a:gd name="connsiteX8" fmla="*/ 17145 w 100012"/>
                <a:gd name="connsiteY8" fmla="*/ 26194 h 342423"/>
                <a:gd name="connsiteX9" fmla="*/ 7620 w 100012"/>
                <a:gd name="connsiteY9" fmla="*/ 12097 h 342423"/>
                <a:gd name="connsiteX10" fmla="*/ 0 w 100012"/>
                <a:gd name="connsiteY10" fmla="*/ 0 h 342423"/>
                <a:gd name="connsiteX11" fmla="*/ 9525 w 100012"/>
                <a:gd name="connsiteY11" fmla="*/ 10954 h 342423"/>
                <a:gd name="connsiteX12" fmla="*/ 19050 w 100012"/>
                <a:gd name="connsiteY12" fmla="*/ 24670 h 342423"/>
                <a:gd name="connsiteX13" fmla="*/ 31242 w 100012"/>
                <a:gd name="connsiteY13" fmla="*/ 43720 h 342423"/>
                <a:gd name="connsiteX14" fmla="*/ 58293 w 100012"/>
                <a:gd name="connsiteY14" fmla="*/ 94964 h 342423"/>
                <a:gd name="connsiteX15" fmla="*/ 96393 w 100012"/>
                <a:gd name="connsiteY15" fmla="*/ 231267 h 342423"/>
                <a:gd name="connsiteX16" fmla="*/ 100013 w 100012"/>
                <a:gd name="connsiteY16" fmla="*/ 289179 h 342423"/>
                <a:gd name="connsiteX17" fmla="*/ 99441 w 100012"/>
                <a:gd name="connsiteY17" fmla="*/ 311372 h 342423"/>
                <a:gd name="connsiteX18" fmla="*/ 98203 w 100012"/>
                <a:gd name="connsiteY18" fmla="*/ 328136 h 342423"/>
                <a:gd name="connsiteX19" fmla="*/ 97155 w 100012"/>
                <a:gd name="connsiteY19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12" h="342423">
                  <a:moveTo>
                    <a:pt x="97155" y="342424"/>
                  </a:moveTo>
                  <a:cubicBezTo>
                    <a:pt x="96762" y="337669"/>
                    <a:pt x="96762" y="332890"/>
                    <a:pt x="97155" y="328136"/>
                  </a:cubicBezTo>
                  <a:cubicBezTo>
                    <a:pt x="97155" y="323564"/>
                    <a:pt x="97727" y="317944"/>
                    <a:pt x="97155" y="311372"/>
                  </a:cubicBezTo>
                  <a:cubicBezTo>
                    <a:pt x="96583" y="304800"/>
                    <a:pt x="97155" y="297466"/>
                    <a:pt x="97155" y="289274"/>
                  </a:cubicBezTo>
                  <a:cubicBezTo>
                    <a:pt x="96664" y="270156"/>
                    <a:pt x="95138" y="251078"/>
                    <a:pt x="92583" y="232124"/>
                  </a:cubicBezTo>
                  <a:cubicBezTo>
                    <a:pt x="89227" y="208892"/>
                    <a:pt x="84423" y="185892"/>
                    <a:pt x="78200" y="163258"/>
                  </a:cubicBezTo>
                  <a:cubicBezTo>
                    <a:pt x="71745" y="140544"/>
                    <a:pt x="63823" y="118272"/>
                    <a:pt x="54483" y="96583"/>
                  </a:cubicBezTo>
                  <a:cubicBezTo>
                    <a:pt x="46779" y="79016"/>
                    <a:pt x="38130" y="61877"/>
                    <a:pt x="28575" y="45243"/>
                  </a:cubicBezTo>
                  <a:cubicBezTo>
                    <a:pt x="24670" y="38100"/>
                    <a:pt x="20574" y="31909"/>
                    <a:pt x="17145" y="26194"/>
                  </a:cubicBezTo>
                  <a:cubicBezTo>
                    <a:pt x="13716" y="20479"/>
                    <a:pt x="10668" y="15907"/>
                    <a:pt x="7620" y="12097"/>
                  </a:cubicBezTo>
                  <a:cubicBezTo>
                    <a:pt x="4781" y="8261"/>
                    <a:pt x="2233" y="4217"/>
                    <a:pt x="0" y="0"/>
                  </a:cubicBezTo>
                  <a:cubicBezTo>
                    <a:pt x="3537" y="3320"/>
                    <a:pt x="6729" y="6990"/>
                    <a:pt x="9525" y="10954"/>
                  </a:cubicBezTo>
                  <a:cubicBezTo>
                    <a:pt x="12383" y="14668"/>
                    <a:pt x="15812" y="19145"/>
                    <a:pt x="19050" y="24670"/>
                  </a:cubicBezTo>
                  <a:cubicBezTo>
                    <a:pt x="22289" y="30194"/>
                    <a:pt x="27051" y="36100"/>
                    <a:pt x="31242" y="43720"/>
                  </a:cubicBezTo>
                  <a:cubicBezTo>
                    <a:pt x="41325" y="60217"/>
                    <a:pt x="50360" y="77332"/>
                    <a:pt x="58293" y="94964"/>
                  </a:cubicBezTo>
                  <a:cubicBezTo>
                    <a:pt x="77695" y="138253"/>
                    <a:pt x="90536" y="184192"/>
                    <a:pt x="96393" y="231267"/>
                  </a:cubicBezTo>
                  <a:cubicBezTo>
                    <a:pt x="98820" y="250475"/>
                    <a:pt x="100028" y="269818"/>
                    <a:pt x="100013" y="289179"/>
                  </a:cubicBezTo>
                  <a:cubicBezTo>
                    <a:pt x="100013" y="297371"/>
                    <a:pt x="100013" y="304895"/>
                    <a:pt x="99441" y="311372"/>
                  </a:cubicBezTo>
                  <a:cubicBezTo>
                    <a:pt x="98870" y="317849"/>
                    <a:pt x="98679" y="323564"/>
                    <a:pt x="98203" y="328136"/>
                  </a:cubicBezTo>
                  <a:cubicBezTo>
                    <a:pt x="98290" y="332921"/>
                    <a:pt x="97939" y="337703"/>
                    <a:pt x="97155" y="34242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14A3FC3-504C-4258-9FFF-409B7E6EC41E}"/>
                </a:ext>
              </a:extLst>
            </p:cNvPr>
            <p:cNvSpPr/>
            <p:nvPr/>
          </p:nvSpPr>
          <p:spPr>
            <a:xfrm>
              <a:off x="7504842" y="4850974"/>
              <a:ext cx="41186" cy="92011"/>
            </a:xfrm>
            <a:custGeom>
              <a:avLst/>
              <a:gdLst>
                <a:gd name="connsiteX0" fmla="*/ 40958 w 41186"/>
                <a:gd name="connsiteY0" fmla="*/ 0 h 92011"/>
                <a:gd name="connsiteX1" fmla="*/ 23146 w 41186"/>
                <a:gd name="connsiteY1" fmla="*/ 47149 h 92011"/>
                <a:gd name="connsiteX2" fmla="*/ 0 w 41186"/>
                <a:gd name="connsiteY2" fmla="*/ 92012 h 92011"/>
                <a:gd name="connsiteX3" fmla="*/ 19050 w 41186"/>
                <a:gd name="connsiteY3" fmla="*/ 45148 h 92011"/>
                <a:gd name="connsiteX4" fmla="*/ 34290 w 41186"/>
                <a:gd name="connsiteY4" fmla="*/ 12954 h 92011"/>
                <a:gd name="connsiteX5" fmla="*/ 40957 w 41186"/>
                <a:gd name="connsiteY5" fmla="*/ 0 h 9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6" h="92011">
                  <a:moveTo>
                    <a:pt x="40958" y="0"/>
                  </a:moveTo>
                  <a:cubicBezTo>
                    <a:pt x="42672" y="572"/>
                    <a:pt x="34576" y="21908"/>
                    <a:pt x="23146" y="47149"/>
                  </a:cubicBezTo>
                  <a:cubicBezTo>
                    <a:pt x="16985" y="62855"/>
                    <a:pt x="9229" y="77888"/>
                    <a:pt x="0" y="92012"/>
                  </a:cubicBezTo>
                  <a:cubicBezTo>
                    <a:pt x="4846" y="75820"/>
                    <a:pt x="11225" y="60129"/>
                    <a:pt x="19050" y="45148"/>
                  </a:cubicBezTo>
                  <a:cubicBezTo>
                    <a:pt x="24860" y="32480"/>
                    <a:pt x="30194" y="21050"/>
                    <a:pt x="34290" y="12954"/>
                  </a:cubicBezTo>
                  <a:cubicBezTo>
                    <a:pt x="35980" y="8382"/>
                    <a:pt x="38219" y="4032"/>
                    <a:pt x="40957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AB843F7E-F665-4391-A2DF-B899F8460FD0}"/>
                </a:ext>
              </a:extLst>
            </p:cNvPr>
            <p:cNvSpPr/>
            <p:nvPr/>
          </p:nvSpPr>
          <p:spPr>
            <a:xfrm>
              <a:off x="7901122" y="5051856"/>
              <a:ext cx="25201" cy="147256"/>
            </a:xfrm>
            <a:custGeom>
              <a:avLst/>
              <a:gdLst>
                <a:gd name="connsiteX0" fmla="*/ 25202 w 25201"/>
                <a:gd name="connsiteY0" fmla="*/ 147257 h 147256"/>
                <a:gd name="connsiteX1" fmla="*/ 14629 w 25201"/>
                <a:gd name="connsiteY1" fmla="*/ 127635 h 147256"/>
                <a:gd name="connsiteX2" fmla="*/ 1199 w 25201"/>
                <a:gd name="connsiteY2" fmla="*/ 75438 h 147256"/>
                <a:gd name="connsiteX3" fmla="*/ 2723 w 25201"/>
                <a:gd name="connsiteY3" fmla="*/ 21431 h 147256"/>
                <a:gd name="connsiteX4" fmla="*/ 8628 w 25201"/>
                <a:gd name="connsiteY4" fmla="*/ 0 h 147256"/>
                <a:gd name="connsiteX5" fmla="*/ 6152 w 25201"/>
                <a:gd name="connsiteY5" fmla="*/ 74866 h 147256"/>
                <a:gd name="connsiteX6" fmla="*/ 25202 w 25201"/>
                <a:gd name="connsiteY6" fmla="*/ 147256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1" h="147256">
                  <a:moveTo>
                    <a:pt x="25202" y="147257"/>
                  </a:moveTo>
                  <a:cubicBezTo>
                    <a:pt x="20673" y="141310"/>
                    <a:pt x="17105" y="134689"/>
                    <a:pt x="14629" y="127635"/>
                  </a:cubicBezTo>
                  <a:cubicBezTo>
                    <a:pt x="7709" y="110958"/>
                    <a:pt x="3187" y="93384"/>
                    <a:pt x="1199" y="75438"/>
                  </a:cubicBezTo>
                  <a:cubicBezTo>
                    <a:pt x="-807" y="57453"/>
                    <a:pt x="-294" y="39275"/>
                    <a:pt x="2723" y="21431"/>
                  </a:cubicBezTo>
                  <a:cubicBezTo>
                    <a:pt x="3496" y="14011"/>
                    <a:pt x="5491" y="6769"/>
                    <a:pt x="8628" y="0"/>
                  </a:cubicBezTo>
                  <a:cubicBezTo>
                    <a:pt x="5044" y="24788"/>
                    <a:pt x="4213" y="49896"/>
                    <a:pt x="6152" y="74866"/>
                  </a:cubicBezTo>
                  <a:cubicBezTo>
                    <a:pt x="9772" y="99633"/>
                    <a:pt x="16162" y="123916"/>
                    <a:pt x="25202" y="14725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F461B37F-E6D1-40B4-867C-00C90C30B119}"/>
                </a:ext>
              </a:extLst>
            </p:cNvPr>
            <p:cNvSpPr/>
            <p:nvPr/>
          </p:nvSpPr>
          <p:spPr>
            <a:xfrm>
              <a:off x="7709391" y="4993944"/>
              <a:ext cx="64627" cy="196500"/>
            </a:xfrm>
            <a:custGeom>
              <a:avLst/>
              <a:gdLst>
                <a:gd name="connsiteX0" fmla="*/ 429 w 64627"/>
                <a:gd name="connsiteY0" fmla="*/ 0 h 196500"/>
                <a:gd name="connsiteX1" fmla="*/ 6049 w 64627"/>
                <a:gd name="connsiteY1" fmla="*/ 30004 h 196500"/>
                <a:gd name="connsiteX2" fmla="*/ 23956 w 64627"/>
                <a:gd name="connsiteY2" fmla="*/ 101060 h 196500"/>
                <a:gd name="connsiteX3" fmla="*/ 51483 w 64627"/>
                <a:gd name="connsiteY3" fmla="*/ 168973 h 196500"/>
                <a:gd name="connsiteX4" fmla="*/ 64628 w 64627"/>
                <a:gd name="connsiteY4" fmla="*/ 196501 h 196500"/>
                <a:gd name="connsiteX5" fmla="*/ 59674 w 64627"/>
                <a:gd name="connsiteY5" fmla="*/ 189929 h 196500"/>
                <a:gd name="connsiteX6" fmla="*/ 48340 w 64627"/>
                <a:gd name="connsiteY6" fmla="*/ 170879 h 196500"/>
                <a:gd name="connsiteX7" fmla="*/ 2524 w 64627"/>
                <a:gd name="connsiteY7" fmla="*/ 30861 h 196500"/>
                <a:gd name="connsiteX8" fmla="*/ 334 w 64627"/>
                <a:gd name="connsiteY8" fmla="*/ 8572 h 196500"/>
                <a:gd name="connsiteX9" fmla="*/ 429 w 64627"/>
                <a:gd name="connsiteY9" fmla="*/ 0 h 1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27" h="196500">
                  <a:moveTo>
                    <a:pt x="429" y="0"/>
                  </a:moveTo>
                  <a:cubicBezTo>
                    <a:pt x="1191" y="0"/>
                    <a:pt x="2620" y="11525"/>
                    <a:pt x="6049" y="30004"/>
                  </a:cubicBezTo>
                  <a:cubicBezTo>
                    <a:pt x="10390" y="54070"/>
                    <a:pt x="16373" y="77811"/>
                    <a:pt x="23956" y="101060"/>
                  </a:cubicBezTo>
                  <a:cubicBezTo>
                    <a:pt x="31543" y="124310"/>
                    <a:pt x="40741" y="147003"/>
                    <a:pt x="51483" y="168973"/>
                  </a:cubicBezTo>
                  <a:cubicBezTo>
                    <a:pt x="56350" y="177909"/>
                    <a:pt x="60737" y="187098"/>
                    <a:pt x="64628" y="196501"/>
                  </a:cubicBezTo>
                  <a:cubicBezTo>
                    <a:pt x="64627" y="196501"/>
                    <a:pt x="62627" y="194310"/>
                    <a:pt x="59674" y="189929"/>
                  </a:cubicBezTo>
                  <a:cubicBezTo>
                    <a:pt x="56722" y="185547"/>
                    <a:pt x="52816" y="178879"/>
                    <a:pt x="48340" y="170879"/>
                  </a:cubicBezTo>
                  <a:cubicBezTo>
                    <a:pt x="24887" y="127292"/>
                    <a:pt x="9373" y="79881"/>
                    <a:pt x="2524" y="30861"/>
                  </a:cubicBezTo>
                  <a:cubicBezTo>
                    <a:pt x="1286" y="21336"/>
                    <a:pt x="524" y="13811"/>
                    <a:pt x="334" y="8572"/>
                  </a:cubicBezTo>
                  <a:cubicBezTo>
                    <a:pt x="-141" y="5732"/>
                    <a:pt x="-109" y="2829"/>
                    <a:pt x="42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BF6A3F34-DEA2-4CB9-81CC-28479C6FB6B0}"/>
                </a:ext>
              </a:extLst>
            </p:cNvPr>
            <p:cNvSpPr/>
            <p:nvPr/>
          </p:nvSpPr>
          <p:spPr>
            <a:xfrm>
              <a:off x="7742433" y="5009660"/>
              <a:ext cx="32182" cy="106692"/>
            </a:xfrm>
            <a:custGeom>
              <a:avLst/>
              <a:gdLst>
                <a:gd name="connsiteX0" fmla="*/ 3011 w 32182"/>
                <a:gd name="connsiteY0" fmla="*/ 106680 h 106692"/>
                <a:gd name="connsiteX1" fmla="*/ 17775 w 32182"/>
                <a:gd name="connsiteY1" fmla="*/ 80105 h 106692"/>
                <a:gd name="connsiteX2" fmla="*/ 24633 w 32182"/>
                <a:gd name="connsiteY2" fmla="*/ 8954 h 106692"/>
                <a:gd name="connsiteX3" fmla="*/ 24061 w 32182"/>
                <a:gd name="connsiteY3" fmla="*/ 6572 h 106692"/>
                <a:gd name="connsiteX4" fmla="*/ 28538 w 32182"/>
                <a:gd name="connsiteY4" fmla="*/ 7429 h 106692"/>
                <a:gd name="connsiteX5" fmla="*/ 3678 w 32182"/>
                <a:gd name="connsiteY5" fmla="*/ 73343 h 106692"/>
                <a:gd name="connsiteX6" fmla="*/ 2820 w 32182"/>
                <a:gd name="connsiteY6" fmla="*/ 102965 h 106692"/>
                <a:gd name="connsiteX7" fmla="*/ 1010 w 32182"/>
                <a:gd name="connsiteY7" fmla="*/ 95060 h 106692"/>
                <a:gd name="connsiteX8" fmla="*/ 248 w 32182"/>
                <a:gd name="connsiteY8" fmla="*/ 73057 h 106692"/>
                <a:gd name="connsiteX9" fmla="*/ 24442 w 32182"/>
                <a:gd name="connsiteY9" fmla="*/ 4477 h 106692"/>
                <a:gd name="connsiteX10" fmla="*/ 27680 w 32182"/>
                <a:gd name="connsiteY10" fmla="*/ 0 h 106692"/>
                <a:gd name="connsiteX11" fmla="*/ 28919 w 32182"/>
                <a:gd name="connsiteY11" fmla="*/ 5334 h 106692"/>
                <a:gd name="connsiteX12" fmla="*/ 29490 w 32182"/>
                <a:gd name="connsiteY12" fmla="*/ 7811 h 106692"/>
                <a:gd name="connsiteX13" fmla="*/ 20918 w 32182"/>
                <a:gd name="connsiteY13" fmla="*/ 81534 h 106692"/>
                <a:gd name="connsiteX14" fmla="*/ 8916 w 32182"/>
                <a:gd name="connsiteY14" fmla="*/ 100584 h 106692"/>
                <a:gd name="connsiteX15" fmla="*/ 3011 w 32182"/>
                <a:gd name="connsiteY15" fmla="*/ 106680 h 10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82" h="106692">
                  <a:moveTo>
                    <a:pt x="3011" y="106680"/>
                  </a:moveTo>
                  <a:cubicBezTo>
                    <a:pt x="8418" y="98101"/>
                    <a:pt x="13347" y="89229"/>
                    <a:pt x="17775" y="80105"/>
                  </a:cubicBezTo>
                  <a:cubicBezTo>
                    <a:pt x="27435" y="57686"/>
                    <a:pt x="29834" y="32805"/>
                    <a:pt x="24633" y="8954"/>
                  </a:cubicBezTo>
                  <a:lnTo>
                    <a:pt x="24061" y="6572"/>
                  </a:lnTo>
                  <a:lnTo>
                    <a:pt x="28538" y="7429"/>
                  </a:lnTo>
                  <a:cubicBezTo>
                    <a:pt x="14708" y="26891"/>
                    <a:pt x="6145" y="49596"/>
                    <a:pt x="3678" y="73343"/>
                  </a:cubicBezTo>
                  <a:cubicBezTo>
                    <a:pt x="1772" y="91535"/>
                    <a:pt x="3678" y="102870"/>
                    <a:pt x="2820" y="102965"/>
                  </a:cubicBezTo>
                  <a:cubicBezTo>
                    <a:pt x="1737" y="100464"/>
                    <a:pt x="1123" y="97784"/>
                    <a:pt x="1010" y="95060"/>
                  </a:cubicBezTo>
                  <a:cubicBezTo>
                    <a:pt x="4" y="87771"/>
                    <a:pt x="-252" y="80398"/>
                    <a:pt x="248" y="73057"/>
                  </a:cubicBezTo>
                  <a:cubicBezTo>
                    <a:pt x="1733" y="48383"/>
                    <a:pt x="10116" y="24621"/>
                    <a:pt x="24442" y="4477"/>
                  </a:cubicBezTo>
                  <a:lnTo>
                    <a:pt x="27680" y="0"/>
                  </a:lnTo>
                  <a:lnTo>
                    <a:pt x="28919" y="5334"/>
                  </a:lnTo>
                  <a:lnTo>
                    <a:pt x="29490" y="7811"/>
                  </a:lnTo>
                  <a:cubicBezTo>
                    <a:pt x="35010" y="32649"/>
                    <a:pt x="31990" y="58624"/>
                    <a:pt x="20918" y="81534"/>
                  </a:cubicBezTo>
                  <a:cubicBezTo>
                    <a:pt x="17628" y="88305"/>
                    <a:pt x="13603" y="94693"/>
                    <a:pt x="8916" y="100584"/>
                  </a:cubicBezTo>
                  <a:cubicBezTo>
                    <a:pt x="5487" y="104870"/>
                    <a:pt x="3297" y="106871"/>
                    <a:pt x="3011" y="10668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8DDB3D10-D6C2-4C9B-8C10-81949EBEF4A3}"/>
                </a:ext>
              </a:extLst>
            </p:cNvPr>
            <p:cNvSpPr/>
            <p:nvPr/>
          </p:nvSpPr>
          <p:spPr>
            <a:xfrm>
              <a:off x="7636895" y="4997625"/>
              <a:ext cx="79697" cy="81568"/>
            </a:xfrm>
            <a:custGeom>
              <a:avLst/>
              <a:gdLst>
                <a:gd name="connsiteX0" fmla="*/ 79688 w 79697"/>
                <a:gd name="connsiteY0" fmla="*/ 81568 h 81568"/>
                <a:gd name="connsiteX1" fmla="*/ 71306 w 79697"/>
                <a:gd name="connsiteY1" fmla="*/ 78616 h 81568"/>
                <a:gd name="connsiteX2" fmla="*/ 50255 w 79697"/>
                <a:gd name="connsiteY2" fmla="*/ 66900 h 81568"/>
                <a:gd name="connsiteX3" fmla="*/ 22633 w 79697"/>
                <a:gd name="connsiteY3" fmla="*/ 43849 h 81568"/>
                <a:gd name="connsiteX4" fmla="*/ 8822 w 79697"/>
                <a:gd name="connsiteY4" fmla="*/ 27656 h 81568"/>
                <a:gd name="connsiteX5" fmla="*/ 2345 w 79697"/>
                <a:gd name="connsiteY5" fmla="*/ 18131 h 81568"/>
                <a:gd name="connsiteX6" fmla="*/ 726 w 79697"/>
                <a:gd name="connsiteY6" fmla="*/ 4987 h 81568"/>
                <a:gd name="connsiteX7" fmla="*/ 6917 w 79697"/>
                <a:gd name="connsiteY7" fmla="*/ 129 h 81568"/>
                <a:gd name="connsiteX8" fmla="*/ 13870 w 79697"/>
                <a:gd name="connsiteY8" fmla="*/ 1082 h 81568"/>
                <a:gd name="connsiteX9" fmla="*/ 23395 w 79697"/>
                <a:gd name="connsiteY9" fmla="*/ 7368 h 81568"/>
                <a:gd name="connsiteX10" fmla="*/ 39587 w 79697"/>
                <a:gd name="connsiteY10" fmla="*/ 21180 h 81568"/>
                <a:gd name="connsiteX11" fmla="*/ 62447 w 79697"/>
                <a:gd name="connsiteY11" fmla="*/ 48897 h 81568"/>
                <a:gd name="connsiteX12" fmla="*/ 73973 w 79697"/>
                <a:gd name="connsiteY12" fmla="*/ 70138 h 81568"/>
                <a:gd name="connsiteX13" fmla="*/ 76830 w 79697"/>
                <a:gd name="connsiteY13" fmla="*/ 78520 h 81568"/>
                <a:gd name="connsiteX14" fmla="*/ 59590 w 79697"/>
                <a:gd name="connsiteY14" fmla="*/ 50898 h 81568"/>
                <a:gd name="connsiteX15" fmla="*/ 36444 w 79697"/>
                <a:gd name="connsiteY15" fmla="*/ 24514 h 81568"/>
                <a:gd name="connsiteX16" fmla="*/ 20442 w 79697"/>
                <a:gd name="connsiteY16" fmla="*/ 11274 h 81568"/>
                <a:gd name="connsiteX17" fmla="*/ 11679 w 79697"/>
                <a:gd name="connsiteY17" fmla="*/ 5654 h 81568"/>
                <a:gd name="connsiteX18" fmla="*/ 4821 w 79697"/>
                <a:gd name="connsiteY18" fmla="*/ 7083 h 81568"/>
                <a:gd name="connsiteX19" fmla="*/ 6345 w 79697"/>
                <a:gd name="connsiteY19" fmla="*/ 15846 h 81568"/>
                <a:gd name="connsiteX20" fmla="*/ 12346 w 79697"/>
                <a:gd name="connsiteY20" fmla="*/ 24704 h 81568"/>
                <a:gd name="connsiteX21" fmla="*/ 25586 w 79697"/>
                <a:gd name="connsiteY21" fmla="*/ 40706 h 81568"/>
                <a:gd name="connsiteX22" fmla="*/ 51875 w 79697"/>
                <a:gd name="connsiteY22" fmla="*/ 63947 h 81568"/>
                <a:gd name="connsiteX23" fmla="*/ 79688 w 79697"/>
                <a:gd name="connsiteY23" fmla="*/ 81568 h 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697" h="81568">
                  <a:moveTo>
                    <a:pt x="79688" y="81568"/>
                  </a:moveTo>
                  <a:cubicBezTo>
                    <a:pt x="76757" y="81027"/>
                    <a:pt x="73929" y="80031"/>
                    <a:pt x="71306" y="78616"/>
                  </a:cubicBezTo>
                  <a:cubicBezTo>
                    <a:pt x="63980" y="75293"/>
                    <a:pt x="56940" y="71374"/>
                    <a:pt x="50255" y="66900"/>
                  </a:cubicBezTo>
                  <a:cubicBezTo>
                    <a:pt x="40262" y="60210"/>
                    <a:pt x="31003" y="52484"/>
                    <a:pt x="22633" y="43849"/>
                  </a:cubicBezTo>
                  <a:cubicBezTo>
                    <a:pt x="17692" y="38748"/>
                    <a:pt x="13079" y="33340"/>
                    <a:pt x="8822" y="27656"/>
                  </a:cubicBezTo>
                  <a:cubicBezTo>
                    <a:pt x="6499" y="24596"/>
                    <a:pt x="4337" y="21417"/>
                    <a:pt x="2345" y="18131"/>
                  </a:cubicBezTo>
                  <a:cubicBezTo>
                    <a:pt x="-56" y="14185"/>
                    <a:pt x="-646" y="9398"/>
                    <a:pt x="726" y="4987"/>
                  </a:cubicBezTo>
                  <a:cubicBezTo>
                    <a:pt x="1917" y="2489"/>
                    <a:pt x="4208" y="692"/>
                    <a:pt x="6917" y="129"/>
                  </a:cubicBezTo>
                  <a:cubicBezTo>
                    <a:pt x="9278" y="-209"/>
                    <a:pt x="11687" y="121"/>
                    <a:pt x="13870" y="1082"/>
                  </a:cubicBezTo>
                  <a:cubicBezTo>
                    <a:pt x="17254" y="2843"/>
                    <a:pt x="20445" y="4949"/>
                    <a:pt x="23395" y="7368"/>
                  </a:cubicBezTo>
                  <a:cubicBezTo>
                    <a:pt x="29101" y="11598"/>
                    <a:pt x="34511" y="16212"/>
                    <a:pt x="39587" y="21180"/>
                  </a:cubicBezTo>
                  <a:cubicBezTo>
                    <a:pt x="48225" y="29530"/>
                    <a:pt x="55893" y="38828"/>
                    <a:pt x="62447" y="48897"/>
                  </a:cubicBezTo>
                  <a:cubicBezTo>
                    <a:pt x="66882" y="55639"/>
                    <a:pt x="70738" y="62745"/>
                    <a:pt x="73973" y="70138"/>
                  </a:cubicBezTo>
                  <a:cubicBezTo>
                    <a:pt x="75340" y="72773"/>
                    <a:pt x="76303" y="75599"/>
                    <a:pt x="76830" y="78520"/>
                  </a:cubicBezTo>
                  <a:cubicBezTo>
                    <a:pt x="75973" y="78520"/>
                    <a:pt x="71211" y="67281"/>
                    <a:pt x="59590" y="50898"/>
                  </a:cubicBezTo>
                  <a:cubicBezTo>
                    <a:pt x="52758" y="41366"/>
                    <a:pt x="45005" y="32529"/>
                    <a:pt x="36444" y="24514"/>
                  </a:cubicBezTo>
                  <a:cubicBezTo>
                    <a:pt x="31403" y="19758"/>
                    <a:pt x="26058" y="15335"/>
                    <a:pt x="20442" y="11274"/>
                  </a:cubicBezTo>
                  <a:cubicBezTo>
                    <a:pt x="17748" y="9069"/>
                    <a:pt x="14807" y="7183"/>
                    <a:pt x="11679" y="5654"/>
                  </a:cubicBezTo>
                  <a:cubicBezTo>
                    <a:pt x="8536" y="4320"/>
                    <a:pt x="5869" y="4892"/>
                    <a:pt x="4821" y="7083"/>
                  </a:cubicBezTo>
                  <a:cubicBezTo>
                    <a:pt x="4168" y="10091"/>
                    <a:pt x="4715" y="13235"/>
                    <a:pt x="6345" y="15846"/>
                  </a:cubicBezTo>
                  <a:cubicBezTo>
                    <a:pt x="7965" y="18703"/>
                    <a:pt x="10346" y="21846"/>
                    <a:pt x="12346" y="24704"/>
                  </a:cubicBezTo>
                  <a:cubicBezTo>
                    <a:pt x="16436" y="30297"/>
                    <a:pt x="20858" y="35641"/>
                    <a:pt x="25586" y="40706"/>
                  </a:cubicBezTo>
                  <a:cubicBezTo>
                    <a:pt x="33615" y="49245"/>
                    <a:pt x="42416" y="57025"/>
                    <a:pt x="51875" y="63947"/>
                  </a:cubicBezTo>
                  <a:cubicBezTo>
                    <a:pt x="68829" y="75853"/>
                    <a:pt x="80069" y="80806"/>
                    <a:pt x="79688" y="8156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BB29DE6F-B5BB-4E31-A698-46801AB06B6B}"/>
                </a:ext>
              </a:extLst>
            </p:cNvPr>
            <p:cNvSpPr/>
            <p:nvPr/>
          </p:nvSpPr>
          <p:spPr>
            <a:xfrm>
              <a:off x="7639050" y="5129115"/>
              <a:ext cx="101092" cy="34146"/>
            </a:xfrm>
            <a:custGeom>
              <a:avLst/>
              <a:gdLst>
                <a:gd name="connsiteX0" fmla="*/ 90392 w 101092"/>
                <a:gd name="connsiteY0" fmla="*/ 29993 h 34146"/>
                <a:gd name="connsiteX1" fmla="*/ 83439 w 101092"/>
                <a:gd name="connsiteY1" fmla="*/ 32279 h 34146"/>
                <a:gd name="connsiteX2" fmla="*/ 63532 w 101092"/>
                <a:gd name="connsiteY2" fmla="*/ 34089 h 34146"/>
                <a:gd name="connsiteX3" fmla="*/ 3048 w 101092"/>
                <a:gd name="connsiteY3" fmla="*/ 8085 h 34146"/>
                <a:gd name="connsiteX4" fmla="*/ 0 w 101092"/>
                <a:gd name="connsiteY4" fmla="*/ 5133 h 34146"/>
                <a:gd name="connsiteX5" fmla="*/ 4000 w 101092"/>
                <a:gd name="connsiteY5" fmla="*/ 3990 h 34146"/>
                <a:gd name="connsiteX6" fmla="*/ 10573 w 101092"/>
                <a:gd name="connsiteY6" fmla="*/ 2180 h 34146"/>
                <a:gd name="connsiteX7" fmla="*/ 79629 w 101092"/>
                <a:gd name="connsiteY7" fmla="*/ 13896 h 34146"/>
                <a:gd name="connsiteX8" fmla="*/ 96393 w 101092"/>
                <a:gd name="connsiteY8" fmla="*/ 27422 h 34146"/>
                <a:gd name="connsiteX9" fmla="*/ 101060 w 101092"/>
                <a:gd name="connsiteY9" fmla="*/ 33803 h 34146"/>
                <a:gd name="connsiteX10" fmla="*/ 77915 w 101092"/>
                <a:gd name="connsiteY10" fmla="*/ 16848 h 34146"/>
                <a:gd name="connsiteX11" fmla="*/ 11240 w 101092"/>
                <a:gd name="connsiteY11" fmla="*/ 7323 h 34146"/>
                <a:gd name="connsiteX12" fmla="*/ 5048 w 101092"/>
                <a:gd name="connsiteY12" fmla="*/ 9038 h 34146"/>
                <a:gd name="connsiteX13" fmla="*/ 6096 w 101092"/>
                <a:gd name="connsiteY13" fmla="*/ 4942 h 34146"/>
                <a:gd name="connsiteX14" fmla="*/ 63246 w 101092"/>
                <a:gd name="connsiteY14" fmla="*/ 30946 h 34146"/>
                <a:gd name="connsiteX15" fmla="*/ 90392 w 101092"/>
                <a:gd name="connsiteY15" fmla="*/ 29993 h 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92" h="34146">
                  <a:moveTo>
                    <a:pt x="90392" y="29993"/>
                  </a:moveTo>
                  <a:cubicBezTo>
                    <a:pt x="88235" y="31176"/>
                    <a:pt x="85878" y="31951"/>
                    <a:pt x="83439" y="32279"/>
                  </a:cubicBezTo>
                  <a:cubicBezTo>
                    <a:pt x="76909" y="33740"/>
                    <a:pt x="70218" y="34348"/>
                    <a:pt x="63532" y="34089"/>
                  </a:cubicBezTo>
                  <a:cubicBezTo>
                    <a:pt x="40850" y="33195"/>
                    <a:pt x="19302" y="23931"/>
                    <a:pt x="3048" y="8085"/>
                  </a:cubicBezTo>
                  <a:lnTo>
                    <a:pt x="0" y="5133"/>
                  </a:lnTo>
                  <a:lnTo>
                    <a:pt x="4000" y="3990"/>
                  </a:lnTo>
                  <a:lnTo>
                    <a:pt x="10573" y="2180"/>
                  </a:lnTo>
                  <a:cubicBezTo>
                    <a:pt x="34240" y="-3026"/>
                    <a:pt x="59004" y="1175"/>
                    <a:pt x="79629" y="13896"/>
                  </a:cubicBezTo>
                  <a:cubicBezTo>
                    <a:pt x="85811" y="17615"/>
                    <a:pt x="91452" y="22166"/>
                    <a:pt x="96393" y="27422"/>
                  </a:cubicBezTo>
                  <a:cubicBezTo>
                    <a:pt x="99727" y="31231"/>
                    <a:pt x="101346" y="33613"/>
                    <a:pt x="101060" y="33803"/>
                  </a:cubicBezTo>
                  <a:cubicBezTo>
                    <a:pt x="93802" y="27553"/>
                    <a:pt x="86063" y="21884"/>
                    <a:pt x="77915" y="16848"/>
                  </a:cubicBezTo>
                  <a:cubicBezTo>
                    <a:pt x="57591" y="5660"/>
                    <a:pt x="33883" y="2273"/>
                    <a:pt x="11240" y="7323"/>
                  </a:cubicBezTo>
                  <a:lnTo>
                    <a:pt x="5048" y="9038"/>
                  </a:lnTo>
                  <a:lnTo>
                    <a:pt x="6096" y="4942"/>
                  </a:lnTo>
                  <a:cubicBezTo>
                    <a:pt x="21590" y="19923"/>
                    <a:pt x="41773" y="29106"/>
                    <a:pt x="63246" y="30946"/>
                  </a:cubicBezTo>
                  <a:cubicBezTo>
                    <a:pt x="72305" y="31145"/>
                    <a:pt x="81369" y="30827"/>
                    <a:pt x="90392" y="2999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F76D9B90-9CC0-4BEC-AB2C-559394B5293B}"/>
                </a:ext>
              </a:extLst>
            </p:cNvPr>
            <p:cNvSpPr/>
            <p:nvPr/>
          </p:nvSpPr>
          <p:spPr>
            <a:xfrm>
              <a:off x="6851713" y="5197684"/>
              <a:ext cx="64595" cy="196026"/>
            </a:xfrm>
            <a:custGeom>
              <a:avLst/>
              <a:gdLst>
                <a:gd name="connsiteX0" fmla="*/ 64294 w 64595"/>
                <a:gd name="connsiteY0" fmla="*/ 0 h 196026"/>
                <a:gd name="connsiteX1" fmla="*/ 64294 w 64595"/>
                <a:gd name="connsiteY1" fmla="*/ 8287 h 196026"/>
                <a:gd name="connsiteX2" fmla="*/ 62008 w 64595"/>
                <a:gd name="connsiteY2" fmla="*/ 30575 h 196026"/>
                <a:gd name="connsiteX3" fmla="*/ 45529 w 64595"/>
                <a:gd name="connsiteY3" fmla="*/ 102298 h 196026"/>
                <a:gd name="connsiteX4" fmla="*/ 16383 w 64595"/>
                <a:gd name="connsiteY4" fmla="*/ 170307 h 196026"/>
                <a:gd name="connsiteX5" fmla="*/ 4953 w 64595"/>
                <a:gd name="connsiteY5" fmla="*/ 189357 h 196026"/>
                <a:gd name="connsiteX6" fmla="*/ 0 w 64595"/>
                <a:gd name="connsiteY6" fmla="*/ 196024 h 196026"/>
                <a:gd name="connsiteX7" fmla="*/ 13240 w 64595"/>
                <a:gd name="connsiteY7" fmla="*/ 168973 h 196026"/>
                <a:gd name="connsiteX8" fmla="*/ 40767 w 64595"/>
                <a:gd name="connsiteY8" fmla="*/ 100965 h 196026"/>
                <a:gd name="connsiteX9" fmla="*/ 58674 w 64595"/>
                <a:gd name="connsiteY9" fmla="*/ 29908 h 196026"/>
                <a:gd name="connsiteX10" fmla="*/ 64294 w 64595"/>
                <a:gd name="connsiteY10" fmla="*/ 0 h 19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95" h="196026">
                  <a:moveTo>
                    <a:pt x="64294" y="0"/>
                  </a:moveTo>
                  <a:cubicBezTo>
                    <a:pt x="64696" y="2748"/>
                    <a:pt x="64696" y="5539"/>
                    <a:pt x="64294" y="8287"/>
                  </a:cubicBezTo>
                  <a:cubicBezTo>
                    <a:pt x="64294" y="13621"/>
                    <a:pt x="63341" y="21241"/>
                    <a:pt x="62008" y="30575"/>
                  </a:cubicBezTo>
                  <a:cubicBezTo>
                    <a:pt x="58644" y="54923"/>
                    <a:pt x="53130" y="78924"/>
                    <a:pt x="45529" y="102298"/>
                  </a:cubicBezTo>
                  <a:cubicBezTo>
                    <a:pt x="37819" y="125775"/>
                    <a:pt x="28066" y="148532"/>
                    <a:pt x="16383" y="170307"/>
                  </a:cubicBezTo>
                  <a:cubicBezTo>
                    <a:pt x="11811" y="178594"/>
                    <a:pt x="7906" y="185166"/>
                    <a:pt x="4953" y="189357"/>
                  </a:cubicBezTo>
                  <a:cubicBezTo>
                    <a:pt x="2000" y="193548"/>
                    <a:pt x="381" y="196120"/>
                    <a:pt x="0" y="196024"/>
                  </a:cubicBezTo>
                  <a:cubicBezTo>
                    <a:pt x="3924" y="186776"/>
                    <a:pt x="8343" y="177746"/>
                    <a:pt x="13240" y="168973"/>
                  </a:cubicBezTo>
                  <a:cubicBezTo>
                    <a:pt x="23882" y="146926"/>
                    <a:pt x="33077" y="124208"/>
                    <a:pt x="40767" y="100965"/>
                  </a:cubicBezTo>
                  <a:cubicBezTo>
                    <a:pt x="48315" y="77705"/>
                    <a:pt x="54298" y="53967"/>
                    <a:pt x="58674" y="29908"/>
                  </a:cubicBezTo>
                  <a:cubicBezTo>
                    <a:pt x="62103" y="11525"/>
                    <a:pt x="63437" y="0"/>
                    <a:pt x="6429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D6EFA74B-99C0-458A-BB06-0564A06CCFE9}"/>
                </a:ext>
              </a:extLst>
            </p:cNvPr>
            <p:cNvSpPr/>
            <p:nvPr/>
          </p:nvSpPr>
          <p:spPr>
            <a:xfrm>
              <a:off x="6851210" y="5213591"/>
              <a:ext cx="32149" cy="106489"/>
            </a:xfrm>
            <a:custGeom>
              <a:avLst/>
              <a:gdLst>
                <a:gd name="connsiteX0" fmla="*/ 29173 w 32149"/>
                <a:gd name="connsiteY0" fmla="*/ 106489 h 106489"/>
                <a:gd name="connsiteX1" fmla="*/ 23267 w 32149"/>
                <a:gd name="connsiteY1" fmla="*/ 100584 h 106489"/>
                <a:gd name="connsiteX2" fmla="*/ 11171 w 32149"/>
                <a:gd name="connsiteY2" fmla="*/ 81534 h 106489"/>
                <a:gd name="connsiteX3" fmla="*/ 2693 w 32149"/>
                <a:gd name="connsiteY3" fmla="*/ 7906 h 106489"/>
                <a:gd name="connsiteX4" fmla="*/ 3265 w 32149"/>
                <a:gd name="connsiteY4" fmla="*/ 5334 h 106489"/>
                <a:gd name="connsiteX5" fmla="*/ 4408 w 32149"/>
                <a:gd name="connsiteY5" fmla="*/ 0 h 106489"/>
                <a:gd name="connsiteX6" fmla="*/ 7646 w 32149"/>
                <a:gd name="connsiteY6" fmla="*/ 4572 h 106489"/>
                <a:gd name="connsiteX7" fmla="*/ 31935 w 32149"/>
                <a:gd name="connsiteY7" fmla="*/ 73057 h 106489"/>
                <a:gd name="connsiteX8" fmla="*/ 31173 w 32149"/>
                <a:gd name="connsiteY8" fmla="*/ 95155 h 106489"/>
                <a:gd name="connsiteX9" fmla="*/ 29363 w 32149"/>
                <a:gd name="connsiteY9" fmla="*/ 102966 h 106489"/>
                <a:gd name="connsiteX10" fmla="*/ 28506 w 32149"/>
                <a:gd name="connsiteY10" fmla="*/ 73343 h 106489"/>
                <a:gd name="connsiteX11" fmla="*/ 3646 w 32149"/>
                <a:gd name="connsiteY11" fmla="*/ 7429 h 106489"/>
                <a:gd name="connsiteX12" fmla="*/ 8027 w 32149"/>
                <a:gd name="connsiteY12" fmla="*/ 6572 h 106489"/>
                <a:gd name="connsiteX13" fmla="*/ 8027 w 32149"/>
                <a:gd name="connsiteY13" fmla="*/ 8954 h 106489"/>
                <a:gd name="connsiteX14" fmla="*/ 14885 w 32149"/>
                <a:gd name="connsiteY14" fmla="*/ 80105 h 106489"/>
                <a:gd name="connsiteX15" fmla="*/ 29173 w 32149"/>
                <a:gd name="connsiteY15" fmla="*/ 106489 h 10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49" h="106489">
                  <a:moveTo>
                    <a:pt x="29173" y="106489"/>
                  </a:moveTo>
                  <a:cubicBezTo>
                    <a:pt x="29173" y="106489"/>
                    <a:pt x="26696" y="104680"/>
                    <a:pt x="23267" y="100584"/>
                  </a:cubicBezTo>
                  <a:cubicBezTo>
                    <a:pt x="18523" y="94715"/>
                    <a:pt x="14464" y="88324"/>
                    <a:pt x="11171" y="81534"/>
                  </a:cubicBezTo>
                  <a:cubicBezTo>
                    <a:pt x="174" y="58635"/>
                    <a:pt x="-2811" y="32705"/>
                    <a:pt x="2693" y="7906"/>
                  </a:cubicBezTo>
                  <a:lnTo>
                    <a:pt x="3265" y="5334"/>
                  </a:lnTo>
                  <a:lnTo>
                    <a:pt x="4408" y="0"/>
                  </a:lnTo>
                  <a:lnTo>
                    <a:pt x="7646" y="4572"/>
                  </a:lnTo>
                  <a:cubicBezTo>
                    <a:pt x="21967" y="24691"/>
                    <a:pt x="30379" y="48411"/>
                    <a:pt x="31935" y="73057"/>
                  </a:cubicBezTo>
                  <a:cubicBezTo>
                    <a:pt x="32384" y="80430"/>
                    <a:pt x="32129" y="87830"/>
                    <a:pt x="31173" y="95155"/>
                  </a:cubicBezTo>
                  <a:cubicBezTo>
                    <a:pt x="31033" y="97844"/>
                    <a:pt x="30420" y="100488"/>
                    <a:pt x="29363" y="102966"/>
                  </a:cubicBezTo>
                  <a:cubicBezTo>
                    <a:pt x="28506" y="102965"/>
                    <a:pt x="30316" y="91535"/>
                    <a:pt x="28506" y="73343"/>
                  </a:cubicBezTo>
                  <a:cubicBezTo>
                    <a:pt x="25964" y="49614"/>
                    <a:pt x="17407" y="26927"/>
                    <a:pt x="3646" y="7429"/>
                  </a:cubicBezTo>
                  <a:lnTo>
                    <a:pt x="8027" y="6572"/>
                  </a:lnTo>
                  <a:lnTo>
                    <a:pt x="8027" y="8954"/>
                  </a:lnTo>
                  <a:cubicBezTo>
                    <a:pt x="2826" y="32805"/>
                    <a:pt x="5224" y="57686"/>
                    <a:pt x="14885" y="80105"/>
                  </a:cubicBezTo>
                  <a:cubicBezTo>
                    <a:pt x="19138" y="89167"/>
                    <a:pt x="23908" y="97976"/>
                    <a:pt x="29173" y="10648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2676918B-0E63-454F-AC13-DD200C45682C}"/>
                </a:ext>
              </a:extLst>
            </p:cNvPr>
            <p:cNvSpPr/>
            <p:nvPr/>
          </p:nvSpPr>
          <p:spPr>
            <a:xfrm>
              <a:off x="6909149" y="5201527"/>
              <a:ext cx="79404" cy="81406"/>
            </a:xfrm>
            <a:custGeom>
              <a:avLst/>
              <a:gdLst>
                <a:gd name="connsiteX0" fmla="*/ 0 w 79404"/>
                <a:gd name="connsiteY0" fmla="*/ 81406 h 81406"/>
                <a:gd name="connsiteX1" fmla="*/ 27527 w 79404"/>
                <a:gd name="connsiteY1" fmla="*/ 63880 h 81406"/>
                <a:gd name="connsiteX2" fmla="*/ 53626 w 79404"/>
                <a:gd name="connsiteY2" fmla="*/ 40544 h 81406"/>
                <a:gd name="connsiteX3" fmla="*/ 66770 w 79404"/>
                <a:gd name="connsiteY3" fmla="*/ 24637 h 81406"/>
                <a:gd name="connsiteX4" fmla="*/ 72771 w 79404"/>
                <a:gd name="connsiteY4" fmla="*/ 15683 h 81406"/>
                <a:gd name="connsiteX5" fmla="*/ 74295 w 79404"/>
                <a:gd name="connsiteY5" fmla="*/ 6920 h 81406"/>
                <a:gd name="connsiteX6" fmla="*/ 67532 w 79404"/>
                <a:gd name="connsiteY6" fmla="*/ 5587 h 81406"/>
                <a:gd name="connsiteX7" fmla="*/ 58674 w 79404"/>
                <a:gd name="connsiteY7" fmla="*/ 11112 h 81406"/>
                <a:gd name="connsiteX8" fmla="*/ 42767 w 79404"/>
                <a:gd name="connsiteY8" fmla="*/ 24351 h 81406"/>
                <a:gd name="connsiteX9" fmla="*/ 19812 w 79404"/>
                <a:gd name="connsiteY9" fmla="*/ 50831 h 81406"/>
                <a:gd name="connsiteX10" fmla="*/ 2572 w 79404"/>
                <a:gd name="connsiteY10" fmla="*/ 78549 h 81406"/>
                <a:gd name="connsiteX11" fmla="*/ 5429 w 79404"/>
                <a:gd name="connsiteY11" fmla="*/ 70167 h 81406"/>
                <a:gd name="connsiteX12" fmla="*/ 16954 w 79404"/>
                <a:gd name="connsiteY12" fmla="*/ 48831 h 81406"/>
                <a:gd name="connsiteX13" fmla="*/ 39815 w 79404"/>
                <a:gd name="connsiteY13" fmla="*/ 21113 h 81406"/>
                <a:gd name="connsiteX14" fmla="*/ 56007 w 79404"/>
                <a:gd name="connsiteY14" fmla="*/ 7302 h 81406"/>
                <a:gd name="connsiteX15" fmla="*/ 65532 w 79404"/>
                <a:gd name="connsiteY15" fmla="*/ 1110 h 81406"/>
                <a:gd name="connsiteX16" fmla="*/ 72485 w 79404"/>
                <a:gd name="connsiteY16" fmla="*/ 158 h 81406"/>
                <a:gd name="connsiteX17" fmla="*/ 78677 w 79404"/>
                <a:gd name="connsiteY17" fmla="*/ 4920 h 81406"/>
                <a:gd name="connsiteX18" fmla="*/ 76962 w 79404"/>
                <a:gd name="connsiteY18" fmla="*/ 18065 h 81406"/>
                <a:gd name="connsiteX19" fmla="*/ 70485 w 79404"/>
                <a:gd name="connsiteY19" fmla="*/ 27590 h 81406"/>
                <a:gd name="connsiteX20" fmla="*/ 29147 w 79404"/>
                <a:gd name="connsiteY20" fmla="*/ 66833 h 81406"/>
                <a:gd name="connsiteX21" fmla="*/ 8001 w 79404"/>
                <a:gd name="connsiteY21" fmla="*/ 78549 h 81406"/>
                <a:gd name="connsiteX22" fmla="*/ 0 w 79404"/>
                <a:gd name="connsiteY22" fmla="*/ 81406 h 8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04" h="81406">
                  <a:moveTo>
                    <a:pt x="0" y="81406"/>
                  </a:moveTo>
                  <a:cubicBezTo>
                    <a:pt x="0" y="80644"/>
                    <a:pt x="11240" y="75691"/>
                    <a:pt x="27527" y="63880"/>
                  </a:cubicBezTo>
                  <a:cubicBezTo>
                    <a:pt x="36944" y="56942"/>
                    <a:pt x="45682" y="49129"/>
                    <a:pt x="53626" y="40544"/>
                  </a:cubicBezTo>
                  <a:cubicBezTo>
                    <a:pt x="58323" y="35510"/>
                    <a:pt x="62712" y="30199"/>
                    <a:pt x="66770" y="24637"/>
                  </a:cubicBezTo>
                  <a:cubicBezTo>
                    <a:pt x="68965" y="21788"/>
                    <a:pt x="70970" y="18797"/>
                    <a:pt x="72771" y="15683"/>
                  </a:cubicBezTo>
                  <a:cubicBezTo>
                    <a:pt x="74452" y="13092"/>
                    <a:pt x="75002" y="9927"/>
                    <a:pt x="74295" y="6920"/>
                  </a:cubicBezTo>
                  <a:cubicBezTo>
                    <a:pt x="73342" y="4730"/>
                    <a:pt x="70580" y="4254"/>
                    <a:pt x="67532" y="5587"/>
                  </a:cubicBezTo>
                  <a:cubicBezTo>
                    <a:pt x="64395" y="7115"/>
                    <a:pt x="61426" y="8966"/>
                    <a:pt x="58674" y="11112"/>
                  </a:cubicBezTo>
                  <a:cubicBezTo>
                    <a:pt x="53134" y="15231"/>
                    <a:pt x="47824" y="19651"/>
                    <a:pt x="42767" y="24351"/>
                  </a:cubicBezTo>
                  <a:cubicBezTo>
                    <a:pt x="34261" y="32399"/>
                    <a:pt x="26572" y="41269"/>
                    <a:pt x="19812" y="50831"/>
                  </a:cubicBezTo>
                  <a:cubicBezTo>
                    <a:pt x="8192" y="67214"/>
                    <a:pt x="3429" y="78930"/>
                    <a:pt x="2572" y="78549"/>
                  </a:cubicBezTo>
                  <a:cubicBezTo>
                    <a:pt x="3040" y="75612"/>
                    <a:pt x="4006" y="72778"/>
                    <a:pt x="5429" y="70167"/>
                  </a:cubicBezTo>
                  <a:cubicBezTo>
                    <a:pt x="8620" y="62722"/>
                    <a:pt x="12478" y="55581"/>
                    <a:pt x="16954" y="48831"/>
                  </a:cubicBezTo>
                  <a:cubicBezTo>
                    <a:pt x="23478" y="38740"/>
                    <a:pt x="31149" y="29438"/>
                    <a:pt x="39815" y="21113"/>
                  </a:cubicBezTo>
                  <a:cubicBezTo>
                    <a:pt x="44940" y="16199"/>
                    <a:pt x="50346" y="11588"/>
                    <a:pt x="56007" y="7302"/>
                  </a:cubicBezTo>
                  <a:cubicBezTo>
                    <a:pt x="58924" y="4865"/>
                    <a:pt x="62121" y="2787"/>
                    <a:pt x="65532" y="1110"/>
                  </a:cubicBezTo>
                  <a:cubicBezTo>
                    <a:pt x="67701" y="101"/>
                    <a:pt x="70124" y="-230"/>
                    <a:pt x="72485" y="158"/>
                  </a:cubicBezTo>
                  <a:cubicBezTo>
                    <a:pt x="75169" y="714"/>
                    <a:pt x="77451" y="2469"/>
                    <a:pt x="78677" y="4920"/>
                  </a:cubicBezTo>
                  <a:cubicBezTo>
                    <a:pt x="80071" y="9340"/>
                    <a:pt x="79444" y="14151"/>
                    <a:pt x="76962" y="18065"/>
                  </a:cubicBezTo>
                  <a:cubicBezTo>
                    <a:pt x="75026" y="21386"/>
                    <a:pt x="72862" y="24569"/>
                    <a:pt x="70485" y="27590"/>
                  </a:cubicBezTo>
                  <a:cubicBezTo>
                    <a:pt x="59072" y="42958"/>
                    <a:pt x="45086" y="56234"/>
                    <a:pt x="29147" y="66833"/>
                  </a:cubicBezTo>
                  <a:cubicBezTo>
                    <a:pt x="22466" y="71368"/>
                    <a:pt x="15389" y="75289"/>
                    <a:pt x="8001" y="78549"/>
                  </a:cubicBezTo>
                  <a:cubicBezTo>
                    <a:pt x="5526" y="79971"/>
                    <a:pt x="2816" y="80939"/>
                    <a:pt x="0" y="8140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A48551E6-94BA-4014-81D9-8CA227C89542}"/>
                </a:ext>
              </a:extLst>
            </p:cNvPr>
            <p:cNvSpPr/>
            <p:nvPr/>
          </p:nvSpPr>
          <p:spPr>
            <a:xfrm>
              <a:off x="6885622" y="5332927"/>
              <a:ext cx="101155" cy="33797"/>
            </a:xfrm>
            <a:custGeom>
              <a:avLst/>
              <a:gdLst>
                <a:gd name="connsiteX0" fmla="*/ 10477 w 101155"/>
                <a:gd name="connsiteY0" fmla="*/ 29920 h 33797"/>
                <a:gd name="connsiteX1" fmla="*/ 37052 w 101155"/>
                <a:gd name="connsiteY1" fmla="*/ 30587 h 33797"/>
                <a:gd name="connsiteX2" fmla="*/ 94202 w 101155"/>
                <a:gd name="connsiteY2" fmla="*/ 4584 h 33797"/>
                <a:gd name="connsiteX3" fmla="*/ 95155 w 101155"/>
                <a:gd name="connsiteY3" fmla="*/ 8680 h 33797"/>
                <a:gd name="connsiteX4" fmla="*/ 89059 w 101155"/>
                <a:gd name="connsiteY4" fmla="*/ 7060 h 33797"/>
                <a:gd name="connsiteX5" fmla="*/ 22384 w 101155"/>
                <a:gd name="connsiteY5" fmla="*/ 16585 h 33797"/>
                <a:gd name="connsiteX6" fmla="*/ 0 w 101155"/>
                <a:gd name="connsiteY6" fmla="*/ 33730 h 33797"/>
                <a:gd name="connsiteX7" fmla="*/ 4763 w 101155"/>
                <a:gd name="connsiteY7" fmla="*/ 27444 h 33797"/>
                <a:gd name="connsiteX8" fmla="*/ 21431 w 101155"/>
                <a:gd name="connsiteY8" fmla="*/ 13823 h 33797"/>
                <a:gd name="connsiteX9" fmla="*/ 90583 w 101155"/>
                <a:gd name="connsiteY9" fmla="*/ 2203 h 33797"/>
                <a:gd name="connsiteX10" fmla="*/ 97060 w 101155"/>
                <a:gd name="connsiteY10" fmla="*/ 4012 h 33797"/>
                <a:gd name="connsiteX11" fmla="*/ 101155 w 101155"/>
                <a:gd name="connsiteY11" fmla="*/ 5060 h 33797"/>
                <a:gd name="connsiteX12" fmla="*/ 98107 w 101155"/>
                <a:gd name="connsiteY12" fmla="*/ 8108 h 33797"/>
                <a:gd name="connsiteX13" fmla="*/ 37528 w 101155"/>
                <a:gd name="connsiteY13" fmla="*/ 33730 h 33797"/>
                <a:gd name="connsiteX14" fmla="*/ 17621 w 101155"/>
                <a:gd name="connsiteY14" fmla="*/ 32016 h 33797"/>
                <a:gd name="connsiteX15" fmla="*/ 10477 w 101155"/>
                <a:gd name="connsiteY15" fmla="*/ 29920 h 3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155" h="33797">
                  <a:moveTo>
                    <a:pt x="10477" y="29920"/>
                  </a:moveTo>
                  <a:cubicBezTo>
                    <a:pt x="19310" y="30759"/>
                    <a:pt x="28189" y="30982"/>
                    <a:pt x="37052" y="30587"/>
                  </a:cubicBezTo>
                  <a:cubicBezTo>
                    <a:pt x="58550" y="28841"/>
                    <a:pt x="78763" y="19644"/>
                    <a:pt x="94202" y="4584"/>
                  </a:cubicBezTo>
                  <a:lnTo>
                    <a:pt x="95155" y="8680"/>
                  </a:lnTo>
                  <a:lnTo>
                    <a:pt x="89059" y="7060"/>
                  </a:lnTo>
                  <a:cubicBezTo>
                    <a:pt x="66420" y="1901"/>
                    <a:pt x="42673" y="5294"/>
                    <a:pt x="22384" y="16585"/>
                  </a:cubicBezTo>
                  <a:cubicBezTo>
                    <a:pt x="14521" y="21756"/>
                    <a:pt x="7040" y="27486"/>
                    <a:pt x="0" y="33730"/>
                  </a:cubicBezTo>
                  <a:cubicBezTo>
                    <a:pt x="1213" y="31376"/>
                    <a:pt x="2824" y="29249"/>
                    <a:pt x="4763" y="27444"/>
                  </a:cubicBezTo>
                  <a:cubicBezTo>
                    <a:pt x="9681" y="22174"/>
                    <a:pt x="15288" y="17593"/>
                    <a:pt x="21431" y="13823"/>
                  </a:cubicBezTo>
                  <a:cubicBezTo>
                    <a:pt x="42106" y="1139"/>
                    <a:pt x="66897" y="-3027"/>
                    <a:pt x="90583" y="2203"/>
                  </a:cubicBezTo>
                  <a:lnTo>
                    <a:pt x="97060" y="4012"/>
                  </a:lnTo>
                  <a:lnTo>
                    <a:pt x="101155" y="5060"/>
                  </a:lnTo>
                  <a:lnTo>
                    <a:pt x="98107" y="8108"/>
                  </a:lnTo>
                  <a:cubicBezTo>
                    <a:pt x="81766" y="23829"/>
                    <a:pt x="60191" y="32954"/>
                    <a:pt x="37528" y="33730"/>
                  </a:cubicBezTo>
                  <a:cubicBezTo>
                    <a:pt x="30847" y="34007"/>
                    <a:pt x="24157" y="33431"/>
                    <a:pt x="17621" y="32016"/>
                  </a:cubicBezTo>
                  <a:cubicBezTo>
                    <a:pt x="15114" y="31858"/>
                    <a:pt x="12673" y="31142"/>
                    <a:pt x="10477" y="2992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EB39132B-E53D-4828-9665-1DEA4CF28894}"/>
                </a:ext>
              </a:extLst>
            </p:cNvPr>
            <p:cNvSpPr/>
            <p:nvPr/>
          </p:nvSpPr>
          <p:spPr>
            <a:xfrm>
              <a:off x="7269638" y="4861833"/>
              <a:ext cx="90900" cy="185642"/>
            </a:xfrm>
            <a:custGeom>
              <a:avLst/>
              <a:gdLst>
                <a:gd name="connsiteX0" fmla="*/ 32 w 90900"/>
                <a:gd name="connsiteY0" fmla="*/ 0 h 185642"/>
                <a:gd name="connsiteX1" fmla="*/ 5938 w 90900"/>
                <a:gd name="connsiteY1" fmla="*/ 5905 h 185642"/>
                <a:gd name="connsiteX2" fmla="*/ 19844 w 90900"/>
                <a:gd name="connsiteY2" fmla="*/ 23431 h 185642"/>
                <a:gd name="connsiteX3" fmla="*/ 57944 w 90900"/>
                <a:gd name="connsiteY3" fmla="*/ 86678 h 185642"/>
                <a:gd name="connsiteX4" fmla="*/ 84519 w 90900"/>
                <a:gd name="connsiteY4" fmla="*/ 155734 h 185642"/>
                <a:gd name="connsiteX5" fmla="*/ 89758 w 90900"/>
                <a:gd name="connsiteY5" fmla="*/ 177451 h 185642"/>
                <a:gd name="connsiteX6" fmla="*/ 90901 w 90900"/>
                <a:gd name="connsiteY6" fmla="*/ 185642 h 185642"/>
                <a:gd name="connsiteX7" fmla="*/ 81376 w 90900"/>
                <a:gd name="connsiteY7" fmla="*/ 157067 h 185642"/>
                <a:gd name="connsiteX8" fmla="*/ 53753 w 90900"/>
                <a:gd name="connsiteY8" fmla="*/ 89154 h 185642"/>
                <a:gd name="connsiteX9" fmla="*/ 17082 w 90900"/>
                <a:gd name="connsiteY9" fmla="*/ 25717 h 185642"/>
                <a:gd name="connsiteX10" fmla="*/ 32 w 90900"/>
                <a:gd name="connsiteY10" fmla="*/ 0 h 18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900" h="185642">
                  <a:moveTo>
                    <a:pt x="32" y="0"/>
                  </a:moveTo>
                  <a:cubicBezTo>
                    <a:pt x="32" y="0"/>
                    <a:pt x="2414" y="1905"/>
                    <a:pt x="5938" y="5905"/>
                  </a:cubicBezTo>
                  <a:cubicBezTo>
                    <a:pt x="9462" y="9906"/>
                    <a:pt x="14225" y="15430"/>
                    <a:pt x="19844" y="23431"/>
                  </a:cubicBezTo>
                  <a:cubicBezTo>
                    <a:pt x="34418" y="43326"/>
                    <a:pt x="47170" y="64494"/>
                    <a:pt x="57944" y="86678"/>
                  </a:cubicBezTo>
                  <a:cubicBezTo>
                    <a:pt x="68831" y="108863"/>
                    <a:pt x="77725" y="131973"/>
                    <a:pt x="84519" y="155734"/>
                  </a:cubicBezTo>
                  <a:cubicBezTo>
                    <a:pt x="86996" y="165259"/>
                    <a:pt x="88805" y="172307"/>
                    <a:pt x="89758" y="177451"/>
                  </a:cubicBezTo>
                  <a:cubicBezTo>
                    <a:pt x="90524" y="180114"/>
                    <a:pt x="90909" y="182871"/>
                    <a:pt x="90901" y="185642"/>
                  </a:cubicBezTo>
                  <a:cubicBezTo>
                    <a:pt x="87238" y="176287"/>
                    <a:pt x="84058" y="166749"/>
                    <a:pt x="81376" y="157067"/>
                  </a:cubicBezTo>
                  <a:cubicBezTo>
                    <a:pt x="73733" y="133824"/>
                    <a:pt x="64504" y="111133"/>
                    <a:pt x="53753" y="89154"/>
                  </a:cubicBezTo>
                  <a:cubicBezTo>
                    <a:pt x="42960" y="67213"/>
                    <a:pt x="30708" y="46020"/>
                    <a:pt x="17082" y="25717"/>
                  </a:cubicBezTo>
                  <a:cubicBezTo>
                    <a:pt x="6509" y="9525"/>
                    <a:pt x="-539" y="0"/>
                    <a:pt x="32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1DC3D13A-7C1B-4BD3-8AC3-C3947D4758DA}"/>
                </a:ext>
              </a:extLst>
            </p:cNvPr>
            <p:cNvSpPr/>
            <p:nvPr/>
          </p:nvSpPr>
          <p:spPr>
            <a:xfrm>
              <a:off x="7237666" y="4915268"/>
              <a:ext cx="91820" cy="59413"/>
            </a:xfrm>
            <a:custGeom>
              <a:avLst/>
              <a:gdLst>
                <a:gd name="connsiteX0" fmla="*/ 91821 w 91820"/>
                <a:gd name="connsiteY0" fmla="*/ 59055 h 59413"/>
                <a:gd name="connsiteX1" fmla="*/ 83534 w 91820"/>
                <a:gd name="connsiteY1" fmla="*/ 59055 h 59413"/>
                <a:gd name="connsiteX2" fmla="*/ 61436 w 91820"/>
                <a:gd name="connsiteY2" fmla="*/ 53721 h 59413"/>
                <a:gd name="connsiteX3" fmla="*/ 4286 w 91820"/>
                <a:gd name="connsiteY3" fmla="*/ 6858 h 59413"/>
                <a:gd name="connsiteX4" fmla="*/ 2858 w 91820"/>
                <a:gd name="connsiteY4" fmla="*/ 4667 h 59413"/>
                <a:gd name="connsiteX5" fmla="*/ 0 w 91820"/>
                <a:gd name="connsiteY5" fmla="*/ 0 h 59413"/>
                <a:gd name="connsiteX6" fmla="*/ 5525 w 91820"/>
                <a:gd name="connsiteY6" fmla="*/ 953 h 59413"/>
                <a:gd name="connsiteX7" fmla="*/ 70675 w 91820"/>
                <a:gd name="connsiteY7" fmla="*/ 33242 h 59413"/>
                <a:gd name="connsiteX8" fmla="*/ 85439 w 91820"/>
                <a:gd name="connsiteY8" fmla="*/ 49530 h 59413"/>
                <a:gd name="connsiteX9" fmla="*/ 89630 w 91820"/>
                <a:gd name="connsiteY9" fmla="*/ 56388 h 59413"/>
                <a:gd name="connsiteX10" fmla="*/ 68390 w 91820"/>
                <a:gd name="connsiteY10" fmla="*/ 35814 h 59413"/>
                <a:gd name="connsiteX11" fmla="*/ 4572 w 91820"/>
                <a:gd name="connsiteY11" fmla="*/ 5810 h 59413"/>
                <a:gd name="connsiteX12" fmla="*/ 7239 w 91820"/>
                <a:gd name="connsiteY12" fmla="*/ 2191 h 59413"/>
                <a:gd name="connsiteX13" fmla="*/ 8477 w 91820"/>
                <a:gd name="connsiteY13" fmla="*/ 4286 h 59413"/>
                <a:gd name="connsiteX14" fmla="*/ 62960 w 91820"/>
                <a:gd name="connsiteY14" fmla="*/ 50483 h 59413"/>
                <a:gd name="connsiteX15" fmla="*/ 91821 w 91820"/>
                <a:gd name="connsiteY15" fmla="*/ 59055 h 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820" h="59413">
                  <a:moveTo>
                    <a:pt x="91821" y="59055"/>
                  </a:moveTo>
                  <a:cubicBezTo>
                    <a:pt x="89079" y="59534"/>
                    <a:pt x="86276" y="59534"/>
                    <a:pt x="83534" y="59055"/>
                  </a:cubicBezTo>
                  <a:cubicBezTo>
                    <a:pt x="75979" y="58183"/>
                    <a:pt x="68558" y="56392"/>
                    <a:pt x="61436" y="53721"/>
                  </a:cubicBezTo>
                  <a:cubicBezTo>
                    <a:pt x="37678" y="44937"/>
                    <a:pt x="17554" y="28435"/>
                    <a:pt x="4286" y="6858"/>
                  </a:cubicBezTo>
                  <a:lnTo>
                    <a:pt x="2858" y="4667"/>
                  </a:lnTo>
                  <a:lnTo>
                    <a:pt x="0" y="0"/>
                  </a:lnTo>
                  <a:lnTo>
                    <a:pt x="5525" y="953"/>
                  </a:lnTo>
                  <a:cubicBezTo>
                    <a:pt x="29813" y="5473"/>
                    <a:pt x="52369" y="16652"/>
                    <a:pt x="70675" y="33242"/>
                  </a:cubicBezTo>
                  <a:cubicBezTo>
                    <a:pt x="76145" y="38148"/>
                    <a:pt x="81093" y="43606"/>
                    <a:pt x="85439" y="49530"/>
                  </a:cubicBezTo>
                  <a:cubicBezTo>
                    <a:pt x="88583" y="53721"/>
                    <a:pt x="89916" y="56293"/>
                    <a:pt x="89630" y="56388"/>
                  </a:cubicBezTo>
                  <a:cubicBezTo>
                    <a:pt x="89345" y="56483"/>
                    <a:pt x="82391" y="47530"/>
                    <a:pt x="68390" y="35814"/>
                  </a:cubicBezTo>
                  <a:cubicBezTo>
                    <a:pt x="50037" y="20514"/>
                    <a:pt x="28062" y="10183"/>
                    <a:pt x="4572" y="5810"/>
                  </a:cubicBezTo>
                  <a:lnTo>
                    <a:pt x="7239" y="2191"/>
                  </a:lnTo>
                  <a:lnTo>
                    <a:pt x="8477" y="4286"/>
                  </a:lnTo>
                  <a:cubicBezTo>
                    <a:pt x="21367" y="24998"/>
                    <a:pt x="40420" y="41153"/>
                    <a:pt x="62960" y="50483"/>
                  </a:cubicBezTo>
                  <a:cubicBezTo>
                    <a:pt x="72418" y="53862"/>
                    <a:pt x="82052" y="56723"/>
                    <a:pt x="91821" y="5905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A31B4321-468D-422E-BE16-3533BC3882B7}"/>
                </a:ext>
              </a:extLst>
            </p:cNvPr>
            <p:cNvSpPr/>
            <p:nvPr/>
          </p:nvSpPr>
          <p:spPr>
            <a:xfrm>
              <a:off x="7311033" y="4816879"/>
              <a:ext cx="27603" cy="110770"/>
            </a:xfrm>
            <a:custGeom>
              <a:avLst/>
              <a:gdLst>
                <a:gd name="connsiteX0" fmla="*/ 13691 w 27603"/>
                <a:gd name="connsiteY0" fmla="*/ 110771 h 110770"/>
                <a:gd name="connsiteX1" fmla="*/ 21121 w 27603"/>
                <a:gd name="connsiteY1" fmla="*/ 78957 h 110770"/>
                <a:gd name="connsiteX2" fmla="*/ 23693 w 27603"/>
                <a:gd name="connsiteY2" fmla="*/ 43905 h 110770"/>
                <a:gd name="connsiteX3" fmla="*/ 22073 w 27603"/>
                <a:gd name="connsiteY3" fmla="*/ 23331 h 110770"/>
                <a:gd name="connsiteX4" fmla="*/ 20168 w 27603"/>
                <a:gd name="connsiteY4" fmla="*/ 12759 h 110770"/>
                <a:gd name="connsiteX5" fmla="*/ 15120 w 27603"/>
                <a:gd name="connsiteY5" fmla="*/ 5329 h 110770"/>
                <a:gd name="connsiteX6" fmla="*/ 9310 w 27603"/>
                <a:gd name="connsiteY6" fmla="*/ 9139 h 110770"/>
                <a:gd name="connsiteX7" fmla="*/ 6833 w 27603"/>
                <a:gd name="connsiteY7" fmla="*/ 19331 h 110770"/>
                <a:gd name="connsiteX8" fmla="*/ 4643 w 27603"/>
                <a:gd name="connsiteY8" fmla="*/ 39905 h 110770"/>
                <a:gd name="connsiteX9" fmla="*/ 6453 w 27603"/>
                <a:gd name="connsiteY9" fmla="*/ 74957 h 110770"/>
                <a:gd name="connsiteX10" fmla="*/ 13406 w 27603"/>
                <a:gd name="connsiteY10" fmla="*/ 106770 h 110770"/>
                <a:gd name="connsiteX11" fmla="*/ 9596 w 27603"/>
                <a:gd name="connsiteY11" fmla="*/ 98769 h 110770"/>
                <a:gd name="connsiteX12" fmla="*/ 3023 w 27603"/>
                <a:gd name="connsiteY12" fmla="*/ 75528 h 110770"/>
                <a:gd name="connsiteX13" fmla="*/ 71 w 27603"/>
                <a:gd name="connsiteY13" fmla="*/ 39714 h 110770"/>
                <a:gd name="connsiteX14" fmla="*/ 2071 w 27603"/>
                <a:gd name="connsiteY14" fmla="*/ 18473 h 110770"/>
                <a:gd name="connsiteX15" fmla="*/ 4166 w 27603"/>
                <a:gd name="connsiteY15" fmla="*/ 6853 h 110770"/>
                <a:gd name="connsiteX16" fmla="*/ 8453 w 27603"/>
                <a:gd name="connsiteY16" fmla="*/ 1328 h 110770"/>
                <a:gd name="connsiteX17" fmla="*/ 16263 w 27603"/>
                <a:gd name="connsiteY17" fmla="*/ 471 h 110770"/>
                <a:gd name="connsiteX18" fmla="*/ 24264 w 27603"/>
                <a:gd name="connsiteY18" fmla="*/ 11044 h 110770"/>
                <a:gd name="connsiteX19" fmla="*/ 26265 w 27603"/>
                <a:gd name="connsiteY19" fmla="*/ 22379 h 110770"/>
                <a:gd name="connsiteX20" fmla="*/ 27598 w 27603"/>
                <a:gd name="connsiteY20" fmla="*/ 43619 h 110770"/>
                <a:gd name="connsiteX21" fmla="*/ 23883 w 27603"/>
                <a:gd name="connsiteY21" fmla="*/ 79338 h 110770"/>
                <a:gd name="connsiteX22" fmla="*/ 17025 w 27603"/>
                <a:gd name="connsiteY22" fmla="*/ 102484 h 110770"/>
                <a:gd name="connsiteX23" fmla="*/ 13691 w 27603"/>
                <a:gd name="connsiteY23" fmla="*/ 110771 h 1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603" h="110770">
                  <a:moveTo>
                    <a:pt x="13691" y="110771"/>
                  </a:moveTo>
                  <a:cubicBezTo>
                    <a:pt x="12834" y="110771"/>
                    <a:pt x="17787" y="98769"/>
                    <a:pt x="21121" y="78957"/>
                  </a:cubicBezTo>
                  <a:cubicBezTo>
                    <a:pt x="23098" y="67383"/>
                    <a:pt x="23959" y="55645"/>
                    <a:pt x="23693" y="43905"/>
                  </a:cubicBezTo>
                  <a:cubicBezTo>
                    <a:pt x="23561" y="37022"/>
                    <a:pt x="23020" y="30151"/>
                    <a:pt x="22073" y="23331"/>
                  </a:cubicBezTo>
                  <a:cubicBezTo>
                    <a:pt x="21502" y="19807"/>
                    <a:pt x="21026" y="15902"/>
                    <a:pt x="20168" y="12759"/>
                  </a:cubicBezTo>
                  <a:cubicBezTo>
                    <a:pt x="19581" y="9692"/>
                    <a:pt x="17754" y="7005"/>
                    <a:pt x="15120" y="5329"/>
                  </a:cubicBezTo>
                  <a:cubicBezTo>
                    <a:pt x="12929" y="4567"/>
                    <a:pt x="10643" y="5996"/>
                    <a:pt x="9310" y="9139"/>
                  </a:cubicBezTo>
                  <a:cubicBezTo>
                    <a:pt x="8129" y="12440"/>
                    <a:pt x="7299" y="15856"/>
                    <a:pt x="6833" y="19331"/>
                  </a:cubicBezTo>
                  <a:cubicBezTo>
                    <a:pt x="5752" y="26147"/>
                    <a:pt x="5021" y="33014"/>
                    <a:pt x="4643" y="39905"/>
                  </a:cubicBezTo>
                  <a:cubicBezTo>
                    <a:pt x="4159" y="51620"/>
                    <a:pt x="4765" y="63354"/>
                    <a:pt x="6453" y="74957"/>
                  </a:cubicBezTo>
                  <a:cubicBezTo>
                    <a:pt x="9500" y="94769"/>
                    <a:pt x="14263" y="106484"/>
                    <a:pt x="13406" y="106770"/>
                  </a:cubicBezTo>
                  <a:cubicBezTo>
                    <a:pt x="11686" y="104342"/>
                    <a:pt x="10397" y="101635"/>
                    <a:pt x="9596" y="98769"/>
                  </a:cubicBezTo>
                  <a:cubicBezTo>
                    <a:pt x="6759" y="91219"/>
                    <a:pt x="4561" y="83445"/>
                    <a:pt x="3023" y="75528"/>
                  </a:cubicBezTo>
                  <a:cubicBezTo>
                    <a:pt x="705" y="63738"/>
                    <a:pt x="-286" y="51725"/>
                    <a:pt x="71" y="39714"/>
                  </a:cubicBezTo>
                  <a:cubicBezTo>
                    <a:pt x="291" y="32599"/>
                    <a:pt x="959" y="25505"/>
                    <a:pt x="2071" y="18473"/>
                  </a:cubicBezTo>
                  <a:cubicBezTo>
                    <a:pt x="2310" y="14531"/>
                    <a:pt x="3013" y="10630"/>
                    <a:pt x="4166" y="6853"/>
                  </a:cubicBezTo>
                  <a:cubicBezTo>
                    <a:pt x="5005" y="4621"/>
                    <a:pt x="6499" y="2695"/>
                    <a:pt x="8453" y="1328"/>
                  </a:cubicBezTo>
                  <a:cubicBezTo>
                    <a:pt x="10812" y="-68"/>
                    <a:pt x="13658" y="-380"/>
                    <a:pt x="16263" y="471"/>
                  </a:cubicBezTo>
                  <a:cubicBezTo>
                    <a:pt x="20350" y="2653"/>
                    <a:pt x="23275" y="6518"/>
                    <a:pt x="24264" y="11044"/>
                  </a:cubicBezTo>
                  <a:cubicBezTo>
                    <a:pt x="25137" y="14783"/>
                    <a:pt x="25805" y="18567"/>
                    <a:pt x="26265" y="22379"/>
                  </a:cubicBezTo>
                  <a:cubicBezTo>
                    <a:pt x="27215" y="29418"/>
                    <a:pt x="27661" y="36516"/>
                    <a:pt x="27598" y="43619"/>
                  </a:cubicBezTo>
                  <a:cubicBezTo>
                    <a:pt x="27682" y="55626"/>
                    <a:pt x="26436" y="67605"/>
                    <a:pt x="23883" y="79338"/>
                  </a:cubicBezTo>
                  <a:cubicBezTo>
                    <a:pt x="22263" y="87235"/>
                    <a:pt x="19969" y="94979"/>
                    <a:pt x="17025" y="102484"/>
                  </a:cubicBezTo>
                  <a:cubicBezTo>
                    <a:pt x="16355" y="105404"/>
                    <a:pt x="15230" y="108200"/>
                    <a:pt x="13691" y="11077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7C3EC38B-5C1E-45C5-9770-9CE4B118D501}"/>
                </a:ext>
              </a:extLst>
            </p:cNvPr>
            <p:cNvSpPr/>
            <p:nvPr/>
          </p:nvSpPr>
          <p:spPr>
            <a:xfrm>
              <a:off x="7364222" y="4913267"/>
              <a:ext cx="53561" cy="91058"/>
            </a:xfrm>
            <a:custGeom>
              <a:avLst/>
              <a:gdLst>
                <a:gd name="connsiteX0" fmla="*/ 6603 w 53561"/>
                <a:gd name="connsiteY0" fmla="*/ 80581 h 91058"/>
                <a:gd name="connsiteX1" fmla="*/ 25653 w 53561"/>
                <a:gd name="connsiteY1" fmla="*/ 62484 h 91058"/>
                <a:gd name="connsiteX2" fmla="*/ 48513 w 53561"/>
                <a:gd name="connsiteY2" fmla="*/ 3905 h 91058"/>
                <a:gd name="connsiteX3" fmla="*/ 52037 w 53561"/>
                <a:gd name="connsiteY3" fmla="*/ 6191 h 91058"/>
                <a:gd name="connsiteX4" fmla="*/ 46513 w 53561"/>
                <a:gd name="connsiteY4" fmla="*/ 9239 h 91058"/>
                <a:gd name="connsiteX5" fmla="*/ 5936 w 53561"/>
                <a:gd name="connsiteY5" fmla="*/ 62484 h 91058"/>
                <a:gd name="connsiteX6" fmla="*/ 1079 w 53561"/>
                <a:gd name="connsiteY6" fmla="*/ 91059 h 91058"/>
                <a:gd name="connsiteX7" fmla="*/ 31 w 53561"/>
                <a:gd name="connsiteY7" fmla="*/ 83248 h 91058"/>
                <a:gd name="connsiteX8" fmla="*/ 2507 w 53561"/>
                <a:gd name="connsiteY8" fmla="*/ 61817 h 91058"/>
                <a:gd name="connsiteX9" fmla="*/ 43941 w 53561"/>
                <a:gd name="connsiteY9" fmla="*/ 5239 h 91058"/>
                <a:gd name="connsiteX10" fmla="*/ 49847 w 53561"/>
                <a:gd name="connsiteY10" fmla="*/ 2000 h 91058"/>
                <a:gd name="connsiteX11" fmla="*/ 53561 w 53561"/>
                <a:gd name="connsiteY11" fmla="*/ 0 h 91058"/>
                <a:gd name="connsiteX12" fmla="*/ 53561 w 53561"/>
                <a:gd name="connsiteY12" fmla="*/ 4286 h 91058"/>
                <a:gd name="connsiteX13" fmla="*/ 28225 w 53561"/>
                <a:gd name="connsiteY13" fmla="*/ 65056 h 91058"/>
                <a:gd name="connsiteX14" fmla="*/ 12794 w 53561"/>
                <a:gd name="connsiteY14" fmla="*/ 77724 h 91058"/>
                <a:gd name="connsiteX15" fmla="*/ 6603 w 53561"/>
                <a:gd name="connsiteY15" fmla="*/ 80581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561" h="91058">
                  <a:moveTo>
                    <a:pt x="6603" y="80581"/>
                  </a:moveTo>
                  <a:cubicBezTo>
                    <a:pt x="13269" y="74890"/>
                    <a:pt x="19628" y="68849"/>
                    <a:pt x="25653" y="62484"/>
                  </a:cubicBezTo>
                  <a:cubicBezTo>
                    <a:pt x="39832" y="46197"/>
                    <a:pt x="47913" y="25491"/>
                    <a:pt x="48513" y="3905"/>
                  </a:cubicBezTo>
                  <a:lnTo>
                    <a:pt x="52037" y="6191"/>
                  </a:lnTo>
                  <a:lnTo>
                    <a:pt x="46513" y="9239"/>
                  </a:lnTo>
                  <a:cubicBezTo>
                    <a:pt x="26955" y="21454"/>
                    <a:pt x="12527" y="40387"/>
                    <a:pt x="5936" y="62484"/>
                  </a:cubicBezTo>
                  <a:cubicBezTo>
                    <a:pt x="3521" y="71856"/>
                    <a:pt x="1896" y="81415"/>
                    <a:pt x="1079" y="91059"/>
                  </a:cubicBezTo>
                  <a:cubicBezTo>
                    <a:pt x="243" y="88544"/>
                    <a:pt x="-112" y="85895"/>
                    <a:pt x="31" y="83248"/>
                  </a:cubicBezTo>
                  <a:cubicBezTo>
                    <a:pt x="-129" y="76025"/>
                    <a:pt x="704" y="68814"/>
                    <a:pt x="2507" y="61817"/>
                  </a:cubicBezTo>
                  <a:cubicBezTo>
                    <a:pt x="8486" y="38311"/>
                    <a:pt x="23336" y="18033"/>
                    <a:pt x="43941" y="5239"/>
                  </a:cubicBezTo>
                  <a:lnTo>
                    <a:pt x="49847" y="2000"/>
                  </a:lnTo>
                  <a:lnTo>
                    <a:pt x="53561" y="0"/>
                  </a:lnTo>
                  <a:lnTo>
                    <a:pt x="53561" y="4286"/>
                  </a:lnTo>
                  <a:cubicBezTo>
                    <a:pt x="52954" y="26986"/>
                    <a:pt x="43923" y="48648"/>
                    <a:pt x="28225" y="65056"/>
                  </a:cubicBezTo>
                  <a:cubicBezTo>
                    <a:pt x="23615" y="69889"/>
                    <a:pt x="18433" y="74143"/>
                    <a:pt x="12794" y="77724"/>
                  </a:cubicBezTo>
                  <a:cubicBezTo>
                    <a:pt x="10894" y="78997"/>
                    <a:pt x="8805" y="79961"/>
                    <a:pt x="6603" y="805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4CE2631-1818-4DC4-8C2D-1714BF105AB3}"/>
                </a:ext>
              </a:extLst>
            </p:cNvPr>
            <p:cNvSpPr/>
            <p:nvPr/>
          </p:nvSpPr>
          <p:spPr>
            <a:xfrm>
              <a:off x="6963441" y="5933109"/>
              <a:ext cx="91440" cy="185642"/>
            </a:xfrm>
            <a:custGeom>
              <a:avLst/>
              <a:gdLst>
                <a:gd name="connsiteX0" fmla="*/ 0 w 91440"/>
                <a:gd name="connsiteY0" fmla="*/ 0 h 185642"/>
                <a:gd name="connsiteX1" fmla="*/ 5810 w 91440"/>
                <a:gd name="connsiteY1" fmla="*/ 5906 h 185642"/>
                <a:gd name="connsiteX2" fmla="*/ 19717 w 91440"/>
                <a:gd name="connsiteY2" fmla="*/ 23432 h 185642"/>
                <a:gd name="connsiteX3" fmla="*/ 85058 w 91440"/>
                <a:gd name="connsiteY3" fmla="*/ 155734 h 185642"/>
                <a:gd name="connsiteX4" fmla="*/ 90392 w 91440"/>
                <a:gd name="connsiteY4" fmla="*/ 177451 h 185642"/>
                <a:gd name="connsiteX5" fmla="*/ 91440 w 91440"/>
                <a:gd name="connsiteY5" fmla="*/ 185642 h 185642"/>
                <a:gd name="connsiteX6" fmla="*/ 81915 w 91440"/>
                <a:gd name="connsiteY6" fmla="*/ 157067 h 185642"/>
                <a:gd name="connsiteX7" fmla="*/ 54292 w 91440"/>
                <a:gd name="connsiteY7" fmla="*/ 89154 h 185642"/>
                <a:gd name="connsiteX8" fmla="*/ 17526 w 91440"/>
                <a:gd name="connsiteY8" fmla="*/ 25718 h 185642"/>
                <a:gd name="connsiteX9" fmla="*/ 0 w 91440"/>
                <a:gd name="connsiteY9" fmla="*/ 0 h 18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40" h="185642">
                  <a:moveTo>
                    <a:pt x="0" y="0"/>
                  </a:moveTo>
                  <a:cubicBezTo>
                    <a:pt x="0" y="0"/>
                    <a:pt x="2286" y="1905"/>
                    <a:pt x="5810" y="5906"/>
                  </a:cubicBezTo>
                  <a:cubicBezTo>
                    <a:pt x="9335" y="9906"/>
                    <a:pt x="14097" y="15431"/>
                    <a:pt x="19717" y="23432"/>
                  </a:cubicBezTo>
                  <a:cubicBezTo>
                    <a:pt x="49164" y="63312"/>
                    <a:pt x="71289" y="108110"/>
                    <a:pt x="85058" y="155734"/>
                  </a:cubicBezTo>
                  <a:cubicBezTo>
                    <a:pt x="87630" y="164783"/>
                    <a:pt x="89440" y="172308"/>
                    <a:pt x="90392" y="177451"/>
                  </a:cubicBezTo>
                  <a:cubicBezTo>
                    <a:pt x="91109" y="180122"/>
                    <a:pt x="91462" y="182877"/>
                    <a:pt x="91440" y="185642"/>
                  </a:cubicBezTo>
                  <a:cubicBezTo>
                    <a:pt x="87756" y="176295"/>
                    <a:pt x="84576" y="166756"/>
                    <a:pt x="81915" y="157067"/>
                  </a:cubicBezTo>
                  <a:cubicBezTo>
                    <a:pt x="74230" y="133840"/>
                    <a:pt x="65002" y="111151"/>
                    <a:pt x="54292" y="89154"/>
                  </a:cubicBezTo>
                  <a:cubicBezTo>
                    <a:pt x="43434" y="67229"/>
                    <a:pt x="31153" y="46038"/>
                    <a:pt x="17526" y="25718"/>
                  </a:cubicBezTo>
                  <a:cubicBezTo>
                    <a:pt x="11186" y="17495"/>
                    <a:pt x="5334" y="8908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ED46E928-79FB-4130-A1E7-C08E10B17A43}"/>
                </a:ext>
              </a:extLst>
            </p:cNvPr>
            <p:cNvSpPr/>
            <p:nvPr/>
          </p:nvSpPr>
          <p:spPr>
            <a:xfrm>
              <a:off x="6931342" y="5986640"/>
              <a:ext cx="91820" cy="59413"/>
            </a:xfrm>
            <a:custGeom>
              <a:avLst/>
              <a:gdLst>
                <a:gd name="connsiteX0" fmla="*/ 91821 w 91820"/>
                <a:gd name="connsiteY0" fmla="*/ 59055 h 59413"/>
                <a:gd name="connsiteX1" fmla="*/ 83534 w 91820"/>
                <a:gd name="connsiteY1" fmla="*/ 59055 h 59413"/>
                <a:gd name="connsiteX2" fmla="*/ 61436 w 91820"/>
                <a:gd name="connsiteY2" fmla="*/ 53721 h 59413"/>
                <a:gd name="connsiteX3" fmla="*/ 4286 w 91820"/>
                <a:gd name="connsiteY3" fmla="*/ 6858 h 59413"/>
                <a:gd name="connsiteX4" fmla="*/ 2953 w 91820"/>
                <a:gd name="connsiteY4" fmla="*/ 4667 h 59413"/>
                <a:gd name="connsiteX5" fmla="*/ 0 w 91820"/>
                <a:gd name="connsiteY5" fmla="*/ 0 h 59413"/>
                <a:gd name="connsiteX6" fmla="*/ 5525 w 91820"/>
                <a:gd name="connsiteY6" fmla="*/ 953 h 59413"/>
                <a:gd name="connsiteX7" fmla="*/ 70675 w 91820"/>
                <a:gd name="connsiteY7" fmla="*/ 33147 h 59413"/>
                <a:gd name="connsiteX8" fmla="*/ 85534 w 91820"/>
                <a:gd name="connsiteY8" fmla="*/ 49530 h 59413"/>
                <a:gd name="connsiteX9" fmla="*/ 89725 w 91820"/>
                <a:gd name="connsiteY9" fmla="*/ 56388 h 59413"/>
                <a:gd name="connsiteX10" fmla="*/ 68390 w 91820"/>
                <a:gd name="connsiteY10" fmla="*/ 35814 h 59413"/>
                <a:gd name="connsiteX11" fmla="*/ 4667 w 91820"/>
                <a:gd name="connsiteY11" fmla="*/ 5810 h 59413"/>
                <a:gd name="connsiteX12" fmla="*/ 7239 w 91820"/>
                <a:gd name="connsiteY12" fmla="*/ 2191 h 59413"/>
                <a:gd name="connsiteX13" fmla="*/ 8573 w 91820"/>
                <a:gd name="connsiteY13" fmla="*/ 4286 h 59413"/>
                <a:gd name="connsiteX14" fmla="*/ 63056 w 91820"/>
                <a:gd name="connsiteY14" fmla="*/ 50483 h 59413"/>
                <a:gd name="connsiteX15" fmla="*/ 91821 w 91820"/>
                <a:gd name="connsiteY15" fmla="*/ 59055 h 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820" h="59413">
                  <a:moveTo>
                    <a:pt x="91821" y="59055"/>
                  </a:moveTo>
                  <a:cubicBezTo>
                    <a:pt x="89079" y="59534"/>
                    <a:pt x="86276" y="59534"/>
                    <a:pt x="83534" y="59055"/>
                  </a:cubicBezTo>
                  <a:cubicBezTo>
                    <a:pt x="75987" y="58136"/>
                    <a:pt x="68572" y="56346"/>
                    <a:pt x="61436" y="53721"/>
                  </a:cubicBezTo>
                  <a:cubicBezTo>
                    <a:pt x="37678" y="44937"/>
                    <a:pt x="17554" y="28435"/>
                    <a:pt x="4286" y="6858"/>
                  </a:cubicBezTo>
                  <a:lnTo>
                    <a:pt x="2953" y="4667"/>
                  </a:lnTo>
                  <a:lnTo>
                    <a:pt x="0" y="0"/>
                  </a:lnTo>
                  <a:lnTo>
                    <a:pt x="5525" y="953"/>
                  </a:lnTo>
                  <a:cubicBezTo>
                    <a:pt x="29819" y="5397"/>
                    <a:pt x="52386" y="16549"/>
                    <a:pt x="70675" y="33147"/>
                  </a:cubicBezTo>
                  <a:cubicBezTo>
                    <a:pt x="76128" y="38133"/>
                    <a:pt x="81103" y="43618"/>
                    <a:pt x="85534" y="49530"/>
                  </a:cubicBezTo>
                  <a:cubicBezTo>
                    <a:pt x="87272" y="51590"/>
                    <a:pt x="88686" y="53902"/>
                    <a:pt x="89725" y="56388"/>
                  </a:cubicBezTo>
                  <a:cubicBezTo>
                    <a:pt x="88964" y="56960"/>
                    <a:pt x="82391" y="47530"/>
                    <a:pt x="68390" y="35814"/>
                  </a:cubicBezTo>
                  <a:cubicBezTo>
                    <a:pt x="50075" y="20510"/>
                    <a:pt x="28131" y="10178"/>
                    <a:pt x="4667" y="5810"/>
                  </a:cubicBezTo>
                  <a:lnTo>
                    <a:pt x="7239" y="2191"/>
                  </a:lnTo>
                  <a:lnTo>
                    <a:pt x="8573" y="4286"/>
                  </a:lnTo>
                  <a:cubicBezTo>
                    <a:pt x="21443" y="25015"/>
                    <a:pt x="40502" y="41175"/>
                    <a:pt x="63056" y="50483"/>
                  </a:cubicBezTo>
                  <a:cubicBezTo>
                    <a:pt x="72484" y="53853"/>
                    <a:pt x="82086" y="56714"/>
                    <a:pt x="91821" y="5905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44B1E22A-9114-4E75-AD0A-8ECE7BA10AAC}"/>
                </a:ext>
              </a:extLst>
            </p:cNvPr>
            <p:cNvSpPr/>
            <p:nvPr/>
          </p:nvSpPr>
          <p:spPr>
            <a:xfrm>
              <a:off x="7004318" y="5888483"/>
              <a:ext cx="28560" cy="110444"/>
            </a:xfrm>
            <a:custGeom>
              <a:avLst/>
              <a:gdLst>
                <a:gd name="connsiteX0" fmla="*/ 13701 w 28560"/>
                <a:gd name="connsiteY0" fmla="*/ 110445 h 110444"/>
                <a:gd name="connsiteX1" fmla="*/ 21131 w 28560"/>
                <a:gd name="connsiteY1" fmla="*/ 78726 h 110444"/>
                <a:gd name="connsiteX2" fmla="*/ 23703 w 28560"/>
                <a:gd name="connsiteY2" fmla="*/ 43674 h 110444"/>
                <a:gd name="connsiteX3" fmla="*/ 21988 w 28560"/>
                <a:gd name="connsiteY3" fmla="*/ 23005 h 110444"/>
                <a:gd name="connsiteX4" fmla="*/ 20083 w 28560"/>
                <a:gd name="connsiteY4" fmla="*/ 12527 h 110444"/>
                <a:gd name="connsiteX5" fmla="*/ 15035 w 28560"/>
                <a:gd name="connsiteY5" fmla="*/ 5098 h 110444"/>
                <a:gd name="connsiteX6" fmla="*/ 9225 w 28560"/>
                <a:gd name="connsiteY6" fmla="*/ 8908 h 110444"/>
                <a:gd name="connsiteX7" fmla="*/ 6843 w 28560"/>
                <a:gd name="connsiteY7" fmla="*/ 19100 h 110444"/>
                <a:gd name="connsiteX8" fmla="*/ 4653 w 28560"/>
                <a:gd name="connsiteY8" fmla="*/ 39674 h 110444"/>
                <a:gd name="connsiteX9" fmla="*/ 6462 w 28560"/>
                <a:gd name="connsiteY9" fmla="*/ 74726 h 110444"/>
                <a:gd name="connsiteX10" fmla="*/ 13416 w 28560"/>
                <a:gd name="connsiteY10" fmla="*/ 106539 h 110444"/>
                <a:gd name="connsiteX11" fmla="*/ 9510 w 28560"/>
                <a:gd name="connsiteY11" fmla="*/ 98538 h 110444"/>
                <a:gd name="connsiteX12" fmla="*/ 2938 w 28560"/>
                <a:gd name="connsiteY12" fmla="*/ 75297 h 110444"/>
                <a:gd name="connsiteX13" fmla="*/ 81 w 28560"/>
                <a:gd name="connsiteY13" fmla="*/ 39483 h 110444"/>
                <a:gd name="connsiteX14" fmla="*/ 1986 w 28560"/>
                <a:gd name="connsiteY14" fmla="*/ 18242 h 110444"/>
                <a:gd name="connsiteX15" fmla="*/ 4748 w 28560"/>
                <a:gd name="connsiteY15" fmla="*/ 6908 h 110444"/>
                <a:gd name="connsiteX16" fmla="*/ 9129 w 28560"/>
                <a:gd name="connsiteY16" fmla="*/ 1383 h 110444"/>
                <a:gd name="connsiteX17" fmla="*/ 16845 w 28560"/>
                <a:gd name="connsiteY17" fmla="*/ 526 h 110444"/>
                <a:gd name="connsiteX18" fmla="*/ 25131 w 28560"/>
                <a:gd name="connsiteY18" fmla="*/ 11575 h 110444"/>
                <a:gd name="connsiteX19" fmla="*/ 27132 w 28560"/>
                <a:gd name="connsiteY19" fmla="*/ 22910 h 110444"/>
                <a:gd name="connsiteX20" fmla="*/ 28560 w 28560"/>
                <a:gd name="connsiteY20" fmla="*/ 44151 h 110444"/>
                <a:gd name="connsiteX21" fmla="*/ 24846 w 28560"/>
                <a:gd name="connsiteY21" fmla="*/ 79869 h 110444"/>
                <a:gd name="connsiteX22" fmla="*/ 17892 w 28560"/>
                <a:gd name="connsiteY22" fmla="*/ 103015 h 110444"/>
                <a:gd name="connsiteX23" fmla="*/ 13701 w 28560"/>
                <a:gd name="connsiteY23" fmla="*/ 110445 h 11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60" h="110444">
                  <a:moveTo>
                    <a:pt x="13701" y="110445"/>
                  </a:moveTo>
                  <a:cubicBezTo>
                    <a:pt x="12844" y="110445"/>
                    <a:pt x="17702" y="98538"/>
                    <a:pt x="21131" y="78726"/>
                  </a:cubicBezTo>
                  <a:cubicBezTo>
                    <a:pt x="23061" y="67146"/>
                    <a:pt x="23921" y="55412"/>
                    <a:pt x="23703" y="43674"/>
                  </a:cubicBezTo>
                  <a:cubicBezTo>
                    <a:pt x="23581" y="36755"/>
                    <a:pt x="23009" y="29850"/>
                    <a:pt x="21988" y="23005"/>
                  </a:cubicBezTo>
                  <a:cubicBezTo>
                    <a:pt x="21610" y="19470"/>
                    <a:pt x="20973" y="15969"/>
                    <a:pt x="20083" y="12527"/>
                  </a:cubicBezTo>
                  <a:cubicBezTo>
                    <a:pt x="19495" y="9461"/>
                    <a:pt x="17669" y="6773"/>
                    <a:pt x="15035" y="5098"/>
                  </a:cubicBezTo>
                  <a:cubicBezTo>
                    <a:pt x="12844" y="4336"/>
                    <a:pt x="10558" y="5765"/>
                    <a:pt x="9225" y="8908"/>
                  </a:cubicBezTo>
                  <a:cubicBezTo>
                    <a:pt x="8033" y="12200"/>
                    <a:pt x="7233" y="15621"/>
                    <a:pt x="6843" y="19100"/>
                  </a:cubicBezTo>
                  <a:cubicBezTo>
                    <a:pt x="5663" y="25902"/>
                    <a:pt x="4931" y="32775"/>
                    <a:pt x="4653" y="39674"/>
                  </a:cubicBezTo>
                  <a:cubicBezTo>
                    <a:pt x="4073" y="51389"/>
                    <a:pt x="4679" y="63133"/>
                    <a:pt x="6462" y="74726"/>
                  </a:cubicBezTo>
                  <a:cubicBezTo>
                    <a:pt x="9510" y="94538"/>
                    <a:pt x="14273" y="106254"/>
                    <a:pt x="13416" y="106539"/>
                  </a:cubicBezTo>
                  <a:cubicBezTo>
                    <a:pt x="11684" y="104105"/>
                    <a:pt x="10365" y="101401"/>
                    <a:pt x="9510" y="98538"/>
                  </a:cubicBezTo>
                  <a:cubicBezTo>
                    <a:pt x="6687" y="90984"/>
                    <a:pt x="4489" y="83211"/>
                    <a:pt x="2938" y="75297"/>
                  </a:cubicBezTo>
                  <a:cubicBezTo>
                    <a:pt x="660" y="63502"/>
                    <a:pt x="-298" y="51490"/>
                    <a:pt x="81" y="39483"/>
                  </a:cubicBezTo>
                  <a:cubicBezTo>
                    <a:pt x="268" y="32370"/>
                    <a:pt x="904" y="25276"/>
                    <a:pt x="1986" y="18242"/>
                  </a:cubicBezTo>
                  <a:cubicBezTo>
                    <a:pt x="2509" y="14378"/>
                    <a:pt x="3434" y="10579"/>
                    <a:pt x="4748" y="6908"/>
                  </a:cubicBezTo>
                  <a:cubicBezTo>
                    <a:pt x="5595" y="4654"/>
                    <a:pt x="7128" y="2721"/>
                    <a:pt x="9129" y="1383"/>
                  </a:cubicBezTo>
                  <a:cubicBezTo>
                    <a:pt x="11427" y="-88"/>
                    <a:pt x="14280" y="-405"/>
                    <a:pt x="16845" y="526"/>
                  </a:cubicBezTo>
                  <a:cubicBezTo>
                    <a:pt x="21183" y="2710"/>
                    <a:pt x="24249" y="6799"/>
                    <a:pt x="25131" y="11575"/>
                  </a:cubicBezTo>
                  <a:cubicBezTo>
                    <a:pt x="26051" y="15304"/>
                    <a:pt x="26719" y="19091"/>
                    <a:pt x="27132" y="22910"/>
                  </a:cubicBezTo>
                  <a:cubicBezTo>
                    <a:pt x="28066" y="29952"/>
                    <a:pt x="28543" y="37047"/>
                    <a:pt x="28560" y="44151"/>
                  </a:cubicBezTo>
                  <a:cubicBezTo>
                    <a:pt x="28549" y="56153"/>
                    <a:pt x="27304" y="68122"/>
                    <a:pt x="24846" y="79869"/>
                  </a:cubicBezTo>
                  <a:cubicBezTo>
                    <a:pt x="23144" y="87756"/>
                    <a:pt x="20819" y="95496"/>
                    <a:pt x="17892" y="103015"/>
                  </a:cubicBezTo>
                  <a:cubicBezTo>
                    <a:pt x="16946" y="105720"/>
                    <a:pt x="15527" y="108236"/>
                    <a:pt x="13701" y="1104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EDCB0E9B-4FB2-4042-A467-CFBF278DB11E}"/>
                </a:ext>
              </a:extLst>
            </p:cNvPr>
            <p:cNvSpPr/>
            <p:nvPr/>
          </p:nvSpPr>
          <p:spPr>
            <a:xfrm>
              <a:off x="7057917" y="5984640"/>
              <a:ext cx="53542" cy="91058"/>
            </a:xfrm>
            <a:custGeom>
              <a:avLst/>
              <a:gdLst>
                <a:gd name="connsiteX0" fmla="*/ 6584 w 53542"/>
                <a:gd name="connsiteY0" fmla="*/ 80581 h 91058"/>
                <a:gd name="connsiteX1" fmla="*/ 25634 w 53542"/>
                <a:gd name="connsiteY1" fmla="*/ 62484 h 91058"/>
                <a:gd name="connsiteX2" fmla="*/ 48494 w 53542"/>
                <a:gd name="connsiteY2" fmla="*/ 3905 h 91058"/>
                <a:gd name="connsiteX3" fmla="*/ 52114 w 53542"/>
                <a:gd name="connsiteY3" fmla="*/ 6191 h 91058"/>
                <a:gd name="connsiteX4" fmla="*/ 46494 w 53542"/>
                <a:gd name="connsiteY4" fmla="*/ 9239 h 91058"/>
                <a:gd name="connsiteX5" fmla="*/ 5917 w 53542"/>
                <a:gd name="connsiteY5" fmla="*/ 62484 h 91058"/>
                <a:gd name="connsiteX6" fmla="*/ 1060 w 53542"/>
                <a:gd name="connsiteY6" fmla="*/ 91059 h 91058"/>
                <a:gd name="connsiteX7" fmla="*/ 12 w 53542"/>
                <a:gd name="connsiteY7" fmla="*/ 83248 h 91058"/>
                <a:gd name="connsiteX8" fmla="*/ 2488 w 53542"/>
                <a:gd name="connsiteY8" fmla="*/ 61817 h 91058"/>
                <a:gd name="connsiteX9" fmla="*/ 43922 w 53542"/>
                <a:gd name="connsiteY9" fmla="*/ 5239 h 91058"/>
                <a:gd name="connsiteX10" fmla="*/ 49828 w 53542"/>
                <a:gd name="connsiteY10" fmla="*/ 2000 h 91058"/>
                <a:gd name="connsiteX11" fmla="*/ 53542 w 53542"/>
                <a:gd name="connsiteY11" fmla="*/ 0 h 91058"/>
                <a:gd name="connsiteX12" fmla="*/ 53542 w 53542"/>
                <a:gd name="connsiteY12" fmla="*/ 4286 h 91058"/>
                <a:gd name="connsiteX13" fmla="*/ 28206 w 53542"/>
                <a:gd name="connsiteY13" fmla="*/ 65056 h 91058"/>
                <a:gd name="connsiteX14" fmla="*/ 12775 w 53542"/>
                <a:gd name="connsiteY14" fmla="*/ 77724 h 91058"/>
                <a:gd name="connsiteX15" fmla="*/ 6584 w 53542"/>
                <a:gd name="connsiteY15" fmla="*/ 80581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542" h="91058">
                  <a:moveTo>
                    <a:pt x="6584" y="80581"/>
                  </a:moveTo>
                  <a:cubicBezTo>
                    <a:pt x="13301" y="74947"/>
                    <a:pt x="19663" y="68903"/>
                    <a:pt x="25634" y="62484"/>
                  </a:cubicBezTo>
                  <a:cubicBezTo>
                    <a:pt x="39813" y="46197"/>
                    <a:pt x="47894" y="25491"/>
                    <a:pt x="48494" y="3905"/>
                  </a:cubicBezTo>
                  <a:lnTo>
                    <a:pt x="52114" y="6191"/>
                  </a:lnTo>
                  <a:lnTo>
                    <a:pt x="46494" y="9239"/>
                  </a:lnTo>
                  <a:cubicBezTo>
                    <a:pt x="26936" y="21454"/>
                    <a:pt x="12508" y="40387"/>
                    <a:pt x="5917" y="62484"/>
                  </a:cubicBezTo>
                  <a:cubicBezTo>
                    <a:pt x="3621" y="71881"/>
                    <a:pt x="1997" y="81430"/>
                    <a:pt x="1060" y="91059"/>
                  </a:cubicBezTo>
                  <a:cubicBezTo>
                    <a:pt x="283" y="88531"/>
                    <a:pt x="-71" y="85892"/>
                    <a:pt x="12" y="83248"/>
                  </a:cubicBezTo>
                  <a:cubicBezTo>
                    <a:pt x="-100" y="76027"/>
                    <a:pt x="733" y="68823"/>
                    <a:pt x="2488" y="61817"/>
                  </a:cubicBezTo>
                  <a:cubicBezTo>
                    <a:pt x="8504" y="38328"/>
                    <a:pt x="23344" y="18063"/>
                    <a:pt x="43922" y="5239"/>
                  </a:cubicBezTo>
                  <a:lnTo>
                    <a:pt x="49828" y="2000"/>
                  </a:lnTo>
                  <a:lnTo>
                    <a:pt x="53542" y="0"/>
                  </a:lnTo>
                  <a:lnTo>
                    <a:pt x="53542" y="4286"/>
                  </a:lnTo>
                  <a:cubicBezTo>
                    <a:pt x="52936" y="26986"/>
                    <a:pt x="43904" y="48648"/>
                    <a:pt x="28206" y="65056"/>
                  </a:cubicBezTo>
                  <a:cubicBezTo>
                    <a:pt x="23596" y="69889"/>
                    <a:pt x="18414" y="74143"/>
                    <a:pt x="12775" y="77724"/>
                  </a:cubicBezTo>
                  <a:cubicBezTo>
                    <a:pt x="10884" y="79012"/>
                    <a:pt x="8792" y="79978"/>
                    <a:pt x="6584" y="805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789F75C4-9AEF-44DF-9F8C-7CCD9C6BABC5}"/>
                </a:ext>
              </a:extLst>
            </p:cNvPr>
            <p:cNvSpPr/>
            <p:nvPr/>
          </p:nvSpPr>
          <p:spPr>
            <a:xfrm>
              <a:off x="8064912" y="4852879"/>
              <a:ext cx="104489" cy="178212"/>
            </a:xfrm>
            <a:custGeom>
              <a:avLst/>
              <a:gdLst>
                <a:gd name="connsiteX0" fmla="*/ 104489 w 104489"/>
                <a:gd name="connsiteY0" fmla="*/ 0 h 178212"/>
                <a:gd name="connsiteX1" fmla="*/ 102775 w 104489"/>
                <a:gd name="connsiteY1" fmla="*/ 8096 h 178212"/>
                <a:gd name="connsiteX2" fmla="*/ 95917 w 104489"/>
                <a:gd name="connsiteY2" fmla="*/ 29432 h 178212"/>
                <a:gd name="connsiteX3" fmla="*/ 64294 w 104489"/>
                <a:gd name="connsiteY3" fmla="*/ 96107 h 178212"/>
                <a:gd name="connsiteX4" fmla="*/ 21431 w 104489"/>
                <a:gd name="connsiteY4" fmla="*/ 156305 h 178212"/>
                <a:gd name="connsiteX5" fmla="*/ 6191 w 104489"/>
                <a:gd name="connsiteY5" fmla="*/ 172784 h 178212"/>
                <a:gd name="connsiteX6" fmla="*/ 0 w 104489"/>
                <a:gd name="connsiteY6" fmla="*/ 178213 h 178212"/>
                <a:gd name="connsiteX7" fmla="*/ 19050 w 104489"/>
                <a:gd name="connsiteY7" fmla="*/ 154115 h 178212"/>
                <a:gd name="connsiteX8" fmla="*/ 92678 w 104489"/>
                <a:gd name="connsiteY8" fmla="*/ 28004 h 178212"/>
                <a:gd name="connsiteX9" fmla="*/ 104489 w 104489"/>
                <a:gd name="connsiteY9" fmla="*/ 0 h 17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489" h="178212">
                  <a:moveTo>
                    <a:pt x="104489" y="0"/>
                  </a:moveTo>
                  <a:cubicBezTo>
                    <a:pt x="104322" y="2769"/>
                    <a:pt x="103744" y="5497"/>
                    <a:pt x="102775" y="8096"/>
                  </a:cubicBezTo>
                  <a:cubicBezTo>
                    <a:pt x="101441" y="13240"/>
                    <a:pt x="99155" y="20479"/>
                    <a:pt x="95917" y="29432"/>
                  </a:cubicBezTo>
                  <a:cubicBezTo>
                    <a:pt x="87413" y="52567"/>
                    <a:pt x="76829" y="74884"/>
                    <a:pt x="64294" y="96107"/>
                  </a:cubicBezTo>
                  <a:cubicBezTo>
                    <a:pt x="51814" y="117401"/>
                    <a:pt x="37471" y="137546"/>
                    <a:pt x="21431" y="156305"/>
                  </a:cubicBezTo>
                  <a:cubicBezTo>
                    <a:pt x="15240" y="163544"/>
                    <a:pt x="10001" y="169164"/>
                    <a:pt x="6191" y="172784"/>
                  </a:cubicBezTo>
                  <a:cubicBezTo>
                    <a:pt x="4372" y="174855"/>
                    <a:pt x="2291" y="176680"/>
                    <a:pt x="0" y="178213"/>
                  </a:cubicBezTo>
                  <a:cubicBezTo>
                    <a:pt x="5906" y="169839"/>
                    <a:pt x="12266" y="161794"/>
                    <a:pt x="19050" y="154115"/>
                  </a:cubicBezTo>
                  <a:cubicBezTo>
                    <a:pt x="49284" y="115670"/>
                    <a:pt x="74061" y="73231"/>
                    <a:pt x="92678" y="28004"/>
                  </a:cubicBezTo>
                  <a:cubicBezTo>
                    <a:pt x="96086" y="18455"/>
                    <a:pt x="100029" y="9105"/>
                    <a:pt x="10448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77FE7F9B-ADD0-4C18-83BE-FA0577CB98DF}"/>
                </a:ext>
              </a:extLst>
            </p:cNvPr>
            <p:cNvSpPr/>
            <p:nvPr/>
          </p:nvSpPr>
          <p:spPr>
            <a:xfrm>
              <a:off x="8093297" y="4855356"/>
              <a:ext cx="26947" cy="109537"/>
            </a:xfrm>
            <a:custGeom>
              <a:avLst/>
              <a:gdLst>
                <a:gd name="connsiteX0" fmla="*/ 15240 w 26947"/>
                <a:gd name="connsiteY0" fmla="*/ 109538 h 109537"/>
                <a:gd name="connsiteX1" fmla="*/ 10763 w 26947"/>
                <a:gd name="connsiteY1" fmla="*/ 102489 h 109537"/>
                <a:gd name="connsiteX2" fmla="*/ 3048 w 26947"/>
                <a:gd name="connsiteY2" fmla="*/ 81153 h 109537"/>
                <a:gd name="connsiteX3" fmla="*/ 10382 w 26947"/>
                <a:gd name="connsiteY3" fmla="*/ 7334 h 109537"/>
                <a:gd name="connsiteX4" fmla="*/ 11525 w 26947"/>
                <a:gd name="connsiteY4" fmla="*/ 5048 h 109537"/>
                <a:gd name="connsiteX5" fmla="*/ 13811 w 26947"/>
                <a:gd name="connsiteY5" fmla="*/ 0 h 109537"/>
                <a:gd name="connsiteX6" fmla="*/ 16002 w 26947"/>
                <a:gd name="connsiteY6" fmla="*/ 5143 h 109537"/>
                <a:gd name="connsiteX7" fmla="*/ 25527 w 26947"/>
                <a:gd name="connsiteY7" fmla="*/ 77248 h 109537"/>
                <a:gd name="connsiteX8" fmla="*/ 20098 w 26947"/>
                <a:gd name="connsiteY8" fmla="*/ 98679 h 109537"/>
                <a:gd name="connsiteX9" fmla="*/ 16669 w 26947"/>
                <a:gd name="connsiteY9" fmla="*/ 105918 h 109537"/>
                <a:gd name="connsiteX10" fmla="*/ 22098 w 26947"/>
                <a:gd name="connsiteY10" fmla="*/ 76771 h 109537"/>
                <a:gd name="connsiteX11" fmla="*/ 11811 w 26947"/>
                <a:gd name="connsiteY11" fmla="*/ 7144 h 109537"/>
                <a:gd name="connsiteX12" fmla="*/ 16288 w 26947"/>
                <a:gd name="connsiteY12" fmla="*/ 7144 h 109537"/>
                <a:gd name="connsiteX13" fmla="*/ 15335 w 26947"/>
                <a:gd name="connsiteY13" fmla="*/ 9430 h 109537"/>
                <a:gd name="connsiteX14" fmla="*/ 6858 w 26947"/>
                <a:gd name="connsiteY14" fmla="*/ 80296 h 109537"/>
                <a:gd name="connsiteX15" fmla="*/ 15240 w 26947"/>
                <a:gd name="connsiteY15" fmla="*/ 109538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47" h="109537">
                  <a:moveTo>
                    <a:pt x="15240" y="109538"/>
                  </a:moveTo>
                  <a:cubicBezTo>
                    <a:pt x="15240" y="109538"/>
                    <a:pt x="13240" y="107251"/>
                    <a:pt x="10763" y="102489"/>
                  </a:cubicBezTo>
                  <a:cubicBezTo>
                    <a:pt x="7411" y="95684"/>
                    <a:pt x="4823" y="88528"/>
                    <a:pt x="3048" y="81153"/>
                  </a:cubicBezTo>
                  <a:cubicBezTo>
                    <a:pt x="-2782" y="56415"/>
                    <a:pt x="-201" y="30441"/>
                    <a:pt x="10382" y="7334"/>
                  </a:cubicBezTo>
                  <a:lnTo>
                    <a:pt x="11525" y="5048"/>
                  </a:lnTo>
                  <a:lnTo>
                    <a:pt x="13811" y="0"/>
                  </a:lnTo>
                  <a:lnTo>
                    <a:pt x="16002" y="5143"/>
                  </a:lnTo>
                  <a:cubicBezTo>
                    <a:pt x="25836" y="27820"/>
                    <a:pt x="29135" y="52795"/>
                    <a:pt x="25527" y="77248"/>
                  </a:cubicBezTo>
                  <a:cubicBezTo>
                    <a:pt x="24390" y="84545"/>
                    <a:pt x="22573" y="91720"/>
                    <a:pt x="20098" y="98679"/>
                  </a:cubicBezTo>
                  <a:cubicBezTo>
                    <a:pt x="18288" y="103537"/>
                    <a:pt x="16955" y="106108"/>
                    <a:pt x="16669" y="105918"/>
                  </a:cubicBezTo>
                  <a:cubicBezTo>
                    <a:pt x="16383" y="105728"/>
                    <a:pt x="20098" y="94964"/>
                    <a:pt x="22098" y="76771"/>
                  </a:cubicBezTo>
                  <a:cubicBezTo>
                    <a:pt x="24714" y="53064"/>
                    <a:pt x="21170" y="29082"/>
                    <a:pt x="11811" y="7144"/>
                  </a:cubicBezTo>
                  <a:lnTo>
                    <a:pt x="16288" y="7144"/>
                  </a:lnTo>
                  <a:lnTo>
                    <a:pt x="15335" y="9430"/>
                  </a:lnTo>
                  <a:cubicBezTo>
                    <a:pt x="5165" y="31583"/>
                    <a:pt x="2200" y="56369"/>
                    <a:pt x="6858" y="80296"/>
                  </a:cubicBezTo>
                  <a:cubicBezTo>
                    <a:pt x="9088" y="90196"/>
                    <a:pt x="11887" y="99959"/>
                    <a:pt x="15240" y="10953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000EB809-74C2-4A17-BCCF-6A42626FD8E6}"/>
                </a:ext>
              </a:extLst>
            </p:cNvPr>
            <p:cNvSpPr/>
            <p:nvPr/>
          </p:nvSpPr>
          <p:spPr>
            <a:xfrm>
              <a:off x="8144636" y="4869843"/>
              <a:ext cx="94367" cy="64989"/>
            </a:xfrm>
            <a:custGeom>
              <a:avLst/>
              <a:gdLst>
                <a:gd name="connsiteX0" fmla="*/ 0 w 94367"/>
                <a:gd name="connsiteY0" fmla="*/ 64951 h 64989"/>
                <a:gd name="connsiteX1" fmla="*/ 30575 w 94367"/>
                <a:gd name="connsiteY1" fmla="*/ 53521 h 64989"/>
                <a:gd name="connsiteX2" fmla="*/ 61246 w 94367"/>
                <a:gd name="connsiteY2" fmla="*/ 36376 h 64989"/>
                <a:gd name="connsiteX3" fmla="*/ 77534 w 94367"/>
                <a:gd name="connsiteY3" fmla="*/ 23613 h 64989"/>
                <a:gd name="connsiteX4" fmla="*/ 85249 w 94367"/>
                <a:gd name="connsiteY4" fmla="*/ 16183 h 64989"/>
                <a:gd name="connsiteX5" fmla="*/ 88583 w 94367"/>
                <a:gd name="connsiteY5" fmla="*/ 7897 h 64989"/>
                <a:gd name="connsiteX6" fmla="*/ 82296 w 94367"/>
                <a:gd name="connsiteY6" fmla="*/ 5134 h 64989"/>
                <a:gd name="connsiteX7" fmla="*/ 72771 w 94367"/>
                <a:gd name="connsiteY7" fmla="*/ 8658 h 64989"/>
                <a:gd name="connsiteX8" fmla="*/ 26099 w 94367"/>
                <a:gd name="connsiteY8" fmla="*/ 39139 h 64989"/>
                <a:gd name="connsiteX9" fmla="*/ 3429 w 94367"/>
                <a:gd name="connsiteY9" fmla="*/ 62475 h 64989"/>
                <a:gd name="connsiteX10" fmla="*/ 8001 w 94367"/>
                <a:gd name="connsiteY10" fmla="*/ 54855 h 64989"/>
                <a:gd name="connsiteX11" fmla="*/ 23717 w 94367"/>
                <a:gd name="connsiteY11" fmla="*/ 36567 h 64989"/>
                <a:gd name="connsiteX12" fmla="*/ 52292 w 94367"/>
                <a:gd name="connsiteY12" fmla="*/ 14374 h 64989"/>
                <a:gd name="connsiteX13" fmla="*/ 71342 w 94367"/>
                <a:gd name="connsiteY13" fmla="*/ 4277 h 64989"/>
                <a:gd name="connsiteX14" fmla="*/ 82296 w 94367"/>
                <a:gd name="connsiteY14" fmla="*/ 276 h 64989"/>
                <a:gd name="connsiteX15" fmla="*/ 89345 w 94367"/>
                <a:gd name="connsiteY15" fmla="*/ 848 h 64989"/>
                <a:gd name="connsiteX16" fmla="*/ 94298 w 94367"/>
                <a:gd name="connsiteY16" fmla="*/ 6849 h 64989"/>
                <a:gd name="connsiteX17" fmla="*/ 89916 w 94367"/>
                <a:gd name="connsiteY17" fmla="*/ 19326 h 64989"/>
                <a:gd name="connsiteX18" fmla="*/ 81534 w 94367"/>
                <a:gd name="connsiteY18" fmla="*/ 27232 h 64989"/>
                <a:gd name="connsiteX19" fmla="*/ 64675 w 94367"/>
                <a:gd name="connsiteY19" fmla="*/ 40091 h 64989"/>
                <a:gd name="connsiteX20" fmla="*/ 32766 w 94367"/>
                <a:gd name="connsiteY20" fmla="*/ 56760 h 64989"/>
                <a:gd name="connsiteX21" fmla="*/ 9620 w 94367"/>
                <a:gd name="connsiteY21" fmla="*/ 63808 h 64989"/>
                <a:gd name="connsiteX22" fmla="*/ 0 w 94367"/>
                <a:gd name="connsiteY22" fmla="*/ 64951 h 6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367" h="64989">
                  <a:moveTo>
                    <a:pt x="0" y="64951"/>
                  </a:moveTo>
                  <a:cubicBezTo>
                    <a:pt x="0" y="63999"/>
                    <a:pt x="12192" y="61617"/>
                    <a:pt x="30575" y="53521"/>
                  </a:cubicBezTo>
                  <a:cubicBezTo>
                    <a:pt x="41324" y="48801"/>
                    <a:pt x="51595" y="43060"/>
                    <a:pt x="61246" y="36376"/>
                  </a:cubicBezTo>
                  <a:cubicBezTo>
                    <a:pt x="66902" y="32420"/>
                    <a:pt x="72340" y="28159"/>
                    <a:pt x="77534" y="23613"/>
                  </a:cubicBezTo>
                  <a:cubicBezTo>
                    <a:pt x="80242" y="21282"/>
                    <a:pt x="82817" y="18801"/>
                    <a:pt x="85249" y="16183"/>
                  </a:cubicBezTo>
                  <a:cubicBezTo>
                    <a:pt x="87429" y="13981"/>
                    <a:pt x="88630" y="10995"/>
                    <a:pt x="88583" y="7897"/>
                  </a:cubicBezTo>
                  <a:cubicBezTo>
                    <a:pt x="88583" y="5610"/>
                    <a:pt x="85535" y="4467"/>
                    <a:pt x="82296" y="5134"/>
                  </a:cubicBezTo>
                  <a:cubicBezTo>
                    <a:pt x="79007" y="5975"/>
                    <a:pt x="75815" y="7156"/>
                    <a:pt x="72771" y="8658"/>
                  </a:cubicBezTo>
                  <a:cubicBezTo>
                    <a:pt x="55745" y="16370"/>
                    <a:pt x="40004" y="26650"/>
                    <a:pt x="26099" y="39139"/>
                  </a:cubicBezTo>
                  <a:cubicBezTo>
                    <a:pt x="11240" y="52664"/>
                    <a:pt x="4096" y="63046"/>
                    <a:pt x="3429" y="62475"/>
                  </a:cubicBezTo>
                  <a:cubicBezTo>
                    <a:pt x="4521" y="59699"/>
                    <a:pt x="6066" y="57124"/>
                    <a:pt x="8001" y="54855"/>
                  </a:cubicBezTo>
                  <a:cubicBezTo>
                    <a:pt x="12677" y="48297"/>
                    <a:pt x="17937" y="42176"/>
                    <a:pt x="23717" y="36567"/>
                  </a:cubicBezTo>
                  <a:cubicBezTo>
                    <a:pt x="32342" y="28077"/>
                    <a:pt x="41932" y="20629"/>
                    <a:pt x="52292" y="14374"/>
                  </a:cubicBezTo>
                  <a:cubicBezTo>
                    <a:pt x="58394" y="10560"/>
                    <a:pt x="64760" y="7186"/>
                    <a:pt x="71342" y="4277"/>
                  </a:cubicBezTo>
                  <a:cubicBezTo>
                    <a:pt x="74816" y="2500"/>
                    <a:pt x="78495" y="1156"/>
                    <a:pt x="82296" y="276"/>
                  </a:cubicBezTo>
                  <a:cubicBezTo>
                    <a:pt x="84650" y="-234"/>
                    <a:pt x="87103" y="-35"/>
                    <a:pt x="89345" y="848"/>
                  </a:cubicBezTo>
                  <a:cubicBezTo>
                    <a:pt x="91861" y="1941"/>
                    <a:pt x="93702" y="4171"/>
                    <a:pt x="94298" y="6849"/>
                  </a:cubicBezTo>
                  <a:cubicBezTo>
                    <a:pt x="94730" y="11448"/>
                    <a:pt x="93129" y="16007"/>
                    <a:pt x="89916" y="19326"/>
                  </a:cubicBezTo>
                  <a:cubicBezTo>
                    <a:pt x="87267" y="22111"/>
                    <a:pt x="84469" y="24750"/>
                    <a:pt x="81534" y="27232"/>
                  </a:cubicBezTo>
                  <a:cubicBezTo>
                    <a:pt x="76214" y="31898"/>
                    <a:pt x="70581" y="36194"/>
                    <a:pt x="64675" y="40091"/>
                  </a:cubicBezTo>
                  <a:cubicBezTo>
                    <a:pt x="54681" y="46799"/>
                    <a:pt x="43981" y="52389"/>
                    <a:pt x="32766" y="56760"/>
                  </a:cubicBezTo>
                  <a:cubicBezTo>
                    <a:pt x="25276" y="59794"/>
                    <a:pt x="17530" y="62153"/>
                    <a:pt x="9620" y="63808"/>
                  </a:cubicBezTo>
                  <a:cubicBezTo>
                    <a:pt x="6502" y="64734"/>
                    <a:pt x="3248" y="65120"/>
                    <a:pt x="0" y="6495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D95D8336-BA0A-45F3-80F5-1113B511F025}"/>
                </a:ext>
              </a:extLst>
            </p:cNvPr>
            <p:cNvSpPr/>
            <p:nvPr/>
          </p:nvSpPr>
          <p:spPr>
            <a:xfrm>
              <a:off x="8104060" y="4991535"/>
              <a:ext cx="104679" cy="29859"/>
            </a:xfrm>
            <a:custGeom>
              <a:avLst/>
              <a:gdLst>
                <a:gd name="connsiteX0" fmla="*/ 11239 w 104679"/>
                <a:gd name="connsiteY0" fmla="*/ 18601 h 29859"/>
                <a:gd name="connsiteX1" fmla="*/ 37147 w 104679"/>
                <a:gd name="connsiteY1" fmla="*/ 24888 h 29859"/>
                <a:gd name="connsiteX2" fmla="*/ 98584 w 104679"/>
                <a:gd name="connsiteY2" fmla="*/ 11553 h 29859"/>
                <a:gd name="connsiteX3" fmla="*/ 98584 w 104679"/>
                <a:gd name="connsiteY3" fmla="*/ 15839 h 29859"/>
                <a:gd name="connsiteX4" fmla="*/ 92964 w 104679"/>
                <a:gd name="connsiteY4" fmla="*/ 12886 h 29859"/>
                <a:gd name="connsiteX5" fmla="*/ 26289 w 104679"/>
                <a:gd name="connsiteY5" fmla="*/ 8410 h 29859"/>
                <a:gd name="connsiteX6" fmla="*/ 0 w 104679"/>
                <a:gd name="connsiteY6" fmla="*/ 20030 h 29859"/>
                <a:gd name="connsiteX7" fmla="*/ 5905 w 104679"/>
                <a:gd name="connsiteY7" fmla="*/ 14791 h 29859"/>
                <a:gd name="connsiteX8" fmla="*/ 24955 w 104679"/>
                <a:gd name="connsiteY8" fmla="*/ 5266 h 29859"/>
                <a:gd name="connsiteX9" fmla="*/ 94964 w 104679"/>
                <a:gd name="connsiteY9" fmla="*/ 8600 h 29859"/>
                <a:gd name="connsiteX10" fmla="*/ 100965 w 104679"/>
                <a:gd name="connsiteY10" fmla="*/ 11743 h 29859"/>
                <a:gd name="connsiteX11" fmla="*/ 104680 w 104679"/>
                <a:gd name="connsiteY11" fmla="*/ 13648 h 29859"/>
                <a:gd name="connsiteX12" fmla="*/ 101060 w 104679"/>
                <a:gd name="connsiteY12" fmla="*/ 15934 h 29859"/>
                <a:gd name="connsiteX13" fmla="*/ 36385 w 104679"/>
                <a:gd name="connsiteY13" fmla="*/ 28412 h 29859"/>
                <a:gd name="connsiteX14" fmla="*/ 17335 w 104679"/>
                <a:gd name="connsiteY14" fmla="*/ 22507 h 29859"/>
                <a:gd name="connsiteX15" fmla="*/ 11239 w 104679"/>
                <a:gd name="connsiteY15" fmla="*/ 18601 h 2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679" h="29859">
                  <a:moveTo>
                    <a:pt x="11239" y="18601"/>
                  </a:moveTo>
                  <a:cubicBezTo>
                    <a:pt x="19747" y="21194"/>
                    <a:pt x="28398" y="23293"/>
                    <a:pt x="37147" y="24888"/>
                  </a:cubicBezTo>
                  <a:cubicBezTo>
                    <a:pt x="58554" y="27728"/>
                    <a:pt x="80281" y="23012"/>
                    <a:pt x="98584" y="11553"/>
                  </a:cubicBezTo>
                  <a:lnTo>
                    <a:pt x="98584" y="15839"/>
                  </a:lnTo>
                  <a:lnTo>
                    <a:pt x="92964" y="12886"/>
                  </a:lnTo>
                  <a:cubicBezTo>
                    <a:pt x="72009" y="3391"/>
                    <a:pt x="48325" y="1801"/>
                    <a:pt x="26289" y="8410"/>
                  </a:cubicBezTo>
                  <a:cubicBezTo>
                    <a:pt x="17220" y="11549"/>
                    <a:pt x="8426" y="15436"/>
                    <a:pt x="0" y="20030"/>
                  </a:cubicBezTo>
                  <a:cubicBezTo>
                    <a:pt x="0" y="20030"/>
                    <a:pt x="1810" y="17839"/>
                    <a:pt x="5905" y="14791"/>
                  </a:cubicBezTo>
                  <a:cubicBezTo>
                    <a:pt x="11828" y="10826"/>
                    <a:pt x="18229" y="7625"/>
                    <a:pt x="24955" y="5266"/>
                  </a:cubicBezTo>
                  <a:cubicBezTo>
                    <a:pt x="47837" y="-2768"/>
                    <a:pt x="72949" y="-1572"/>
                    <a:pt x="94964" y="8600"/>
                  </a:cubicBezTo>
                  <a:lnTo>
                    <a:pt x="100965" y="11743"/>
                  </a:lnTo>
                  <a:lnTo>
                    <a:pt x="104680" y="13648"/>
                  </a:lnTo>
                  <a:lnTo>
                    <a:pt x="101060" y="15934"/>
                  </a:lnTo>
                  <a:cubicBezTo>
                    <a:pt x="81804" y="27992"/>
                    <a:pt x="58745" y="32441"/>
                    <a:pt x="36385" y="28412"/>
                  </a:cubicBezTo>
                  <a:cubicBezTo>
                    <a:pt x="29813" y="27250"/>
                    <a:pt x="23413" y="25266"/>
                    <a:pt x="17335" y="22507"/>
                  </a:cubicBezTo>
                  <a:cubicBezTo>
                    <a:pt x="15104" y="21546"/>
                    <a:pt x="13045" y="20227"/>
                    <a:pt x="11239" y="1860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59071942-3452-4B9E-9247-A64EF3D8F9F5}"/>
                </a:ext>
              </a:extLst>
            </p:cNvPr>
            <p:cNvSpPr/>
            <p:nvPr/>
          </p:nvSpPr>
          <p:spPr>
            <a:xfrm>
              <a:off x="6898033" y="5031092"/>
              <a:ext cx="36304" cy="92119"/>
            </a:xfrm>
            <a:custGeom>
              <a:avLst/>
              <a:gdLst>
                <a:gd name="connsiteX0" fmla="*/ 20450 w 36304"/>
                <a:gd name="connsiteY0" fmla="*/ 92107 h 92119"/>
                <a:gd name="connsiteX1" fmla="*/ 29975 w 36304"/>
                <a:gd name="connsiteY1" fmla="*/ 66770 h 92119"/>
                <a:gd name="connsiteX2" fmla="*/ 16640 w 36304"/>
                <a:gd name="connsiteY2" fmla="*/ 5620 h 92119"/>
                <a:gd name="connsiteX3" fmla="*/ 20355 w 36304"/>
                <a:gd name="connsiteY3" fmla="*/ 5620 h 92119"/>
                <a:gd name="connsiteX4" fmla="*/ 19593 w 36304"/>
                <a:gd name="connsiteY4" fmla="*/ 6477 h 92119"/>
                <a:gd name="connsiteX5" fmla="*/ 4925 w 36304"/>
                <a:gd name="connsiteY5" fmla="*/ 38386 h 92119"/>
                <a:gd name="connsiteX6" fmla="*/ 8258 w 36304"/>
                <a:gd name="connsiteY6" fmla="*/ 66961 h 92119"/>
                <a:gd name="connsiteX7" fmla="*/ 20450 w 36304"/>
                <a:gd name="connsiteY7" fmla="*/ 91631 h 92119"/>
                <a:gd name="connsiteX8" fmla="*/ 4925 w 36304"/>
                <a:gd name="connsiteY8" fmla="*/ 68866 h 92119"/>
                <a:gd name="connsiteX9" fmla="*/ 353 w 36304"/>
                <a:gd name="connsiteY9" fmla="*/ 38291 h 92119"/>
                <a:gd name="connsiteX10" fmla="*/ 15974 w 36304"/>
                <a:gd name="connsiteY10" fmla="*/ 3620 h 92119"/>
                <a:gd name="connsiteX11" fmla="*/ 17117 w 36304"/>
                <a:gd name="connsiteY11" fmla="*/ 2191 h 92119"/>
                <a:gd name="connsiteX12" fmla="*/ 19117 w 36304"/>
                <a:gd name="connsiteY12" fmla="*/ 0 h 92119"/>
                <a:gd name="connsiteX13" fmla="*/ 20927 w 36304"/>
                <a:gd name="connsiteY13" fmla="*/ 2381 h 92119"/>
                <a:gd name="connsiteX14" fmla="*/ 35500 w 36304"/>
                <a:gd name="connsiteY14" fmla="*/ 36957 h 92119"/>
                <a:gd name="connsiteX15" fmla="*/ 33785 w 36304"/>
                <a:gd name="connsiteY15" fmla="*/ 67437 h 92119"/>
                <a:gd name="connsiteX16" fmla="*/ 25594 w 36304"/>
                <a:gd name="connsiteY16" fmla="*/ 86487 h 92119"/>
                <a:gd name="connsiteX17" fmla="*/ 20450 w 36304"/>
                <a:gd name="connsiteY17" fmla="*/ 92107 h 9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04" h="92119">
                  <a:moveTo>
                    <a:pt x="20450" y="92107"/>
                  </a:moveTo>
                  <a:cubicBezTo>
                    <a:pt x="24449" y="83994"/>
                    <a:pt x="27639" y="75508"/>
                    <a:pt x="29975" y="66770"/>
                  </a:cubicBezTo>
                  <a:cubicBezTo>
                    <a:pt x="34659" y="45418"/>
                    <a:pt x="29789" y="23084"/>
                    <a:pt x="16640" y="5620"/>
                  </a:cubicBezTo>
                  <a:lnTo>
                    <a:pt x="20355" y="5620"/>
                  </a:lnTo>
                  <a:lnTo>
                    <a:pt x="19593" y="6477"/>
                  </a:lnTo>
                  <a:cubicBezTo>
                    <a:pt x="11703" y="15460"/>
                    <a:pt x="6605" y="26549"/>
                    <a:pt x="4925" y="38386"/>
                  </a:cubicBezTo>
                  <a:cubicBezTo>
                    <a:pt x="3679" y="48040"/>
                    <a:pt x="4824" y="57853"/>
                    <a:pt x="8258" y="66961"/>
                  </a:cubicBezTo>
                  <a:cubicBezTo>
                    <a:pt x="11489" y="75570"/>
                    <a:pt x="15574" y="83835"/>
                    <a:pt x="20450" y="91631"/>
                  </a:cubicBezTo>
                  <a:cubicBezTo>
                    <a:pt x="13312" y="85586"/>
                    <a:pt x="7946" y="77719"/>
                    <a:pt x="4925" y="68866"/>
                  </a:cubicBezTo>
                  <a:cubicBezTo>
                    <a:pt x="803" y="59235"/>
                    <a:pt x="-772" y="48706"/>
                    <a:pt x="353" y="38291"/>
                  </a:cubicBezTo>
                  <a:cubicBezTo>
                    <a:pt x="1921" y="25416"/>
                    <a:pt x="7369" y="13324"/>
                    <a:pt x="15974" y="3620"/>
                  </a:cubicBezTo>
                  <a:lnTo>
                    <a:pt x="17117" y="2191"/>
                  </a:lnTo>
                  <a:lnTo>
                    <a:pt x="19117" y="0"/>
                  </a:lnTo>
                  <a:lnTo>
                    <a:pt x="20927" y="2381"/>
                  </a:lnTo>
                  <a:cubicBezTo>
                    <a:pt x="28693" y="12452"/>
                    <a:pt x="33714" y="24365"/>
                    <a:pt x="35500" y="36957"/>
                  </a:cubicBezTo>
                  <a:cubicBezTo>
                    <a:pt x="36990" y="47129"/>
                    <a:pt x="36407" y="57497"/>
                    <a:pt x="33785" y="67437"/>
                  </a:cubicBezTo>
                  <a:cubicBezTo>
                    <a:pt x="32083" y="74182"/>
                    <a:pt x="29318" y="80612"/>
                    <a:pt x="25594" y="86487"/>
                  </a:cubicBezTo>
                  <a:cubicBezTo>
                    <a:pt x="22546" y="90392"/>
                    <a:pt x="20641" y="92297"/>
                    <a:pt x="20450" y="9210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76B953FA-B646-403E-BD86-EDA6EF82E7ED}"/>
                </a:ext>
              </a:extLst>
            </p:cNvPr>
            <p:cNvSpPr/>
            <p:nvPr/>
          </p:nvSpPr>
          <p:spPr>
            <a:xfrm>
              <a:off x="7401084" y="4701336"/>
              <a:ext cx="53617" cy="75438"/>
            </a:xfrm>
            <a:custGeom>
              <a:avLst/>
              <a:gdLst>
                <a:gd name="connsiteX0" fmla="*/ 1365 w 53617"/>
                <a:gd name="connsiteY0" fmla="*/ 75438 h 75438"/>
                <a:gd name="connsiteX1" fmla="*/ 23939 w 53617"/>
                <a:gd name="connsiteY1" fmla="*/ 60389 h 75438"/>
                <a:gd name="connsiteX2" fmla="*/ 48704 w 53617"/>
                <a:gd name="connsiteY2" fmla="*/ 3239 h 75438"/>
                <a:gd name="connsiteX3" fmla="*/ 51657 w 53617"/>
                <a:gd name="connsiteY3" fmla="*/ 5525 h 75438"/>
                <a:gd name="connsiteX4" fmla="*/ 50609 w 53617"/>
                <a:gd name="connsiteY4" fmla="*/ 5525 h 75438"/>
                <a:gd name="connsiteX5" fmla="*/ 19938 w 53617"/>
                <a:gd name="connsiteY5" fmla="*/ 22860 h 75438"/>
                <a:gd name="connsiteX6" fmla="*/ 5937 w 53617"/>
                <a:gd name="connsiteY6" fmla="*/ 48292 h 75438"/>
                <a:gd name="connsiteX7" fmla="*/ 1365 w 53617"/>
                <a:gd name="connsiteY7" fmla="*/ 75438 h 75438"/>
                <a:gd name="connsiteX8" fmla="*/ 2508 w 53617"/>
                <a:gd name="connsiteY8" fmla="*/ 47340 h 75438"/>
                <a:gd name="connsiteX9" fmla="*/ 16604 w 53617"/>
                <a:gd name="connsiteY9" fmla="*/ 19717 h 75438"/>
                <a:gd name="connsiteX10" fmla="*/ 49466 w 53617"/>
                <a:gd name="connsiteY10" fmla="*/ 667 h 75438"/>
                <a:gd name="connsiteX11" fmla="*/ 50704 w 53617"/>
                <a:gd name="connsiteY11" fmla="*/ 667 h 75438"/>
                <a:gd name="connsiteX12" fmla="*/ 53562 w 53617"/>
                <a:gd name="connsiteY12" fmla="*/ 0 h 75438"/>
                <a:gd name="connsiteX13" fmla="*/ 53562 w 53617"/>
                <a:gd name="connsiteY13" fmla="*/ 2953 h 75438"/>
                <a:gd name="connsiteX14" fmla="*/ 45275 w 53617"/>
                <a:gd name="connsiteY14" fmla="*/ 39624 h 75438"/>
                <a:gd name="connsiteX15" fmla="*/ 26225 w 53617"/>
                <a:gd name="connsiteY15" fmla="*/ 63341 h 75438"/>
                <a:gd name="connsiteX16" fmla="*/ 8603 w 53617"/>
                <a:gd name="connsiteY16" fmla="*/ 73819 h 75438"/>
                <a:gd name="connsiteX17" fmla="*/ 1365 w 53617"/>
                <a:gd name="connsiteY17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617" h="75438">
                  <a:moveTo>
                    <a:pt x="1365" y="75438"/>
                  </a:moveTo>
                  <a:cubicBezTo>
                    <a:pt x="9410" y="71251"/>
                    <a:pt x="16979" y="66205"/>
                    <a:pt x="23939" y="60389"/>
                  </a:cubicBezTo>
                  <a:cubicBezTo>
                    <a:pt x="40145" y="45870"/>
                    <a:pt x="49192" y="24991"/>
                    <a:pt x="48704" y="3239"/>
                  </a:cubicBezTo>
                  <a:lnTo>
                    <a:pt x="51657" y="5525"/>
                  </a:lnTo>
                  <a:lnTo>
                    <a:pt x="50609" y="5525"/>
                  </a:lnTo>
                  <a:cubicBezTo>
                    <a:pt x="38920" y="8206"/>
                    <a:pt x="28264" y="14229"/>
                    <a:pt x="19938" y="22860"/>
                  </a:cubicBezTo>
                  <a:cubicBezTo>
                    <a:pt x="13282" y="30080"/>
                    <a:pt x="8477" y="38807"/>
                    <a:pt x="5937" y="48292"/>
                  </a:cubicBezTo>
                  <a:cubicBezTo>
                    <a:pt x="3586" y="57182"/>
                    <a:pt x="2055" y="66269"/>
                    <a:pt x="1365" y="75438"/>
                  </a:cubicBezTo>
                  <a:cubicBezTo>
                    <a:pt x="-784" y="66140"/>
                    <a:pt x="-389" y="56433"/>
                    <a:pt x="2508" y="47340"/>
                  </a:cubicBezTo>
                  <a:cubicBezTo>
                    <a:pt x="4775" y="37081"/>
                    <a:pt x="9628" y="27572"/>
                    <a:pt x="16604" y="19717"/>
                  </a:cubicBezTo>
                  <a:cubicBezTo>
                    <a:pt x="25382" y="10193"/>
                    <a:pt x="36839" y="3552"/>
                    <a:pt x="49466" y="667"/>
                  </a:cubicBezTo>
                  <a:lnTo>
                    <a:pt x="50704" y="667"/>
                  </a:lnTo>
                  <a:lnTo>
                    <a:pt x="53562" y="0"/>
                  </a:lnTo>
                  <a:lnTo>
                    <a:pt x="53562" y="2953"/>
                  </a:lnTo>
                  <a:cubicBezTo>
                    <a:pt x="54064" y="15692"/>
                    <a:pt x="51206" y="28339"/>
                    <a:pt x="45275" y="39624"/>
                  </a:cubicBezTo>
                  <a:cubicBezTo>
                    <a:pt x="40617" y="48752"/>
                    <a:pt x="34133" y="56824"/>
                    <a:pt x="26225" y="63341"/>
                  </a:cubicBezTo>
                  <a:cubicBezTo>
                    <a:pt x="20975" y="67790"/>
                    <a:pt x="15020" y="71331"/>
                    <a:pt x="8603" y="73819"/>
                  </a:cubicBezTo>
                  <a:cubicBezTo>
                    <a:pt x="6330" y="74858"/>
                    <a:pt x="3864" y="75409"/>
                    <a:pt x="1365" y="7543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A0A6809F-20C7-477E-90DA-D4920085391A}"/>
                </a:ext>
              </a:extLst>
            </p:cNvPr>
            <p:cNvSpPr/>
            <p:nvPr/>
          </p:nvSpPr>
          <p:spPr>
            <a:xfrm>
              <a:off x="8165493" y="4651235"/>
              <a:ext cx="36310" cy="91359"/>
            </a:xfrm>
            <a:custGeom>
              <a:avLst/>
              <a:gdLst>
                <a:gd name="connsiteX0" fmla="*/ 14672 w 36310"/>
                <a:gd name="connsiteY0" fmla="*/ 91345 h 91359"/>
                <a:gd name="connsiteX1" fmla="*/ 27436 w 36310"/>
                <a:gd name="connsiteY1" fmla="*/ 67437 h 91359"/>
                <a:gd name="connsiteX2" fmla="*/ 22006 w 36310"/>
                <a:gd name="connsiteY2" fmla="*/ 5048 h 91359"/>
                <a:gd name="connsiteX3" fmla="*/ 25721 w 36310"/>
                <a:gd name="connsiteY3" fmla="*/ 5715 h 91359"/>
                <a:gd name="connsiteX4" fmla="*/ 24864 w 36310"/>
                <a:gd name="connsiteY4" fmla="*/ 6477 h 91359"/>
                <a:gd name="connsiteX5" fmla="*/ 5814 w 36310"/>
                <a:gd name="connsiteY5" fmla="*/ 36195 h 91359"/>
                <a:gd name="connsiteX6" fmla="*/ 5814 w 36310"/>
                <a:gd name="connsiteY6" fmla="*/ 65246 h 91359"/>
                <a:gd name="connsiteX7" fmla="*/ 14672 w 36310"/>
                <a:gd name="connsiteY7" fmla="*/ 91344 h 91359"/>
                <a:gd name="connsiteX8" fmla="*/ 2385 w 36310"/>
                <a:gd name="connsiteY8" fmla="*/ 66008 h 91359"/>
                <a:gd name="connsiteX9" fmla="*/ 1718 w 36310"/>
                <a:gd name="connsiteY9" fmla="*/ 35052 h 91359"/>
                <a:gd name="connsiteX10" fmla="*/ 21625 w 36310"/>
                <a:gd name="connsiteY10" fmla="*/ 2667 h 91359"/>
                <a:gd name="connsiteX11" fmla="*/ 22578 w 36310"/>
                <a:gd name="connsiteY11" fmla="*/ 1905 h 91359"/>
                <a:gd name="connsiteX12" fmla="*/ 24769 w 36310"/>
                <a:gd name="connsiteY12" fmla="*/ 0 h 91359"/>
                <a:gd name="connsiteX13" fmla="*/ 26293 w 36310"/>
                <a:gd name="connsiteY13" fmla="*/ 2476 h 91359"/>
                <a:gd name="connsiteX14" fmla="*/ 36294 w 36310"/>
                <a:gd name="connsiteY14" fmla="*/ 38671 h 91359"/>
                <a:gd name="connsiteX15" fmla="*/ 30769 w 36310"/>
                <a:gd name="connsiteY15" fmla="*/ 68675 h 91359"/>
                <a:gd name="connsiteX16" fmla="*/ 20197 w 36310"/>
                <a:gd name="connsiteY16" fmla="*/ 86201 h 91359"/>
                <a:gd name="connsiteX17" fmla="*/ 14672 w 36310"/>
                <a:gd name="connsiteY17" fmla="*/ 91345 h 9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10" h="91359">
                  <a:moveTo>
                    <a:pt x="14672" y="91345"/>
                  </a:moveTo>
                  <a:cubicBezTo>
                    <a:pt x="19793" y="83869"/>
                    <a:pt x="24073" y="75851"/>
                    <a:pt x="27436" y="67437"/>
                  </a:cubicBezTo>
                  <a:cubicBezTo>
                    <a:pt x="34815" y="46845"/>
                    <a:pt x="32832" y="24056"/>
                    <a:pt x="22006" y="5048"/>
                  </a:cubicBezTo>
                  <a:lnTo>
                    <a:pt x="25721" y="5715"/>
                  </a:lnTo>
                  <a:lnTo>
                    <a:pt x="24864" y="6477"/>
                  </a:lnTo>
                  <a:cubicBezTo>
                    <a:pt x="15713" y="14280"/>
                    <a:pt x="9084" y="24622"/>
                    <a:pt x="5814" y="36195"/>
                  </a:cubicBezTo>
                  <a:cubicBezTo>
                    <a:pt x="3438" y="45733"/>
                    <a:pt x="3438" y="55708"/>
                    <a:pt x="5814" y="65246"/>
                  </a:cubicBezTo>
                  <a:cubicBezTo>
                    <a:pt x="7930" y="74208"/>
                    <a:pt x="10896" y="82947"/>
                    <a:pt x="14672" y="91344"/>
                  </a:cubicBezTo>
                  <a:cubicBezTo>
                    <a:pt x="8349" y="84173"/>
                    <a:pt x="4101" y="75413"/>
                    <a:pt x="2385" y="66008"/>
                  </a:cubicBezTo>
                  <a:cubicBezTo>
                    <a:pt x="-550" y="55927"/>
                    <a:pt x="-780" y="45250"/>
                    <a:pt x="1718" y="35052"/>
                  </a:cubicBezTo>
                  <a:cubicBezTo>
                    <a:pt x="4899" y="22480"/>
                    <a:pt x="11845" y="11181"/>
                    <a:pt x="21625" y="2667"/>
                  </a:cubicBezTo>
                  <a:lnTo>
                    <a:pt x="22578" y="1905"/>
                  </a:lnTo>
                  <a:lnTo>
                    <a:pt x="24769" y="0"/>
                  </a:lnTo>
                  <a:lnTo>
                    <a:pt x="26293" y="2476"/>
                  </a:lnTo>
                  <a:cubicBezTo>
                    <a:pt x="32703" y="13472"/>
                    <a:pt x="36149" y="25944"/>
                    <a:pt x="36294" y="38671"/>
                  </a:cubicBezTo>
                  <a:cubicBezTo>
                    <a:pt x="36510" y="48944"/>
                    <a:pt x="34630" y="59153"/>
                    <a:pt x="30769" y="68675"/>
                  </a:cubicBezTo>
                  <a:cubicBezTo>
                    <a:pt x="28184" y="75034"/>
                    <a:pt x="24616" y="80948"/>
                    <a:pt x="20197" y="86201"/>
                  </a:cubicBezTo>
                  <a:cubicBezTo>
                    <a:pt x="17053" y="89916"/>
                    <a:pt x="14863" y="91535"/>
                    <a:pt x="14672" y="913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A1DC7AA3-9134-488E-9F99-3FE19847E43E}"/>
                </a:ext>
              </a:extLst>
            </p:cNvPr>
            <p:cNvSpPr/>
            <p:nvPr/>
          </p:nvSpPr>
          <p:spPr>
            <a:xfrm>
              <a:off x="7829712" y="5230259"/>
              <a:ext cx="35761" cy="91454"/>
            </a:xfrm>
            <a:custGeom>
              <a:avLst/>
              <a:gdLst>
                <a:gd name="connsiteX0" fmla="*/ 14697 w 35761"/>
                <a:gd name="connsiteY0" fmla="*/ 91440 h 91454"/>
                <a:gd name="connsiteX1" fmla="*/ 27365 w 35761"/>
                <a:gd name="connsiteY1" fmla="*/ 67532 h 91454"/>
                <a:gd name="connsiteX2" fmla="*/ 21936 w 35761"/>
                <a:gd name="connsiteY2" fmla="*/ 5144 h 91454"/>
                <a:gd name="connsiteX3" fmla="*/ 25651 w 35761"/>
                <a:gd name="connsiteY3" fmla="*/ 5810 h 91454"/>
                <a:gd name="connsiteX4" fmla="*/ 24793 w 35761"/>
                <a:gd name="connsiteY4" fmla="*/ 6477 h 91454"/>
                <a:gd name="connsiteX5" fmla="*/ 5743 w 35761"/>
                <a:gd name="connsiteY5" fmla="*/ 65341 h 91454"/>
                <a:gd name="connsiteX6" fmla="*/ 14697 w 35761"/>
                <a:gd name="connsiteY6" fmla="*/ 91440 h 91454"/>
                <a:gd name="connsiteX7" fmla="*/ 2314 w 35761"/>
                <a:gd name="connsiteY7" fmla="*/ 66103 h 91454"/>
                <a:gd name="connsiteX8" fmla="*/ 1647 w 35761"/>
                <a:gd name="connsiteY8" fmla="*/ 35147 h 91454"/>
                <a:gd name="connsiteX9" fmla="*/ 21555 w 35761"/>
                <a:gd name="connsiteY9" fmla="*/ 2762 h 91454"/>
                <a:gd name="connsiteX10" fmla="*/ 22507 w 35761"/>
                <a:gd name="connsiteY10" fmla="*/ 2000 h 91454"/>
                <a:gd name="connsiteX11" fmla="*/ 24698 w 35761"/>
                <a:gd name="connsiteY11" fmla="*/ 0 h 91454"/>
                <a:gd name="connsiteX12" fmla="*/ 26222 w 35761"/>
                <a:gd name="connsiteY12" fmla="*/ 2572 h 91454"/>
                <a:gd name="connsiteX13" fmla="*/ 35747 w 35761"/>
                <a:gd name="connsiteY13" fmla="*/ 38767 h 91454"/>
                <a:gd name="connsiteX14" fmla="*/ 30222 w 35761"/>
                <a:gd name="connsiteY14" fmla="*/ 68771 h 91454"/>
                <a:gd name="connsiteX15" fmla="*/ 19650 w 35761"/>
                <a:gd name="connsiteY15" fmla="*/ 86296 h 91454"/>
                <a:gd name="connsiteX16" fmla="*/ 14697 w 35761"/>
                <a:gd name="connsiteY16" fmla="*/ 91440 h 9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761" h="91454">
                  <a:moveTo>
                    <a:pt x="14697" y="91440"/>
                  </a:moveTo>
                  <a:cubicBezTo>
                    <a:pt x="19716" y="83919"/>
                    <a:pt x="23960" y="75909"/>
                    <a:pt x="27365" y="67532"/>
                  </a:cubicBezTo>
                  <a:cubicBezTo>
                    <a:pt x="34758" y="46942"/>
                    <a:pt x="32774" y="24148"/>
                    <a:pt x="21936" y="5144"/>
                  </a:cubicBezTo>
                  <a:lnTo>
                    <a:pt x="25651" y="5810"/>
                  </a:lnTo>
                  <a:lnTo>
                    <a:pt x="24793" y="6477"/>
                  </a:lnTo>
                  <a:cubicBezTo>
                    <a:pt x="7945" y="20999"/>
                    <a:pt x="598" y="43702"/>
                    <a:pt x="5743" y="65341"/>
                  </a:cubicBezTo>
                  <a:cubicBezTo>
                    <a:pt x="7900" y="74303"/>
                    <a:pt x="10898" y="83041"/>
                    <a:pt x="14697" y="91440"/>
                  </a:cubicBezTo>
                  <a:cubicBezTo>
                    <a:pt x="8347" y="84274"/>
                    <a:pt x="4067" y="75516"/>
                    <a:pt x="2314" y="66103"/>
                  </a:cubicBezTo>
                  <a:cubicBezTo>
                    <a:pt x="-526" y="56008"/>
                    <a:pt x="-756" y="45356"/>
                    <a:pt x="1647" y="35147"/>
                  </a:cubicBezTo>
                  <a:cubicBezTo>
                    <a:pt x="4867" y="22592"/>
                    <a:pt x="11806" y="11304"/>
                    <a:pt x="21555" y="2762"/>
                  </a:cubicBezTo>
                  <a:lnTo>
                    <a:pt x="22507" y="2000"/>
                  </a:lnTo>
                  <a:lnTo>
                    <a:pt x="24698" y="0"/>
                  </a:lnTo>
                  <a:lnTo>
                    <a:pt x="26222" y="2572"/>
                  </a:lnTo>
                  <a:cubicBezTo>
                    <a:pt x="32466" y="13613"/>
                    <a:pt x="35747" y="26082"/>
                    <a:pt x="35747" y="38767"/>
                  </a:cubicBezTo>
                  <a:cubicBezTo>
                    <a:pt x="35947" y="49038"/>
                    <a:pt x="34068" y="59244"/>
                    <a:pt x="30222" y="68771"/>
                  </a:cubicBezTo>
                  <a:cubicBezTo>
                    <a:pt x="27675" y="75149"/>
                    <a:pt x="24104" y="81068"/>
                    <a:pt x="19650" y="86296"/>
                  </a:cubicBezTo>
                  <a:cubicBezTo>
                    <a:pt x="16983" y="89916"/>
                    <a:pt x="14887" y="91630"/>
                    <a:pt x="14697" y="9144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7D7D5154-44E4-46D0-9CA0-594139E128D8}"/>
                </a:ext>
              </a:extLst>
            </p:cNvPr>
            <p:cNvSpPr/>
            <p:nvPr/>
          </p:nvSpPr>
          <p:spPr>
            <a:xfrm>
              <a:off x="6779037" y="6028169"/>
              <a:ext cx="67508" cy="62706"/>
            </a:xfrm>
            <a:custGeom>
              <a:avLst/>
              <a:gdLst>
                <a:gd name="connsiteX0" fmla="*/ 67437 w 67508"/>
                <a:gd name="connsiteY0" fmla="*/ 62389 h 62706"/>
                <a:gd name="connsiteX1" fmla="*/ 55817 w 67508"/>
                <a:gd name="connsiteY1" fmla="*/ 37909 h 62706"/>
                <a:gd name="connsiteX2" fmla="*/ 2762 w 67508"/>
                <a:gd name="connsiteY2" fmla="*/ 5239 h 62706"/>
                <a:gd name="connsiteX3" fmla="*/ 5429 w 67508"/>
                <a:gd name="connsiteY3" fmla="*/ 2667 h 62706"/>
                <a:gd name="connsiteX4" fmla="*/ 5429 w 67508"/>
                <a:gd name="connsiteY4" fmla="*/ 3715 h 62706"/>
                <a:gd name="connsiteX5" fmla="*/ 18193 w 67508"/>
                <a:gd name="connsiteY5" fmla="*/ 36576 h 62706"/>
                <a:gd name="connsiteX6" fmla="*/ 40862 w 67508"/>
                <a:gd name="connsiteY6" fmla="*/ 54102 h 62706"/>
                <a:gd name="connsiteX7" fmla="*/ 67056 w 67508"/>
                <a:gd name="connsiteY7" fmla="*/ 62484 h 62706"/>
                <a:gd name="connsiteX8" fmla="*/ 39433 w 67508"/>
                <a:gd name="connsiteY8" fmla="*/ 57340 h 62706"/>
                <a:gd name="connsiteX9" fmla="*/ 14192 w 67508"/>
                <a:gd name="connsiteY9" fmla="*/ 39433 h 62706"/>
                <a:gd name="connsiteX10" fmla="*/ 0 w 67508"/>
                <a:gd name="connsiteY10" fmla="*/ 4096 h 62706"/>
                <a:gd name="connsiteX11" fmla="*/ 0 w 67508"/>
                <a:gd name="connsiteY11" fmla="*/ 2857 h 62706"/>
                <a:gd name="connsiteX12" fmla="*/ 0 w 67508"/>
                <a:gd name="connsiteY12" fmla="*/ 0 h 62706"/>
                <a:gd name="connsiteX13" fmla="*/ 2953 w 67508"/>
                <a:gd name="connsiteY13" fmla="*/ 0 h 62706"/>
                <a:gd name="connsiteX14" fmla="*/ 37910 w 67508"/>
                <a:gd name="connsiteY14" fmla="*/ 13526 h 62706"/>
                <a:gd name="connsiteX15" fmla="*/ 58674 w 67508"/>
                <a:gd name="connsiteY15" fmla="*/ 35814 h 62706"/>
                <a:gd name="connsiteX16" fmla="*/ 66580 w 67508"/>
                <a:gd name="connsiteY16" fmla="*/ 54864 h 62706"/>
                <a:gd name="connsiteX17" fmla="*/ 67437 w 67508"/>
                <a:gd name="connsiteY17" fmla="*/ 62389 h 6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508" h="62706">
                  <a:moveTo>
                    <a:pt x="67437" y="62389"/>
                  </a:moveTo>
                  <a:cubicBezTo>
                    <a:pt x="64471" y="53828"/>
                    <a:pt x="60574" y="45620"/>
                    <a:pt x="55817" y="37909"/>
                  </a:cubicBezTo>
                  <a:cubicBezTo>
                    <a:pt x="43710" y="19837"/>
                    <a:pt x="24350" y="7915"/>
                    <a:pt x="2762" y="5239"/>
                  </a:cubicBezTo>
                  <a:lnTo>
                    <a:pt x="5429" y="2667"/>
                  </a:lnTo>
                  <a:lnTo>
                    <a:pt x="5429" y="3715"/>
                  </a:lnTo>
                  <a:cubicBezTo>
                    <a:pt x="6388" y="15679"/>
                    <a:pt x="10824" y="27101"/>
                    <a:pt x="18193" y="36576"/>
                  </a:cubicBezTo>
                  <a:cubicBezTo>
                    <a:pt x="24223" y="44163"/>
                    <a:pt x="32001" y="50176"/>
                    <a:pt x="40862" y="54102"/>
                  </a:cubicBezTo>
                  <a:cubicBezTo>
                    <a:pt x="49296" y="57753"/>
                    <a:pt x="58070" y="60561"/>
                    <a:pt x="67056" y="62484"/>
                  </a:cubicBezTo>
                  <a:cubicBezTo>
                    <a:pt x="57549" y="63371"/>
                    <a:pt x="47984" y="61590"/>
                    <a:pt x="39433" y="57340"/>
                  </a:cubicBezTo>
                  <a:cubicBezTo>
                    <a:pt x="29617" y="53646"/>
                    <a:pt x="20923" y="47478"/>
                    <a:pt x="14192" y="39433"/>
                  </a:cubicBezTo>
                  <a:cubicBezTo>
                    <a:pt x="5970" y="29376"/>
                    <a:pt x="1018" y="17046"/>
                    <a:pt x="0" y="4096"/>
                  </a:cubicBezTo>
                  <a:lnTo>
                    <a:pt x="0" y="2857"/>
                  </a:lnTo>
                  <a:lnTo>
                    <a:pt x="0" y="0"/>
                  </a:lnTo>
                  <a:lnTo>
                    <a:pt x="2953" y="0"/>
                  </a:lnTo>
                  <a:cubicBezTo>
                    <a:pt x="15587" y="1374"/>
                    <a:pt x="27640" y="6038"/>
                    <a:pt x="37910" y="13526"/>
                  </a:cubicBezTo>
                  <a:cubicBezTo>
                    <a:pt x="46284" y="19456"/>
                    <a:pt x="53351" y="27042"/>
                    <a:pt x="58674" y="35814"/>
                  </a:cubicBezTo>
                  <a:cubicBezTo>
                    <a:pt x="62281" y="41715"/>
                    <a:pt x="64949" y="48142"/>
                    <a:pt x="66580" y="54864"/>
                  </a:cubicBezTo>
                  <a:cubicBezTo>
                    <a:pt x="67366" y="57290"/>
                    <a:pt x="67658" y="59848"/>
                    <a:pt x="67437" y="6238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2B494F0-FC7A-42D7-A2AC-09A76EC679C1}"/>
                </a:ext>
              </a:extLst>
            </p:cNvPr>
            <p:cNvSpPr/>
            <p:nvPr/>
          </p:nvSpPr>
          <p:spPr>
            <a:xfrm>
              <a:off x="8020979" y="5165108"/>
              <a:ext cx="91842" cy="107727"/>
            </a:xfrm>
            <a:custGeom>
              <a:avLst/>
              <a:gdLst>
                <a:gd name="connsiteX0" fmla="*/ 23 w 91842"/>
                <a:gd name="connsiteY0" fmla="*/ 107728 h 107727"/>
                <a:gd name="connsiteX1" fmla="*/ 37170 w 91842"/>
                <a:gd name="connsiteY1" fmla="*/ 85820 h 107727"/>
                <a:gd name="connsiteX2" fmla="*/ 71175 w 91842"/>
                <a:gd name="connsiteY2" fmla="*/ 54864 h 107727"/>
                <a:gd name="connsiteX3" fmla="*/ 86319 w 91842"/>
                <a:gd name="connsiteY3" fmla="*/ 2858 h 107727"/>
                <a:gd name="connsiteX4" fmla="*/ 88986 w 91842"/>
                <a:gd name="connsiteY4" fmla="*/ 4953 h 107727"/>
                <a:gd name="connsiteX5" fmla="*/ 87272 w 91842"/>
                <a:gd name="connsiteY5" fmla="*/ 4953 h 107727"/>
                <a:gd name="connsiteX6" fmla="*/ 85367 w 91842"/>
                <a:gd name="connsiteY6" fmla="*/ 4953 h 107727"/>
                <a:gd name="connsiteX7" fmla="*/ 81747 w 91842"/>
                <a:gd name="connsiteY7" fmla="*/ 5525 h 107727"/>
                <a:gd name="connsiteX8" fmla="*/ 74604 w 91842"/>
                <a:gd name="connsiteY8" fmla="*/ 7239 h 107727"/>
                <a:gd name="connsiteX9" fmla="*/ 61173 w 91842"/>
                <a:gd name="connsiteY9" fmla="*/ 11906 h 107727"/>
                <a:gd name="connsiteX10" fmla="*/ 38028 w 91842"/>
                <a:gd name="connsiteY10" fmla="*/ 25908 h 107727"/>
                <a:gd name="connsiteX11" fmla="*/ 10405 w 91842"/>
                <a:gd name="connsiteY11" fmla="*/ 62103 h 107727"/>
                <a:gd name="connsiteX12" fmla="*/ 880 w 91842"/>
                <a:gd name="connsiteY12" fmla="*/ 103632 h 107727"/>
                <a:gd name="connsiteX13" fmla="*/ 213 w 91842"/>
                <a:gd name="connsiteY13" fmla="*/ 91916 h 107727"/>
                <a:gd name="connsiteX14" fmla="*/ 7262 w 91842"/>
                <a:gd name="connsiteY14" fmla="*/ 60769 h 107727"/>
                <a:gd name="connsiteX15" fmla="*/ 59173 w 91842"/>
                <a:gd name="connsiteY15" fmla="*/ 7525 h 107727"/>
                <a:gd name="connsiteX16" fmla="*/ 73365 w 91842"/>
                <a:gd name="connsiteY16" fmla="*/ 2476 h 107727"/>
                <a:gd name="connsiteX17" fmla="*/ 80795 w 91842"/>
                <a:gd name="connsiteY17" fmla="*/ 667 h 107727"/>
                <a:gd name="connsiteX18" fmla="*/ 84605 w 91842"/>
                <a:gd name="connsiteY18" fmla="*/ 0 h 107727"/>
                <a:gd name="connsiteX19" fmla="*/ 86605 w 91842"/>
                <a:gd name="connsiteY19" fmla="*/ 0 h 107727"/>
                <a:gd name="connsiteX20" fmla="*/ 88415 w 91842"/>
                <a:gd name="connsiteY20" fmla="*/ 0 h 107727"/>
                <a:gd name="connsiteX21" fmla="*/ 91177 w 91842"/>
                <a:gd name="connsiteY21" fmla="*/ 2096 h 107727"/>
                <a:gd name="connsiteX22" fmla="*/ 74794 w 91842"/>
                <a:gd name="connsiteY22" fmla="*/ 57626 h 107727"/>
                <a:gd name="connsiteX23" fmla="*/ 38980 w 91842"/>
                <a:gd name="connsiteY23" fmla="*/ 88773 h 107727"/>
                <a:gd name="connsiteX24" fmla="*/ 10881 w 91842"/>
                <a:gd name="connsiteY24" fmla="*/ 103441 h 107727"/>
                <a:gd name="connsiteX25" fmla="*/ 23 w 91842"/>
                <a:gd name="connsiteY25" fmla="*/ 107728 h 10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842" h="107727">
                  <a:moveTo>
                    <a:pt x="23" y="107728"/>
                  </a:moveTo>
                  <a:cubicBezTo>
                    <a:pt x="23" y="106871"/>
                    <a:pt x="14691" y="99917"/>
                    <a:pt x="37170" y="85820"/>
                  </a:cubicBezTo>
                  <a:cubicBezTo>
                    <a:pt x="50254" y="77604"/>
                    <a:pt x="61769" y="67121"/>
                    <a:pt x="71175" y="54864"/>
                  </a:cubicBezTo>
                  <a:cubicBezTo>
                    <a:pt x="82745" y="40132"/>
                    <a:pt x="88172" y="21498"/>
                    <a:pt x="86319" y="2858"/>
                  </a:cubicBezTo>
                  <a:cubicBezTo>
                    <a:pt x="83843" y="953"/>
                    <a:pt x="89653" y="5334"/>
                    <a:pt x="88986" y="4953"/>
                  </a:cubicBezTo>
                  <a:lnTo>
                    <a:pt x="87272" y="4953"/>
                  </a:lnTo>
                  <a:lnTo>
                    <a:pt x="85367" y="4953"/>
                  </a:lnTo>
                  <a:cubicBezTo>
                    <a:pt x="84129" y="4953"/>
                    <a:pt x="82986" y="4953"/>
                    <a:pt x="81747" y="5525"/>
                  </a:cubicBezTo>
                  <a:cubicBezTo>
                    <a:pt x="80509" y="6096"/>
                    <a:pt x="76985" y="6572"/>
                    <a:pt x="74604" y="7239"/>
                  </a:cubicBezTo>
                  <a:cubicBezTo>
                    <a:pt x="70010" y="8436"/>
                    <a:pt x="65519" y="9997"/>
                    <a:pt x="61173" y="11906"/>
                  </a:cubicBezTo>
                  <a:cubicBezTo>
                    <a:pt x="52858" y="15502"/>
                    <a:pt x="45072" y="20212"/>
                    <a:pt x="38028" y="25908"/>
                  </a:cubicBezTo>
                  <a:cubicBezTo>
                    <a:pt x="26122" y="35652"/>
                    <a:pt x="16662" y="48048"/>
                    <a:pt x="10405" y="62103"/>
                  </a:cubicBezTo>
                  <a:cubicBezTo>
                    <a:pt x="5025" y="75346"/>
                    <a:pt x="1809" y="89368"/>
                    <a:pt x="880" y="103632"/>
                  </a:cubicBezTo>
                  <a:cubicBezTo>
                    <a:pt x="7" y="99791"/>
                    <a:pt x="-219" y="95831"/>
                    <a:pt x="213" y="91916"/>
                  </a:cubicBezTo>
                  <a:cubicBezTo>
                    <a:pt x="793" y="81211"/>
                    <a:pt x="3176" y="70681"/>
                    <a:pt x="7262" y="60769"/>
                  </a:cubicBezTo>
                  <a:cubicBezTo>
                    <a:pt x="16926" y="36908"/>
                    <a:pt x="35565" y="17790"/>
                    <a:pt x="59173" y="7525"/>
                  </a:cubicBezTo>
                  <a:cubicBezTo>
                    <a:pt x="63748" y="5432"/>
                    <a:pt x="68497" y="3743"/>
                    <a:pt x="73365" y="2476"/>
                  </a:cubicBezTo>
                  <a:cubicBezTo>
                    <a:pt x="75747" y="1810"/>
                    <a:pt x="78319" y="1143"/>
                    <a:pt x="80795" y="667"/>
                  </a:cubicBezTo>
                  <a:lnTo>
                    <a:pt x="84605" y="0"/>
                  </a:lnTo>
                  <a:lnTo>
                    <a:pt x="86605" y="0"/>
                  </a:lnTo>
                  <a:lnTo>
                    <a:pt x="88415" y="0"/>
                  </a:lnTo>
                  <a:cubicBezTo>
                    <a:pt x="88415" y="0"/>
                    <a:pt x="93654" y="4001"/>
                    <a:pt x="91177" y="2096"/>
                  </a:cubicBezTo>
                  <a:cubicBezTo>
                    <a:pt x="93235" y="22040"/>
                    <a:pt x="87348" y="41992"/>
                    <a:pt x="74794" y="57626"/>
                  </a:cubicBezTo>
                  <a:cubicBezTo>
                    <a:pt x="64962" y="70207"/>
                    <a:pt x="52804" y="80781"/>
                    <a:pt x="38980" y="88773"/>
                  </a:cubicBezTo>
                  <a:cubicBezTo>
                    <a:pt x="29899" y="94189"/>
                    <a:pt x="20517" y="99087"/>
                    <a:pt x="10881" y="103441"/>
                  </a:cubicBezTo>
                  <a:cubicBezTo>
                    <a:pt x="7420" y="105241"/>
                    <a:pt x="3781" y="106677"/>
                    <a:pt x="23" y="10772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1561297F-E2BD-483E-97CF-F7C4C91BD31B}"/>
                </a:ext>
              </a:extLst>
            </p:cNvPr>
            <p:cNvSpPr/>
            <p:nvPr/>
          </p:nvSpPr>
          <p:spPr>
            <a:xfrm>
              <a:off x="7553965" y="5975841"/>
              <a:ext cx="91806" cy="107762"/>
            </a:xfrm>
            <a:custGeom>
              <a:avLst/>
              <a:gdLst>
                <a:gd name="connsiteX0" fmla="*/ 27 w 91806"/>
                <a:gd name="connsiteY0" fmla="*/ 107763 h 107762"/>
                <a:gd name="connsiteX1" fmla="*/ 37174 w 91806"/>
                <a:gd name="connsiteY1" fmla="*/ 85760 h 107762"/>
                <a:gd name="connsiteX2" fmla="*/ 71178 w 91806"/>
                <a:gd name="connsiteY2" fmla="*/ 54899 h 107762"/>
                <a:gd name="connsiteX3" fmla="*/ 86323 w 91806"/>
                <a:gd name="connsiteY3" fmla="*/ 2797 h 107762"/>
                <a:gd name="connsiteX4" fmla="*/ 88990 w 91806"/>
                <a:gd name="connsiteY4" fmla="*/ 4893 h 107762"/>
                <a:gd name="connsiteX5" fmla="*/ 88133 w 91806"/>
                <a:gd name="connsiteY5" fmla="*/ 4893 h 107762"/>
                <a:gd name="connsiteX6" fmla="*/ 87276 w 91806"/>
                <a:gd name="connsiteY6" fmla="*/ 4893 h 107762"/>
                <a:gd name="connsiteX7" fmla="*/ 85371 w 91806"/>
                <a:gd name="connsiteY7" fmla="*/ 4893 h 107762"/>
                <a:gd name="connsiteX8" fmla="*/ 81751 w 91806"/>
                <a:gd name="connsiteY8" fmla="*/ 5560 h 107762"/>
                <a:gd name="connsiteX9" fmla="*/ 74607 w 91806"/>
                <a:gd name="connsiteY9" fmla="*/ 7179 h 107762"/>
                <a:gd name="connsiteX10" fmla="*/ 61177 w 91806"/>
                <a:gd name="connsiteY10" fmla="*/ 11941 h 107762"/>
                <a:gd name="connsiteX11" fmla="*/ 38031 w 91806"/>
                <a:gd name="connsiteY11" fmla="*/ 25943 h 107762"/>
                <a:gd name="connsiteX12" fmla="*/ 10409 w 91806"/>
                <a:gd name="connsiteY12" fmla="*/ 62138 h 107762"/>
                <a:gd name="connsiteX13" fmla="*/ 884 w 91806"/>
                <a:gd name="connsiteY13" fmla="*/ 103572 h 107762"/>
                <a:gd name="connsiteX14" fmla="*/ 217 w 91806"/>
                <a:gd name="connsiteY14" fmla="*/ 91951 h 107762"/>
                <a:gd name="connsiteX15" fmla="*/ 35174 w 91806"/>
                <a:gd name="connsiteY15" fmla="*/ 22419 h 107762"/>
                <a:gd name="connsiteX16" fmla="*/ 59177 w 91806"/>
                <a:gd name="connsiteY16" fmla="*/ 7464 h 107762"/>
                <a:gd name="connsiteX17" fmla="*/ 73369 w 91806"/>
                <a:gd name="connsiteY17" fmla="*/ 2416 h 107762"/>
                <a:gd name="connsiteX18" fmla="*/ 80799 w 91806"/>
                <a:gd name="connsiteY18" fmla="*/ 702 h 107762"/>
                <a:gd name="connsiteX19" fmla="*/ 84609 w 91806"/>
                <a:gd name="connsiteY19" fmla="*/ 35 h 107762"/>
                <a:gd name="connsiteX20" fmla="*/ 86609 w 91806"/>
                <a:gd name="connsiteY20" fmla="*/ 35 h 107762"/>
                <a:gd name="connsiteX21" fmla="*/ 88514 w 91806"/>
                <a:gd name="connsiteY21" fmla="*/ 35 h 107762"/>
                <a:gd name="connsiteX22" fmla="*/ 91181 w 91806"/>
                <a:gd name="connsiteY22" fmla="*/ 2226 h 107762"/>
                <a:gd name="connsiteX23" fmla="*/ 74798 w 91806"/>
                <a:gd name="connsiteY23" fmla="*/ 57756 h 107762"/>
                <a:gd name="connsiteX24" fmla="*/ 39079 w 91806"/>
                <a:gd name="connsiteY24" fmla="*/ 88808 h 107762"/>
                <a:gd name="connsiteX25" fmla="*/ 10504 w 91806"/>
                <a:gd name="connsiteY25" fmla="*/ 103572 h 107762"/>
                <a:gd name="connsiteX26" fmla="*/ 27 w 91806"/>
                <a:gd name="connsiteY26" fmla="*/ 107763 h 10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806" h="107762">
                  <a:moveTo>
                    <a:pt x="27" y="107763"/>
                  </a:moveTo>
                  <a:cubicBezTo>
                    <a:pt x="27" y="106906"/>
                    <a:pt x="14695" y="99952"/>
                    <a:pt x="37174" y="85760"/>
                  </a:cubicBezTo>
                  <a:cubicBezTo>
                    <a:pt x="50279" y="77610"/>
                    <a:pt x="61799" y="67154"/>
                    <a:pt x="71178" y="54899"/>
                  </a:cubicBezTo>
                  <a:cubicBezTo>
                    <a:pt x="82763" y="40138"/>
                    <a:pt x="88190" y="21469"/>
                    <a:pt x="86323" y="2797"/>
                  </a:cubicBezTo>
                  <a:lnTo>
                    <a:pt x="88990" y="4893"/>
                  </a:lnTo>
                  <a:lnTo>
                    <a:pt x="88133" y="4893"/>
                  </a:lnTo>
                  <a:lnTo>
                    <a:pt x="87276" y="4893"/>
                  </a:lnTo>
                  <a:lnTo>
                    <a:pt x="85371" y="4893"/>
                  </a:lnTo>
                  <a:lnTo>
                    <a:pt x="81751" y="5560"/>
                  </a:lnTo>
                  <a:cubicBezTo>
                    <a:pt x="79370" y="5560"/>
                    <a:pt x="76989" y="6607"/>
                    <a:pt x="74607" y="7179"/>
                  </a:cubicBezTo>
                  <a:cubicBezTo>
                    <a:pt x="70011" y="8408"/>
                    <a:pt x="65520" y="10000"/>
                    <a:pt x="61177" y="11941"/>
                  </a:cubicBezTo>
                  <a:cubicBezTo>
                    <a:pt x="52844" y="15501"/>
                    <a:pt x="45052" y="20214"/>
                    <a:pt x="38031" y="25943"/>
                  </a:cubicBezTo>
                  <a:cubicBezTo>
                    <a:pt x="26105" y="35667"/>
                    <a:pt x="16641" y="48068"/>
                    <a:pt x="10409" y="62138"/>
                  </a:cubicBezTo>
                  <a:cubicBezTo>
                    <a:pt x="5039" y="75351"/>
                    <a:pt x="1823" y="89340"/>
                    <a:pt x="884" y="103572"/>
                  </a:cubicBezTo>
                  <a:cubicBezTo>
                    <a:pt x="5" y="99764"/>
                    <a:pt x="-221" y="95834"/>
                    <a:pt x="217" y="91951"/>
                  </a:cubicBezTo>
                  <a:cubicBezTo>
                    <a:pt x="1785" y="64946"/>
                    <a:pt x="14434" y="39786"/>
                    <a:pt x="35174" y="22419"/>
                  </a:cubicBezTo>
                  <a:cubicBezTo>
                    <a:pt x="42451" y="16357"/>
                    <a:pt x="50528" y="11325"/>
                    <a:pt x="59177" y="7464"/>
                  </a:cubicBezTo>
                  <a:cubicBezTo>
                    <a:pt x="63768" y="5413"/>
                    <a:pt x="68513" y="3725"/>
                    <a:pt x="73369" y="2416"/>
                  </a:cubicBezTo>
                  <a:cubicBezTo>
                    <a:pt x="75750" y="1750"/>
                    <a:pt x="78322" y="1178"/>
                    <a:pt x="80799" y="702"/>
                  </a:cubicBezTo>
                  <a:cubicBezTo>
                    <a:pt x="83275" y="226"/>
                    <a:pt x="83370" y="130"/>
                    <a:pt x="84609" y="35"/>
                  </a:cubicBezTo>
                  <a:lnTo>
                    <a:pt x="86609" y="35"/>
                  </a:lnTo>
                  <a:lnTo>
                    <a:pt x="88514" y="35"/>
                  </a:lnTo>
                  <a:cubicBezTo>
                    <a:pt x="87942" y="-441"/>
                    <a:pt x="93657" y="4131"/>
                    <a:pt x="91181" y="2226"/>
                  </a:cubicBezTo>
                  <a:cubicBezTo>
                    <a:pt x="93238" y="22171"/>
                    <a:pt x="87352" y="42123"/>
                    <a:pt x="74798" y="57756"/>
                  </a:cubicBezTo>
                  <a:cubicBezTo>
                    <a:pt x="64950" y="70260"/>
                    <a:pt x="52832" y="80795"/>
                    <a:pt x="39079" y="88808"/>
                  </a:cubicBezTo>
                  <a:cubicBezTo>
                    <a:pt x="29851" y="94284"/>
                    <a:pt x="20310" y="99214"/>
                    <a:pt x="10504" y="103572"/>
                  </a:cubicBezTo>
                  <a:cubicBezTo>
                    <a:pt x="7160" y="105314"/>
                    <a:pt x="3650" y="106718"/>
                    <a:pt x="27" y="10776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942CDA46-95D5-4B50-A608-0FDC9A33D35F}"/>
                </a:ext>
              </a:extLst>
            </p:cNvPr>
            <p:cNvSpPr/>
            <p:nvPr/>
          </p:nvSpPr>
          <p:spPr>
            <a:xfrm>
              <a:off x="7062764" y="4983562"/>
              <a:ext cx="91579" cy="107441"/>
            </a:xfrm>
            <a:custGeom>
              <a:avLst/>
              <a:gdLst>
                <a:gd name="connsiteX0" fmla="*/ 23 w 91579"/>
                <a:gd name="connsiteY0" fmla="*/ 107442 h 107441"/>
                <a:gd name="connsiteX1" fmla="*/ 37170 w 91579"/>
                <a:gd name="connsiteY1" fmla="*/ 85535 h 107441"/>
                <a:gd name="connsiteX2" fmla="*/ 71175 w 91579"/>
                <a:gd name="connsiteY2" fmla="*/ 54578 h 107441"/>
                <a:gd name="connsiteX3" fmla="*/ 86319 w 91579"/>
                <a:gd name="connsiteY3" fmla="*/ 2572 h 107441"/>
                <a:gd name="connsiteX4" fmla="*/ 88986 w 91579"/>
                <a:gd name="connsiteY4" fmla="*/ 4667 h 107441"/>
                <a:gd name="connsiteX5" fmla="*/ 87177 w 91579"/>
                <a:gd name="connsiteY5" fmla="*/ 4667 h 107441"/>
                <a:gd name="connsiteX6" fmla="*/ 85367 w 91579"/>
                <a:gd name="connsiteY6" fmla="*/ 4667 h 107441"/>
                <a:gd name="connsiteX7" fmla="*/ 81747 w 91579"/>
                <a:gd name="connsiteY7" fmla="*/ 5239 h 107441"/>
                <a:gd name="connsiteX8" fmla="*/ 74604 w 91579"/>
                <a:gd name="connsiteY8" fmla="*/ 6953 h 107441"/>
                <a:gd name="connsiteX9" fmla="*/ 61078 w 91579"/>
                <a:gd name="connsiteY9" fmla="*/ 11621 h 107441"/>
                <a:gd name="connsiteX10" fmla="*/ 38028 w 91579"/>
                <a:gd name="connsiteY10" fmla="*/ 25622 h 107441"/>
                <a:gd name="connsiteX11" fmla="*/ 10405 w 91579"/>
                <a:gd name="connsiteY11" fmla="*/ 61817 h 107441"/>
                <a:gd name="connsiteX12" fmla="*/ 880 w 91579"/>
                <a:gd name="connsiteY12" fmla="*/ 103346 h 107441"/>
                <a:gd name="connsiteX13" fmla="*/ 213 w 91579"/>
                <a:gd name="connsiteY13" fmla="*/ 91630 h 107441"/>
                <a:gd name="connsiteX14" fmla="*/ 7167 w 91579"/>
                <a:gd name="connsiteY14" fmla="*/ 60484 h 107441"/>
                <a:gd name="connsiteX15" fmla="*/ 35170 w 91579"/>
                <a:gd name="connsiteY15" fmla="*/ 22384 h 107441"/>
                <a:gd name="connsiteX16" fmla="*/ 59173 w 91579"/>
                <a:gd name="connsiteY16" fmla="*/ 7525 h 107441"/>
                <a:gd name="connsiteX17" fmla="*/ 73270 w 91579"/>
                <a:gd name="connsiteY17" fmla="*/ 2476 h 107441"/>
                <a:gd name="connsiteX18" fmla="*/ 80795 w 91579"/>
                <a:gd name="connsiteY18" fmla="*/ 667 h 107441"/>
                <a:gd name="connsiteX19" fmla="*/ 84605 w 91579"/>
                <a:gd name="connsiteY19" fmla="*/ 0 h 107441"/>
                <a:gd name="connsiteX20" fmla="*/ 86510 w 91579"/>
                <a:gd name="connsiteY20" fmla="*/ 0 h 107441"/>
                <a:gd name="connsiteX21" fmla="*/ 88415 w 91579"/>
                <a:gd name="connsiteY21" fmla="*/ 0 h 107441"/>
                <a:gd name="connsiteX22" fmla="*/ 91177 w 91579"/>
                <a:gd name="connsiteY22" fmla="*/ 2096 h 107441"/>
                <a:gd name="connsiteX23" fmla="*/ 74794 w 91579"/>
                <a:gd name="connsiteY23" fmla="*/ 57626 h 107441"/>
                <a:gd name="connsiteX24" fmla="*/ 38980 w 91579"/>
                <a:gd name="connsiteY24" fmla="*/ 88773 h 107441"/>
                <a:gd name="connsiteX25" fmla="*/ 10405 w 91579"/>
                <a:gd name="connsiteY25" fmla="*/ 103441 h 107441"/>
                <a:gd name="connsiteX26" fmla="*/ 23 w 91579"/>
                <a:gd name="connsiteY26" fmla="*/ 107442 h 10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579" h="107441">
                  <a:moveTo>
                    <a:pt x="23" y="107442"/>
                  </a:moveTo>
                  <a:cubicBezTo>
                    <a:pt x="23" y="106585"/>
                    <a:pt x="14691" y="99631"/>
                    <a:pt x="37170" y="85535"/>
                  </a:cubicBezTo>
                  <a:cubicBezTo>
                    <a:pt x="50254" y="77318"/>
                    <a:pt x="61769" y="66835"/>
                    <a:pt x="71175" y="54578"/>
                  </a:cubicBezTo>
                  <a:cubicBezTo>
                    <a:pt x="82665" y="39806"/>
                    <a:pt x="88082" y="21204"/>
                    <a:pt x="86319" y="2572"/>
                  </a:cubicBezTo>
                  <a:cubicBezTo>
                    <a:pt x="83843" y="667"/>
                    <a:pt x="89653" y="5048"/>
                    <a:pt x="88986" y="4667"/>
                  </a:cubicBezTo>
                  <a:lnTo>
                    <a:pt x="87177" y="4667"/>
                  </a:lnTo>
                  <a:lnTo>
                    <a:pt x="85367" y="4667"/>
                  </a:lnTo>
                  <a:cubicBezTo>
                    <a:pt x="84129" y="4667"/>
                    <a:pt x="82890" y="4667"/>
                    <a:pt x="81747" y="5239"/>
                  </a:cubicBezTo>
                  <a:cubicBezTo>
                    <a:pt x="80604" y="5810"/>
                    <a:pt x="76985" y="6287"/>
                    <a:pt x="74604" y="6953"/>
                  </a:cubicBezTo>
                  <a:cubicBezTo>
                    <a:pt x="69984" y="8165"/>
                    <a:pt x="65462" y="9725"/>
                    <a:pt x="61078" y="11621"/>
                  </a:cubicBezTo>
                  <a:cubicBezTo>
                    <a:pt x="52793" y="15217"/>
                    <a:pt x="45038" y="19928"/>
                    <a:pt x="38028" y="25622"/>
                  </a:cubicBezTo>
                  <a:cubicBezTo>
                    <a:pt x="26096" y="35342"/>
                    <a:pt x="16631" y="47744"/>
                    <a:pt x="10405" y="61817"/>
                  </a:cubicBezTo>
                  <a:cubicBezTo>
                    <a:pt x="4973" y="75044"/>
                    <a:pt x="1755" y="89074"/>
                    <a:pt x="880" y="103346"/>
                  </a:cubicBezTo>
                  <a:cubicBezTo>
                    <a:pt x="7" y="99505"/>
                    <a:pt x="-219" y="95545"/>
                    <a:pt x="213" y="91630"/>
                  </a:cubicBezTo>
                  <a:cubicBezTo>
                    <a:pt x="763" y="80931"/>
                    <a:pt x="3114" y="70401"/>
                    <a:pt x="7167" y="60484"/>
                  </a:cubicBezTo>
                  <a:cubicBezTo>
                    <a:pt x="13235" y="45679"/>
                    <a:pt x="22852" y="32595"/>
                    <a:pt x="35170" y="22384"/>
                  </a:cubicBezTo>
                  <a:cubicBezTo>
                    <a:pt x="42398" y="16278"/>
                    <a:pt x="50486" y="11271"/>
                    <a:pt x="59173" y="7525"/>
                  </a:cubicBezTo>
                  <a:cubicBezTo>
                    <a:pt x="63721" y="5446"/>
                    <a:pt x="68437" y="3758"/>
                    <a:pt x="73270" y="2476"/>
                  </a:cubicBezTo>
                  <a:cubicBezTo>
                    <a:pt x="75747" y="1810"/>
                    <a:pt x="78223" y="1143"/>
                    <a:pt x="80795" y="667"/>
                  </a:cubicBezTo>
                  <a:lnTo>
                    <a:pt x="84605" y="0"/>
                  </a:lnTo>
                  <a:lnTo>
                    <a:pt x="86510" y="0"/>
                  </a:lnTo>
                  <a:lnTo>
                    <a:pt x="88415" y="0"/>
                  </a:lnTo>
                  <a:lnTo>
                    <a:pt x="91177" y="2096"/>
                  </a:lnTo>
                  <a:cubicBezTo>
                    <a:pt x="93235" y="22040"/>
                    <a:pt x="87348" y="41992"/>
                    <a:pt x="74794" y="57626"/>
                  </a:cubicBezTo>
                  <a:cubicBezTo>
                    <a:pt x="64940" y="70186"/>
                    <a:pt x="52786" y="80757"/>
                    <a:pt x="38980" y="88773"/>
                  </a:cubicBezTo>
                  <a:cubicBezTo>
                    <a:pt x="29755" y="94226"/>
                    <a:pt x="20213" y="99124"/>
                    <a:pt x="10405" y="103441"/>
                  </a:cubicBezTo>
                  <a:cubicBezTo>
                    <a:pt x="7089" y="105124"/>
                    <a:pt x="3610" y="106464"/>
                    <a:pt x="23" y="1074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AAC60C0-1DE7-41B0-9E2B-E54B61D17E9F}"/>
                </a:ext>
              </a:extLst>
            </p:cNvPr>
            <p:cNvSpPr/>
            <p:nvPr/>
          </p:nvSpPr>
          <p:spPr>
            <a:xfrm>
              <a:off x="6854530" y="3685132"/>
              <a:ext cx="591640" cy="1103929"/>
            </a:xfrm>
            <a:custGeom>
              <a:avLst/>
              <a:gdLst>
                <a:gd name="connsiteX0" fmla="*/ 568397 w 591640"/>
                <a:gd name="connsiteY0" fmla="*/ 182577 h 1103929"/>
                <a:gd name="connsiteX1" fmla="*/ 252548 w 591640"/>
                <a:gd name="connsiteY1" fmla="*/ 11127 h 1103929"/>
                <a:gd name="connsiteX2" fmla="*/ 51095 w 591640"/>
                <a:gd name="connsiteY2" fmla="*/ 76373 h 1103929"/>
                <a:gd name="connsiteX3" fmla="*/ 231 w 591640"/>
                <a:gd name="connsiteY3" fmla="*/ 142476 h 1103929"/>
                <a:gd name="connsiteX4" fmla="*/ 75002 w 591640"/>
                <a:gd name="connsiteY4" fmla="*/ 934575 h 1103929"/>
                <a:gd name="connsiteX5" fmla="*/ 261216 w 591640"/>
                <a:gd name="connsiteY5" fmla="*/ 1103930 h 1103929"/>
                <a:gd name="connsiteX6" fmla="*/ 261216 w 591640"/>
                <a:gd name="connsiteY6" fmla="*/ 1103930 h 1103929"/>
                <a:gd name="connsiteX7" fmla="*/ 448098 w 591640"/>
                <a:gd name="connsiteY7" fmla="*/ 916861 h 1103929"/>
                <a:gd name="connsiteX8" fmla="*/ 447906 w 591640"/>
                <a:gd name="connsiteY8" fmla="*/ 908477 h 1103929"/>
                <a:gd name="connsiteX9" fmla="*/ 440477 w 591640"/>
                <a:gd name="connsiteY9" fmla="*/ 737027 h 1103929"/>
                <a:gd name="connsiteX10" fmla="*/ 589162 w 591640"/>
                <a:gd name="connsiteY10" fmla="*/ 528906 h 1103929"/>
                <a:gd name="connsiteX11" fmla="*/ 568397 w 591640"/>
                <a:gd name="connsiteY11" fmla="*/ 182577 h 110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640" h="1103929">
                  <a:moveTo>
                    <a:pt x="568397" y="182577"/>
                  </a:moveTo>
                  <a:cubicBezTo>
                    <a:pt x="554681" y="77802"/>
                    <a:pt x="457526" y="-36498"/>
                    <a:pt x="252548" y="11127"/>
                  </a:cubicBezTo>
                  <a:lnTo>
                    <a:pt x="51095" y="76373"/>
                  </a:lnTo>
                  <a:cubicBezTo>
                    <a:pt x="19565" y="81886"/>
                    <a:pt x="-2519" y="110587"/>
                    <a:pt x="231" y="142476"/>
                  </a:cubicBezTo>
                  <a:lnTo>
                    <a:pt x="75002" y="934575"/>
                  </a:lnTo>
                  <a:cubicBezTo>
                    <a:pt x="84136" y="1030589"/>
                    <a:pt x="164769" y="1103921"/>
                    <a:pt x="261216" y="1103930"/>
                  </a:cubicBezTo>
                  <a:lnTo>
                    <a:pt x="261216" y="1103930"/>
                  </a:lnTo>
                  <a:cubicBezTo>
                    <a:pt x="364480" y="1103878"/>
                    <a:pt x="448150" y="1020124"/>
                    <a:pt x="448098" y="916861"/>
                  </a:cubicBezTo>
                  <a:cubicBezTo>
                    <a:pt x="448097" y="914065"/>
                    <a:pt x="448033" y="911270"/>
                    <a:pt x="447906" y="908477"/>
                  </a:cubicBezTo>
                  <a:cubicBezTo>
                    <a:pt x="443620" y="813227"/>
                    <a:pt x="440381" y="737027"/>
                    <a:pt x="440477" y="737027"/>
                  </a:cubicBezTo>
                  <a:cubicBezTo>
                    <a:pt x="440572" y="737027"/>
                    <a:pt x="573160" y="705785"/>
                    <a:pt x="589162" y="528906"/>
                  </a:cubicBezTo>
                  <a:cubicBezTo>
                    <a:pt x="597449" y="441180"/>
                    <a:pt x="583542" y="298686"/>
                    <a:pt x="568397" y="182577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F4DDC49-AF23-4BBE-B440-E67270041247}"/>
                </a:ext>
              </a:extLst>
            </p:cNvPr>
            <p:cNvSpPr/>
            <p:nvPr/>
          </p:nvSpPr>
          <p:spPr>
            <a:xfrm>
              <a:off x="7326085" y="3969008"/>
              <a:ext cx="44808" cy="43608"/>
            </a:xfrm>
            <a:custGeom>
              <a:avLst/>
              <a:gdLst>
                <a:gd name="connsiteX0" fmla="*/ 44741 w 44808"/>
                <a:gd name="connsiteY0" fmla="*/ 19287 h 43608"/>
                <a:gd name="connsiteX1" fmla="*/ 24548 w 44808"/>
                <a:gd name="connsiteY1" fmla="*/ 43385 h 43608"/>
                <a:gd name="connsiteX2" fmla="*/ 170 w 44808"/>
                <a:gd name="connsiteY2" fmla="*/ 25150 h 43608"/>
                <a:gd name="connsiteX3" fmla="*/ 68 w 44808"/>
                <a:gd name="connsiteY3" fmla="*/ 24335 h 43608"/>
                <a:gd name="connsiteX4" fmla="*/ 20166 w 44808"/>
                <a:gd name="connsiteY4" fmla="*/ 237 h 43608"/>
                <a:gd name="connsiteX5" fmla="*/ 44624 w 44808"/>
                <a:gd name="connsiteY5" fmla="*/ 18364 h 43608"/>
                <a:gd name="connsiteX6" fmla="*/ 44741 w 44808"/>
                <a:gd name="connsiteY6" fmla="*/ 19287 h 4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43608">
                  <a:moveTo>
                    <a:pt x="44741" y="19287"/>
                  </a:moveTo>
                  <a:cubicBezTo>
                    <a:pt x="45681" y="31474"/>
                    <a:pt x="36711" y="42178"/>
                    <a:pt x="24548" y="43385"/>
                  </a:cubicBezTo>
                  <a:cubicBezTo>
                    <a:pt x="12780" y="45081"/>
                    <a:pt x="1866" y="36917"/>
                    <a:pt x="170" y="25150"/>
                  </a:cubicBezTo>
                  <a:cubicBezTo>
                    <a:pt x="131" y="24879"/>
                    <a:pt x="97" y="24607"/>
                    <a:pt x="68" y="24335"/>
                  </a:cubicBezTo>
                  <a:cubicBezTo>
                    <a:pt x="-874" y="12182"/>
                    <a:pt x="8041" y="1492"/>
                    <a:pt x="20166" y="237"/>
                  </a:cubicBezTo>
                  <a:cubicBezTo>
                    <a:pt x="31926" y="-1511"/>
                    <a:pt x="42876" y="6605"/>
                    <a:pt x="44624" y="18364"/>
                  </a:cubicBezTo>
                  <a:cubicBezTo>
                    <a:pt x="44669" y="18671"/>
                    <a:pt x="44708" y="18978"/>
                    <a:pt x="44741" y="1928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11E37B9B-7FAE-4C8E-9DE7-E721045B25F0}"/>
                </a:ext>
              </a:extLst>
            </p:cNvPr>
            <p:cNvSpPr/>
            <p:nvPr/>
          </p:nvSpPr>
          <p:spPr>
            <a:xfrm>
              <a:off x="7312146" y="3937084"/>
              <a:ext cx="89056" cy="26728"/>
            </a:xfrm>
            <a:custGeom>
              <a:avLst/>
              <a:gdLst>
                <a:gd name="connsiteX0" fmla="*/ 88778 w 89056"/>
                <a:gd name="connsiteY0" fmla="*/ 20826 h 26728"/>
                <a:gd name="connsiteX1" fmla="*/ 44201 w 89056"/>
                <a:gd name="connsiteY1" fmla="*/ 14159 h 26728"/>
                <a:gd name="connsiteX2" fmla="*/ 386 w 89056"/>
                <a:gd name="connsiteY2" fmla="*/ 26351 h 26728"/>
                <a:gd name="connsiteX3" fmla="*/ 8768 w 89056"/>
                <a:gd name="connsiteY3" fmla="*/ 13492 h 26728"/>
                <a:gd name="connsiteX4" fmla="*/ 43630 w 89056"/>
                <a:gd name="connsiteY4" fmla="*/ 157 h 26728"/>
                <a:gd name="connsiteX5" fmla="*/ 79444 w 89056"/>
                <a:gd name="connsiteY5" fmla="*/ 9110 h 26728"/>
                <a:gd name="connsiteX6" fmla="*/ 88778 w 89056"/>
                <a:gd name="connsiteY6" fmla="*/ 20826 h 2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56" h="26728">
                  <a:moveTo>
                    <a:pt x="88778" y="20826"/>
                  </a:moveTo>
                  <a:cubicBezTo>
                    <a:pt x="86207" y="23874"/>
                    <a:pt x="68395" y="12444"/>
                    <a:pt x="44201" y="14159"/>
                  </a:cubicBezTo>
                  <a:cubicBezTo>
                    <a:pt x="20008" y="15873"/>
                    <a:pt x="3149" y="29113"/>
                    <a:pt x="386" y="26351"/>
                  </a:cubicBezTo>
                  <a:cubicBezTo>
                    <a:pt x="-1042" y="25112"/>
                    <a:pt x="1434" y="19588"/>
                    <a:pt x="8768" y="13492"/>
                  </a:cubicBezTo>
                  <a:cubicBezTo>
                    <a:pt x="18741" y="5566"/>
                    <a:pt x="30914" y="910"/>
                    <a:pt x="43630" y="157"/>
                  </a:cubicBezTo>
                  <a:cubicBezTo>
                    <a:pt x="56218" y="-762"/>
                    <a:pt x="68770" y="2375"/>
                    <a:pt x="79444" y="9110"/>
                  </a:cubicBezTo>
                  <a:cubicBezTo>
                    <a:pt x="87159" y="14254"/>
                    <a:pt x="90017" y="19874"/>
                    <a:pt x="88778" y="2082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5ACFBCBA-45C0-4666-9AA8-9B117713C487}"/>
                </a:ext>
              </a:extLst>
            </p:cNvPr>
            <p:cNvSpPr/>
            <p:nvPr/>
          </p:nvSpPr>
          <p:spPr>
            <a:xfrm>
              <a:off x="7094913" y="3981009"/>
              <a:ext cx="44808" cy="43608"/>
            </a:xfrm>
            <a:custGeom>
              <a:avLst/>
              <a:gdLst>
                <a:gd name="connsiteX0" fmla="*/ 44741 w 44808"/>
                <a:gd name="connsiteY0" fmla="*/ 19287 h 43608"/>
                <a:gd name="connsiteX1" fmla="*/ 24548 w 44808"/>
                <a:gd name="connsiteY1" fmla="*/ 43385 h 43608"/>
                <a:gd name="connsiteX2" fmla="*/ 170 w 44808"/>
                <a:gd name="connsiteY2" fmla="*/ 25150 h 43608"/>
                <a:gd name="connsiteX3" fmla="*/ 68 w 44808"/>
                <a:gd name="connsiteY3" fmla="*/ 24335 h 43608"/>
                <a:gd name="connsiteX4" fmla="*/ 20166 w 44808"/>
                <a:gd name="connsiteY4" fmla="*/ 237 h 43608"/>
                <a:gd name="connsiteX5" fmla="*/ 44624 w 44808"/>
                <a:gd name="connsiteY5" fmla="*/ 18364 h 43608"/>
                <a:gd name="connsiteX6" fmla="*/ 44741 w 44808"/>
                <a:gd name="connsiteY6" fmla="*/ 19287 h 4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43608">
                  <a:moveTo>
                    <a:pt x="44741" y="19287"/>
                  </a:moveTo>
                  <a:cubicBezTo>
                    <a:pt x="45681" y="31474"/>
                    <a:pt x="36711" y="42178"/>
                    <a:pt x="24548" y="43385"/>
                  </a:cubicBezTo>
                  <a:cubicBezTo>
                    <a:pt x="12780" y="45081"/>
                    <a:pt x="1866" y="36917"/>
                    <a:pt x="170" y="25150"/>
                  </a:cubicBezTo>
                  <a:cubicBezTo>
                    <a:pt x="131" y="24879"/>
                    <a:pt x="97" y="24607"/>
                    <a:pt x="68" y="24335"/>
                  </a:cubicBezTo>
                  <a:cubicBezTo>
                    <a:pt x="-874" y="12182"/>
                    <a:pt x="8041" y="1492"/>
                    <a:pt x="20166" y="237"/>
                  </a:cubicBezTo>
                  <a:cubicBezTo>
                    <a:pt x="31926" y="-1511"/>
                    <a:pt x="42876" y="6605"/>
                    <a:pt x="44624" y="18364"/>
                  </a:cubicBezTo>
                  <a:cubicBezTo>
                    <a:pt x="44669" y="18671"/>
                    <a:pt x="44708" y="18978"/>
                    <a:pt x="44741" y="1928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9E13352B-D9FD-4819-ABD7-12E7232E8445}"/>
                </a:ext>
              </a:extLst>
            </p:cNvPr>
            <p:cNvSpPr/>
            <p:nvPr/>
          </p:nvSpPr>
          <p:spPr>
            <a:xfrm>
              <a:off x="7072783" y="3950052"/>
              <a:ext cx="89056" cy="26712"/>
            </a:xfrm>
            <a:custGeom>
              <a:avLst/>
              <a:gdLst>
                <a:gd name="connsiteX0" fmla="*/ 88778 w 89056"/>
                <a:gd name="connsiteY0" fmla="*/ 20812 h 26712"/>
                <a:gd name="connsiteX1" fmla="*/ 44201 w 89056"/>
                <a:gd name="connsiteY1" fmla="*/ 14145 h 26712"/>
                <a:gd name="connsiteX2" fmla="*/ 386 w 89056"/>
                <a:gd name="connsiteY2" fmla="*/ 26337 h 26712"/>
                <a:gd name="connsiteX3" fmla="*/ 8768 w 89056"/>
                <a:gd name="connsiteY3" fmla="*/ 13478 h 26712"/>
                <a:gd name="connsiteX4" fmla="*/ 43630 w 89056"/>
                <a:gd name="connsiteY4" fmla="*/ 143 h 26712"/>
                <a:gd name="connsiteX5" fmla="*/ 79444 w 89056"/>
                <a:gd name="connsiteY5" fmla="*/ 9097 h 26712"/>
                <a:gd name="connsiteX6" fmla="*/ 88778 w 89056"/>
                <a:gd name="connsiteY6" fmla="*/ 20812 h 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56" h="26712">
                  <a:moveTo>
                    <a:pt x="88778" y="20812"/>
                  </a:moveTo>
                  <a:cubicBezTo>
                    <a:pt x="86207" y="23955"/>
                    <a:pt x="68300" y="12525"/>
                    <a:pt x="44201" y="14145"/>
                  </a:cubicBezTo>
                  <a:cubicBezTo>
                    <a:pt x="20103" y="15764"/>
                    <a:pt x="3149" y="29099"/>
                    <a:pt x="386" y="26337"/>
                  </a:cubicBezTo>
                  <a:cubicBezTo>
                    <a:pt x="-1042" y="25099"/>
                    <a:pt x="1434" y="19669"/>
                    <a:pt x="8768" y="13478"/>
                  </a:cubicBezTo>
                  <a:cubicBezTo>
                    <a:pt x="18740" y="5553"/>
                    <a:pt x="30914" y="896"/>
                    <a:pt x="43630" y="143"/>
                  </a:cubicBezTo>
                  <a:cubicBezTo>
                    <a:pt x="56214" y="-730"/>
                    <a:pt x="68751" y="2405"/>
                    <a:pt x="79444" y="9097"/>
                  </a:cubicBezTo>
                  <a:cubicBezTo>
                    <a:pt x="87159" y="14335"/>
                    <a:pt x="90017" y="19384"/>
                    <a:pt x="88778" y="20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8A59A766-EE89-492E-BB9D-E886C58E1911}"/>
                </a:ext>
              </a:extLst>
            </p:cNvPr>
            <p:cNvSpPr/>
            <p:nvPr/>
          </p:nvSpPr>
          <p:spPr>
            <a:xfrm>
              <a:off x="7234686" y="3937505"/>
              <a:ext cx="84840" cy="200868"/>
            </a:xfrm>
            <a:custGeom>
              <a:avLst/>
              <a:gdLst>
                <a:gd name="connsiteX0" fmla="*/ 24793 w 84840"/>
                <a:gd name="connsiteY0" fmla="*/ 200428 h 200868"/>
                <a:gd name="connsiteX1" fmla="*/ 63559 w 84840"/>
                <a:gd name="connsiteY1" fmla="*/ 190903 h 200868"/>
                <a:gd name="connsiteX2" fmla="*/ 76132 w 84840"/>
                <a:gd name="connsiteY2" fmla="*/ 183949 h 200868"/>
                <a:gd name="connsiteX3" fmla="*/ 70798 w 84840"/>
                <a:gd name="connsiteY3" fmla="*/ 165947 h 200868"/>
                <a:gd name="connsiteX4" fmla="*/ 49462 w 84840"/>
                <a:gd name="connsiteY4" fmla="*/ 120132 h 200868"/>
                <a:gd name="connsiteX5" fmla="*/ 218 w 84840"/>
                <a:gd name="connsiteY5" fmla="*/ 22 h 200868"/>
                <a:gd name="connsiteX6" fmla="*/ 58987 w 84840"/>
                <a:gd name="connsiteY6" fmla="*/ 115941 h 200868"/>
                <a:gd name="connsiteX7" fmla="*/ 79657 w 84840"/>
                <a:gd name="connsiteY7" fmla="*/ 162042 h 200868"/>
                <a:gd name="connsiteX8" fmla="*/ 84419 w 84840"/>
                <a:gd name="connsiteY8" fmla="*/ 186045 h 200868"/>
                <a:gd name="connsiteX9" fmla="*/ 74894 w 84840"/>
                <a:gd name="connsiteY9" fmla="*/ 195570 h 200868"/>
                <a:gd name="connsiteX10" fmla="*/ 64512 w 84840"/>
                <a:gd name="connsiteY10" fmla="*/ 197761 h 200868"/>
                <a:gd name="connsiteX11" fmla="*/ 24793 w 84840"/>
                <a:gd name="connsiteY11" fmla="*/ 200428 h 20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840" h="200868">
                  <a:moveTo>
                    <a:pt x="24793" y="200428"/>
                  </a:moveTo>
                  <a:cubicBezTo>
                    <a:pt x="24793" y="198999"/>
                    <a:pt x="39366" y="195475"/>
                    <a:pt x="63559" y="190903"/>
                  </a:cubicBezTo>
                  <a:cubicBezTo>
                    <a:pt x="69655" y="189855"/>
                    <a:pt x="75370" y="188236"/>
                    <a:pt x="76132" y="183949"/>
                  </a:cubicBezTo>
                  <a:cubicBezTo>
                    <a:pt x="76255" y="177542"/>
                    <a:pt x="74392" y="171254"/>
                    <a:pt x="70798" y="165947"/>
                  </a:cubicBezTo>
                  <a:lnTo>
                    <a:pt x="49462" y="120132"/>
                  </a:lnTo>
                  <a:cubicBezTo>
                    <a:pt x="19649" y="54981"/>
                    <a:pt x="-2449" y="1260"/>
                    <a:pt x="218" y="22"/>
                  </a:cubicBezTo>
                  <a:cubicBezTo>
                    <a:pt x="2885" y="-1217"/>
                    <a:pt x="28793" y="50790"/>
                    <a:pt x="58987" y="115941"/>
                  </a:cubicBezTo>
                  <a:cubicBezTo>
                    <a:pt x="66131" y="132038"/>
                    <a:pt x="73084" y="147373"/>
                    <a:pt x="79657" y="162042"/>
                  </a:cubicBezTo>
                  <a:cubicBezTo>
                    <a:pt x="84021" y="169233"/>
                    <a:pt x="85707" y="177733"/>
                    <a:pt x="84419" y="186045"/>
                  </a:cubicBezTo>
                  <a:cubicBezTo>
                    <a:pt x="82909" y="190535"/>
                    <a:pt x="79384" y="194059"/>
                    <a:pt x="74894" y="195570"/>
                  </a:cubicBezTo>
                  <a:cubicBezTo>
                    <a:pt x="71547" y="196760"/>
                    <a:pt x="68055" y="197497"/>
                    <a:pt x="64512" y="197761"/>
                  </a:cubicBezTo>
                  <a:cubicBezTo>
                    <a:pt x="40128" y="200428"/>
                    <a:pt x="24888" y="201571"/>
                    <a:pt x="24793" y="2004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8C1CCA03-7004-47BC-BBD6-6415BD7F6DAE}"/>
                </a:ext>
              </a:extLst>
            </p:cNvPr>
            <p:cNvSpPr/>
            <p:nvPr/>
          </p:nvSpPr>
          <p:spPr>
            <a:xfrm>
              <a:off x="7057167" y="4375676"/>
              <a:ext cx="241458" cy="95717"/>
            </a:xfrm>
            <a:custGeom>
              <a:avLst/>
              <a:gdLst>
                <a:gd name="connsiteX0" fmla="*/ 238125 w 241458"/>
                <a:gd name="connsiteY0" fmla="*/ 46768 h 95717"/>
                <a:gd name="connsiteX1" fmla="*/ 0 w 241458"/>
                <a:gd name="connsiteY1" fmla="*/ 0 h 95717"/>
                <a:gd name="connsiteX2" fmla="*/ 241459 w 241458"/>
                <a:gd name="connsiteY2" fmla="*/ 91440 h 9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458" h="95717">
                  <a:moveTo>
                    <a:pt x="238125" y="46768"/>
                  </a:moveTo>
                  <a:cubicBezTo>
                    <a:pt x="155953" y="53485"/>
                    <a:pt x="73528" y="37296"/>
                    <a:pt x="0" y="0"/>
                  </a:cubicBezTo>
                  <a:cubicBezTo>
                    <a:pt x="0" y="0"/>
                    <a:pt x="67437" y="119539"/>
                    <a:pt x="241459" y="9144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0C9E3D9D-6708-4974-B71B-C193CA0028BE}"/>
                </a:ext>
              </a:extLst>
            </p:cNvPr>
            <p:cNvSpPr/>
            <p:nvPr/>
          </p:nvSpPr>
          <p:spPr>
            <a:xfrm>
              <a:off x="7182084" y="4182367"/>
              <a:ext cx="73887" cy="54240"/>
            </a:xfrm>
            <a:custGeom>
              <a:avLst/>
              <a:gdLst>
                <a:gd name="connsiteX0" fmla="*/ 71013 w 73887"/>
                <a:gd name="connsiteY0" fmla="*/ 14240 h 54240"/>
                <a:gd name="connsiteX1" fmla="*/ 30912 w 73887"/>
                <a:gd name="connsiteY1" fmla="*/ 714 h 54240"/>
                <a:gd name="connsiteX2" fmla="*/ 4433 w 73887"/>
                <a:gd name="connsiteY2" fmla="*/ 17288 h 54240"/>
                <a:gd name="connsiteX3" fmla="*/ 4433 w 73887"/>
                <a:gd name="connsiteY3" fmla="*/ 45863 h 54240"/>
                <a:gd name="connsiteX4" fmla="*/ 36627 w 73887"/>
                <a:gd name="connsiteY4" fmla="*/ 51768 h 54240"/>
                <a:gd name="connsiteX5" fmla="*/ 66441 w 73887"/>
                <a:gd name="connsiteY5" fmla="*/ 31766 h 54240"/>
                <a:gd name="connsiteX6" fmla="*/ 72822 w 73887"/>
                <a:gd name="connsiteY6" fmla="*/ 24146 h 54240"/>
                <a:gd name="connsiteX7" fmla="*/ 72251 w 73887"/>
                <a:gd name="connsiteY7" fmla="*/ 15192 h 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87" h="54240">
                  <a:moveTo>
                    <a:pt x="71013" y="14240"/>
                  </a:moveTo>
                  <a:cubicBezTo>
                    <a:pt x="60874" y="3116"/>
                    <a:pt x="45717" y="-1997"/>
                    <a:pt x="30912" y="714"/>
                  </a:cubicBezTo>
                  <a:cubicBezTo>
                    <a:pt x="20201" y="2411"/>
                    <a:pt x="10641" y="8395"/>
                    <a:pt x="4433" y="17288"/>
                  </a:cubicBezTo>
                  <a:cubicBezTo>
                    <a:pt x="-1478" y="25896"/>
                    <a:pt x="-1478" y="37255"/>
                    <a:pt x="4433" y="45863"/>
                  </a:cubicBezTo>
                  <a:cubicBezTo>
                    <a:pt x="12942" y="54240"/>
                    <a:pt x="25699" y="56580"/>
                    <a:pt x="36627" y="51768"/>
                  </a:cubicBezTo>
                  <a:cubicBezTo>
                    <a:pt x="47795" y="47148"/>
                    <a:pt x="57930" y="40348"/>
                    <a:pt x="66441" y="31766"/>
                  </a:cubicBezTo>
                  <a:cubicBezTo>
                    <a:pt x="69022" y="29643"/>
                    <a:pt x="71186" y="27059"/>
                    <a:pt x="72822" y="24146"/>
                  </a:cubicBezTo>
                  <a:cubicBezTo>
                    <a:pt x="74428" y="21313"/>
                    <a:pt x="74204" y="17798"/>
                    <a:pt x="72251" y="15192"/>
                  </a:cubicBezTo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745AFF57-F324-4530-A564-ED8535396C6E}"/>
                </a:ext>
              </a:extLst>
            </p:cNvPr>
            <p:cNvSpPr/>
            <p:nvPr/>
          </p:nvSpPr>
          <p:spPr>
            <a:xfrm>
              <a:off x="7186320" y="4159173"/>
              <a:ext cx="84397" cy="65669"/>
            </a:xfrm>
            <a:custGeom>
              <a:avLst/>
              <a:gdLst>
                <a:gd name="connsiteX0" fmla="*/ 3149 w 84397"/>
                <a:gd name="connsiteY0" fmla="*/ 0 h 65669"/>
                <a:gd name="connsiteX1" fmla="*/ 32581 w 84397"/>
                <a:gd name="connsiteY1" fmla="*/ 42863 h 65669"/>
                <a:gd name="connsiteX2" fmla="*/ 84397 w 84397"/>
                <a:gd name="connsiteY2" fmla="*/ 58865 h 65669"/>
                <a:gd name="connsiteX3" fmla="*/ 66776 w 84397"/>
                <a:gd name="connsiteY3" fmla="*/ 65437 h 65669"/>
                <a:gd name="connsiteX4" fmla="*/ 23533 w 84397"/>
                <a:gd name="connsiteY4" fmla="*/ 53626 h 65669"/>
                <a:gd name="connsiteX5" fmla="*/ 577 w 84397"/>
                <a:gd name="connsiteY5" fmla="*/ 17526 h 65669"/>
                <a:gd name="connsiteX6" fmla="*/ 3149 w 84397"/>
                <a:gd name="connsiteY6" fmla="*/ 0 h 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97" h="65669">
                  <a:moveTo>
                    <a:pt x="3149" y="0"/>
                  </a:moveTo>
                  <a:cubicBezTo>
                    <a:pt x="7054" y="0"/>
                    <a:pt x="8864" y="25717"/>
                    <a:pt x="32581" y="42863"/>
                  </a:cubicBezTo>
                  <a:cubicBezTo>
                    <a:pt x="56299" y="60008"/>
                    <a:pt x="83921" y="55245"/>
                    <a:pt x="84397" y="58865"/>
                  </a:cubicBezTo>
                  <a:cubicBezTo>
                    <a:pt x="84397" y="60484"/>
                    <a:pt x="78492" y="64389"/>
                    <a:pt x="66776" y="65437"/>
                  </a:cubicBezTo>
                  <a:cubicBezTo>
                    <a:pt x="51418" y="66739"/>
                    <a:pt x="36096" y="62554"/>
                    <a:pt x="23533" y="53626"/>
                  </a:cubicBezTo>
                  <a:cubicBezTo>
                    <a:pt x="11496" y="45018"/>
                    <a:pt x="3267" y="32077"/>
                    <a:pt x="577" y="17526"/>
                  </a:cubicBezTo>
                  <a:cubicBezTo>
                    <a:pt x="-1137" y="6667"/>
                    <a:pt x="1339" y="0"/>
                    <a:pt x="3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29459C9D-763F-4F32-AC34-8A1A070B0B00}"/>
                </a:ext>
              </a:extLst>
            </p:cNvPr>
            <p:cNvSpPr/>
            <p:nvPr/>
          </p:nvSpPr>
          <p:spPr>
            <a:xfrm>
              <a:off x="7052284" y="3888494"/>
              <a:ext cx="109588" cy="36451"/>
            </a:xfrm>
            <a:custGeom>
              <a:avLst/>
              <a:gdLst>
                <a:gd name="connsiteX0" fmla="*/ 109468 w 109588"/>
                <a:gd name="connsiteY0" fmla="*/ 15219 h 36451"/>
                <a:gd name="connsiteX1" fmla="*/ 55175 w 109588"/>
                <a:gd name="connsiteY1" fmla="*/ 25792 h 36451"/>
                <a:gd name="connsiteX2" fmla="*/ 502 w 109588"/>
                <a:gd name="connsiteY2" fmla="*/ 34650 h 36451"/>
                <a:gd name="connsiteX3" fmla="*/ 10979 w 109588"/>
                <a:gd name="connsiteY3" fmla="*/ 18553 h 36451"/>
                <a:gd name="connsiteX4" fmla="*/ 94037 w 109588"/>
                <a:gd name="connsiteY4" fmla="*/ 3694 h 36451"/>
                <a:gd name="connsiteX5" fmla="*/ 109468 w 109588"/>
                <a:gd name="connsiteY5" fmla="*/ 15219 h 3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88" h="36451">
                  <a:moveTo>
                    <a:pt x="109468" y="15219"/>
                  </a:moveTo>
                  <a:cubicBezTo>
                    <a:pt x="107563" y="21887"/>
                    <a:pt x="83274" y="20458"/>
                    <a:pt x="55175" y="25792"/>
                  </a:cubicBezTo>
                  <a:cubicBezTo>
                    <a:pt x="27077" y="31126"/>
                    <a:pt x="4598" y="40365"/>
                    <a:pt x="502" y="34650"/>
                  </a:cubicBezTo>
                  <a:cubicBezTo>
                    <a:pt x="-1403" y="31983"/>
                    <a:pt x="2121" y="25125"/>
                    <a:pt x="10979" y="18553"/>
                  </a:cubicBezTo>
                  <a:cubicBezTo>
                    <a:pt x="34883" y="1034"/>
                    <a:pt x="65543" y="-4451"/>
                    <a:pt x="94037" y="3694"/>
                  </a:cubicBezTo>
                  <a:cubicBezTo>
                    <a:pt x="104705" y="7218"/>
                    <a:pt x="110516" y="11981"/>
                    <a:pt x="109468" y="1521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21491D5F-E686-44E1-B4E9-9D0B669158B7}"/>
                </a:ext>
              </a:extLst>
            </p:cNvPr>
            <p:cNvSpPr/>
            <p:nvPr/>
          </p:nvSpPr>
          <p:spPr>
            <a:xfrm>
              <a:off x="7306890" y="3878980"/>
              <a:ext cx="83176" cy="27847"/>
            </a:xfrm>
            <a:custGeom>
              <a:avLst/>
              <a:gdLst>
                <a:gd name="connsiteX0" fmla="*/ 82605 w 83176"/>
                <a:gd name="connsiteY0" fmla="*/ 22446 h 27847"/>
                <a:gd name="connsiteX1" fmla="*/ 41647 w 83176"/>
                <a:gd name="connsiteY1" fmla="*/ 24637 h 27847"/>
                <a:gd name="connsiteX2" fmla="*/ 690 w 83176"/>
                <a:gd name="connsiteY2" fmla="*/ 25399 h 27847"/>
                <a:gd name="connsiteX3" fmla="*/ 8119 w 83176"/>
                <a:gd name="connsiteY3" fmla="*/ 11302 h 27847"/>
                <a:gd name="connsiteX4" fmla="*/ 40790 w 83176"/>
                <a:gd name="connsiteY4" fmla="*/ 63 h 27847"/>
                <a:gd name="connsiteX5" fmla="*/ 74127 w 83176"/>
                <a:gd name="connsiteY5" fmla="*/ 8921 h 27847"/>
                <a:gd name="connsiteX6" fmla="*/ 82605 w 83176"/>
                <a:gd name="connsiteY6" fmla="*/ 22446 h 2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76" h="27847">
                  <a:moveTo>
                    <a:pt x="82605" y="22446"/>
                  </a:moveTo>
                  <a:cubicBezTo>
                    <a:pt x="78699" y="28161"/>
                    <a:pt x="61745" y="23589"/>
                    <a:pt x="41647" y="24637"/>
                  </a:cubicBezTo>
                  <a:cubicBezTo>
                    <a:pt x="21549" y="25685"/>
                    <a:pt x="4976" y="30828"/>
                    <a:pt x="690" y="25399"/>
                  </a:cubicBezTo>
                  <a:cubicBezTo>
                    <a:pt x="-1215" y="22732"/>
                    <a:pt x="690" y="17017"/>
                    <a:pt x="8119" y="11302"/>
                  </a:cubicBezTo>
                  <a:cubicBezTo>
                    <a:pt x="17589" y="4275"/>
                    <a:pt x="29001" y="349"/>
                    <a:pt x="40790" y="63"/>
                  </a:cubicBezTo>
                  <a:cubicBezTo>
                    <a:pt x="52550" y="-489"/>
                    <a:pt x="64193" y="2605"/>
                    <a:pt x="74127" y="8921"/>
                  </a:cubicBezTo>
                  <a:cubicBezTo>
                    <a:pt x="81652" y="14064"/>
                    <a:pt x="84510" y="19589"/>
                    <a:pt x="82605" y="2244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E1C39DDD-7005-45F6-84E6-38CB16DC2957}"/>
                </a:ext>
              </a:extLst>
            </p:cNvPr>
            <p:cNvSpPr/>
            <p:nvPr/>
          </p:nvSpPr>
          <p:spPr>
            <a:xfrm>
              <a:off x="7060977" y="3626108"/>
              <a:ext cx="406274" cy="265698"/>
            </a:xfrm>
            <a:custGeom>
              <a:avLst/>
              <a:gdLst>
                <a:gd name="connsiteX0" fmla="*/ 0 w 406274"/>
                <a:gd name="connsiteY0" fmla="*/ 83200 h 265698"/>
                <a:gd name="connsiteX1" fmla="*/ 185261 w 406274"/>
                <a:gd name="connsiteY1" fmla="*/ 132634 h 265698"/>
                <a:gd name="connsiteX2" fmla="*/ 229743 w 406274"/>
                <a:gd name="connsiteY2" fmla="*/ 135396 h 265698"/>
                <a:gd name="connsiteX3" fmla="*/ 269272 w 406274"/>
                <a:gd name="connsiteY3" fmla="*/ 154446 h 265698"/>
                <a:gd name="connsiteX4" fmla="*/ 292322 w 406274"/>
                <a:gd name="connsiteY4" fmla="*/ 207025 h 265698"/>
                <a:gd name="connsiteX5" fmla="*/ 377190 w 406274"/>
                <a:gd name="connsiteY5" fmla="*/ 265699 h 265698"/>
                <a:gd name="connsiteX6" fmla="*/ 404241 w 406274"/>
                <a:gd name="connsiteY6" fmla="*/ 254459 h 265698"/>
                <a:gd name="connsiteX7" fmla="*/ 404908 w 406274"/>
                <a:gd name="connsiteY7" fmla="*/ 233980 h 265698"/>
                <a:gd name="connsiteX8" fmla="*/ 362331 w 406274"/>
                <a:gd name="connsiteY8" fmla="*/ 101392 h 265698"/>
                <a:gd name="connsiteX9" fmla="*/ 238506 w 406274"/>
                <a:gd name="connsiteY9" fmla="*/ 7000 h 265698"/>
                <a:gd name="connsiteX10" fmla="*/ 16764 w 406274"/>
                <a:gd name="connsiteY10" fmla="*/ 26050 h 26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274" h="265698">
                  <a:moveTo>
                    <a:pt x="0" y="83200"/>
                  </a:moveTo>
                  <a:cubicBezTo>
                    <a:pt x="32861" y="135968"/>
                    <a:pt x="123254" y="128158"/>
                    <a:pt x="185261" y="132634"/>
                  </a:cubicBezTo>
                  <a:cubicBezTo>
                    <a:pt x="200120" y="133777"/>
                    <a:pt x="215075" y="133206"/>
                    <a:pt x="229743" y="135396"/>
                  </a:cubicBezTo>
                  <a:cubicBezTo>
                    <a:pt x="244691" y="137105"/>
                    <a:pt x="258622" y="143819"/>
                    <a:pt x="269272" y="154446"/>
                  </a:cubicBezTo>
                  <a:cubicBezTo>
                    <a:pt x="282797" y="168925"/>
                    <a:pt x="284702" y="189308"/>
                    <a:pt x="292322" y="207025"/>
                  </a:cubicBezTo>
                  <a:cubicBezTo>
                    <a:pt x="307213" y="241080"/>
                    <a:pt x="340070" y="263796"/>
                    <a:pt x="377190" y="265699"/>
                  </a:cubicBezTo>
                  <a:cubicBezTo>
                    <a:pt x="387572" y="265699"/>
                    <a:pt x="399574" y="263698"/>
                    <a:pt x="404241" y="254459"/>
                  </a:cubicBezTo>
                  <a:cubicBezTo>
                    <a:pt x="406701" y="247890"/>
                    <a:pt x="406936" y="240695"/>
                    <a:pt x="404908" y="233980"/>
                  </a:cubicBezTo>
                  <a:cubicBezTo>
                    <a:pt x="396050" y="188165"/>
                    <a:pt x="385858" y="141492"/>
                    <a:pt x="362331" y="101392"/>
                  </a:cubicBezTo>
                  <a:cubicBezTo>
                    <a:pt x="334550" y="55337"/>
                    <a:pt x="290276" y="21587"/>
                    <a:pt x="238506" y="7000"/>
                  </a:cubicBezTo>
                  <a:cubicBezTo>
                    <a:pt x="187547" y="-7002"/>
                    <a:pt x="63722" y="332"/>
                    <a:pt x="16764" y="26050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5D6C9CCB-FB63-40C3-8566-2E1ECAFBE431}"/>
                </a:ext>
              </a:extLst>
            </p:cNvPr>
            <p:cNvSpPr/>
            <p:nvPr/>
          </p:nvSpPr>
          <p:spPr>
            <a:xfrm>
              <a:off x="6556334" y="3628389"/>
              <a:ext cx="604768" cy="1312881"/>
            </a:xfrm>
            <a:custGeom>
              <a:avLst/>
              <a:gdLst>
                <a:gd name="connsiteX0" fmla="*/ 497500 w 604768"/>
                <a:gd name="connsiteY0" fmla="*/ 13196 h 1312881"/>
                <a:gd name="connsiteX1" fmla="*/ 491785 w 604768"/>
                <a:gd name="connsiteY1" fmla="*/ 285325 h 1312881"/>
                <a:gd name="connsiteX2" fmla="*/ 397392 w 604768"/>
                <a:gd name="connsiteY2" fmla="*/ 418675 h 1312881"/>
                <a:gd name="connsiteX3" fmla="*/ 480545 w 604768"/>
                <a:gd name="connsiteY3" fmla="*/ 582410 h 1312881"/>
                <a:gd name="connsiteX4" fmla="*/ 408536 w 604768"/>
                <a:gd name="connsiteY4" fmla="*/ 757193 h 1312881"/>
                <a:gd name="connsiteX5" fmla="*/ 474544 w 604768"/>
                <a:gd name="connsiteY5" fmla="*/ 890543 h 1312881"/>
                <a:gd name="connsiteX6" fmla="*/ 582844 w 604768"/>
                <a:gd name="connsiteY6" fmla="*/ 999795 h 1312881"/>
                <a:gd name="connsiteX7" fmla="*/ 592369 w 604768"/>
                <a:gd name="connsiteY7" fmla="*/ 1165244 h 1312881"/>
                <a:gd name="connsiteX8" fmla="*/ 508644 w 604768"/>
                <a:gd name="connsiteY8" fmla="*/ 1312882 h 1312881"/>
                <a:gd name="connsiteX9" fmla="*/ 346719 w 604768"/>
                <a:gd name="connsiteY9" fmla="*/ 1292594 h 1312881"/>
                <a:gd name="connsiteX10" fmla="*/ 351100 w 604768"/>
                <a:gd name="connsiteY10" fmla="*/ 1230300 h 1312881"/>
                <a:gd name="connsiteX11" fmla="*/ 314620 w 604768"/>
                <a:gd name="connsiteY11" fmla="*/ 1286212 h 1312881"/>
                <a:gd name="connsiteX12" fmla="*/ 243944 w 604768"/>
                <a:gd name="connsiteY12" fmla="*/ 1293737 h 1312881"/>
                <a:gd name="connsiteX13" fmla="*/ 26965 w 604768"/>
                <a:gd name="connsiteY13" fmla="*/ 1259351 h 1312881"/>
                <a:gd name="connsiteX14" fmla="*/ 95259 w 604768"/>
                <a:gd name="connsiteY14" fmla="*/ 1155338 h 1312881"/>
                <a:gd name="connsiteX15" fmla="*/ 85734 w 604768"/>
                <a:gd name="connsiteY15" fmla="*/ 1035704 h 1312881"/>
                <a:gd name="connsiteX16" fmla="*/ 14773 w 604768"/>
                <a:gd name="connsiteY16" fmla="*/ 964934 h 1312881"/>
                <a:gd name="connsiteX17" fmla="*/ 30870 w 604768"/>
                <a:gd name="connsiteY17" fmla="*/ 824249 h 1312881"/>
                <a:gd name="connsiteX18" fmla="*/ 139550 w 604768"/>
                <a:gd name="connsiteY18" fmla="*/ 720332 h 1312881"/>
                <a:gd name="connsiteX19" fmla="*/ 206892 w 604768"/>
                <a:gd name="connsiteY19" fmla="*/ 590506 h 1312881"/>
                <a:gd name="connsiteX20" fmla="*/ 147265 w 604768"/>
                <a:gd name="connsiteY20" fmla="*/ 406007 h 1312881"/>
                <a:gd name="connsiteX21" fmla="*/ 245373 w 604768"/>
                <a:gd name="connsiteY21" fmla="*/ 209315 h 1312881"/>
                <a:gd name="connsiteX22" fmla="*/ 285187 w 604768"/>
                <a:gd name="connsiteY22" fmla="*/ 61202 h 1312881"/>
                <a:gd name="connsiteX23" fmla="*/ 387391 w 604768"/>
                <a:gd name="connsiteY23" fmla="*/ 1765 h 1312881"/>
                <a:gd name="connsiteX24" fmla="*/ 497690 w 604768"/>
                <a:gd name="connsiteY24" fmla="*/ 13196 h 13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4768" h="1312881">
                  <a:moveTo>
                    <a:pt x="497500" y="13196"/>
                  </a:moveTo>
                  <a:cubicBezTo>
                    <a:pt x="559984" y="89396"/>
                    <a:pt x="557412" y="211601"/>
                    <a:pt x="491785" y="285325"/>
                  </a:cubicBezTo>
                  <a:cubicBezTo>
                    <a:pt x="454447" y="327330"/>
                    <a:pt x="396535" y="362858"/>
                    <a:pt x="397392" y="418675"/>
                  </a:cubicBezTo>
                  <a:cubicBezTo>
                    <a:pt x="398630" y="480873"/>
                    <a:pt x="474640" y="520402"/>
                    <a:pt x="480545" y="582410"/>
                  </a:cubicBezTo>
                  <a:cubicBezTo>
                    <a:pt x="486736" y="646132"/>
                    <a:pt x="417013" y="693662"/>
                    <a:pt x="408536" y="757193"/>
                  </a:cubicBezTo>
                  <a:cubicBezTo>
                    <a:pt x="401773" y="808247"/>
                    <a:pt x="436349" y="855586"/>
                    <a:pt x="474544" y="890543"/>
                  </a:cubicBezTo>
                  <a:cubicBezTo>
                    <a:pt x="512740" y="925500"/>
                    <a:pt x="557602" y="954837"/>
                    <a:pt x="582844" y="999795"/>
                  </a:cubicBezTo>
                  <a:cubicBezTo>
                    <a:pt x="610657" y="1049325"/>
                    <a:pt x="609895" y="1111142"/>
                    <a:pt x="592369" y="1165244"/>
                  </a:cubicBezTo>
                  <a:cubicBezTo>
                    <a:pt x="574843" y="1219346"/>
                    <a:pt x="542553" y="1267257"/>
                    <a:pt x="508644" y="1312882"/>
                  </a:cubicBezTo>
                  <a:cubicBezTo>
                    <a:pt x="455736" y="1299341"/>
                    <a:pt x="401332" y="1292525"/>
                    <a:pt x="346719" y="1292594"/>
                  </a:cubicBezTo>
                  <a:cubicBezTo>
                    <a:pt x="348179" y="1271829"/>
                    <a:pt x="349640" y="1251065"/>
                    <a:pt x="351100" y="1230300"/>
                  </a:cubicBezTo>
                  <a:cubicBezTo>
                    <a:pt x="354529" y="1253922"/>
                    <a:pt x="336527" y="1276592"/>
                    <a:pt x="314620" y="1286212"/>
                  </a:cubicBezTo>
                  <a:cubicBezTo>
                    <a:pt x="292712" y="1295832"/>
                    <a:pt x="267757" y="1295261"/>
                    <a:pt x="243944" y="1293737"/>
                  </a:cubicBezTo>
                  <a:cubicBezTo>
                    <a:pt x="170687" y="1289214"/>
                    <a:pt x="98030" y="1277700"/>
                    <a:pt x="26965" y="1259351"/>
                  </a:cubicBezTo>
                  <a:cubicBezTo>
                    <a:pt x="53539" y="1227157"/>
                    <a:pt x="80495" y="1194296"/>
                    <a:pt x="95259" y="1155338"/>
                  </a:cubicBezTo>
                  <a:cubicBezTo>
                    <a:pt x="110023" y="1116381"/>
                    <a:pt x="110499" y="1069613"/>
                    <a:pt x="85734" y="1035704"/>
                  </a:cubicBezTo>
                  <a:cubicBezTo>
                    <a:pt x="66112" y="1008558"/>
                    <a:pt x="33156" y="992937"/>
                    <a:pt x="14773" y="964934"/>
                  </a:cubicBezTo>
                  <a:cubicBezTo>
                    <a:pt x="-12659" y="922928"/>
                    <a:pt x="1247" y="864826"/>
                    <a:pt x="30870" y="824249"/>
                  </a:cubicBezTo>
                  <a:cubicBezTo>
                    <a:pt x="60493" y="783673"/>
                    <a:pt x="103069" y="754812"/>
                    <a:pt x="139550" y="720332"/>
                  </a:cubicBezTo>
                  <a:cubicBezTo>
                    <a:pt x="176031" y="685851"/>
                    <a:pt x="208416" y="640703"/>
                    <a:pt x="206892" y="590506"/>
                  </a:cubicBezTo>
                  <a:cubicBezTo>
                    <a:pt x="204891" y="525355"/>
                    <a:pt x="146884" y="471253"/>
                    <a:pt x="147265" y="406007"/>
                  </a:cubicBezTo>
                  <a:cubicBezTo>
                    <a:pt x="147265" y="331807"/>
                    <a:pt x="221179" y="279515"/>
                    <a:pt x="245373" y="209315"/>
                  </a:cubicBezTo>
                  <a:cubicBezTo>
                    <a:pt x="262804" y="158452"/>
                    <a:pt x="254898" y="105779"/>
                    <a:pt x="285187" y="61202"/>
                  </a:cubicBezTo>
                  <a:cubicBezTo>
                    <a:pt x="308324" y="26750"/>
                    <a:pt x="346005" y="4837"/>
                    <a:pt x="387391" y="1765"/>
                  </a:cubicBezTo>
                  <a:cubicBezTo>
                    <a:pt x="427110" y="51"/>
                    <a:pt x="461971" y="-4330"/>
                    <a:pt x="497690" y="13196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029CCBC7-1ACC-40A4-8417-D072EF3F47DC}"/>
                </a:ext>
              </a:extLst>
            </p:cNvPr>
            <p:cNvSpPr/>
            <p:nvPr/>
          </p:nvSpPr>
          <p:spPr>
            <a:xfrm>
              <a:off x="6730745" y="3731882"/>
              <a:ext cx="358709" cy="398061"/>
            </a:xfrm>
            <a:custGeom>
              <a:avLst/>
              <a:gdLst>
                <a:gd name="connsiteX0" fmla="*/ 358521 w 358709"/>
                <a:gd name="connsiteY0" fmla="*/ 0 h 398061"/>
                <a:gd name="connsiteX1" fmla="*/ 358521 w 358709"/>
                <a:gd name="connsiteY1" fmla="*/ 5905 h 398061"/>
                <a:gd name="connsiteX2" fmla="*/ 356235 w 358709"/>
                <a:gd name="connsiteY2" fmla="*/ 22574 h 398061"/>
                <a:gd name="connsiteX3" fmla="*/ 335852 w 358709"/>
                <a:gd name="connsiteY3" fmla="*/ 81058 h 398061"/>
                <a:gd name="connsiteX4" fmla="*/ 277654 w 358709"/>
                <a:gd name="connsiteY4" fmla="*/ 152114 h 398061"/>
                <a:gd name="connsiteX5" fmla="*/ 231267 w 358709"/>
                <a:gd name="connsiteY5" fmla="*/ 180689 h 398061"/>
                <a:gd name="connsiteX6" fmla="*/ 175641 w 358709"/>
                <a:gd name="connsiteY6" fmla="*/ 198692 h 398061"/>
                <a:gd name="connsiteX7" fmla="*/ 122206 w 358709"/>
                <a:gd name="connsiteY7" fmla="*/ 219075 h 398061"/>
                <a:gd name="connsiteX8" fmla="*/ 88106 w 358709"/>
                <a:gd name="connsiteY8" fmla="*/ 258223 h 398061"/>
                <a:gd name="connsiteX9" fmla="*/ 61531 w 358709"/>
                <a:gd name="connsiteY9" fmla="*/ 345662 h 398061"/>
                <a:gd name="connsiteX10" fmla="*/ 43148 w 358709"/>
                <a:gd name="connsiteY10" fmla="*/ 376047 h 398061"/>
                <a:gd name="connsiteX11" fmla="*/ 22193 w 358709"/>
                <a:gd name="connsiteY11" fmla="*/ 392906 h 398061"/>
                <a:gd name="connsiteX12" fmla="*/ 5906 w 358709"/>
                <a:gd name="connsiteY12" fmla="*/ 397859 h 398061"/>
                <a:gd name="connsiteX13" fmla="*/ 0 w 358709"/>
                <a:gd name="connsiteY13" fmla="*/ 397859 h 398061"/>
                <a:gd name="connsiteX14" fmla="*/ 21241 w 358709"/>
                <a:gd name="connsiteY14" fmla="*/ 391097 h 398061"/>
                <a:gd name="connsiteX15" fmla="*/ 40958 w 358709"/>
                <a:gd name="connsiteY15" fmla="*/ 374142 h 398061"/>
                <a:gd name="connsiteX16" fmla="*/ 58293 w 358709"/>
                <a:gd name="connsiteY16" fmla="*/ 344234 h 398061"/>
                <a:gd name="connsiteX17" fmla="*/ 83915 w 358709"/>
                <a:gd name="connsiteY17" fmla="*/ 256223 h 398061"/>
                <a:gd name="connsiteX18" fmla="*/ 119348 w 358709"/>
                <a:gd name="connsiteY18" fmla="*/ 215551 h 398061"/>
                <a:gd name="connsiteX19" fmla="*/ 174117 w 358709"/>
                <a:gd name="connsiteY19" fmla="*/ 194500 h 398061"/>
                <a:gd name="connsiteX20" fmla="*/ 228981 w 358709"/>
                <a:gd name="connsiteY20" fmla="*/ 176784 h 398061"/>
                <a:gd name="connsiteX21" fmla="*/ 274511 w 358709"/>
                <a:gd name="connsiteY21" fmla="*/ 148876 h 398061"/>
                <a:gd name="connsiteX22" fmla="*/ 332423 w 358709"/>
                <a:gd name="connsiteY22" fmla="*/ 79724 h 398061"/>
                <a:gd name="connsiteX23" fmla="*/ 354044 w 358709"/>
                <a:gd name="connsiteY23" fmla="*/ 22574 h 398061"/>
                <a:gd name="connsiteX24" fmla="*/ 358521 w 358709"/>
                <a:gd name="connsiteY24" fmla="*/ 0 h 39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8709" h="398061">
                  <a:moveTo>
                    <a:pt x="358521" y="0"/>
                  </a:moveTo>
                  <a:cubicBezTo>
                    <a:pt x="358772" y="1960"/>
                    <a:pt x="358772" y="3945"/>
                    <a:pt x="358521" y="5905"/>
                  </a:cubicBezTo>
                  <a:cubicBezTo>
                    <a:pt x="358153" y="11509"/>
                    <a:pt x="357389" y="17079"/>
                    <a:pt x="356235" y="22574"/>
                  </a:cubicBezTo>
                  <a:cubicBezTo>
                    <a:pt x="352450" y="42991"/>
                    <a:pt x="345577" y="62712"/>
                    <a:pt x="335852" y="81058"/>
                  </a:cubicBezTo>
                  <a:cubicBezTo>
                    <a:pt x="321533" y="108486"/>
                    <a:pt x="301723" y="132673"/>
                    <a:pt x="277654" y="152114"/>
                  </a:cubicBezTo>
                  <a:cubicBezTo>
                    <a:pt x="263525" y="163652"/>
                    <a:pt x="247927" y="173261"/>
                    <a:pt x="231267" y="180689"/>
                  </a:cubicBezTo>
                  <a:cubicBezTo>
                    <a:pt x="213262" y="188238"/>
                    <a:pt x="194655" y="194260"/>
                    <a:pt x="175641" y="198692"/>
                  </a:cubicBezTo>
                  <a:cubicBezTo>
                    <a:pt x="156955" y="202925"/>
                    <a:pt x="138964" y="209788"/>
                    <a:pt x="122206" y="219075"/>
                  </a:cubicBezTo>
                  <a:cubicBezTo>
                    <a:pt x="107066" y="228286"/>
                    <a:pt x="95153" y="241963"/>
                    <a:pt x="88106" y="258223"/>
                  </a:cubicBezTo>
                  <a:cubicBezTo>
                    <a:pt x="74390" y="289370"/>
                    <a:pt x="72295" y="321278"/>
                    <a:pt x="61531" y="345662"/>
                  </a:cubicBezTo>
                  <a:cubicBezTo>
                    <a:pt x="56942" y="356645"/>
                    <a:pt x="50747" y="366885"/>
                    <a:pt x="43148" y="376047"/>
                  </a:cubicBezTo>
                  <a:cubicBezTo>
                    <a:pt x="37300" y="382950"/>
                    <a:pt x="30188" y="388672"/>
                    <a:pt x="22193" y="392906"/>
                  </a:cubicBezTo>
                  <a:cubicBezTo>
                    <a:pt x="17088" y="395478"/>
                    <a:pt x="11578" y="397153"/>
                    <a:pt x="5906" y="397859"/>
                  </a:cubicBezTo>
                  <a:cubicBezTo>
                    <a:pt x="3946" y="398129"/>
                    <a:pt x="1959" y="398129"/>
                    <a:pt x="0" y="397859"/>
                  </a:cubicBezTo>
                  <a:cubicBezTo>
                    <a:pt x="7418" y="396850"/>
                    <a:pt x="14605" y="394562"/>
                    <a:pt x="21241" y="391097"/>
                  </a:cubicBezTo>
                  <a:cubicBezTo>
                    <a:pt x="28806" y="386715"/>
                    <a:pt x="35492" y="380966"/>
                    <a:pt x="40958" y="374142"/>
                  </a:cubicBezTo>
                  <a:cubicBezTo>
                    <a:pt x="48183" y="365085"/>
                    <a:pt x="54025" y="355006"/>
                    <a:pt x="58293" y="344234"/>
                  </a:cubicBezTo>
                  <a:cubicBezTo>
                    <a:pt x="68390" y="320421"/>
                    <a:pt x="70009" y="288608"/>
                    <a:pt x="83915" y="256223"/>
                  </a:cubicBezTo>
                  <a:cubicBezTo>
                    <a:pt x="91317" y="239378"/>
                    <a:pt x="103677" y="225191"/>
                    <a:pt x="119348" y="215551"/>
                  </a:cubicBezTo>
                  <a:cubicBezTo>
                    <a:pt x="136485" y="205910"/>
                    <a:pt x="154935" y="198819"/>
                    <a:pt x="174117" y="194500"/>
                  </a:cubicBezTo>
                  <a:cubicBezTo>
                    <a:pt x="192846" y="190060"/>
                    <a:pt x="211192" y="184136"/>
                    <a:pt x="228981" y="176784"/>
                  </a:cubicBezTo>
                  <a:cubicBezTo>
                    <a:pt x="245311" y="169508"/>
                    <a:pt x="260617" y="160126"/>
                    <a:pt x="274511" y="148876"/>
                  </a:cubicBezTo>
                  <a:cubicBezTo>
                    <a:pt x="298248" y="129933"/>
                    <a:pt x="317941" y="106418"/>
                    <a:pt x="332423" y="79724"/>
                  </a:cubicBezTo>
                  <a:cubicBezTo>
                    <a:pt x="342305" y="61797"/>
                    <a:pt x="349585" y="42554"/>
                    <a:pt x="354044" y="22574"/>
                  </a:cubicBezTo>
                  <a:cubicBezTo>
                    <a:pt x="357283" y="8096"/>
                    <a:pt x="357950" y="0"/>
                    <a:pt x="358521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4A2A58AE-DE38-4FE5-9809-17DCA2EE64AD}"/>
                </a:ext>
              </a:extLst>
            </p:cNvPr>
            <p:cNvSpPr/>
            <p:nvPr/>
          </p:nvSpPr>
          <p:spPr>
            <a:xfrm>
              <a:off x="7330344" y="3783222"/>
              <a:ext cx="220810" cy="129825"/>
            </a:xfrm>
            <a:custGeom>
              <a:avLst/>
              <a:gdLst>
                <a:gd name="connsiteX0" fmla="*/ 220790 w 220810"/>
                <a:gd name="connsiteY0" fmla="*/ 129826 h 129825"/>
                <a:gd name="connsiteX1" fmla="*/ 213265 w 220810"/>
                <a:gd name="connsiteY1" fmla="*/ 122206 h 129825"/>
                <a:gd name="connsiteX2" fmla="*/ 185642 w 220810"/>
                <a:gd name="connsiteY2" fmla="*/ 115252 h 129825"/>
                <a:gd name="connsiteX3" fmla="*/ 165259 w 220810"/>
                <a:gd name="connsiteY3" fmla="*/ 116872 h 129825"/>
                <a:gd name="connsiteX4" fmla="*/ 141351 w 220810"/>
                <a:gd name="connsiteY4" fmla="*/ 116872 h 129825"/>
                <a:gd name="connsiteX5" fmla="*/ 88297 w 220810"/>
                <a:gd name="connsiteY5" fmla="*/ 103441 h 129825"/>
                <a:gd name="connsiteX6" fmla="*/ 15050 w 220810"/>
                <a:gd name="connsiteY6" fmla="*/ 38005 h 129825"/>
                <a:gd name="connsiteX7" fmla="*/ 2667 w 220810"/>
                <a:gd name="connsiteY7" fmla="*/ 10668 h 129825"/>
                <a:gd name="connsiteX8" fmla="*/ 0 w 220810"/>
                <a:gd name="connsiteY8" fmla="*/ 0 h 129825"/>
                <a:gd name="connsiteX9" fmla="*/ 18097 w 220810"/>
                <a:gd name="connsiteY9" fmla="*/ 36195 h 129825"/>
                <a:gd name="connsiteX10" fmla="*/ 90297 w 220810"/>
                <a:gd name="connsiteY10" fmla="*/ 98965 h 129825"/>
                <a:gd name="connsiteX11" fmla="*/ 141732 w 220810"/>
                <a:gd name="connsiteY11" fmla="*/ 112300 h 129825"/>
                <a:gd name="connsiteX12" fmla="*/ 164973 w 220810"/>
                <a:gd name="connsiteY12" fmla="*/ 112871 h 129825"/>
                <a:gd name="connsiteX13" fmla="*/ 185642 w 220810"/>
                <a:gd name="connsiteY13" fmla="*/ 111823 h 129825"/>
                <a:gd name="connsiteX14" fmla="*/ 214217 w 220810"/>
                <a:gd name="connsiteY14" fmla="*/ 120777 h 129825"/>
                <a:gd name="connsiteX15" fmla="*/ 219551 w 220810"/>
                <a:gd name="connsiteY15" fmla="*/ 127159 h 129825"/>
                <a:gd name="connsiteX16" fmla="*/ 220790 w 220810"/>
                <a:gd name="connsiteY16" fmla="*/ 129826 h 1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0810" h="129825">
                  <a:moveTo>
                    <a:pt x="220790" y="129826"/>
                  </a:moveTo>
                  <a:cubicBezTo>
                    <a:pt x="218550" y="127034"/>
                    <a:pt x="216029" y="124480"/>
                    <a:pt x="213265" y="122206"/>
                  </a:cubicBezTo>
                  <a:cubicBezTo>
                    <a:pt x="205086" y="116883"/>
                    <a:pt x="195367" y="114436"/>
                    <a:pt x="185642" y="115252"/>
                  </a:cubicBezTo>
                  <a:cubicBezTo>
                    <a:pt x="179546" y="115252"/>
                    <a:pt x="172688" y="116300"/>
                    <a:pt x="165259" y="116872"/>
                  </a:cubicBezTo>
                  <a:cubicBezTo>
                    <a:pt x="157300" y="117442"/>
                    <a:pt x="149310" y="117442"/>
                    <a:pt x="141351" y="116872"/>
                  </a:cubicBezTo>
                  <a:cubicBezTo>
                    <a:pt x="123038" y="115405"/>
                    <a:pt x="105102" y="110865"/>
                    <a:pt x="88297" y="103441"/>
                  </a:cubicBezTo>
                  <a:cubicBezTo>
                    <a:pt x="57632" y="89836"/>
                    <a:pt x="32012" y="66948"/>
                    <a:pt x="15050" y="38005"/>
                  </a:cubicBezTo>
                  <a:cubicBezTo>
                    <a:pt x="10004" y="29337"/>
                    <a:pt x="5855" y="20177"/>
                    <a:pt x="2667" y="10668"/>
                  </a:cubicBezTo>
                  <a:cubicBezTo>
                    <a:pt x="1218" y="7276"/>
                    <a:pt x="317" y="3675"/>
                    <a:pt x="0" y="0"/>
                  </a:cubicBezTo>
                  <a:cubicBezTo>
                    <a:pt x="5304" y="12416"/>
                    <a:pt x="11347" y="24502"/>
                    <a:pt x="18097" y="36195"/>
                  </a:cubicBezTo>
                  <a:cubicBezTo>
                    <a:pt x="35396" y="63824"/>
                    <a:pt x="60531" y="85676"/>
                    <a:pt x="90297" y="98965"/>
                  </a:cubicBezTo>
                  <a:cubicBezTo>
                    <a:pt x="106621" y="106125"/>
                    <a:pt x="123985" y="110627"/>
                    <a:pt x="141732" y="112300"/>
                  </a:cubicBezTo>
                  <a:cubicBezTo>
                    <a:pt x="149458" y="113004"/>
                    <a:pt x="157222" y="113194"/>
                    <a:pt x="164973" y="112871"/>
                  </a:cubicBezTo>
                  <a:cubicBezTo>
                    <a:pt x="172307" y="112871"/>
                    <a:pt x="179261" y="111823"/>
                    <a:pt x="185642" y="111823"/>
                  </a:cubicBezTo>
                  <a:cubicBezTo>
                    <a:pt x="195922" y="111368"/>
                    <a:pt x="206036" y="114536"/>
                    <a:pt x="214217" y="120777"/>
                  </a:cubicBezTo>
                  <a:cubicBezTo>
                    <a:pt x="216365" y="122566"/>
                    <a:pt x="218172" y="124728"/>
                    <a:pt x="219551" y="127159"/>
                  </a:cubicBezTo>
                  <a:cubicBezTo>
                    <a:pt x="220694" y="128778"/>
                    <a:pt x="220885" y="129730"/>
                    <a:pt x="220790" y="12982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365C7C66-AF1A-4316-B7CE-68DAFEBA0178}"/>
                </a:ext>
              </a:extLst>
            </p:cNvPr>
            <p:cNvSpPr/>
            <p:nvPr/>
          </p:nvSpPr>
          <p:spPr>
            <a:xfrm>
              <a:off x="7074789" y="3602006"/>
              <a:ext cx="446818" cy="179402"/>
            </a:xfrm>
            <a:custGeom>
              <a:avLst/>
              <a:gdLst>
                <a:gd name="connsiteX0" fmla="*/ 446818 w 446818"/>
                <a:gd name="connsiteY0" fmla="*/ 179215 h 179402"/>
                <a:gd name="connsiteX1" fmla="*/ 441293 w 446818"/>
                <a:gd name="connsiteY1" fmla="*/ 179215 h 179402"/>
                <a:gd name="connsiteX2" fmla="*/ 425577 w 446818"/>
                <a:gd name="connsiteY2" fmla="*/ 176834 h 179402"/>
                <a:gd name="connsiteX3" fmla="*/ 374332 w 446818"/>
                <a:gd name="connsiteY3" fmla="*/ 149211 h 179402"/>
                <a:gd name="connsiteX4" fmla="*/ 349948 w 446818"/>
                <a:gd name="connsiteY4" fmla="*/ 116826 h 179402"/>
                <a:gd name="connsiteX5" fmla="*/ 330898 w 446818"/>
                <a:gd name="connsiteY5" fmla="*/ 74821 h 179402"/>
                <a:gd name="connsiteX6" fmla="*/ 302323 w 446818"/>
                <a:gd name="connsiteY6" fmla="*/ 34244 h 179402"/>
                <a:gd name="connsiteX7" fmla="*/ 255270 w 446818"/>
                <a:gd name="connsiteY7" fmla="*/ 9765 h 179402"/>
                <a:gd name="connsiteX8" fmla="*/ 152686 w 446818"/>
                <a:gd name="connsiteY8" fmla="*/ 16623 h 179402"/>
                <a:gd name="connsiteX9" fmla="*/ 73723 w 446818"/>
                <a:gd name="connsiteY9" fmla="*/ 50151 h 179402"/>
                <a:gd name="connsiteX10" fmla="*/ 20383 w 446818"/>
                <a:gd name="connsiteY10" fmla="*/ 73678 h 179402"/>
                <a:gd name="connsiteX11" fmla="*/ 5334 w 446818"/>
                <a:gd name="connsiteY11" fmla="*/ 78726 h 179402"/>
                <a:gd name="connsiteX12" fmla="*/ 0 w 446818"/>
                <a:gd name="connsiteY12" fmla="*/ 80060 h 179402"/>
                <a:gd name="connsiteX13" fmla="*/ 5048 w 446818"/>
                <a:gd name="connsiteY13" fmla="*/ 77774 h 179402"/>
                <a:gd name="connsiteX14" fmla="*/ 19717 w 446818"/>
                <a:gd name="connsiteY14" fmla="*/ 71868 h 179402"/>
                <a:gd name="connsiteX15" fmla="*/ 72104 w 446818"/>
                <a:gd name="connsiteY15" fmla="*/ 47008 h 179402"/>
                <a:gd name="connsiteX16" fmla="*/ 151162 w 446818"/>
                <a:gd name="connsiteY16" fmla="*/ 11861 h 179402"/>
                <a:gd name="connsiteX17" fmla="*/ 256413 w 446818"/>
                <a:gd name="connsiteY17" fmla="*/ 4526 h 179402"/>
                <a:gd name="connsiteX18" fmla="*/ 305467 w 446818"/>
                <a:gd name="connsiteY18" fmla="*/ 30053 h 179402"/>
                <a:gd name="connsiteX19" fmla="*/ 334804 w 446818"/>
                <a:gd name="connsiteY19" fmla="*/ 72439 h 179402"/>
                <a:gd name="connsiteX20" fmla="*/ 353854 w 446818"/>
                <a:gd name="connsiteY20" fmla="*/ 114445 h 179402"/>
                <a:gd name="connsiteX21" fmla="*/ 376904 w 446818"/>
                <a:gd name="connsiteY21" fmla="*/ 146258 h 179402"/>
                <a:gd name="connsiteX22" fmla="*/ 426244 w 446818"/>
                <a:gd name="connsiteY22" fmla="*/ 174833 h 179402"/>
                <a:gd name="connsiteX23" fmla="*/ 446818 w 446818"/>
                <a:gd name="connsiteY23" fmla="*/ 179215 h 17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6818" h="179402">
                  <a:moveTo>
                    <a:pt x="446818" y="179215"/>
                  </a:moveTo>
                  <a:cubicBezTo>
                    <a:pt x="444985" y="179466"/>
                    <a:pt x="443126" y="179466"/>
                    <a:pt x="441293" y="179215"/>
                  </a:cubicBezTo>
                  <a:cubicBezTo>
                    <a:pt x="436004" y="178804"/>
                    <a:pt x="430751" y="178008"/>
                    <a:pt x="425577" y="176834"/>
                  </a:cubicBezTo>
                  <a:cubicBezTo>
                    <a:pt x="406398" y="172203"/>
                    <a:pt x="388744" y="162687"/>
                    <a:pt x="374332" y="149211"/>
                  </a:cubicBezTo>
                  <a:cubicBezTo>
                    <a:pt x="364404" y="139897"/>
                    <a:pt x="356156" y="128942"/>
                    <a:pt x="349948" y="116826"/>
                  </a:cubicBezTo>
                  <a:cubicBezTo>
                    <a:pt x="343090" y="103872"/>
                    <a:pt x="337566" y="89394"/>
                    <a:pt x="330898" y="74821"/>
                  </a:cubicBezTo>
                  <a:cubicBezTo>
                    <a:pt x="324292" y="59459"/>
                    <a:pt x="314561" y="45640"/>
                    <a:pt x="302323" y="34244"/>
                  </a:cubicBezTo>
                  <a:cubicBezTo>
                    <a:pt x="288775" y="22508"/>
                    <a:pt x="272657" y="14122"/>
                    <a:pt x="255270" y="9765"/>
                  </a:cubicBezTo>
                  <a:cubicBezTo>
                    <a:pt x="221127" y="2135"/>
                    <a:pt x="185509" y="4516"/>
                    <a:pt x="152686" y="16623"/>
                  </a:cubicBezTo>
                  <a:cubicBezTo>
                    <a:pt x="125676" y="26101"/>
                    <a:pt x="99301" y="37300"/>
                    <a:pt x="73723" y="50151"/>
                  </a:cubicBezTo>
                  <a:cubicBezTo>
                    <a:pt x="51530" y="60819"/>
                    <a:pt x="33338" y="69201"/>
                    <a:pt x="20383" y="73678"/>
                  </a:cubicBezTo>
                  <a:cubicBezTo>
                    <a:pt x="13906" y="76059"/>
                    <a:pt x="8858" y="77678"/>
                    <a:pt x="5334" y="78726"/>
                  </a:cubicBezTo>
                  <a:cubicBezTo>
                    <a:pt x="3623" y="79406"/>
                    <a:pt x="1829" y="79855"/>
                    <a:pt x="0" y="80060"/>
                  </a:cubicBezTo>
                  <a:cubicBezTo>
                    <a:pt x="1575" y="79078"/>
                    <a:pt x="3272" y="78310"/>
                    <a:pt x="5048" y="77774"/>
                  </a:cubicBezTo>
                  <a:lnTo>
                    <a:pt x="19717" y="71868"/>
                  </a:lnTo>
                  <a:cubicBezTo>
                    <a:pt x="32290" y="66534"/>
                    <a:pt x="50197" y="58152"/>
                    <a:pt x="72104" y="47008"/>
                  </a:cubicBezTo>
                  <a:cubicBezTo>
                    <a:pt x="97603" y="33459"/>
                    <a:pt x="124020" y="21714"/>
                    <a:pt x="151162" y="11861"/>
                  </a:cubicBezTo>
                  <a:cubicBezTo>
                    <a:pt x="184764" y="-866"/>
                    <a:pt x="221370" y="-3416"/>
                    <a:pt x="256413" y="4526"/>
                  </a:cubicBezTo>
                  <a:cubicBezTo>
                    <a:pt x="274539" y="9074"/>
                    <a:pt x="291341" y="17818"/>
                    <a:pt x="305467" y="30053"/>
                  </a:cubicBezTo>
                  <a:cubicBezTo>
                    <a:pt x="318083" y="41991"/>
                    <a:pt x="328074" y="56427"/>
                    <a:pt x="334804" y="72439"/>
                  </a:cubicBezTo>
                  <a:cubicBezTo>
                    <a:pt x="341662" y="87299"/>
                    <a:pt x="347091" y="101681"/>
                    <a:pt x="353854" y="114445"/>
                  </a:cubicBezTo>
                  <a:cubicBezTo>
                    <a:pt x="359655" y="126293"/>
                    <a:pt x="367452" y="137055"/>
                    <a:pt x="376904" y="146258"/>
                  </a:cubicBezTo>
                  <a:cubicBezTo>
                    <a:pt x="390732" y="159720"/>
                    <a:pt x="407686" y="169539"/>
                    <a:pt x="426244" y="174833"/>
                  </a:cubicBezTo>
                  <a:cubicBezTo>
                    <a:pt x="439198" y="178643"/>
                    <a:pt x="446913" y="178643"/>
                    <a:pt x="446818" y="179215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277B69E9-7EF3-4F31-8AFA-F2C8A7782228}"/>
                </a:ext>
              </a:extLst>
            </p:cNvPr>
            <p:cNvSpPr/>
            <p:nvPr/>
          </p:nvSpPr>
          <p:spPr>
            <a:xfrm>
              <a:off x="6843998" y="3650496"/>
              <a:ext cx="215169" cy="95672"/>
            </a:xfrm>
            <a:custGeom>
              <a:avLst/>
              <a:gdLst>
                <a:gd name="connsiteX0" fmla="*/ 0 w 215169"/>
                <a:gd name="connsiteY0" fmla="*/ 95673 h 95672"/>
                <a:gd name="connsiteX1" fmla="*/ 2381 w 215169"/>
                <a:gd name="connsiteY1" fmla="*/ 85386 h 95672"/>
                <a:gd name="connsiteX2" fmla="*/ 15050 w 215169"/>
                <a:gd name="connsiteY2" fmla="*/ 59287 h 95672"/>
                <a:gd name="connsiteX3" fmla="*/ 184595 w 215169"/>
                <a:gd name="connsiteY3" fmla="*/ 16520 h 95672"/>
                <a:gd name="connsiteX4" fmla="*/ 208121 w 215169"/>
                <a:gd name="connsiteY4" fmla="*/ 33475 h 95672"/>
                <a:gd name="connsiteX5" fmla="*/ 215170 w 215169"/>
                <a:gd name="connsiteY5" fmla="*/ 41475 h 95672"/>
                <a:gd name="connsiteX6" fmla="*/ 182975 w 215169"/>
                <a:gd name="connsiteY6" fmla="*/ 19663 h 95672"/>
                <a:gd name="connsiteX7" fmla="*/ 17907 w 215169"/>
                <a:gd name="connsiteY7" fmla="*/ 61287 h 95672"/>
                <a:gd name="connsiteX8" fmla="*/ 0 w 215169"/>
                <a:gd name="connsiteY8" fmla="*/ 95673 h 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69" h="95672">
                  <a:moveTo>
                    <a:pt x="0" y="95673"/>
                  </a:moveTo>
                  <a:cubicBezTo>
                    <a:pt x="302" y="92148"/>
                    <a:pt x="1104" y="88685"/>
                    <a:pt x="2381" y="85386"/>
                  </a:cubicBezTo>
                  <a:cubicBezTo>
                    <a:pt x="5523" y="76202"/>
                    <a:pt x="9777" y="67437"/>
                    <a:pt x="15050" y="59287"/>
                  </a:cubicBezTo>
                  <a:cubicBezTo>
                    <a:pt x="50997" y="1934"/>
                    <a:pt x="125745" y="-16921"/>
                    <a:pt x="184595" y="16520"/>
                  </a:cubicBezTo>
                  <a:cubicBezTo>
                    <a:pt x="193119" y="21159"/>
                    <a:pt x="201023" y="26856"/>
                    <a:pt x="208121" y="33475"/>
                  </a:cubicBezTo>
                  <a:cubicBezTo>
                    <a:pt x="210865" y="35767"/>
                    <a:pt x="213242" y="38465"/>
                    <a:pt x="215170" y="41475"/>
                  </a:cubicBezTo>
                  <a:cubicBezTo>
                    <a:pt x="205154" y="33201"/>
                    <a:pt x="194374" y="25897"/>
                    <a:pt x="182975" y="19663"/>
                  </a:cubicBezTo>
                  <a:cubicBezTo>
                    <a:pt x="125422" y="-10866"/>
                    <a:pt x="54102" y="7118"/>
                    <a:pt x="17907" y="61287"/>
                  </a:cubicBezTo>
                  <a:cubicBezTo>
                    <a:pt x="10900" y="72178"/>
                    <a:pt x="4906" y="83688"/>
                    <a:pt x="0" y="9567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B0ADDB9-36B0-4FFA-83E9-21D9C575EF3C}"/>
                </a:ext>
              </a:extLst>
            </p:cNvPr>
            <p:cNvSpPr/>
            <p:nvPr/>
          </p:nvSpPr>
          <p:spPr>
            <a:xfrm>
              <a:off x="6676452" y="3922763"/>
              <a:ext cx="249651" cy="972559"/>
            </a:xfrm>
            <a:custGeom>
              <a:avLst/>
              <a:gdLst>
                <a:gd name="connsiteX0" fmla="*/ 40578 w 249651"/>
                <a:gd name="connsiteY0" fmla="*/ 972407 h 972559"/>
                <a:gd name="connsiteX1" fmla="*/ 52103 w 249651"/>
                <a:gd name="connsiteY1" fmla="*/ 970407 h 972559"/>
                <a:gd name="connsiteX2" fmla="*/ 81726 w 249651"/>
                <a:gd name="connsiteY2" fmla="*/ 956120 h 972559"/>
                <a:gd name="connsiteX3" fmla="*/ 112301 w 249651"/>
                <a:gd name="connsiteY3" fmla="*/ 914114 h 972559"/>
                <a:gd name="connsiteX4" fmla="*/ 119635 w 249651"/>
                <a:gd name="connsiteY4" fmla="*/ 881920 h 972559"/>
                <a:gd name="connsiteX5" fmla="*/ 116873 w 249651"/>
                <a:gd name="connsiteY5" fmla="*/ 845439 h 972559"/>
                <a:gd name="connsiteX6" fmla="*/ 83440 w 249651"/>
                <a:gd name="connsiteY6" fmla="*/ 768001 h 972559"/>
                <a:gd name="connsiteX7" fmla="*/ 30291 w 249651"/>
                <a:gd name="connsiteY7" fmla="*/ 685705 h 972559"/>
                <a:gd name="connsiteX8" fmla="*/ 8288 w 249651"/>
                <a:gd name="connsiteY8" fmla="*/ 637032 h 972559"/>
                <a:gd name="connsiteX9" fmla="*/ 1 w 249651"/>
                <a:gd name="connsiteY9" fmla="*/ 581882 h 972559"/>
                <a:gd name="connsiteX10" fmla="*/ 34387 w 249651"/>
                <a:gd name="connsiteY10" fmla="*/ 471107 h 972559"/>
                <a:gd name="connsiteX11" fmla="*/ 74773 w 249651"/>
                <a:gd name="connsiteY11" fmla="*/ 427387 h 972559"/>
                <a:gd name="connsiteX12" fmla="*/ 124398 w 249651"/>
                <a:gd name="connsiteY12" fmla="*/ 398050 h 972559"/>
                <a:gd name="connsiteX13" fmla="*/ 170880 w 249651"/>
                <a:gd name="connsiteY13" fmla="*/ 369475 h 972559"/>
                <a:gd name="connsiteX14" fmla="*/ 200598 w 249651"/>
                <a:gd name="connsiteY14" fmla="*/ 327660 h 972559"/>
                <a:gd name="connsiteX15" fmla="*/ 206218 w 249651"/>
                <a:gd name="connsiteY15" fmla="*/ 232410 h 972559"/>
                <a:gd name="connsiteX16" fmla="*/ 192025 w 249651"/>
                <a:gd name="connsiteY16" fmla="*/ 148209 h 972559"/>
                <a:gd name="connsiteX17" fmla="*/ 195454 w 249651"/>
                <a:gd name="connsiteY17" fmla="*/ 77629 h 972559"/>
                <a:gd name="connsiteX18" fmla="*/ 214504 w 249651"/>
                <a:gd name="connsiteY18" fmla="*/ 28004 h 972559"/>
                <a:gd name="connsiteX19" fmla="*/ 238698 w 249651"/>
                <a:gd name="connsiteY19" fmla="*/ 4286 h 972559"/>
                <a:gd name="connsiteX20" fmla="*/ 246699 w 249651"/>
                <a:gd name="connsiteY20" fmla="*/ 857 h 972559"/>
                <a:gd name="connsiteX21" fmla="*/ 249652 w 249651"/>
                <a:gd name="connsiteY21" fmla="*/ 0 h 972559"/>
                <a:gd name="connsiteX22" fmla="*/ 239174 w 249651"/>
                <a:gd name="connsiteY22" fmla="*/ 5144 h 972559"/>
                <a:gd name="connsiteX23" fmla="*/ 216124 w 249651"/>
                <a:gd name="connsiteY23" fmla="*/ 28670 h 972559"/>
                <a:gd name="connsiteX24" fmla="*/ 197836 w 249651"/>
                <a:gd name="connsiteY24" fmla="*/ 77819 h 972559"/>
                <a:gd name="connsiteX25" fmla="*/ 195264 w 249651"/>
                <a:gd name="connsiteY25" fmla="*/ 147447 h 972559"/>
                <a:gd name="connsiteX26" fmla="*/ 210028 w 249651"/>
                <a:gd name="connsiteY26" fmla="*/ 231362 h 972559"/>
                <a:gd name="connsiteX27" fmla="*/ 204694 w 249651"/>
                <a:gd name="connsiteY27" fmla="*/ 329470 h 972559"/>
                <a:gd name="connsiteX28" fmla="*/ 173642 w 249651"/>
                <a:gd name="connsiteY28" fmla="*/ 373094 h 972559"/>
                <a:gd name="connsiteX29" fmla="*/ 126017 w 249651"/>
                <a:gd name="connsiteY29" fmla="*/ 402622 h 972559"/>
                <a:gd name="connsiteX30" fmla="*/ 77440 w 249651"/>
                <a:gd name="connsiteY30" fmla="*/ 431864 h 972559"/>
                <a:gd name="connsiteX31" fmla="*/ 38673 w 249651"/>
                <a:gd name="connsiteY31" fmla="*/ 474250 h 972559"/>
                <a:gd name="connsiteX32" fmla="*/ 5050 w 249651"/>
                <a:gd name="connsiteY32" fmla="*/ 582263 h 972559"/>
                <a:gd name="connsiteX33" fmla="*/ 12955 w 249651"/>
                <a:gd name="connsiteY33" fmla="*/ 635985 h 972559"/>
                <a:gd name="connsiteX34" fmla="*/ 34482 w 249651"/>
                <a:gd name="connsiteY34" fmla="*/ 683610 h 972559"/>
                <a:gd name="connsiteX35" fmla="*/ 87155 w 249651"/>
                <a:gd name="connsiteY35" fmla="*/ 766096 h 972559"/>
                <a:gd name="connsiteX36" fmla="*/ 120493 w 249651"/>
                <a:gd name="connsiteY36" fmla="*/ 844868 h 972559"/>
                <a:gd name="connsiteX37" fmla="*/ 122969 w 249651"/>
                <a:gd name="connsiteY37" fmla="*/ 882396 h 972559"/>
                <a:gd name="connsiteX38" fmla="*/ 115063 w 249651"/>
                <a:gd name="connsiteY38" fmla="*/ 914972 h 972559"/>
                <a:gd name="connsiteX39" fmla="*/ 82964 w 249651"/>
                <a:gd name="connsiteY39" fmla="*/ 958120 h 972559"/>
                <a:gd name="connsiteX40" fmla="*/ 52294 w 249651"/>
                <a:gd name="connsiteY40" fmla="*/ 971931 h 972559"/>
                <a:gd name="connsiteX41" fmla="*/ 40578 w 249651"/>
                <a:gd name="connsiteY41" fmla="*/ 972407 h 97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9651" h="972559">
                  <a:moveTo>
                    <a:pt x="40578" y="972407"/>
                  </a:moveTo>
                  <a:cubicBezTo>
                    <a:pt x="40578" y="972407"/>
                    <a:pt x="44674" y="972407"/>
                    <a:pt x="52103" y="970407"/>
                  </a:cubicBezTo>
                  <a:cubicBezTo>
                    <a:pt x="62947" y="967994"/>
                    <a:pt x="73086" y="963104"/>
                    <a:pt x="81726" y="956120"/>
                  </a:cubicBezTo>
                  <a:cubicBezTo>
                    <a:pt x="95437" y="945053"/>
                    <a:pt x="105984" y="930563"/>
                    <a:pt x="112301" y="914114"/>
                  </a:cubicBezTo>
                  <a:cubicBezTo>
                    <a:pt x="116402" y="903829"/>
                    <a:pt x="118876" y="892967"/>
                    <a:pt x="119635" y="881920"/>
                  </a:cubicBezTo>
                  <a:cubicBezTo>
                    <a:pt x="120338" y="869691"/>
                    <a:pt x="119409" y="857423"/>
                    <a:pt x="116873" y="845439"/>
                  </a:cubicBezTo>
                  <a:cubicBezTo>
                    <a:pt x="110191" y="817921"/>
                    <a:pt x="98886" y="791736"/>
                    <a:pt x="83440" y="768001"/>
                  </a:cubicBezTo>
                  <a:cubicBezTo>
                    <a:pt x="67534" y="741902"/>
                    <a:pt x="47626" y="715804"/>
                    <a:pt x="30291" y="685705"/>
                  </a:cubicBezTo>
                  <a:cubicBezTo>
                    <a:pt x="21265" y="670300"/>
                    <a:pt x="13890" y="653985"/>
                    <a:pt x="8288" y="637032"/>
                  </a:cubicBezTo>
                  <a:cubicBezTo>
                    <a:pt x="2721" y="619181"/>
                    <a:pt x="-73" y="600581"/>
                    <a:pt x="1" y="581882"/>
                  </a:cubicBezTo>
                  <a:cubicBezTo>
                    <a:pt x="417" y="542394"/>
                    <a:pt x="12369" y="503889"/>
                    <a:pt x="34387" y="471107"/>
                  </a:cubicBezTo>
                  <a:cubicBezTo>
                    <a:pt x="45495" y="454523"/>
                    <a:pt x="59120" y="439772"/>
                    <a:pt x="74773" y="427387"/>
                  </a:cubicBezTo>
                  <a:cubicBezTo>
                    <a:pt x="90394" y="416128"/>
                    <a:pt x="107004" y="406309"/>
                    <a:pt x="124398" y="398050"/>
                  </a:cubicBezTo>
                  <a:cubicBezTo>
                    <a:pt x="140878" y="390230"/>
                    <a:pt x="156463" y="380650"/>
                    <a:pt x="170880" y="369475"/>
                  </a:cubicBezTo>
                  <a:cubicBezTo>
                    <a:pt x="184202" y="358310"/>
                    <a:pt x="194434" y="343912"/>
                    <a:pt x="200598" y="327660"/>
                  </a:cubicBezTo>
                  <a:cubicBezTo>
                    <a:pt x="210484" y="296894"/>
                    <a:pt x="212417" y="264125"/>
                    <a:pt x="206218" y="232410"/>
                  </a:cubicBezTo>
                  <a:cubicBezTo>
                    <a:pt x="201550" y="202216"/>
                    <a:pt x="194692" y="174308"/>
                    <a:pt x="192025" y="148209"/>
                  </a:cubicBezTo>
                  <a:cubicBezTo>
                    <a:pt x="189301" y="124653"/>
                    <a:pt x="190459" y="100810"/>
                    <a:pt x="195454" y="77629"/>
                  </a:cubicBezTo>
                  <a:cubicBezTo>
                    <a:pt x="198754" y="60072"/>
                    <a:pt x="205208" y="43258"/>
                    <a:pt x="214504" y="28004"/>
                  </a:cubicBezTo>
                  <a:cubicBezTo>
                    <a:pt x="220459" y="18199"/>
                    <a:pt x="228777" y="10044"/>
                    <a:pt x="238698" y="4286"/>
                  </a:cubicBezTo>
                  <a:cubicBezTo>
                    <a:pt x="241210" y="2811"/>
                    <a:pt x="243898" y="1659"/>
                    <a:pt x="246699" y="857"/>
                  </a:cubicBezTo>
                  <a:cubicBezTo>
                    <a:pt x="247637" y="432"/>
                    <a:pt x="248631" y="143"/>
                    <a:pt x="249652" y="0"/>
                  </a:cubicBezTo>
                  <a:cubicBezTo>
                    <a:pt x="249652" y="0"/>
                    <a:pt x="245746" y="1238"/>
                    <a:pt x="239174" y="5144"/>
                  </a:cubicBezTo>
                  <a:cubicBezTo>
                    <a:pt x="229729" y="11041"/>
                    <a:pt x="221827" y="19107"/>
                    <a:pt x="216124" y="28670"/>
                  </a:cubicBezTo>
                  <a:cubicBezTo>
                    <a:pt x="207197" y="43856"/>
                    <a:pt x="201007" y="60492"/>
                    <a:pt x="197836" y="77819"/>
                  </a:cubicBezTo>
                  <a:cubicBezTo>
                    <a:pt x="193253" y="100741"/>
                    <a:pt x="192385" y="124250"/>
                    <a:pt x="195264" y="147447"/>
                  </a:cubicBezTo>
                  <a:cubicBezTo>
                    <a:pt x="198026" y="173260"/>
                    <a:pt x="204789" y="200978"/>
                    <a:pt x="210028" y="231362"/>
                  </a:cubicBezTo>
                  <a:cubicBezTo>
                    <a:pt x="216637" y="263985"/>
                    <a:pt x="214801" y="297756"/>
                    <a:pt x="204694" y="329470"/>
                  </a:cubicBezTo>
                  <a:cubicBezTo>
                    <a:pt x="198239" y="346425"/>
                    <a:pt x="187549" y="361444"/>
                    <a:pt x="173642" y="373094"/>
                  </a:cubicBezTo>
                  <a:cubicBezTo>
                    <a:pt x="158874" y="384619"/>
                    <a:pt x="142907" y="394518"/>
                    <a:pt x="126017" y="402622"/>
                  </a:cubicBezTo>
                  <a:cubicBezTo>
                    <a:pt x="108931" y="410801"/>
                    <a:pt x="92664" y="420592"/>
                    <a:pt x="77440" y="431864"/>
                  </a:cubicBezTo>
                  <a:cubicBezTo>
                    <a:pt x="62405" y="443905"/>
                    <a:pt x="49328" y="458203"/>
                    <a:pt x="38673" y="474250"/>
                  </a:cubicBezTo>
                  <a:cubicBezTo>
                    <a:pt x="17196" y="506217"/>
                    <a:pt x="5511" y="543755"/>
                    <a:pt x="5050" y="582263"/>
                  </a:cubicBezTo>
                  <a:cubicBezTo>
                    <a:pt x="4949" y="600468"/>
                    <a:pt x="7615" y="618581"/>
                    <a:pt x="12955" y="635985"/>
                  </a:cubicBezTo>
                  <a:cubicBezTo>
                    <a:pt x="18424" y="652577"/>
                    <a:pt x="25640" y="668542"/>
                    <a:pt x="34482" y="683610"/>
                  </a:cubicBezTo>
                  <a:cubicBezTo>
                    <a:pt x="51436" y="713423"/>
                    <a:pt x="71248" y="739616"/>
                    <a:pt x="87155" y="766096"/>
                  </a:cubicBezTo>
                  <a:cubicBezTo>
                    <a:pt x="102688" y="790255"/>
                    <a:pt x="113964" y="816898"/>
                    <a:pt x="120493" y="844868"/>
                  </a:cubicBezTo>
                  <a:cubicBezTo>
                    <a:pt x="122941" y="857217"/>
                    <a:pt x="123773" y="869832"/>
                    <a:pt x="122969" y="882396"/>
                  </a:cubicBezTo>
                  <a:cubicBezTo>
                    <a:pt x="122042" y="893599"/>
                    <a:pt x="119375" y="904590"/>
                    <a:pt x="115063" y="914972"/>
                  </a:cubicBezTo>
                  <a:cubicBezTo>
                    <a:pt x="108453" y="931987"/>
                    <a:pt x="97361" y="946897"/>
                    <a:pt x="82964" y="958120"/>
                  </a:cubicBezTo>
                  <a:cubicBezTo>
                    <a:pt x="73999" y="965121"/>
                    <a:pt x="63479" y="969859"/>
                    <a:pt x="52294" y="971931"/>
                  </a:cubicBezTo>
                  <a:cubicBezTo>
                    <a:pt x="48421" y="972555"/>
                    <a:pt x="44488" y="972715"/>
                    <a:pt x="40578" y="97240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48DD1913-8D0A-4C71-8BBA-CACAC89DC96A}"/>
                </a:ext>
              </a:extLst>
            </p:cNvPr>
            <p:cNvSpPr/>
            <p:nvPr/>
          </p:nvSpPr>
          <p:spPr>
            <a:xfrm>
              <a:off x="7463028" y="3909237"/>
              <a:ext cx="121702" cy="697706"/>
            </a:xfrm>
            <a:custGeom>
              <a:avLst/>
              <a:gdLst>
                <a:gd name="connsiteX0" fmla="*/ 16669 w 121702"/>
                <a:gd name="connsiteY0" fmla="*/ 697706 h 697706"/>
                <a:gd name="connsiteX1" fmla="*/ 32861 w 121702"/>
                <a:gd name="connsiteY1" fmla="*/ 672560 h 697706"/>
                <a:gd name="connsiteX2" fmla="*/ 26289 w 121702"/>
                <a:gd name="connsiteY2" fmla="*/ 592455 h 697706"/>
                <a:gd name="connsiteX3" fmla="*/ 5905 w 121702"/>
                <a:gd name="connsiteY3" fmla="*/ 538829 h 697706"/>
                <a:gd name="connsiteX4" fmla="*/ 0 w 121702"/>
                <a:gd name="connsiteY4" fmla="*/ 507111 h 697706"/>
                <a:gd name="connsiteX5" fmla="*/ 0 w 121702"/>
                <a:gd name="connsiteY5" fmla="*/ 490061 h 697706"/>
                <a:gd name="connsiteX6" fmla="*/ 3048 w 121702"/>
                <a:gd name="connsiteY6" fmla="*/ 472916 h 697706"/>
                <a:gd name="connsiteX7" fmla="*/ 34861 w 121702"/>
                <a:gd name="connsiteY7" fmla="*/ 407194 h 697706"/>
                <a:gd name="connsiteX8" fmla="*/ 80486 w 121702"/>
                <a:gd name="connsiteY8" fmla="*/ 343852 h 697706"/>
                <a:gd name="connsiteX9" fmla="*/ 114205 w 121702"/>
                <a:gd name="connsiteY9" fmla="*/ 275082 h 697706"/>
                <a:gd name="connsiteX10" fmla="*/ 106680 w 121702"/>
                <a:gd name="connsiteY10" fmla="*/ 205740 h 697706"/>
                <a:gd name="connsiteX11" fmla="*/ 70485 w 121702"/>
                <a:gd name="connsiteY11" fmla="*/ 151733 h 697706"/>
                <a:gd name="connsiteX12" fmla="*/ 34671 w 121702"/>
                <a:gd name="connsiteY12" fmla="*/ 106966 h 697706"/>
                <a:gd name="connsiteX13" fmla="*/ 12287 w 121702"/>
                <a:gd name="connsiteY13" fmla="*/ 65056 h 697706"/>
                <a:gd name="connsiteX14" fmla="*/ 5334 w 121702"/>
                <a:gd name="connsiteY14" fmla="*/ 29813 h 697706"/>
                <a:gd name="connsiteX15" fmla="*/ 8382 w 121702"/>
                <a:gd name="connsiteY15" fmla="*/ 7334 h 697706"/>
                <a:gd name="connsiteX16" fmla="*/ 11240 w 121702"/>
                <a:gd name="connsiteY16" fmla="*/ 0 h 697706"/>
                <a:gd name="connsiteX17" fmla="*/ 7334 w 121702"/>
                <a:gd name="connsiteY17" fmla="*/ 29813 h 697706"/>
                <a:gd name="connsiteX18" fmla="*/ 14859 w 121702"/>
                <a:gd name="connsiteY18" fmla="*/ 64103 h 697706"/>
                <a:gd name="connsiteX19" fmla="*/ 37529 w 121702"/>
                <a:gd name="connsiteY19" fmla="*/ 104966 h 697706"/>
                <a:gd name="connsiteX20" fmla="*/ 73628 w 121702"/>
                <a:gd name="connsiteY20" fmla="*/ 149161 h 697706"/>
                <a:gd name="connsiteX21" fmla="*/ 110871 w 121702"/>
                <a:gd name="connsiteY21" fmla="*/ 203835 h 697706"/>
                <a:gd name="connsiteX22" fmla="*/ 118872 w 121702"/>
                <a:gd name="connsiteY22" fmla="*/ 276130 h 697706"/>
                <a:gd name="connsiteX23" fmla="*/ 84487 w 121702"/>
                <a:gd name="connsiteY23" fmla="*/ 346710 h 697706"/>
                <a:gd name="connsiteX24" fmla="*/ 38957 w 121702"/>
                <a:gd name="connsiteY24" fmla="*/ 409861 h 697706"/>
                <a:gd name="connsiteX25" fmla="*/ 7525 w 121702"/>
                <a:gd name="connsiteY25" fmla="*/ 473964 h 697706"/>
                <a:gd name="connsiteX26" fmla="*/ 4477 w 121702"/>
                <a:gd name="connsiteY26" fmla="*/ 490537 h 697706"/>
                <a:gd name="connsiteX27" fmla="*/ 3905 w 121702"/>
                <a:gd name="connsiteY27" fmla="*/ 506825 h 697706"/>
                <a:gd name="connsiteX28" fmla="*/ 9430 w 121702"/>
                <a:gd name="connsiteY28" fmla="*/ 537686 h 697706"/>
                <a:gd name="connsiteX29" fmla="*/ 29146 w 121702"/>
                <a:gd name="connsiteY29" fmla="*/ 591312 h 697706"/>
                <a:gd name="connsiteX30" fmla="*/ 34195 w 121702"/>
                <a:gd name="connsiteY30" fmla="*/ 673227 h 697706"/>
                <a:gd name="connsiteX31" fmla="*/ 22193 w 121702"/>
                <a:gd name="connsiteY31" fmla="*/ 692277 h 697706"/>
                <a:gd name="connsiteX32" fmla="*/ 17907 w 121702"/>
                <a:gd name="connsiteY32" fmla="*/ 696278 h 697706"/>
                <a:gd name="connsiteX33" fmla="*/ 16669 w 121702"/>
                <a:gd name="connsiteY33" fmla="*/ 697706 h 69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1702" h="697706">
                  <a:moveTo>
                    <a:pt x="16669" y="697706"/>
                  </a:moveTo>
                  <a:cubicBezTo>
                    <a:pt x="23843" y="690612"/>
                    <a:pt x="29371" y="682027"/>
                    <a:pt x="32861" y="672560"/>
                  </a:cubicBezTo>
                  <a:cubicBezTo>
                    <a:pt x="40102" y="645911"/>
                    <a:pt x="37777" y="617567"/>
                    <a:pt x="26289" y="592455"/>
                  </a:cubicBezTo>
                  <a:cubicBezTo>
                    <a:pt x="20288" y="576167"/>
                    <a:pt x="12001" y="558736"/>
                    <a:pt x="5905" y="538829"/>
                  </a:cubicBezTo>
                  <a:cubicBezTo>
                    <a:pt x="2727" y="528518"/>
                    <a:pt x="746" y="517875"/>
                    <a:pt x="0" y="507111"/>
                  </a:cubicBezTo>
                  <a:cubicBezTo>
                    <a:pt x="0" y="501491"/>
                    <a:pt x="0" y="495776"/>
                    <a:pt x="0" y="490061"/>
                  </a:cubicBezTo>
                  <a:cubicBezTo>
                    <a:pt x="0" y="484346"/>
                    <a:pt x="2096" y="478726"/>
                    <a:pt x="3048" y="472916"/>
                  </a:cubicBezTo>
                  <a:cubicBezTo>
                    <a:pt x="9724" y="449316"/>
                    <a:pt x="20492" y="427071"/>
                    <a:pt x="34861" y="407194"/>
                  </a:cubicBezTo>
                  <a:cubicBezTo>
                    <a:pt x="49054" y="386143"/>
                    <a:pt x="65342" y="365760"/>
                    <a:pt x="80486" y="343852"/>
                  </a:cubicBezTo>
                  <a:cubicBezTo>
                    <a:pt x="95855" y="323195"/>
                    <a:pt x="107286" y="299882"/>
                    <a:pt x="114205" y="275082"/>
                  </a:cubicBezTo>
                  <a:cubicBezTo>
                    <a:pt x="119635" y="251784"/>
                    <a:pt x="116982" y="227331"/>
                    <a:pt x="106680" y="205740"/>
                  </a:cubicBezTo>
                  <a:cubicBezTo>
                    <a:pt x="96972" y="186265"/>
                    <a:pt x="84808" y="168115"/>
                    <a:pt x="70485" y="151733"/>
                  </a:cubicBezTo>
                  <a:cubicBezTo>
                    <a:pt x="57531" y="135922"/>
                    <a:pt x="44577" y="121539"/>
                    <a:pt x="34671" y="106966"/>
                  </a:cubicBezTo>
                  <a:cubicBezTo>
                    <a:pt x="25473" y="93995"/>
                    <a:pt x="17952" y="79913"/>
                    <a:pt x="12287" y="65056"/>
                  </a:cubicBezTo>
                  <a:cubicBezTo>
                    <a:pt x="7996" y="53785"/>
                    <a:pt x="5645" y="41869"/>
                    <a:pt x="5334" y="29813"/>
                  </a:cubicBezTo>
                  <a:cubicBezTo>
                    <a:pt x="5240" y="22211"/>
                    <a:pt x="6267" y="14637"/>
                    <a:pt x="8382" y="7334"/>
                  </a:cubicBezTo>
                  <a:cubicBezTo>
                    <a:pt x="9100" y="4805"/>
                    <a:pt x="10057" y="2349"/>
                    <a:pt x="11240" y="0"/>
                  </a:cubicBezTo>
                  <a:cubicBezTo>
                    <a:pt x="8382" y="9671"/>
                    <a:pt x="7064" y="19732"/>
                    <a:pt x="7334" y="29813"/>
                  </a:cubicBezTo>
                  <a:cubicBezTo>
                    <a:pt x="7969" y="41575"/>
                    <a:pt x="10511" y="53156"/>
                    <a:pt x="14859" y="64103"/>
                  </a:cubicBezTo>
                  <a:cubicBezTo>
                    <a:pt x="20756" y="78581"/>
                    <a:pt x="28367" y="92299"/>
                    <a:pt x="37529" y="104966"/>
                  </a:cubicBezTo>
                  <a:cubicBezTo>
                    <a:pt x="47054" y="119158"/>
                    <a:pt x="60484" y="133540"/>
                    <a:pt x="73628" y="149161"/>
                  </a:cubicBezTo>
                  <a:cubicBezTo>
                    <a:pt x="88404" y="165660"/>
                    <a:pt x="100927" y="184045"/>
                    <a:pt x="110871" y="203835"/>
                  </a:cubicBezTo>
                  <a:cubicBezTo>
                    <a:pt x="121680" y="226323"/>
                    <a:pt x="124502" y="251823"/>
                    <a:pt x="118872" y="276130"/>
                  </a:cubicBezTo>
                  <a:cubicBezTo>
                    <a:pt x="111942" y="301606"/>
                    <a:pt x="100277" y="325550"/>
                    <a:pt x="84487" y="346710"/>
                  </a:cubicBezTo>
                  <a:cubicBezTo>
                    <a:pt x="69342" y="368713"/>
                    <a:pt x="52959" y="389096"/>
                    <a:pt x="38957" y="409861"/>
                  </a:cubicBezTo>
                  <a:cubicBezTo>
                    <a:pt x="24856" y="429252"/>
                    <a:pt x="14221" y="450941"/>
                    <a:pt x="7525" y="473964"/>
                  </a:cubicBezTo>
                  <a:cubicBezTo>
                    <a:pt x="6477" y="479584"/>
                    <a:pt x="5048" y="485013"/>
                    <a:pt x="4477" y="490537"/>
                  </a:cubicBezTo>
                  <a:cubicBezTo>
                    <a:pt x="3905" y="496062"/>
                    <a:pt x="4477" y="501491"/>
                    <a:pt x="3905" y="506825"/>
                  </a:cubicBezTo>
                  <a:cubicBezTo>
                    <a:pt x="4550" y="517291"/>
                    <a:pt x="6404" y="527647"/>
                    <a:pt x="9430" y="537686"/>
                  </a:cubicBezTo>
                  <a:cubicBezTo>
                    <a:pt x="15240" y="557212"/>
                    <a:pt x="23241" y="574738"/>
                    <a:pt x="29146" y="591312"/>
                  </a:cubicBezTo>
                  <a:cubicBezTo>
                    <a:pt x="40534" y="617144"/>
                    <a:pt x="42324" y="646192"/>
                    <a:pt x="34195" y="673227"/>
                  </a:cubicBezTo>
                  <a:cubicBezTo>
                    <a:pt x="31542" y="680332"/>
                    <a:pt x="27457" y="686817"/>
                    <a:pt x="22193" y="692277"/>
                  </a:cubicBezTo>
                  <a:cubicBezTo>
                    <a:pt x="20878" y="693727"/>
                    <a:pt x="19444" y="695065"/>
                    <a:pt x="17907" y="696278"/>
                  </a:cubicBezTo>
                  <a:cubicBezTo>
                    <a:pt x="17548" y="696798"/>
                    <a:pt x="17132" y="697277"/>
                    <a:pt x="16669" y="69770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2B32B088-8351-4C5C-9F40-DABF853D4D32}"/>
                </a:ext>
              </a:extLst>
            </p:cNvPr>
            <p:cNvSpPr/>
            <p:nvPr/>
          </p:nvSpPr>
          <p:spPr>
            <a:xfrm>
              <a:off x="6494030" y="4037730"/>
              <a:ext cx="316437" cy="742092"/>
            </a:xfrm>
            <a:custGeom>
              <a:avLst/>
              <a:gdLst>
                <a:gd name="connsiteX0" fmla="*/ 6020 w 316437"/>
                <a:gd name="connsiteY0" fmla="*/ 742093 h 742092"/>
                <a:gd name="connsiteX1" fmla="*/ 2305 w 316437"/>
                <a:gd name="connsiteY1" fmla="*/ 734282 h 742092"/>
                <a:gd name="connsiteX2" fmla="*/ 877 w 316437"/>
                <a:gd name="connsiteY2" fmla="*/ 709231 h 742092"/>
                <a:gd name="connsiteX3" fmla="*/ 16212 w 316437"/>
                <a:gd name="connsiteY3" fmla="*/ 672751 h 742092"/>
                <a:gd name="connsiteX4" fmla="*/ 46216 w 316437"/>
                <a:gd name="connsiteY4" fmla="*/ 630174 h 742092"/>
                <a:gd name="connsiteX5" fmla="*/ 61646 w 316437"/>
                <a:gd name="connsiteY5" fmla="*/ 570547 h 742092"/>
                <a:gd name="connsiteX6" fmla="*/ 56312 w 316437"/>
                <a:gd name="connsiteY6" fmla="*/ 498538 h 742092"/>
                <a:gd name="connsiteX7" fmla="*/ 59551 w 316437"/>
                <a:gd name="connsiteY7" fmla="*/ 417957 h 742092"/>
                <a:gd name="connsiteX8" fmla="*/ 104794 w 316437"/>
                <a:gd name="connsiteY8" fmla="*/ 344424 h 742092"/>
                <a:gd name="connsiteX9" fmla="*/ 170422 w 316437"/>
                <a:gd name="connsiteY9" fmla="*/ 288227 h 742092"/>
                <a:gd name="connsiteX10" fmla="*/ 230620 w 316437"/>
                <a:gd name="connsiteY10" fmla="*/ 235172 h 742092"/>
                <a:gd name="connsiteX11" fmla="*/ 303772 w 316437"/>
                <a:gd name="connsiteY11" fmla="*/ 123158 h 742092"/>
                <a:gd name="connsiteX12" fmla="*/ 313297 w 316437"/>
                <a:gd name="connsiteY12" fmla="*/ 72390 h 742092"/>
                <a:gd name="connsiteX13" fmla="*/ 312535 w 316437"/>
                <a:gd name="connsiteY13" fmla="*/ 33242 h 742092"/>
                <a:gd name="connsiteX14" fmla="*/ 311011 w 316437"/>
                <a:gd name="connsiteY14" fmla="*/ 19050 h 742092"/>
                <a:gd name="connsiteX15" fmla="*/ 309391 w 316437"/>
                <a:gd name="connsiteY15" fmla="*/ 8668 h 742092"/>
                <a:gd name="connsiteX16" fmla="*/ 308439 w 316437"/>
                <a:gd name="connsiteY16" fmla="*/ 2191 h 742092"/>
                <a:gd name="connsiteX17" fmla="*/ 308439 w 316437"/>
                <a:gd name="connsiteY17" fmla="*/ 0 h 742092"/>
                <a:gd name="connsiteX18" fmla="*/ 309106 w 316437"/>
                <a:gd name="connsiteY18" fmla="*/ 2096 h 742092"/>
                <a:gd name="connsiteX19" fmla="*/ 310534 w 316437"/>
                <a:gd name="connsiteY19" fmla="*/ 8477 h 742092"/>
                <a:gd name="connsiteX20" fmla="*/ 312630 w 316437"/>
                <a:gd name="connsiteY20" fmla="*/ 18764 h 742092"/>
                <a:gd name="connsiteX21" fmla="*/ 314630 w 316437"/>
                <a:gd name="connsiteY21" fmla="*/ 33052 h 742092"/>
                <a:gd name="connsiteX22" fmla="*/ 316249 w 316437"/>
                <a:gd name="connsiteY22" fmla="*/ 72580 h 742092"/>
                <a:gd name="connsiteX23" fmla="*/ 307296 w 316437"/>
                <a:gd name="connsiteY23" fmla="*/ 124206 h 742092"/>
                <a:gd name="connsiteX24" fmla="*/ 234144 w 316437"/>
                <a:gd name="connsiteY24" fmla="*/ 238506 h 742092"/>
                <a:gd name="connsiteX25" fmla="*/ 174136 w 316437"/>
                <a:gd name="connsiteY25" fmla="*/ 292132 h 742092"/>
                <a:gd name="connsiteX26" fmla="*/ 108414 w 316437"/>
                <a:gd name="connsiteY26" fmla="*/ 347853 h 742092"/>
                <a:gd name="connsiteX27" fmla="*/ 64218 w 316437"/>
                <a:gd name="connsiteY27" fmla="*/ 419290 h 742092"/>
                <a:gd name="connsiteX28" fmla="*/ 60884 w 316437"/>
                <a:gd name="connsiteY28" fmla="*/ 498062 h 742092"/>
                <a:gd name="connsiteX29" fmla="*/ 65837 w 316437"/>
                <a:gd name="connsiteY29" fmla="*/ 570738 h 742092"/>
                <a:gd name="connsiteX30" fmla="*/ 49645 w 316437"/>
                <a:gd name="connsiteY30" fmla="*/ 631984 h 742092"/>
                <a:gd name="connsiteX31" fmla="*/ 18879 w 316437"/>
                <a:gd name="connsiteY31" fmla="*/ 674370 h 742092"/>
                <a:gd name="connsiteX32" fmla="*/ 3163 w 316437"/>
                <a:gd name="connsiteY32" fmla="*/ 709613 h 742092"/>
                <a:gd name="connsiteX33" fmla="*/ 3639 w 316437"/>
                <a:gd name="connsiteY33" fmla="*/ 733997 h 742092"/>
                <a:gd name="connsiteX34" fmla="*/ 6020 w 316437"/>
                <a:gd name="connsiteY34" fmla="*/ 742093 h 7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6437" h="742092">
                  <a:moveTo>
                    <a:pt x="6020" y="742093"/>
                  </a:moveTo>
                  <a:cubicBezTo>
                    <a:pt x="4374" y="739704"/>
                    <a:pt x="3120" y="737067"/>
                    <a:pt x="2305" y="734282"/>
                  </a:cubicBezTo>
                  <a:cubicBezTo>
                    <a:pt x="-171" y="726167"/>
                    <a:pt x="-661" y="717576"/>
                    <a:pt x="877" y="709231"/>
                  </a:cubicBezTo>
                  <a:cubicBezTo>
                    <a:pt x="3331" y="696117"/>
                    <a:pt x="8559" y="683680"/>
                    <a:pt x="16212" y="672751"/>
                  </a:cubicBezTo>
                  <a:cubicBezTo>
                    <a:pt x="24594" y="659797"/>
                    <a:pt x="36405" y="646652"/>
                    <a:pt x="46216" y="630174"/>
                  </a:cubicBezTo>
                  <a:cubicBezTo>
                    <a:pt x="56397" y="611955"/>
                    <a:pt x="61712" y="591419"/>
                    <a:pt x="61646" y="570547"/>
                  </a:cubicBezTo>
                  <a:cubicBezTo>
                    <a:pt x="61468" y="546453"/>
                    <a:pt x="59686" y="522397"/>
                    <a:pt x="56312" y="498538"/>
                  </a:cubicBezTo>
                  <a:cubicBezTo>
                    <a:pt x="52287" y="471715"/>
                    <a:pt x="53386" y="444371"/>
                    <a:pt x="59551" y="417957"/>
                  </a:cubicBezTo>
                  <a:cubicBezTo>
                    <a:pt x="68065" y="389967"/>
                    <a:pt x="83647" y="364642"/>
                    <a:pt x="104794" y="344424"/>
                  </a:cubicBezTo>
                  <a:cubicBezTo>
                    <a:pt x="125479" y="324344"/>
                    <a:pt x="147397" y="305575"/>
                    <a:pt x="170422" y="288227"/>
                  </a:cubicBezTo>
                  <a:cubicBezTo>
                    <a:pt x="191701" y="271968"/>
                    <a:pt x="211816" y="254240"/>
                    <a:pt x="230620" y="235172"/>
                  </a:cubicBezTo>
                  <a:cubicBezTo>
                    <a:pt x="266338" y="198977"/>
                    <a:pt x="292437" y="160020"/>
                    <a:pt x="303772" y="123158"/>
                  </a:cubicBezTo>
                  <a:cubicBezTo>
                    <a:pt x="308920" y="106666"/>
                    <a:pt x="312117" y="89627"/>
                    <a:pt x="313297" y="72390"/>
                  </a:cubicBezTo>
                  <a:cubicBezTo>
                    <a:pt x="314046" y="59340"/>
                    <a:pt x="313791" y="46253"/>
                    <a:pt x="312535" y="33242"/>
                  </a:cubicBezTo>
                  <a:cubicBezTo>
                    <a:pt x="311963" y="27908"/>
                    <a:pt x="311487" y="23241"/>
                    <a:pt x="311011" y="19050"/>
                  </a:cubicBezTo>
                  <a:cubicBezTo>
                    <a:pt x="310534" y="14859"/>
                    <a:pt x="309868" y="11525"/>
                    <a:pt x="309391" y="8668"/>
                  </a:cubicBezTo>
                  <a:lnTo>
                    <a:pt x="308439" y="2191"/>
                  </a:lnTo>
                  <a:cubicBezTo>
                    <a:pt x="308333" y="1464"/>
                    <a:pt x="308333" y="726"/>
                    <a:pt x="308439" y="0"/>
                  </a:cubicBezTo>
                  <a:cubicBezTo>
                    <a:pt x="308761" y="663"/>
                    <a:pt x="308986" y="1368"/>
                    <a:pt x="309106" y="2096"/>
                  </a:cubicBezTo>
                  <a:lnTo>
                    <a:pt x="310534" y="8477"/>
                  </a:lnTo>
                  <a:cubicBezTo>
                    <a:pt x="311106" y="11335"/>
                    <a:pt x="311868" y="14764"/>
                    <a:pt x="312630" y="18764"/>
                  </a:cubicBezTo>
                  <a:cubicBezTo>
                    <a:pt x="313392" y="22765"/>
                    <a:pt x="313963" y="27718"/>
                    <a:pt x="314630" y="33052"/>
                  </a:cubicBezTo>
                  <a:cubicBezTo>
                    <a:pt x="316223" y="46164"/>
                    <a:pt x="316765" y="59382"/>
                    <a:pt x="316249" y="72580"/>
                  </a:cubicBezTo>
                  <a:cubicBezTo>
                    <a:pt x="315321" y="90083"/>
                    <a:pt x="312315" y="107413"/>
                    <a:pt x="307296" y="124206"/>
                  </a:cubicBezTo>
                  <a:cubicBezTo>
                    <a:pt x="296247" y="161830"/>
                    <a:pt x="269958" y="201644"/>
                    <a:pt x="234144" y="238506"/>
                  </a:cubicBezTo>
                  <a:cubicBezTo>
                    <a:pt x="215453" y="257797"/>
                    <a:pt x="195399" y="275719"/>
                    <a:pt x="174136" y="292132"/>
                  </a:cubicBezTo>
                  <a:cubicBezTo>
                    <a:pt x="151137" y="309377"/>
                    <a:pt x="129190" y="327985"/>
                    <a:pt x="108414" y="347853"/>
                  </a:cubicBezTo>
                  <a:cubicBezTo>
                    <a:pt x="87821" y="367499"/>
                    <a:pt x="72606" y="392094"/>
                    <a:pt x="64218" y="419290"/>
                  </a:cubicBezTo>
                  <a:cubicBezTo>
                    <a:pt x="58196" y="445109"/>
                    <a:pt x="57065" y="471827"/>
                    <a:pt x="60884" y="498062"/>
                  </a:cubicBezTo>
                  <a:cubicBezTo>
                    <a:pt x="64116" y="522154"/>
                    <a:pt x="65771" y="546431"/>
                    <a:pt x="65837" y="570738"/>
                  </a:cubicBezTo>
                  <a:cubicBezTo>
                    <a:pt x="65735" y="592198"/>
                    <a:pt x="60161" y="613277"/>
                    <a:pt x="49645" y="631984"/>
                  </a:cubicBezTo>
                  <a:cubicBezTo>
                    <a:pt x="39358" y="648748"/>
                    <a:pt x="27356" y="661606"/>
                    <a:pt x="18879" y="674370"/>
                  </a:cubicBezTo>
                  <a:cubicBezTo>
                    <a:pt x="11269" y="684910"/>
                    <a:pt x="5919" y="696908"/>
                    <a:pt x="3163" y="709613"/>
                  </a:cubicBezTo>
                  <a:cubicBezTo>
                    <a:pt x="1419" y="717667"/>
                    <a:pt x="1582" y="726017"/>
                    <a:pt x="3639" y="733997"/>
                  </a:cubicBezTo>
                  <a:cubicBezTo>
                    <a:pt x="4782" y="739426"/>
                    <a:pt x="6306" y="741997"/>
                    <a:pt x="6020" y="74209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CF8862FC-FC24-4CC5-B953-DA7428B607E9}"/>
                </a:ext>
              </a:extLst>
            </p:cNvPr>
            <p:cNvSpPr/>
            <p:nvPr/>
          </p:nvSpPr>
          <p:spPr>
            <a:xfrm>
              <a:off x="6861714" y="3939812"/>
              <a:ext cx="171772" cy="995648"/>
            </a:xfrm>
            <a:custGeom>
              <a:avLst/>
              <a:gdLst>
                <a:gd name="connsiteX0" fmla="*/ 129635 w 171772"/>
                <a:gd name="connsiteY0" fmla="*/ 995648 h 995648"/>
                <a:gd name="connsiteX1" fmla="*/ 152019 w 171772"/>
                <a:gd name="connsiteY1" fmla="*/ 958501 h 995648"/>
                <a:gd name="connsiteX2" fmla="*/ 166783 w 171772"/>
                <a:gd name="connsiteY2" fmla="*/ 910114 h 995648"/>
                <a:gd name="connsiteX3" fmla="*/ 132207 w 171772"/>
                <a:gd name="connsiteY3" fmla="*/ 769620 h 995648"/>
                <a:gd name="connsiteX4" fmla="*/ 70485 w 171772"/>
                <a:gd name="connsiteY4" fmla="*/ 698945 h 995648"/>
                <a:gd name="connsiteX5" fmla="*/ 11240 w 171772"/>
                <a:gd name="connsiteY5" fmla="*/ 613220 h 995648"/>
                <a:gd name="connsiteX6" fmla="*/ 0 w 171772"/>
                <a:gd name="connsiteY6" fmla="*/ 558737 h 995648"/>
                <a:gd name="connsiteX7" fmla="*/ 15050 w 171772"/>
                <a:gd name="connsiteY7" fmla="*/ 503492 h 995648"/>
                <a:gd name="connsiteX8" fmla="*/ 81725 w 171772"/>
                <a:gd name="connsiteY8" fmla="*/ 413957 h 995648"/>
                <a:gd name="connsiteX9" fmla="*/ 102108 w 171772"/>
                <a:gd name="connsiteY9" fmla="*/ 366332 h 995648"/>
                <a:gd name="connsiteX10" fmla="*/ 102679 w 171772"/>
                <a:gd name="connsiteY10" fmla="*/ 316421 h 995648"/>
                <a:gd name="connsiteX11" fmla="*/ 74104 w 171772"/>
                <a:gd name="connsiteY11" fmla="*/ 227838 h 995648"/>
                <a:gd name="connsiteX12" fmla="*/ 42196 w 171772"/>
                <a:gd name="connsiteY12" fmla="*/ 151638 h 995648"/>
                <a:gd name="connsiteX13" fmla="*/ 42196 w 171772"/>
                <a:gd name="connsiteY13" fmla="*/ 34481 h 995648"/>
                <a:gd name="connsiteX14" fmla="*/ 59627 w 171772"/>
                <a:gd name="connsiteY14" fmla="*/ 7620 h 995648"/>
                <a:gd name="connsiteX15" fmla="*/ 68008 w 171772"/>
                <a:gd name="connsiteY15" fmla="*/ 0 h 995648"/>
                <a:gd name="connsiteX16" fmla="*/ 60389 w 171772"/>
                <a:gd name="connsiteY16" fmla="*/ 8287 h 995648"/>
                <a:gd name="connsiteX17" fmla="*/ 43910 w 171772"/>
                <a:gd name="connsiteY17" fmla="*/ 35624 h 995648"/>
                <a:gd name="connsiteX18" fmla="*/ 45720 w 171772"/>
                <a:gd name="connsiteY18" fmla="*/ 150876 h 995648"/>
                <a:gd name="connsiteX19" fmla="*/ 78010 w 171772"/>
                <a:gd name="connsiteY19" fmla="*/ 226123 h 995648"/>
                <a:gd name="connsiteX20" fmla="*/ 107823 w 171772"/>
                <a:gd name="connsiteY20" fmla="*/ 315754 h 995648"/>
                <a:gd name="connsiteX21" fmla="*/ 107252 w 171772"/>
                <a:gd name="connsiteY21" fmla="*/ 367284 h 995648"/>
                <a:gd name="connsiteX22" fmla="*/ 86297 w 171772"/>
                <a:gd name="connsiteY22" fmla="*/ 416719 h 995648"/>
                <a:gd name="connsiteX23" fmla="*/ 19621 w 171772"/>
                <a:gd name="connsiteY23" fmla="*/ 505968 h 995648"/>
                <a:gd name="connsiteX24" fmla="*/ 5048 w 171772"/>
                <a:gd name="connsiteY24" fmla="*/ 558927 h 995648"/>
                <a:gd name="connsiteX25" fmla="*/ 15335 w 171772"/>
                <a:gd name="connsiteY25" fmla="*/ 611505 h 995648"/>
                <a:gd name="connsiteX26" fmla="*/ 73438 w 171772"/>
                <a:gd name="connsiteY26" fmla="*/ 696182 h 995648"/>
                <a:gd name="connsiteX27" fmla="*/ 135160 w 171772"/>
                <a:gd name="connsiteY27" fmla="*/ 767525 h 995648"/>
                <a:gd name="connsiteX28" fmla="*/ 168497 w 171772"/>
                <a:gd name="connsiteY28" fmla="*/ 842677 h 995648"/>
                <a:gd name="connsiteX29" fmla="*/ 153162 w 171772"/>
                <a:gd name="connsiteY29" fmla="*/ 959358 h 995648"/>
                <a:gd name="connsiteX30" fmla="*/ 136303 w 171772"/>
                <a:gd name="connsiteY30" fmla="*/ 986981 h 995648"/>
                <a:gd name="connsiteX31" fmla="*/ 130969 w 171772"/>
                <a:gd name="connsiteY31" fmla="*/ 993553 h 99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1772" h="995648">
                  <a:moveTo>
                    <a:pt x="129635" y="995648"/>
                  </a:moveTo>
                  <a:cubicBezTo>
                    <a:pt x="138257" y="984003"/>
                    <a:pt x="145752" y="971565"/>
                    <a:pt x="152019" y="958501"/>
                  </a:cubicBezTo>
                  <a:cubicBezTo>
                    <a:pt x="159070" y="943100"/>
                    <a:pt x="164035" y="926828"/>
                    <a:pt x="166783" y="910114"/>
                  </a:cubicBezTo>
                  <a:cubicBezTo>
                    <a:pt x="175176" y="860517"/>
                    <a:pt x="162660" y="809658"/>
                    <a:pt x="132207" y="769620"/>
                  </a:cubicBezTo>
                  <a:cubicBezTo>
                    <a:pt x="113051" y="744861"/>
                    <a:pt x="92440" y="721261"/>
                    <a:pt x="70485" y="698945"/>
                  </a:cubicBezTo>
                  <a:cubicBezTo>
                    <a:pt x="45770" y="674142"/>
                    <a:pt x="25703" y="645107"/>
                    <a:pt x="11240" y="613220"/>
                  </a:cubicBezTo>
                  <a:cubicBezTo>
                    <a:pt x="3834" y="596010"/>
                    <a:pt x="10" y="577472"/>
                    <a:pt x="0" y="558737"/>
                  </a:cubicBezTo>
                  <a:cubicBezTo>
                    <a:pt x="326" y="539354"/>
                    <a:pt x="5500" y="520362"/>
                    <a:pt x="15050" y="503492"/>
                  </a:cubicBezTo>
                  <a:cubicBezTo>
                    <a:pt x="34100" y="469487"/>
                    <a:pt x="62675" y="443960"/>
                    <a:pt x="81725" y="413957"/>
                  </a:cubicBezTo>
                  <a:cubicBezTo>
                    <a:pt x="91582" y="399575"/>
                    <a:pt x="98509" y="383392"/>
                    <a:pt x="102108" y="366332"/>
                  </a:cubicBezTo>
                  <a:cubicBezTo>
                    <a:pt x="105056" y="349841"/>
                    <a:pt x="105249" y="332975"/>
                    <a:pt x="102679" y="316421"/>
                  </a:cubicBezTo>
                  <a:cubicBezTo>
                    <a:pt x="97371" y="285695"/>
                    <a:pt x="87751" y="255874"/>
                    <a:pt x="74104" y="227838"/>
                  </a:cubicBezTo>
                  <a:cubicBezTo>
                    <a:pt x="62111" y="203028"/>
                    <a:pt x="51459" y="177591"/>
                    <a:pt x="42196" y="151638"/>
                  </a:cubicBezTo>
                  <a:cubicBezTo>
                    <a:pt x="25337" y="104013"/>
                    <a:pt x="30099" y="60008"/>
                    <a:pt x="42196" y="34481"/>
                  </a:cubicBezTo>
                  <a:cubicBezTo>
                    <a:pt x="46347" y="24553"/>
                    <a:pt x="52251" y="15455"/>
                    <a:pt x="59627" y="7620"/>
                  </a:cubicBezTo>
                  <a:cubicBezTo>
                    <a:pt x="62166" y="4814"/>
                    <a:pt x="64973" y="2261"/>
                    <a:pt x="68008" y="0"/>
                  </a:cubicBezTo>
                  <a:cubicBezTo>
                    <a:pt x="68008" y="0"/>
                    <a:pt x="65246" y="2762"/>
                    <a:pt x="60389" y="8287"/>
                  </a:cubicBezTo>
                  <a:cubicBezTo>
                    <a:pt x="53369" y="16387"/>
                    <a:pt x="47794" y="25634"/>
                    <a:pt x="43910" y="35624"/>
                  </a:cubicBezTo>
                  <a:cubicBezTo>
                    <a:pt x="32861" y="61055"/>
                    <a:pt x="28670" y="103727"/>
                    <a:pt x="45720" y="150876"/>
                  </a:cubicBezTo>
                  <a:cubicBezTo>
                    <a:pt x="55193" y="176493"/>
                    <a:pt x="65971" y="201608"/>
                    <a:pt x="78010" y="226123"/>
                  </a:cubicBezTo>
                  <a:cubicBezTo>
                    <a:pt x="92186" y="254419"/>
                    <a:pt x="102227" y="284604"/>
                    <a:pt x="107823" y="315754"/>
                  </a:cubicBezTo>
                  <a:cubicBezTo>
                    <a:pt x="110487" y="332844"/>
                    <a:pt x="110293" y="350257"/>
                    <a:pt x="107252" y="367284"/>
                  </a:cubicBezTo>
                  <a:cubicBezTo>
                    <a:pt x="103638" y="384996"/>
                    <a:pt x="96513" y="401805"/>
                    <a:pt x="86297" y="416719"/>
                  </a:cubicBezTo>
                  <a:cubicBezTo>
                    <a:pt x="66485" y="447389"/>
                    <a:pt x="38195" y="472916"/>
                    <a:pt x="19621" y="505968"/>
                  </a:cubicBezTo>
                  <a:cubicBezTo>
                    <a:pt x="10459" y="522144"/>
                    <a:pt x="5451" y="540340"/>
                    <a:pt x="5048" y="558927"/>
                  </a:cubicBezTo>
                  <a:cubicBezTo>
                    <a:pt x="4983" y="576959"/>
                    <a:pt x="8479" y="594827"/>
                    <a:pt x="15335" y="611505"/>
                  </a:cubicBezTo>
                  <a:cubicBezTo>
                    <a:pt x="29535" y="642949"/>
                    <a:pt x="49208" y="671621"/>
                    <a:pt x="73438" y="696182"/>
                  </a:cubicBezTo>
                  <a:cubicBezTo>
                    <a:pt x="95468" y="718664"/>
                    <a:pt x="116081" y="742490"/>
                    <a:pt x="135160" y="767525"/>
                  </a:cubicBezTo>
                  <a:cubicBezTo>
                    <a:pt x="151713" y="789790"/>
                    <a:pt x="163101" y="815462"/>
                    <a:pt x="168497" y="842677"/>
                  </a:cubicBezTo>
                  <a:cubicBezTo>
                    <a:pt x="175962" y="882211"/>
                    <a:pt x="170589" y="923096"/>
                    <a:pt x="153162" y="959358"/>
                  </a:cubicBezTo>
                  <a:cubicBezTo>
                    <a:pt x="148456" y="969093"/>
                    <a:pt x="142810" y="978345"/>
                    <a:pt x="136303" y="986981"/>
                  </a:cubicBezTo>
                  <a:lnTo>
                    <a:pt x="130969" y="993553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9212A8AB-A6ED-462E-A924-74DD45D15287}"/>
                </a:ext>
              </a:extLst>
            </p:cNvPr>
            <p:cNvSpPr/>
            <p:nvPr/>
          </p:nvSpPr>
          <p:spPr>
            <a:xfrm>
              <a:off x="6814185" y="5118341"/>
              <a:ext cx="862298" cy="960310"/>
            </a:xfrm>
            <a:custGeom>
              <a:avLst/>
              <a:gdLst>
                <a:gd name="connsiteX0" fmla="*/ 151257 w 862298"/>
                <a:gd name="connsiteY0" fmla="*/ 393192 h 960310"/>
                <a:gd name="connsiteX1" fmla="*/ 314515 w 862298"/>
                <a:gd name="connsiteY1" fmla="*/ 0 h 960310"/>
                <a:gd name="connsiteX2" fmla="*/ 862298 w 862298"/>
                <a:gd name="connsiteY2" fmla="*/ 250888 h 960310"/>
                <a:gd name="connsiteX3" fmla="*/ 556546 w 862298"/>
                <a:gd name="connsiteY3" fmla="*/ 960311 h 960310"/>
                <a:gd name="connsiteX4" fmla="*/ 0 w 862298"/>
                <a:gd name="connsiteY4" fmla="*/ 758000 h 960310"/>
                <a:gd name="connsiteX5" fmla="*/ 151257 w 862298"/>
                <a:gd name="connsiteY5" fmla="*/ 393192 h 9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298" h="960310">
                  <a:moveTo>
                    <a:pt x="151257" y="393192"/>
                  </a:moveTo>
                  <a:lnTo>
                    <a:pt x="314515" y="0"/>
                  </a:lnTo>
                  <a:lnTo>
                    <a:pt x="862298" y="250888"/>
                  </a:lnTo>
                  <a:lnTo>
                    <a:pt x="556546" y="960311"/>
                  </a:lnTo>
                  <a:lnTo>
                    <a:pt x="0" y="758000"/>
                  </a:lnTo>
                  <a:lnTo>
                    <a:pt x="151257" y="393192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E63FDFE8-D128-46DE-9560-795D984EE7ED}"/>
                </a:ext>
              </a:extLst>
            </p:cNvPr>
            <p:cNvSpPr/>
            <p:nvPr/>
          </p:nvSpPr>
          <p:spPr>
            <a:xfrm>
              <a:off x="6814185" y="5118341"/>
              <a:ext cx="862298" cy="960310"/>
            </a:xfrm>
            <a:custGeom>
              <a:avLst/>
              <a:gdLst>
                <a:gd name="connsiteX0" fmla="*/ 151257 w 862298"/>
                <a:gd name="connsiteY0" fmla="*/ 393192 h 960310"/>
                <a:gd name="connsiteX1" fmla="*/ 314515 w 862298"/>
                <a:gd name="connsiteY1" fmla="*/ 0 h 960310"/>
                <a:gd name="connsiteX2" fmla="*/ 862298 w 862298"/>
                <a:gd name="connsiteY2" fmla="*/ 250888 h 960310"/>
                <a:gd name="connsiteX3" fmla="*/ 556546 w 862298"/>
                <a:gd name="connsiteY3" fmla="*/ 960311 h 960310"/>
                <a:gd name="connsiteX4" fmla="*/ 0 w 862298"/>
                <a:gd name="connsiteY4" fmla="*/ 758000 h 960310"/>
                <a:gd name="connsiteX5" fmla="*/ 151257 w 862298"/>
                <a:gd name="connsiteY5" fmla="*/ 393192 h 9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298" h="960310">
                  <a:moveTo>
                    <a:pt x="151257" y="393192"/>
                  </a:moveTo>
                  <a:lnTo>
                    <a:pt x="314515" y="0"/>
                  </a:lnTo>
                  <a:lnTo>
                    <a:pt x="862298" y="250888"/>
                  </a:lnTo>
                  <a:lnTo>
                    <a:pt x="556546" y="960311"/>
                  </a:lnTo>
                  <a:lnTo>
                    <a:pt x="0" y="758000"/>
                  </a:lnTo>
                  <a:lnTo>
                    <a:pt x="151257" y="3931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DA2AD4D0-D7A6-40BA-8DE7-6364BB8D4FCB}"/>
                </a:ext>
              </a:extLst>
            </p:cNvPr>
            <p:cNvSpPr/>
            <p:nvPr/>
          </p:nvSpPr>
          <p:spPr>
            <a:xfrm>
              <a:off x="7370730" y="5369229"/>
              <a:ext cx="411479" cy="748569"/>
            </a:xfrm>
            <a:custGeom>
              <a:avLst/>
              <a:gdLst>
                <a:gd name="connsiteX0" fmla="*/ 305752 w 411479"/>
                <a:gd name="connsiteY0" fmla="*/ 0 h 748569"/>
                <a:gd name="connsiteX1" fmla="*/ 0 w 411479"/>
                <a:gd name="connsiteY1" fmla="*/ 709422 h 748569"/>
                <a:gd name="connsiteX2" fmla="*/ 109918 w 411479"/>
                <a:gd name="connsiteY2" fmla="*/ 748570 h 748569"/>
                <a:gd name="connsiteX3" fmla="*/ 411480 w 411479"/>
                <a:gd name="connsiteY3" fmla="*/ 50768 h 748569"/>
                <a:gd name="connsiteX4" fmla="*/ 305752 w 411479"/>
                <a:gd name="connsiteY4" fmla="*/ 0 h 74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" h="748569">
                  <a:moveTo>
                    <a:pt x="305752" y="0"/>
                  </a:moveTo>
                  <a:lnTo>
                    <a:pt x="0" y="709422"/>
                  </a:lnTo>
                  <a:lnTo>
                    <a:pt x="109918" y="748570"/>
                  </a:lnTo>
                  <a:lnTo>
                    <a:pt x="411480" y="50768"/>
                  </a:lnTo>
                  <a:lnTo>
                    <a:pt x="305752" y="0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DC3BF48B-E06C-4C48-8F10-0D5D05BAA95D}"/>
                </a:ext>
              </a:extLst>
            </p:cNvPr>
            <p:cNvSpPr/>
            <p:nvPr/>
          </p:nvSpPr>
          <p:spPr>
            <a:xfrm>
              <a:off x="7370730" y="5369229"/>
              <a:ext cx="411479" cy="748569"/>
            </a:xfrm>
            <a:custGeom>
              <a:avLst/>
              <a:gdLst>
                <a:gd name="connsiteX0" fmla="*/ 305752 w 411479"/>
                <a:gd name="connsiteY0" fmla="*/ 0 h 748569"/>
                <a:gd name="connsiteX1" fmla="*/ 0 w 411479"/>
                <a:gd name="connsiteY1" fmla="*/ 709422 h 748569"/>
                <a:gd name="connsiteX2" fmla="*/ 109918 w 411479"/>
                <a:gd name="connsiteY2" fmla="*/ 748570 h 748569"/>
                <a:gd name="connsiteX3" fmla="*/ 411480 w 411479"/>
                <a:gd name="connsiteY3" fmla="*/ 50768 h 748569"/>
                <a:gd name="connsiteX4" fmla="*/ 305752 w 411479"/>
                <a:gd name="connsiteY4" fmla="*/ 0 h 74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" h="748569">
                  <a:moveTo>
                    <a:pt x="305752" y="0"/>
                  </a:moveTo>
                  <a:lnTo>
                    <a:pt x="0" y="709422"/>
                  </a:lnTo>
                  <a:lnTo>
                    <a:pt x="109918" y="748570"/>
                  </a:lnTo>
                  <a:lnTo>
                    <a:pt x="411480" y="50768"/>
                  </a:lnTo>
                  <a:lnTo>
                    <a:pt x="305752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1EC19A88-B80A-434B-9899-A7CD1C38621B}"/>
                </a:ext>
              </a:extLst>
            </p:cNvPr>
            <p:cNvSpPr/>
            <p:nvPr/>
          </p:nvSpPr>
          <p:spPr>
            <a:xfrm>
              <a:off x="7207853" y="5072525"/>
              <a:ext cx="548925" cy="315087"/>
            </a:xfrm>
            <a:custGeom>
              <a:avLst/>
              <a:gdLst>
                <a:gd name="connsiteX0" fmla="*/ 0 w 548925"/>
                <a:gd name="connsiteY0" fmla="*/ 75152 h 315087"/>
                <a:gd name="connsiteX1" fmla="*/ 37433 w 548925"/>
                <a:gd name="connsiteY1" fmla="*/ 0 h 315087"/>
                <a:gd name="connsiteX2" fmla="*/ 548926 w 548925"/>
                <a:gd name="connsiteY2" fmla="*/ 248221 h 315087"/>
                <a:gd name="connsiteX3" fmla="*/ 522827 w 548925"/>
                <a:gd name="connsiteY3" fmla="*/ 315087 h 315087"/>
                <a:gd name="connsiteX4" fmla="*/ 0 w 548925"/>
                <a:gd name="connsiteY4" fmla="*/ 75152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925" h="315087">
                  <a:moveTo>
                    <a:pt x="0" y="75152"/>
                  </a:moveTo>
                  <a:lnTo>
                    <a:pt x="37433" y="0"/>
                  </a:lnTo>
                  <a:lnTo>
                    <a:pt x="548926" y="248221"/>
                  </a:lnTo>
                  <a:lnTo>
                    <a:pt x="522827" y="315087"/>
                  </a:lnTo>
                  <a:lnTo>
                    <a:pt x="0" y="75152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C47C7A6E-A5A5-47D7-9600-7D8983CC1048}"/>
                </a:ext>
              </a:extLst>
            </p:cNvPr>
            <p:cNvSpPr/>
            <p:nvPr/>
          </p:nvSpPr>
          <p:spPr>
            <a:xfrm>
              <a:off x="7150417" y="5094338"/>
              <a:ext cx="598455" cy="304609"/>
            </a:xfrm>
            <a:custGeom>
              <a:avLst/>
              <a:gdLst>
                <a:gd name="connsiteX0" fmla="*/ 0 w 598455"/>
                <a:gd name="connsiteY0" fmla="*/ 34004 h 304609"/>
                <a:gd name="connsiteX1" fmla="*/ 14764 w 598455"/>
                <a:gd name="connsiteY1" fmla="*/ 0 h 304609"/>
                <a:gd name="connsiteX2" fmla="*/ 598456 w 598455"/>
                <a:gd name="connsiteY2" fmla="*/ 274891 h 304609"/>
                <a:gd name="connsiteX3" fmla="*/ 587788 w 598455"/>
                <a:gd name="connsiteY3" fmla="*/ 304610 h 304609"/>
                <a:gd name="connsiteX4" fmla="*/ 0 w 598455"/>
                <a:gd name="connsiteY4" fmla="*/ 34004 h 30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455" h="304609">
                  <a:moveTo>
                    <a:pt x="0" y="34004"/>
                  </a:moveTo>
                  <a:lnTo>
                    <a:pt x="14764" y="0"/>
                  </a:lnTo>
                  <a:lnTo>
                    <a:pt x="598456" y="274891"/>
                  </a:lnTo>
                  <a:lnTo>
                    <a:pt x="587788" y="304610"/>
                  </a:lnTo>
                  <a:lnTo>
                    <a:pt x="0" y="34004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6269FDB1-901B-4E84-B647-2B62E7A7EAA2}"/>
                </a:ext>
              </a:extLst>
            </p:cNvPr>
            <p:cNvSpPr/>
            <p:nvPr/>
          </p:nvSpPr>
          <p:spPr>
            <a:xfrm>
              <a:off x="7487767" y="5510102"/>
              <a:ext cx="201790" cy="480731"/>
            </a:xfrm>
            <a:custGeom>
              <a:avLst/>
              <a:gdLst>
                <a:gd name="connsiteX0" fmla="*/ 201765 w 201790"/>
                <a:gd name="connsiteY0" fmla="*/ 2 h 480731"/>
                <a:gd name="connsiteX1" fmla="*/ 103181 w 201790"/>
                <a:gd name="connsiteY1" fmla="*/ 241366 h 480731"/>
                <a:gd name="connsiteX2" fmla="*/ 25 w 201790"/>
                <a:gd name="connsiteY2" fmla="*/ 480729 h 480731"/>
                <a:gd name="connsiteX3" fmla="*/ 98609 w 201790"/>
                <a:gd name="connsiteY3" fmla="*/ 239366 h 480731"/>
                <a:gd name="connsiteX4" fmla="*/ 201765 w 201790"/>
                <a:gd name="connsiteY4" fmla="*/ 2 h 48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90" h="480731">
                  <a:moveTo>
                    <a:pt x="201765" y="2"/>
                  </a:moveTo>
                  <a:cubicBezTo>
                    <a:pt x="203003" y="574"/>
                    <a:pt x="158903" y="108587"/>
                    <a:pt x="103181" y="241366"/>
                  </a:cubicBezTo>
                  <a:cubicBezTo>
                    <a:pt x="47460" y="374144"/>
                    <a:pt x="1264" y="481301"/>
                    <a:pt x="25" y="480729"/>
                  </a:cubicBezTo>
                  <a:cubicBezTo>
                    <a:pt x="-1213" y="480158"/>
                    <a:pt x="42888" y="372144"/>
                    <a:pt x="98609" y="239366"/>
                  </a:cubicBezTo>
                  <a:cubicBezTo>
                    <a:pt x="154331" y="106587"/>
                    <a:pt x="200527" y="-569"/>
                    <a:pt x="201765" y="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C11AD3A9-D1E4-4042-BA69-68A275F01B3A}"/>
                </a:ext>
              </a:extLst>
            </p:cNvPr>
            <p:cNvSpPr/>
            <p:nvPr/>
          </p:nvSpPr>
          <p:spPr>
            <a:xfrm>
              <a:off x="7081647" y="5278361"/>
              <a:ext cx="476154" cy="411479"/>
            </a:xfrm>
            <a:custGeom>
              <a:avLst/>
              <a:gdLst>
                <a:gd name="connsiteX0" fmla="*/ 103537 w 476154"/>
                <a:gd name="connsiteY0" fmla="*/ 0 h 411479"/>
                <a:gd name="connsiteX1" fmla="*/ 105156 w 476154"/>
                <a:gd name="connsiteY1" fmla="*/ 667 h 411479"/>
                <a:gd name="connsiteX2" fmla="*/ 110299 w 476154"/>
                <a:gd name="connsiteY2" fmla="*/ 2857 h 411479"/>
                <a:gd name="connsiteX3" fmla="*/ 130397 w 476154"/>
                <a:gd name="connsiteY3" fmla="*/ 11716 h 411479"/>
                <a:gd name="connsiteX4" fmla="*/ 206597 w 476154"/>
                <a:gd name="connsiteY4" fmla="*/ 45625 h 411479"/>
                <a:gd name="connsiteX5" fmla="*/ 474154 w 476154"/>
                <a:gd name="connsiteY5" fmla="*/ 166021 h 411479"/>
                <a:gd name="connsiteX6" fmla="*/ 476155 w 476154"/>
                <a:gd name="connsiteY6" fmla="*/ 166973 h 411479"/>
                <a:gd name="connsiteX7" fmla="*/ 475298 w 476154"/>
                <a:gd name="connsiteY7" fmla="*/ 169069 h 411479"/>
                <a:gd name="connsiteX8" fmla="*/ 370523 w 476154"/>
                <a:gd name="connsiteY8" fmla="*/ 409289 h 411479"/>
                <a:gd name="connsiteX9" fmla="*/ 369570 w 476154"/>
                <a:gd name="connsiteY9" fmla="*/ 411480 h 411479"/>
                <a:gd name="connsiteX10" fmla="*/ 367284 w 476154"/>
                <a:gd name="connsiteY10" fmla="*/ 410527 h 411479"/>
                <a:gd name="connsiteX11" fmla="*/ 366617 w 476154"/>
                <a:gd name="connsiteY11" fmla="*/ 410527 h 411479"/>
                <a:gd name="connsiteX12" fmla="*/ 1810 w 476154"/>
                <a:gd name="connsiteY12" fmla="*/ 255175 h 411479"/>
                <a:gd name="connsiteX13" fmla="*/ 0 w 476154"/>
                <a:gd name="connsiteY13" fmla="*/ 254413 h 411479"/>
                <a:gd name="connsiteX14" fmla="*/ 762 w 476154"/>
                <a:gd name="connsiteY14" fmla="*/ 252603 h 411479"/>
                <a:gd name="connsiteX15" fmla="*/ 75628 w 476154"/>
                <a:gd name="connsiteY15" fmla="*/ 68104 h 411479"/>
                <a:gd name="connsiteX16" fmla="*/ 96393 w 476154"/>
                <a:gd name="connsiteY16" fmla="*/ 17621 h 411479"/>
                <a:gd name="connsiteX17" fmla="*/ 101822 w 476154"/>
                <a:gd name="connsiteY17" fmla="*/ 4572 h 411479"/>
                <a:gd name="connsiteX18" fmla="*/ 103822 w 476154"/>
                <a:gd name="connsiteY18" fmla="*/ 285 h 411479"/>
                <a:gd name="connsiteX19" fmla="*/ 102108 w 476154"/>
                <a:gd name="connsiteY19" fmla="*/ 5143 h 411479"/>
                <a:gd name="connsiteX20" fmla="*/ 96869 w 476154"/>
                <a:gd name="connsiteY20" fmla="*/ 18669 h 411479"/>
                <a:gd name="connsiteX21" fmla="*/ 76962 w 476154"/>
                <a:gd name="connsiteY21" fmla="*/ 70009 h 411479"/>
                <a:gd name="connsiteX22" fmla="*/ 4381 w 476154"/>
                <a:gd name="connsiteY22" fmla="*/ 254032 h 411479"/>
                <a:gd name="connsiteX23" fmla="*/ 3334 w 476154"/>
                <a:gd name="connsiteY23" fmla="*/ 251460 h 411479"/>
                <a:gd name="connsiteX24" fmla="*/ 368522 w 476154"/>
                <a:gd name="connsiteY24" fmla="*/ 405955 h 411479"/>
                <a:gd name="connsiteX25" fmla="*/ 369189 w 476154"/>
                <a:gd name="connsiteY25" fmla="*/ 405955 h 411479"/>
                <a:gd name="connsiteX26" fmla="*/ 365950 w 476154"/>
                <a:gd name="connsiteY26" fmla="*/ 407289 h 411479"/>
                <a:gd name="connsiteX27" fmla="*/ 471297 w 476154"/>
                <a:gd name="connsiteY27" fmla="*/ 167164 h 411479"/>
                <a:gd name="connsiteX28" fmla="*/ 472440 w 476154"/>
                <a:gd name="connsiteY28" fmla="*/ 170212 h 411479"/>
                <a:gd name="connsiteX29" fmla="*/ 207359 w 476154"/>
                <a:gd name="connsiteY29" fmla="*/ 48387 h 411479"/>
                <a:gd name="connsiteX30" fmla="*/ 131159 w 476154"/>
                <a:gd name="connsiteY30" fmla="*/ 13049 h 411479"/>
                <a:gd name="connsiteX31" fmla="*/ 110776 w 476154"/>
                <a:gd name="connsiteY31" fmla="*/ 3524 h 411479"/>
                <a:gd name="connsiteX32" fmla="*/ 105537 w 476154"/>
                <a:gd name="connsiteY32" fmla="*/ 952 h 41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6154" h="411479">
                  <a:moveTo>
                    <a:pt x="103537" y="0"/>
                  </a:moveTo>
                  <a:lnTo>
                    <a:pt x="105156" y="667"/>
                  </a:lnTo>
                  <a:lnTo>
                    <a:pt x="110299" y="2857"/>
                  </a:lnTo>
                  <a:lnTo>
                    <a:pt x="130397" y="11716"/>
                  </a:lnTo>
                  <a:lnTo>
                    <a:pt x="206597" y="45625"/>
                  </a:lnTo>
                  <a:lnTo>
                    <a:pt x="474154" y="166021"/>
                  </a:lnTo>
                  <a:lnTo>
                    <a:pt x="476155" y="166973"/>
                  </a:lnTo>
                  <a:lnTo>
                    <a:pt x="475298" y="169069"/>
                  </a:lnTo>
                  <a:cubicBezTo>
                    <a:pt x="443103" y="242697"/>
                    <a:pt x="407575" y="323945"/>
                    <a:pt x="370523" y="409289"/>
                  </a:cubicBezTo>
                  <a:lnTo>
                    <a:pt x="369570" y="411480"/>
                  </a:lnTo>
                  <a:lnTo>
                    <a:pt x="367284" y="410527"/>
                  </a:lnTo>
                  <a:lnTo>
                    <a:pt x="366617" y="410527"/>
                  </a:lnTo>
                  <a:lnTo>
                    <a:pt x="1810" y="255175"/>
                  </a:lnTo>
                  <a:lnTo>
                    <a:pt x="0" y="254413"/>
                  </a:lnTo>
                  <a:lnTo>
                    <a:pt x="762" y="252603"/>
                  </a:lnTo>
                  <a:cubicBezTo>
                    <a:pt x="31909" y="175641"/>
                    <a:pt x="57912" y="112490"/>
                    <a:pt x="75628" y="68104"/>
                  </a:cubicBezTo>
                  <a:cubicBezTo>
                    <a:pt x="84487" y="46482"/>
                    <a:pt x="91535" y="29527"/>
                    <a:pt x="96393" y="17621"/>
                  </a:cubicBezTo>
                  <a:lnTo>
                    <a:pt x="101822" y="4572"/>
                  </a:lnTo>
                  <a:cubicBezTo>
                    <a:pt x="102359" y="3086"/>
                    <a:pt x="103028" y="1651"/>
                    <a:pt x="103822" y="285"/>
                  </a:cubicBezTo>
                  <a:cubicBezTo>
                    <a:pt x="103822" y="286"/>
                    <a:pt x="103251" y="2000"/>
                    <a:pt x="102108" y="5143"/>
                  </a:cubicBezTo>
                  <a:cubicBezTo>
                    <a:pt x="100965" y="8287"/>
                    <a:pt x="99060" y="12954"/>
                    <a:pt x="96869" y="18669"/>
                  </a:cubicBezTo>
                  <a:cubicBezTo>
                    <a:pt x="92202" y="30766"/>
                    <a:pt x="85534" y="48006"/>
                    <a:pt x="76962" y="70009"/>
                  </a:cubicBezTo>
                  <a:cubicBezTo>
                    <a:pt x="59531" y="114205"/>
                    <a:pt x="34671" y="177355"/>
                    <a:pt x="4381" y="254032"/>
                  </a:cubicBezTo>
                  <a:lnTo>
                    <a:pt x="3334" y="251460"/>
                  </a:lnTo>
                  <a:lnTo>
                    <a:pt x="368522" y="405955"/>
                  </a:lnTo>
                  <a:lnTo>
                    <a:pt x="369189" y="405955"/>
                  </a:lnTo>
                  <a:lnTo>
                    <a:pt x="365950" y="407289"/>
                  </a:lnTo>
                  <a:cubicBezTo>
                    <a:pt x="403384" y="322040"/>
                    <a:pt x="439007" y="240887"/>
                    <a:pt x="471297" y="167164"/>
                  </a:cubicBezTo>
                  <a:lnTo>
                    <a:pt x="472440" y="170212"/>
                  </a:lnTo>
                  <a:lnTo>
                    <a:pt x="207359" y="48387"/>
                  </a:lnTo>
                  <a:lnTo>
                    <a:pt x="131159" y="13049"/>
                  </a:lnTo>
                  <a:lnTo>
                    <a:pt x="110776" y="3524"/>
                  </a:lnTo>
                  <a:lnTo>
                    <a:pt x="105537" y="9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4BD8B95F-AE16-40C2-8912-7F4ECAC7124E}"/>
                </a:ext>
              </a:extLst>
            </p:cNvPr>
            <p:cNvSpPr/>
            <p:nvPr/>
          </p:nvSpPr>
          <p:spPr>
            <a:xfrm>
              <a:off x="7111650" y="5453525"/>
              <a:ext cx="349186" cy="144970"/>
            </a:xfrm>
            <a:custGeom>
              <a:avLst/>
              <a:gdLst>
                <a:gd name="connsiteX0" fmla="*/ 349186 w 349186"/>
                <a:gd name="connsiteY0" fmla="*/ 144971 h 144970"/>
                <a:gd name="connsiteX1" fmla="*/ 345757 w 349186"/>
                <a:gd name="connsiteY1" fmla="*/ 137351 h 144970"/>
                <a:gd name="connsiteX2" fmla="*/ 337376 w 349186"/>
                <a:gd name="connsiteY2" fmla="*/ 115348 h 144970"/>
                <a:gd name="connsiteX3" fmla="*/ 308229 w 349186"/>
                <a:gd name="connsiteY3" fmla="*/ 36004 h 144970"/>
                <a:gd name="connsiteX4" fmla="*/ 310896 w 349186"/>
                <a:gd name="connsiteY4" fmla="*/ 37338 h 144970"/>
                <a:gd name="connsiteX5" fmla="*/ 208502 w 349186"/>
                <a:gd name="connsiteY5" fmla="*/ 70866 h 144970"/>
                <a:gd name="connsiteX6" fmla="*/ 206597 w 349186"/>
                <a:gd name="connsiteY6" fmla="*/ 71438 h 144970"/>
                <a:gd name="connsiteX7" fmla="*/ 205550 w 349186"/>
                <a:gd name="connsiteY7" fmla="*/ 69818 h 144970"/>
                <a:gd name="connsiteX8" fmla="*/ 196882 w 349186"/>
                <a:gd name="connsiteY8" fmla="*/ 56007 h 144970"/>
                <a:gd name="connsiteX9" fmla="*/ 165449 w 349186"/>
                <a:gd name="connsiteY9" fmla="*/ 3810 h 144970"/>
                <a:gd name="connsiteX10" fmla="*/ 168402 w 349186"/>
                <a:gd name="connsiteY10" fmla="*/ 4858 h 144970"/>
                <a:gd name="connsiteX11" fmla="*/ 48101 w 349186"/>
                <a:gd name="connsiteY11" fmla="*/ 51245 h 144970"/>
                <a:gd name="connsiteX12" fmla="*/ 12954 w 349186"/>
                <a:gd name="connsiteY12" fmla="*/ 64294 h 144970"/>
                <a:gd name="connsiteX13" fmla="*/ 0 w 349186"/>
                <a:gd name="connsiteY13" fmla="*/ 68485 h 144970"/>
                <a:gd name="connsiteX14" fmla="*/ 12287 w 349186"/>
                <a:gd name="connsiteY14" fmla="*/ 62770 h 144970"/>
                <a:gd name="connsiteX15" fmla="*/ 46958 w 349186"/>
                <a:gd name="connsiteY15" fmla="*/ 48387 h 144970"/>
                <a:gd name="connsiteX16" fmla="*/ 166592 w 349186"/>
                <a:gd name="connsiteY16" fmla="*/ 762 h 144970"/>
                <a:gd name="connsiteX17" fmla="*/ 168497 w 349186"/>
                <a:gd name="connsiteY17" fmla="*/ 0 h 144970"/>
                <a:gd name="connsiteX18" fmla="*/ 169545 w 349186"/>
                <a:gd name="connsiteY18" fmla="*/ 1714 h 144970"/>
                <a:gd name="connsiteX19" fmla="*/ 201549 w 349186"/>
                <a:gd name="connsiteY19" fmla="*/ 53435 h 144970"/>
                <a:gd name="connsiteX20" fmla="*/ 210312 w 349186"/>
                <a:gd name="connsiteY20" fmla="*/ 67532 h 144970"/>
                <a:gd name="connsiteX21" fmla="*/ 207455 w 349186"/>
                <a:gd name="connsiteY21" fmla="*/ 66485 h 144970"/>
                <a:gd name="connsiteX22" fmla="*/ 310039 w 349186"/>
                <a:gd name="connsiteY22" fmla="*/ 33623 h 144970"/>
                <a:gd name="connsiteX23" fmla="*/ 312039 w 349186"/>
                <a:gd name="connsiteY23" fmla="*/ 33052 h 144970"/>
                <a:gd name="connsiteX24" fmla="*/ 312706 w 349186"/>
                <a:gd name="connsiteY24" fmla="*/ 34957 h 144970"/>
                <a:gd name="connsiteX25" fmla="*/ 340138 w 349186"/>
                <a:gd name="connsiteY25" fmla="*/ 114871 h 144970"/>
                <a:gd name="connsiteX26" fmla="*/ 347472 w 349186"/>
                <a:gd name="connsiteY26" fmla="*/ 137351 h 144970"/>
                <a:gd name="connsiteX27" fmla="*/ 349186 w 349186"/>
                <a:gd name="connsiteY27" fmla="*/ 144971 h 14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9186" h="144970">
                  <a:moveTo>
                    <a:pt x="349186" y="144971"/>
                  </a:moveTo>
                  <a:cubicBezTo>
                    <a:pt x="347772" y="142562"/>
                    <a:pt x="346622" y="140007"/>
                    <a:pt x="345757" y="137351"/>
                  </a:cubicBezTo>
                  <a:lnTo>
                    <a:pt x="337376" y="115348"/>
                  </a:lnTo>
                  <a:cubicBezTo>
                    <a:pt x="330041" y="95536"/>
                    <a:pt x="320135" y="68389"/>
                    <a:pt x="308229" y="36004"/>
                  </a:cubicBezTo>
                  <a:lnTo>
                    <a:pt x="310896" y="37338"/>
                  </a:lnTo>
                  <a:lnTo>
                    <a:pt x="208502" y="70866"/>
                  </a:lnTo>
                  <a:lnTo>
                    <a:pt x="206597" y="71438"/>
                  </a:lnTo>
                  <a:lnTo>
                    <a:pt x="205550" y="69818"/>
                  </a:lnTo>
                  <a:lnTo>
                    <a:pt x="196882" y="56007"/>
                  </a:lnTo>
                  <a:lnTo>
                    <a:pt x="165449" y="3810"/>
                  </a:lnTo>
                  <a:lnTo>
                    <a:pt x="168402" y="4858"/>
                  </a:lnTo>
                  <a:lnTo>
                    <a:pt x="48101" y="51245"/>
                  </a:lnTo>
                  <a:lnTo>
                    <a:pt x="12954" y="64294"/>
                  </a:lnTo>
                  <a:cubicBezTo>
                    <a:pt x="8755" y="66036"/>
                    <a:pt x="4423" y="67438"/>
                    <a:pt x="0" y="68485"/>
                  </a:cubicBezTo>
                  <a:cubicBezTo>
                    <a:pt x="3934" y="66251"/>
                    <a:pt x="8044" y="64339"/>
                    <a:pt x="12287" y="62770"/>
                  </a:cubicBezTo>
                  <a:lnTo>
                    <a:pt x="46958" y="48387"/>
                  </a:lnTo>
                  <a:lnTo>
                    <a:pt x="166592" y="762"/>
                  </a:lnTo>
                  <a:lnTo>
                    <a:pt x="168497" y="0"/>
                  </a:lnTo>
                  <a:lnTo>
                    <a:pt x="169545" y="1714"/>
                  </a:lnTo>
                  <a:lnTo>
                    <a:pt x="201549" y="53435"/>
                  </a:lnTo>
                  <a:cubicBezTo>
                    <a:pt x="204502" y="58293"/>
                    <a:pt x="207550" y="62960"/>
                    <a:pt x="210312" y="67532"/>
                  </a:cubicBezTo>
                  <a:lnTo>
                    <a:pt x="207455" y="66485"/>
                  </a:lnTo>
                  <a:lnTo>
                    <a:pt x="310039" y="33623"/>
                  </a:lnTo>
                  <a:lnTo>
                    <a:pt x="312039" y="33052"/>
                  </a:lnTo>
                  <a:lnTo>
                    <a:pt x="312706" y="34957"/>
                  </a:lnTo>
                  <a:lnTo>
                    <a:pt x="340138" y="114871"/>
                  </a:lnTo>
                  <a:cubicBezTo>
                    <a:pt x="343186" y="124396"/>
                    <a:pt x="345567" y="131540"/>
                    <a:pt x="347472" y="137351"/>
                  </a:cubicBezTo>
                  <a:cubicBezTo>
                    <a:pt x="348263" y="139836"/>
                    <a:pt x="348837" y="142386"/>
                    <a:pt x="349186" y="14497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E4280633-DF7F-42C0-90D1-7FEA1DE26ECB}"/>
                </a:ext>
              </a:extLst>
            </p:cNvPr>
            <p:cNvSpPr/>
            <p:nvPr/>
          </p:nvSpPr>
          <p:spPr>
            <a:xfrm>
              <a:off x="7316519" y="5419973"/>
              <a:ext cx="44775" cy="45739"/>
            </a:xfrm>
            <a:custGeom>
              <a:avLst/>
              <a:gdLst>
                <a:gd name="connsiteX0" fmla="*/ 44305 w 44775"/>
                <a:gd name="connsiteY0" fmla="*/ 22884 h 45739"/>
                <a:gd name="connsiteX1" fmla="*/ 42686 w 44775"/>
                <a:gd name="connsiteY1" fmla="*/ 18026 h 45739"/>
                <a:gd name="connsiteX2" fmla="*/ 35066 w 44775"/>
                <a:gd name="connsiteY2" fmla="*/ 7739 h 45739"/>
                <a:gd name="connsiteX3" fmla="*/ 17254 w 44775"/>
                <a:gd name="connsiteY3" fmla="*/ 5548 h 45739"/>
                <a:gd name="connsiteX4" fmla="*/ 6587 w 44775"/>
                <a:gd name="connsiteY4" fmla="*/ 29552 h 45739"/>
                <a:gd name="connsiteX5" fmla="*/ 17254 w 44775"/>
                <a:gd name="connsiteY5" fmla="*/ 40220 h 45739"/>
                <a:gd name="connsiteX6" fmla="*/ 35066 w 44775"/>
                <a:gd name="connsiteY6" fmla="*/ 37934 h 45739"/>
                <a:gd name="connsiteX7" fmla="*/ 42686 w 44775"/>
                <a:gd name="connsiteY7" fmla="*/ 27647 h 45739"/>
                <a:gd name="connsiteX8" fmla="*/ 44305 w 44775"/>
                <a:gd name="connsiteY8" fmla="*/ 22884 h 45739"/>
                <a:gd name="connsiteX9" fmla="*/ 44305 w 44775"/>
                <a:gd name="connsiteY9" fmla="*/ 28123 h 45739"/>
                <a:gd name="connsiteX10" fmla="*/ 36876 w 44775"/>
                <a:gd name="connsiteY10" fmla="*/ 40696 h 45739"/>
                <a:gd name="connsiteX11" fmla="*/ 15445 w 44775"/>
                <a:gd name="connsiteY11" fmla="*/ 44506 h 45739"/>
                <a:gd name="connsiteX12" fmla="*/ 1245 w 44775"/>
                <a:gd name="connsiteY12" fmla="*/ 15462 h 45739"/>
                <a:gd name="connsiteX13" fmla="*/ 15445 w 44775"/>
                <a:gd name="connsiteY13" fmla="*/ 1262 h 45739"/>
                <a:gd name="connsiteX14" fmla="*/ 36876 w 44775"/>
                <a:gd name="connsiteY14" fmla="*/ 4977 h 45739"/>
                <a:gd name="connsiteX15" fmla="*/ 44305 w 44775"/>
                <a:gd name="connsiteY15" fmla="*/ 17550 h 45739"/>
                <a:gd name="connsiteX16" fmla="*/ 44305 w 44775"/>
                <a:gd name="connsiteY16" fmla="*/ 22884 h 4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75" h="45739">
                  <a:moveTo>
                    <a:pt x="44305" y="22884"/>
                  </a:moveTo>
                  <a:cubicBezTo>
                    <a:pt x="44305" y="22884"/>
                    <a:pt x="43734" y="20979"/>
                    <a:pt x="42686" y="18026"/>
                  </a:cubicBezTo>
                  <a:cubicBezTo>
                    <a:pt x="41254" y="13901"/>
                    <a:pt x="38595" y="10312"/>
                    <a:pt x="35066" y="7739"/>
                  </a:cubicBezTo>
                  <a:cubicBezTo>
                    <a:pt x="29866" y="4083"/>
                    <a:pt x="23185" y="3261"/>
                    <a:pt x="17254" y="5548"/>
                  </a:cubicBezTo>
                  <a:cubicBezTo>
                    <a:pt x="7680" y="9231"/>
                    <a:pt x="2904" y="19978"/>
                    <a:pt x="6587" y="29552"/>
                  </a:cubicBezTo>
                  <a:cubicBezTo>
                    <a:pt x="8474" y="34457"/>
                    <a:pt x="12350" y="38333"/>
                    <a:pt x="17254" y="40220"/>
                  </a:cubicBezTo>
                  <a:cubicBezTo>
                    <a:pt x="23201" y="42479"/>
                    <a:pt x="29883" y="41622"/>
                    <a:pt x="35066" y="37934"/>
                  </a:cubicBezTo>
                  <a:cubicBezTo>
                    <a:pt x="38622" y="35388"/>
                    <a:pt x="41287" y="31790"/>
                    <a:pt x="42686" y="27647"/>
                  </a:cubicBezTo>
                  <a:cubicBezTo>
                    <a:pt x="43734" y="24694"/>
                    <a:pt x="43829" y="22884"/>
                    <a:pt x="44305" y="22884"/>
                  </a:cubicBezTo>
                  <a:cubicBezTo>
                    <a:pt x="44782" y="22884"/>
                    <a:pt x="45067" y="24694"/>
                    <a:pt x="44305" y="28123"/>
                  </a:cubicBezTo>
                  <a:cubicBezTo>
                    <a:pt x="43417" y="33069"/>
                    <a:pt x="40780" y="37531"/>
                    <a:pt x="36876" y="40696"/>
                  </a:cubicBezTo>
                  <a:cubicBezTo>
                    <a:pt x="30880" y="45605"/>
                    <a:pt x="22765" y="47048"/>
                    <a:pt x="15445" y="44506"/>
                  </a:cubicBezTo>
                  <a:cubicBezTo>
                    <a:pt x="3503" y="40407"/>
                    <a:pt x="-2854" y="27404"/>
                    <a:pt x="1245" y="15462"/>
                  </a:cubicBezTo>
                  <a:cubicBezTo>
                    <a:pt x="3534" y="8792"/>
                    <a:pt x="8774" y="3552"/>
                    <a:pt x="15445" y="1262"/>
                  </a:cubicBezTo>
                  <a:cubicBezTo>
                    <a:pt x="22749" y="-1306"/>
                    <a:pt x="30862" y="100"/>
                    <a:pt x="36876" y="4977"/>
                  </a:cubicBezTo>
                  <a:cubicBezTo>
                    <a:pt x="40761" y="8158"/>
                    <a:pt x="43393" y="12613"/>
                    <a:pt x="44305" y="17550"/>
                  </a:cubicBezTo>
                  <a:cubicBezTo>
                    <a:pt x="45067" y="20503"/>
                    <a:pt x="44591" y="22884"/>
                    <a:pt x="44305" y="228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6924E5FF-5D1C-4C7B-8F3B-D4F87EC0BBE7}"/>
                </a:ext>
              </a:extLst>
            </p:cNvPr>
            <p:cNvSpPr/>
            <p:nvPr/>
          </p:nvSpPr>
          <p:spPr>
            <a:xfrm>
              <a:off x="7440453" y="5295986"/>
              <a:ext cx="190500" cy="221165"/>
            </a:xfrm>
            <a:custGeom>
              <a:avLst/>
              <a:gdLst>
                <a:gd name="connsiteX0" fmla="*/ 190500 w 190500"/>
                <a:gd name="connsiteY0" fmla="*/ 53145 h 221165"/>
                <a:gd name="connsiteX1" fmla="*/ 85725 w 190500"/>
                <a:gd name="connsiteY1" fmla="*/ 5044 h 221165"/>
                <a:gd name="connsiteX2" fmla="*/ 0 w 190500"/>
                <a:gd name="connsiteY2" fmla="*/ 193543 h 221165"/>
                <a:gd name="connsiteX3" fmla="*/ 38100 w 190500"/>
                <a:gd name="connsiteY3" fmla="*/ 181447 h 221165"/>
                <a:gd name="connsiteX4" fmla="*/ 61913 w 190500"/>
                <a:gd name="connsiteY4" fmla="*/ 221166 h 221165"/>
                <a:gd name="connsiteX5" fmla="*/ 149828 w 190500"/>
                <a:gd name="connsiteY5" fmla="*/ 35143 h 22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21165">
                  <a:moveTo>
                    <a:pt x="190500" y="53145"/>
                  </a:moveTo>
                  <a:cubicBezTo>
                    <a:pt x="190500" y="53145"/>
                    <a:pt x="153162" y="-19435"/>
                    <a:pt x="85725" y="5044"/>
                  </a:cubicBezTo>
                  <a:cubicBezTo>
                    <a:pt x="59341" y="14569"/>
                    <a:pt x="0" y="193543"/>
                    <a:pt x="0" y="193543"/>
                  </a:cubicBezTo>
                  <a:lnTo>
                    <a:pt x="38100" y="181447"/>
                  </a:lnTo>
                  <a:lnTo>
                    <a:pt x="61913" y="221166"/>
                  </a:lnTo>
                  <a:cubicBezTo>
                    <a:pt x="61913" y="221166"/>
                    <a:pt x="138113" y="33524"/>
                    <a:pt x="149828" y="35143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7789C037-6CC0-454E-91EC-F8811ADC018D}"/>
                </a:ext>
              </a:extLst>
            </p:cNvPr>
            <p:cNvSpPr/>
            <p:nvPr/>
          </p:nvSpPr>
          <p:spPr>
            <a:xfrm>
              <a:off x="7045261" y="5585637"/>
              <a:ext cx="400240" cy="157924"/>
            </a:xfrm>
            <a:custGeom>
              <a:avLst/>
              <a:gdLst>
                <a:gd name="connsiteX0" fmla="*/ 400240 w 400240"/>
                <a:gd name="connsiteY0" fmla="*/ 157924 h 157924"/>
                <a:gd name="connsiteX1" fmla="*/ 384238 w 400240"/>
                <a:gd name="connsiteY1" fmla="*/ 152495 h 157924"/>
                <a:gd name="connsiteX2" fmla="*/ 340995 w 400240"/>
                <a:gd name="connsiteY2" fmla="*/ 136302 h 157924"/>
                <a:gd name="connsiteX3" fmla="*/ 199168 w 400240"/>
                <a:gd name="connsiteY3" fmla="*/ 81153 h 157924"/>
                <a:gd name="connsiteX4" fmla="*/ 57817 w 400240"/>
                <a:gd name="connsiteY4" fmla="*/ 24669 h 157924"/>
                <a:gd name="connsiteX5" fmla="*/ 15240 w 400240"/>
                <a:gd name="connsiteY5" fmla="*/ 7048 h 157924"/>
                <a:gd name="connsiteX6" fmla="*/ 0 w 400240"/>
                <a:gd name="connsiteY6" fmla="*/ 0 h 157924"/>
                <a:gd name="connsiteX7" fmla="*/ 16097 w 400240"/>
                <a:gd name="connsiteY7" fmla="*/ 5334 h 157924"/>
                <a:gd name="connsiteX8" fmla="*/ 59341 w 400240"/>
                <a:gd name="connsiteY8" fmla="*/ 21526 h 157924"/>
                <a:gd name="connsiteX9" fmla="*/ 201168 w 400240"/>
                <a:gd name="connsiteY9" fmla="*/ 76676 h 157924"/>
                <a:gd name="connsiteX10" fmla="*/ 342329 w 400240"/>
                <a:gd name="connsiteY10" fmla="*/ 133064 h 157924"/>
                <a:gd name="connsiteX11" fmla="*/ 384905 w 400240"/>
                <a:gd name="connsiteY11" fmla="*/ 150685 h 157924"/>
                <a:gd name="connsiteX12" fmla="*/ 400241 w 400240"/>
                <a:gd name="connsiteY12" fmla="*/ 157924 h 1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240" h="157924">
                  <a:moveTo>
                    <a:pt x="400240" y="157924"/>
                  </a:moveTo>
                  <a:cubicBezTo>
                    <a:pt x="394780" y="156512"/>
                    <a:pt x="389431" y="154697"/>
                    <a:pt x="384238" y="152495"/>
                  </a:cubicBezTo>
                  <a:lnTo>
                    <a:pt x="340995" y="136302"/>
                  </a:lnTo>
                  <a:cubicBezTo>
                    <a:pt x="304609" y="122491"/>
                    <a:pt x="254413" y="102965"/>
                    <a:pt x="199168" y="81153"/>
                  </a:cubicBezTo>
                  <a:cubicBezTo>
                    <a:pt x="143923" y="59341"/>
                    <a:pt x="94393" y="39433"/>
                    <a:pt x="57817" y="24669"/>
                  </a:cubicBezTo>
                  <a:lnTo>
                    <a:pt x="15240" y="7048"/>
                  </a:lnTo>
                  <a:cubicBezTo>
                    <a:pt x="9968" y="5139"/>
                    <a:pt x="4869" y="2781"/>
                    <a:pt x="0" y="0"/>
                  </a:cubicBezTo>
                  <a:cubicBezTo>
                    <a:pt x="5481" y="1410"/>
                    <a:pt x="10859" y="3192"/>
                    <a:pt x="16097" y="5334"/>
                  </a:cubicBezTo>
                  <a:lnTo>
                    <a:pt x="59341" y="21526"/>
                  </a:lnTo>
                  <a:cubicBezTo>
                    <a:pt x="95726" y="35433"/>
                    <a:pt x="145828" y="54864"/>
                    <a:pt x="201168" y="76676"/>
                  </a:cubicBezTo>
                  <a:cubicBezTo>
                    <a:pt x="256508" y="98488"/>
                    <a:pt x="305943" y="118396"/>
                    <a:pt x="342329" y="133064"/>
                  </a:cubicBezTo>
                  <a:lnTo>
                    <a:pt x="384905" y="150685"/>
                  </a:lnTo>
                  <a:cubicBezTo>
                    <a:pt x="390201" y="152689"/>
                    <a:pt x="395329" y="155109"/>
                    <a:pt x="400241" y="1579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5A30A3A3-BD83-4F05-A380-49797AFBFF7B}"/>
                </a:ext>
              </a:extLst>
            </p:cNvPr>
            <p:cNvSpPr/>
            <p:nvPr/>
          </p:nvSpPr>
          <p:spPr>
            <a:xfrm>
              <a:off x="7022782" y="5616784"/>
              <a:ext cx="400335" cy="157257"/>
            </a:xfrm>
            <a:custGeom>
              <a:avLst/>
              <a:gdLst>
                <a:gd name="connsiteX0" fmla="*/ 400336 w 400335"/>
                <a:gd name="connsiteY0" fmla="*/ 157258 h 157257"/>
                <a:gd name="connsiteX1" fmla="*/ 384238 w 400335"/>
                <a:gd name="connsiteY1" fmla="*/ 152019 h 157257"/>
                <a:gd name="connsiteX2" fmla="*/ 340995 w 400335"/>
                <a:gd name="connsiteY2" fmla="*/ 135826 h 157257"/>
                <a:gd name="connsiteX3" fmla="*/ 199168 w 400335"/>
                <a:gd name="connsiteY3" fmla="*/ 80677 h 157257"/>
                <a:gd name="connsiteX4" fmla="*/ 57817 w 400335"/>
                <a:gd name="connsiteY4" fmla="*/ 24193 h 157257"/>
                <a:gd name="connsiteX5" fmla="*/ 15335 w 400335"/>
                <a:gd name="connsiteY5" fmla="*/ 7048 h 157257"/>
                <a:gd name="connsiteX6" fmla="*/ 0 w 400335"/>
                <a:gd name="connsiteY6" fmla="*/ 0 h 157257"/>
                <a:gd name="connsiteX7" fmla="*/ 16097 w 400335"/>
                <a:gd name="connsiteY7" fmla="*/ 5334 h 157257"/>
                <a:gd name="connsiteX8" fmla="*/ 59341 w 400335"/>
                <a:gd name="connsiteY8" fmla="*/ 21526 h 157257"/>
                <a:gd name="connsiteX9" fmla="*/ 201168 w 400335"/>
                <a:gd name="connsiteY9" fmla="*/ 76581 h 157257"/>
                <a:gd name="connsiteX10" fmla="*/ 342329 w 400335"/>
                <a:gd name="connsiteY10" fmla="*/ 133064 h 157257"/>
                <a:gd name="connsiteX11" fmla="*/ 384905 w 400335"/>
                <a:gd name="connsiteY11" fmla="*/ 150685 h 157257"/>
                <a:gd name="connsiteX12" fmla="*/ 400336 w 400335"/>
                <a:gd name="connsiteY12" fmla="*/ 157258 h 1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335" h="157257">
                  <a:moveTo>
                    <a:pt x="400336" y="157258"/>
                  </a:moveTo>
                  <a:cubicBezTo>
                    <a:pt x="394821" y="156007"/>
                    <a:pt x="389433" y="154253"/>
                    <a:pt x="384238" y="152019"/>
                  </a:cubicBezTo>
                  <a:lnTo>
                    <a:pt x="340995" y="135826"/>
                  </a:lnTo>
                  <a:cubicBezTo>
                    <a:pt x="304609" y="121920"/>
                    <a:pt x="254413" y="102489"/>
                    <a:pt x="199168" y="80677"/>
                  </a:cubicBezTo>
                  <a:cubicBezTo>
                    <a:pt x="143923" y="58864"/>
                    <a:pt x="94393" y="38862"/>
                    <a:pt x="57817" y="24193"/>
                  </a:cubicBezTo>
                  <a:lnTo>
                    <a:pt x="15335" y="7048"/>
                  </a:lnTo>
                  <a:cubicBezTo>
                    <a:pt x="10050" y="5097"/>
                    <a:pt x="4923" y="2741"/>
                    <a:pt x="0" y="0"/>
                  </a:cubicBezTo>
                  <a:cubicBezTo>
                    <a:pt x="5502" y="1336"/>
                    <a:pt x="10886" y="3120"/>
                    <a:pt x="16097" y="5334"/>
                  </a:cubicBezTo>
                  <a:lnTo>
                    <a:pt x="59341" y="21526"/>
                  </a:lnTo>
                  <a:cubicBezTo>
                    <a:pt x="95726" y="35338"/>
                    <a:pt x="145828" y="54769"/>
                    <a:pt x="201168" y="76581"/>
                  </a:cubicBezTo>
                  <a:cubicBezTo>
                    <a:pt x="256508" y="98393"/>
                    <a:pt x="305943" y="118300"/>
                    <a:pt x="342329" y="133064"/>
                  </a:cubicBezTo>
                  <a:lnTo>
                    <a:pt x="384905" y="150685"/>
                  </a:lnTo>
                  <a:cubicBezTo>
                    <a:pt x="390182" y="152550"/>
                    <a:pt x="395335" y="154745"/>
                    <a:pt x="400336" y="157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141F68A1-3DA2-4C1E-BE48-A3882B9BDB56}"/>
                </a:ext>
              </a:extLst>
            </p:cNvPr>
            <p:cNvSpPr/>
            <p:nvPr/>
          </p:nvSpPr>
          <p:spPr>
            <a:xfrm>
              <a:off x="7010590" y="5657265"/>
              <a:ext cx="400335" cy="157733"/>
            </a:xfrm>
            <a:custGeom>
              <a:avLst/>
              <a:gdLst>
                <a:gd name="connsiteX0" fmla="*/ 400336 w 400335"/>
                <a:gd name="connsiteY0" fmla="*/ 157734 h 157733"/>
                <a:gd name="connsiteX1" fmla="*/ 384238 w 400335"/>
                <a:gd name="connsiteY1" fmla="*/ 152495 h 157733"/>
                <a:gd name="connsiteX2" fmla="*/ 340995 w 400335"/>
                <a:gd name="connsiteY2" fmla="*/ 136303 h 157733"/>
                <a:gd name="connsiteX3" fmla="*/ 199168 w 400335"/>
                <a:gd name="connsiteY3" fmla="*/ 81153 h 157733"/>
                <a:gd name="connsiteX4" fmla="*/ 57817 w 400335"/>
                <a:gd name="connsiteY4" fmla="*/ 24670 h 157733"/>
                <a:gd name="connsiteX5" fmla="*/ 15240 w 400335"/>
                <a:gd name="connsiteY5" fmla="*/ 7048 h 157733"/>
                <a:gd name="connsiteX6" fmla="*/ 0 w 400335"/>
                <a:gd name="connsiteY6" fmla="*/ 0 h 157733"/>
                <a:gd name="connsiteX7" fmla="*/ 16097 w 400335"/>
                <a:gd name="connsiteY7" fmla="*/ 5334 h 157733"/>
                <a:gd name="connsiteX8" fmla="*/ 59341 w 400335"/>
                <a:gd name="connsiteY8" fmla="*/ 21526 h 157733"/>
                <a:gd name="connsiteX9" fmla="*/ 201168 w 400335"/>
                <a:gd name="connsiteY9" fmla="*/ 76581 h 157733"/>
                <a:gd name="connsiteX10" fmla="*/ 342329 w 400335"/>
                <a:gd name="connsiteY10" fmla="*/ 133064 h 157733"/>
                <a:gd name="connsiteX11" fmla="*/ 384905 w 400335"/>
                <a:gd name="connsiteY11" fmla="*/ 150685 h 157733"/>
                <a:gd name="connsiteX12" fmla="*/ 400336 w 400335"/>
                <a:gd name="connsiteY12" fmla="*/ 157734 h 1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335" h="157733">
                  <a:moveTo>
                    <a:pt x="400336" y="157734"/>
                  </a:moveTo>
                  <a:cubicBezTo>
                    <a:pt x="394821" y="156483"/>
                    <a:pt x="389433" y="154730"/>
                    <a:pt x="384238" y="152495"/>
                  </a:cubicBezTo>
                  <a:lnTo>
                    <a:pt x="340995" y="136303"/>
                  </a:lnTo>
                  <a:cubicBezTo>
                    <a:pt x="304609" y="122396"/>
                    <a:pt x="254413" y="102965"/>
                    <a:pt x="199168" y="81153"/>
                  </a:cubicBezTo>
                  <a:cubicBezTo>
                    <a:pt x="143923" y="59341"/>
                    <a:pt x="93916" y="39338"/>
                    <a:pt x="57817" y="24670"/>
                  </a:cubicBezTo>
                  <a:lnTo>
                    <a:pt x="15240" y="7048"/>
                  </a:lnTo>
                  <a:cubicBezTo>
                    <a:pt x="9989" y="5088"/>
                    <a:pt x="4894" y="2732"/>
                    <a:pt x="0" y="0"/>
                  </a:cubicBezTo>
                  <a:cubicBezTo>
                    <a:pt x="5514" y="1296"/>
                    <a:pt x="10901" y="3081"/>
                    <a:pt x="16097" y="5334"/>
                  </a:cubicBezTo>
                  <a:lnTo>
                    <a:pt x="59341" y="21526"/>
                  </a:lnTo>
                  <a:cubicBezTo>
                    <a:pt x="95726" y="35338"/>
                    <a:pt x="145828" y="54769"/>
                    <a:pt x="201168" y="76581"/>
                  </a:cubicBezTo>
                  <a:cubicBezTo>
                    <a:pt x="256508" y="98393"/>
                    <a:pt x="305943" y="118300"/>
                    <a:pt x="342329" y="133064"/>
                  </a:cubicBezTo>
                  <a:lnTo>
                    <a:pt x="384905" y="150685"/>
                  </a:lnTo>
                  <a:cubicBezTo>
                    <a:pt x="390193" y="152705"/>
                    <a:pt x="395347" y="155059"/>
                    <a:pt x="400336" y="1577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553A7AE2-DFA2-4B94-8B4B-6B643F7D2732}"/>
                </a:ext>
              </a:extLst>
            </p:cNvPr>
            <p:cNvSpPr/>
            <p:nvPr/>
          </p:nvSpPr>
          <p:spPr>
            <a:xfrm>
              <a:off x="7084409" y="5703081"/>
              <a:ext cx="531931" cy="322660"/>
            </a:xfrm>
            <a:custGeom>
              <a:avLst/>
              <a:gdLst>
                <a:gd name="connsiteX0" fmla="*/ 71342 w 531931"/>
                <a:gd name="connsiteY0" fmla="*/ 0 h 322660"/>
                <a:gd name="connsiteX1" fmla="*/ 153734 w 531931"/>
                <a:gd name="connsiteY1" fmla="*/ 41434 h 322660"/>
                <a:gd name="connsiteX2" fmla="*/ 252031 w 531931"/>
                <a:gd name="connsiteY2" fmla="*/ 4667 h 322660"/>
                <a:gd name="connsiteX3" fmla="*/ 425291 w 531931"/>
                <a:gd name="connsiteY3" fmla="*/ 18002 h 322660"/>
                <a:gd name="connsiteX4" fmla="*/ 400907 w 531931"/>
                <a:gd name="connsiteY4" fmla="*/ 56102 h 322660"/>
                <a:gd name="connsiteX5" fmla="*/ 319088 w 531931"/>
                <a:gd name="connsiteY5" fmla="*/ 55626 h 322660"/>
                <a:gd name="connsiteX6" fmla="*/ 319088 w 531931"/>
                <a:gd name="connsiteY6" fmla="*/ 55626 h 322660"/>
                <a:gd name="connsiteX7" fmla="*/ 315557 w 531931"/>
                <a:gd name="connsiteY7" fmla="*/ 104801 h 322660"/>
                <a:gd name="connsiteX8" fmla="*/ 328613 w 531931"/>
                <a:gd name="connsiteY8" fmla="*/ 114205 h 322660"/>
                <a:gd name="connsiteX9" fmla="*/ 409575 w 531931"/>
                <a:gd name="connsiteY9" fmla="*/ 149162 h 322660"/>
                <a:gd name="connsiteX10" fmla="*/ 503206 w 531931"/>
                <a:gd name="connsiteY10" fmla="*/ 135731 h 322660"/>
                <a:gd name="connsiteX11" fmla="*/ 524542 w 531931"/>
                <a:gd name="connsiteY11" fmla="*/ 174974 h 322660"/>
                <a:gd name="connsiteX12" fmla="*/ 518827 w 531931"/>
                <a:gd name="connsiteY12" fmla="*/ 177832 h 322660"/>
                <a:gd name="connsiteX13" fmla="*/ 494252 w 531931"/>
                <a:gd name="connsiteY13" fmla="*/ 223552 h 322660"/>
                <a:gd name="connsiteX14" fmla="*/ 437960 w 531931"/>
                <a:gd name="connsiteY14" fmla="*/ 272224 h 322660"/>
                <a:gd name="connsiteX15" fmla="*/ 368618 w 531931"/>
                <a:gd name="connsiteY15" fmla="*/ 322136 h 322660"/>
                <a:gd name="connsiteX16" fmla="*/ 168593 w 531931"/>
                <a:gd name="connsiteY16" fmla="*/ 262985 h 322660"/>
                <a:gd name="connsiteX17" fmla="*/ 0 w 531931"/>
                <a:gd name="connsiteY17" fmla="*/ 175546 h 32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1931" h="322660">
                  <a:moveTo>
                    <a:pt x="71342" y="0"/>
                  </a:moveTo>
                  <a:lnTo>
                    <a:pt x="153734" y="41434"/>
                  </a:lnTo>
                  <a:cubicBezTo>
                    <a:pt x="153734" y="41434"/>
                    <a:pt x="219361" y="9430"/>
                    <a:pt x="252031" y="4667"/>
                  </a:cubicBezTo>
                  <a:cubicBezTo>
                    <a:pt x="284702" y="-95"/>
                    <a:pt x="425291" y="18002"/>
                    <a:pt x="425291" y="18002"/>
                  </a:cubicBezTo>
                  <a:cubicBezTo>
                    <a:pt x="427421" y="34922"/>
                    <a:pt x="417164" y="50950"/>
                    <a:pt x="400907" y="56102"/>
                  </a:cubicBezTo>
                  <a:cubicBezTo>
                    <a:pt x="388334" y="59912"/>
                    <a:pt x="319088" y="55626"/>
                    <a:pt x="319088" y="55626"/>
                  </a:cubicBezTo>
                  <a:lnTo>
                    <a:pt x="319088" y="55626"/>
                  </a:lnTo>
                  <a:cubicBezTo>
                    <a:pt x="304533" y="68230"/>
                    <a:pt x="302953" y="90247"/>
                    <a:pt x="315557" y="104801"/>
                  </a:cubicBezTo>
                  <a:cubicBezTo>
                    <a:pt x="319116" y="108911"/>
                    <a:pt x="323587" y="112131"/>
                    <a:pt x="328613" y="114205"/>
                  </a:cubicBezTo>
                  <a:cubicBezTo>
                    <a:pt x="363855" y="128778"/>
                    <a:pt x="404813" y="146018"/>
                    <a:pt x="409575" y="149162"/>
                  </a:cubicBezTo>
                  <a:cubicBezTo>
                    <a:pt x="414338" y="152305"/>
                    <a:pt x="465582" y="143256"/>
                    <a:pt x="503206" y="135731"/>
                  </a:cubicBezTo>
                  <a:cubicBezTo>
                    <a:pt x="525780" y="131159"/>
                    <a:pt x="542068" y="160020"/>
                    <a:pt x="524542" y="174974"/>
                  </a:cubicBezTo>
                  <a:cubicBezTo>
                    <a:pt x="522966" y="176478"/>
                    <a:pt x="520975" y="177474"/>
                    <a:pt x="518827" y="177832"/>
                  </a:cubicBezTo>
                  <a:cubicBezTo>
                    <a:pt x="518827" y="177832"/>
                    <a:pt x="552640" y="198120"/>
                    <a:pt x="494252" y="223552"/>
                  </a:cubicBezTo>
                  <a:cubicBezTo>
                    <a:pt x="494252" y="223552"/>
                    <a:pt x="474440" y="269081"/>
                    <a:pt x="437960" y="272224"/>
                  </a:cubicBezTo>
                  <a:cubicBezTo>
                    <a:pt x="437960" y="272224"/>
                    <a:pt x="395288" y="315087"/>
                    <a:pt x="368618" y="322136"/>
                  </a:cubicBezTo>
                  <a:cubicBezTo>
                    <a:pt x="341948" y="329184"/>
                    <a:pt x="168593" y="262985"/>
                    <a:pt x="168593" y="262985"/>
                  </a:cubicBezTo>
                  <a:lnTo>
                    <a:pt x="0" y="175546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A9E3CF48-5519-4833-9407-DA7D09DD0C6D}"/>
                </a:ext>
              </a:extLst>
            </p:cNvPr>
            <p:cNvSpPr/>
            <p:nvPr/>
          </p:nvSpPr>
          <p:spPr>
            <a:xfrm>
              <a:off x="7083933" y="5702985"/>
              <a:ext cx="532185" cy="322612"/>
            </a:xfrm>
            <a:custGeom>
              <a:avLst/>
              <a:gdLst>
                <a:gd name="connsiteX0" fmla="*/ 363950 w 532185"/>
                <a:gd name="connsiteY0" fmla="*/ 322612 h 322612"/>
                <a:gd name="connsiteX1" fmla="*/ 168878 w 532185"/>
                <a:gd name="connsiteY1" fmla="*/ 262890 h 322612"/>
                <a:gd name="connsiteX2" fmla="*/ 0 w 532185"/>
                <a:gd name="connsiteY2" fmla="*/ 175355 h 322612"/>
                <a:gd name="connsiteX3" fmla="*/ 0 w 532185"/>
                <a:gd name="connsiteY3" fmla="*/ 175355 h 322612"/>
                <a:gd name="connsiteX4" fmla="*/ 71628 w 532185"/>
                <a:gd name="connsiteY4" fmla="*/ 0 h 322612"/>
                <a:gd name="connsiteX5" fmla="*/ 71628 w 532185"/>
                <a:gd name="connsiteY5" fmla="*/ 0 h 322612"/>
                <a:gd name="connsiteX6" fmla="*/ 153924 w 532185"/>
                <a:gd name="connsiteY6" fmla="*/ 41338 h 322612"/>
                <a:gd name="connsiteX7" fmla="*/ 252127 w 532185"/>
                <a:gd name="connsiteY7" fmla="*/ 4572 h 322612"/>
                <a:gd name="connsiteX8" fmla="*/ 267557 w 532185"/>
                <a:gd name="connsiteY8" fmla="*/ 3810 h 322612"/>
                <a:gd name="connsiteX9" fmla="*/ 425577 w 532185"/>
                <a:gd name="connsiteY9" fmla="*/ 17907 h 322612"/>
                <a:gd name="connsiteX10" fmla="*/ 425577 w 532185"/>
                <a:gd name="connsiteY10" fmla="*/ 17907 h 322612"/>
                <a:gd name="connsiteX11" fmla="*/ 425577 w 532185"/>
                <a:gd name="connsiteY11" fmla="*/ 17907 h 322612"/>
                <a:gd name="connsiteX12" fmla="*/ 401002 w 532185"/>
                <a:gd name="connsiteY12" fmla="*/ 56007 h 322612"/>
                <a:gd name="connsiteX13" fmla="*/ 319183 w 532185"/>
                <a:gd name="connsiteY13" fmla="*/ 55531 h 322612"/>
                <a:gd name="connsiteX14" fmla="*/ 307753 w 532185"/>
                <a:gd name="connsiteY14" fmla="*/ 87249 h 322612"/>
                <a:gd name="connsiteX15" fmla="*/ 328613 w 532185"/>
                <a:gd name="connsiteY15" fmla="*/ 113633 h 322612"/>
                <a:gd name="connsiteX16" fmla="*/ 409575 w 532185"/>
                <a:gd name="connsiteY16" fmla="*/ 148685 h 322612"/>
                <a:gd name="connsiteX17" fmla="*/ 503110 w 532185"/>
                <a:gd name="connsiteY17" fmla="*/ 135160 h 322612"/>
                <a:gd name="connsiteX18" fmla="*/ 507968 w 532185"/>
                <a:gd name="connsiteY18" fmla="*/ 134684 h 322612"/>
                <a:gd name="connsiteX19" fmla="*/ 529685 w 532185"/>
                <a:gd name="connsiteY19" fmla="*/ 148781 h 322612"/>
                <a:gd name="connsiteX20" fmla="*/ 524637 w 532185"/>
                <a:gd name="connsiteY20" fmla="*/ 174879 h 322612"/>
                <a:gd name="connsiteX21" fmla="*/ 519303 w 532185"/>
                <a:gd name="connsiteY21" fmla="*/ 177737 h 322612"/>
                <a:gd name="connsiteX22" fmla="*/ 528828 w 532185"/>
                <a:gd name="connsiteY22" fmla="*/ 193643 h 322612"/>
                <a:gd name="connsiteX23" fmla="*/ 494443 w 532185"/>
                <a:gd name="connsiteY23" fmla="*/ 223456 h 322612"/>
                <a:gd name="connsiteX24" fmla="*/ 479965 w 532185"/>
                <a:gd name="connsiteY24" fmla="*/ 246602 h 322612"/>
                <a:gd name="connsiteX25" fmla="*/ 438055 w 532185"/>
                <a:gd name="connsiteY25" fmla="*/ 272129 h 322612"/>
                <a:gd name="connsiteX26" fmla="*/ 368713 w 532185"/>
                <a:gd name="connsiteY26" fmla="*/ 322040 h 322612"/>
                <a:gd name="connsiteX27" fmla="*/ 363950 w 532185"/>
                <a:gd name="connsiteY27" fmla="*/ 322612 h 322612"/>
                <a:gd name="connsiteX28" fmla="*/ 667 w 532185"/>
                <a:gd name="connsiteY28" fmla="*/ 175165 h 322612"/>
                <a:gd name="connsiteX29" fmla="*/ 169069 w 532185"/>
                <a:gd name="connsiteY29" fmla="*/ 262509 h 322612"/>
                <a:gd name="connsiteX30" fmla="*/ 363950 w 532185"/>
                <a:gd name="connsiteY30" fmla="*/ 322136 h 322612"/>
                <a:gd name="connsiteX31" fmla="*/ 368998 w 532185"/>
                <a:gd name="connsiteY31" fmla="*/ 321564 h 322612"/>
                <a:gd name="connsiteX32" fmla="*/ 438245 w 532185"/>
                <a:gd name="connsiteY32" fmla="*/ 271748 h 322612"/>
                <a:gd name="connsiteX33" fmla="*/ 438245 w 532185"/>
                <a:gd name="connsiteY33" fmla="*/ 271748 h 322612"/>
                <a:gd name="connsiteX34" fmla="*/ 479869 w 532185"/>
                <a:gd name="connsiteY34" fmla="*/ 246316 h 322612"/>
                <a:gd name="connsiteX35" fmla="*/ 494347 w 532185"/>
                <a:gd name="connsiteY35" fmla="*/ 223266 h 322612"/>
                <a:gd name="connsiteX36" fmla="*/ 494347 w 532185"/>
                <a:gd name="connsiteY36" fmla="*/ 223266 h 322612"/>
                <a:gd name="connsiteX37" fmla="*/ 528542 w 532185"/>
                <a:gd name="connsiteY37" fmla="*/ 193834 h 322612"/>
                <a:gd name="connsiteX38" fmla="*/ 519017 w 532185"/>
                <a:gd name="connsiteY38" fmla="*/ 177927 h 322612"/>
                <a:gd name="connsiteX39" fmla="*/ 518446 w 532185"/>
                <a:gd name="connsiteY39" fmla="*/ 177927 h 322612"/>
                <a:gd name="connsiteX40" fmla="*/ 519113 w 532185"/>
                <a:gd name="connsiteY40" fmla="*/ 177927 h 322612"/>
                <a:gd name="connsiteX41" fmla="*/ 524828 w 532185"/>
                <a:gd name="connsiteY41" fmla="*/ 175070 h 322612"/>
                <a:gd name="connsiteX42" fmla="*/ 529685 w 532185"/>
                <a:gd name="connsiteY42" fmla="*/ 149543 h 322612"/>
                <a:gd name="connsiteX43" fmla="*/ 503682 w 532185"/>
                <a:gd name="connsiteY43" fmla="*/ 136208 h 322612"/>
                <a:gd name="connsiteX44" fmla="*/ 415100 w 532185"/>
                <a:gd name="connsiteY44" fmla="*/ 150400 h 322612"/>
                <a:gd name="connsiteX45" fmla="*/ 409766 w 532185"/>
                <a:gd name="connsiteY45" fmla="*/ 149638 h 322612"/>
                <a:gd name="connsiteX46" fmla="*/ 328898 w 532185"/>
                <a:gd name="connsiteY46" fmla="*/ 114681 h 322612"/>
                <a:gd name="connsiteX47" fmla="*/ 309999 w 532185"/>
                <a:gd name="connsiteY47" fmla="*/ 68709 h 322612"/>
                <a:gd name="connsiteX48" fmla="*/ 319373 w 532185"/>
                <a:gd name="connsiteY48" fmla="*/ 55721 h 322612"/>
                <a:gd name="connsiteX49" fmla="*/ 319373 w 532185"/>
                <a:gd name="connsiteY49" fmla="*/ 55721 h 322612"/>
                <a:gd name="connsiteX50" fmla="*/ 401098 w 532185"/>
                <a:gd name="connsiteY50" fmla="*/ 56197 h 322612"/>
                <a:gd name="connsiteX51" fmla="*/ 423672 w 532185"/>
                <a:gd name="connsiteY51" fmla="*/ 34290 h 322612"/>
                <a:gd name="connsiteX52" fmla="*/ 425386 w 532185"/>
                <a:gd name="connsiteY52" fmla="*/ 18955 h 322612"/>
                <a:gd name="connsiteX53" fmla="*/ 267748 w 532185"/>
                <a:gd name="connsiteY53" fmla="*/ 4763 h 322612"/>
                <a:gd name="connsiteX54" fmla="*/ 252317 w 532185"/>
                <a:gd name="connsiteY54" fmla="*/ 5620 h 322612"/>
                <a:gd name="connsiteX55" fmla="*/ 154115 w 532185"/>
                <a:gd name="connsiteY55" fmla="*/ 42386 h 322612"/>
                <a:gd name="connsiteX56" fmla="*/ 154115 w 532185"/>
                <a:gd name="connsiteY56" fmla="*/ 42386 h 322612"/>
                <a:gd name="connsiteX57" fmla="*/ 71914 w 532185"/>
                <a:gd name="connsiteY57" fmla="*/ 1143 h 32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2185" h="322612">
                  <a:moveTo>
                    <a:pt x="363950" y="322612"/>
                  </a:moveTo>
                  <a:cubicBezTo>
                    <a:pt x="325850" y="322612"/>
                    <a:pt x="170498" y="263557"/>
                    <a:pt x="168878" y="262890"/>
                  </a:cubicBezTo>
                  <a:lnTo>
                    <a:pt x="0" y="175355"/>
                  </a:lnTo>
                  <a:lnTo>
                    <a:pt x="0" y="175355"/>
                  </a:lnTo>
                  <a:lnTo>
                    <a:pt x="71628" y="0"/>
                  </a:lnTo>
                  <a:lnTo>
                    <a:pt x="71628" y="0"/>
                  </a:lnTo>
                  <a:lnTo>
                    <a:pt x="153924" y="41338"/>
                  </a:lnTo>
                  <a:cubicBezTo>
                    <a:pt x="156972" y="39910"/>
                    <a:pt x="220599" y="9239"/>
                    <a:pt x="252127" y="4572"/>
                  </a:cubicBezTo>
                  <a:cubicBezTo>
                    <a:pt x="257247" y="3967"/>
                    <a:pt x="262402" y="3713"/>
                    <a:pt x="267557" y="3810"/>
                  </a:cubicBezTo>
                  <a:cubicBezTo>
                    <a:pt x="315182" y="3810"/>
                    <a:pt x="424339" y="17812"/>
                    <a:pt x="425577" y="17907"/>
                  </a:cubicBezTo>
                  <a:lnTo>
                    <a:pt x="425577" y="17907"/>
                  </a:lnTo>
                  <a:lnTo>
                    <a:pt x="425577" y="17907"/>
                  </a:lnTo>
                  <a:cubicBezTo>
                    <a:pt x="427490" y="34835"/>
                    <a:pt x="417213" y="50768"/>
                    <a:pt x="401002" y="56007"/>
                  </a:cubicBezTo>
                  <a:cubicBezTo>
                    <a:pt x="388715" y="59817"/>
                    <a:pt x="322135" y="56007"/>
                    <a:pt x="319183" y="55531"/>
                  </a:cubicBezTo>
                  <a:cubicBezTo>
                    <a:pt x="310127" y="63404"/>
                    <a:pt x="305801" y="75409"/>
                    <a:pt x="307753" y="87249"/>
                  </a:cubicBezTo>
                  <a:cubicBezTo>
                    <a:pt x="309601" y="99092"/>
                    <a:pt x="317516" y="109102"/>
                    <a:pt x="328613" y="113633"/>
                  </a:cubicBezTo>
                  <a:cubicBezTo>
                    <a:pt x="362903" y="127921"/>
                    <a:pt x="404813" y="145542"/>
                    <a:pt x="409575" y="148685"/>
                  </a:cubicBezTo>
                  <a:cubicBezTo>
                    <a:pt x="414338" y="151829"/>
                    <a:pt x="446818" y="146495"/>
                    <a:pt x="503110" y="135160"/>
                  </a:cubicBezTo>
                  <a:cubicBezTo>
                    <a:pt x="504713" y="134860"/>
                    <a:pt x="506338" y="134701"/>
                    <a:pt x="507968" y="134684"/>
                  </a:cubicBezTo>
                  <a:cubicBezTo>
                    <a:pt x="517289" y="134901"/>
                    <a:pt x="525692" y="140355"/>
                    <a:pt x="529685" y="148781"/>
                  </a:cubicBezTo>
                  <a:cubicBezTo>
                    <a:pt x="534403" y="157577"/>
                    <a:pt x="532294" y="168477"/>
                    <a:pt x="524637" y="174879"/>
                  </a:cubicBezTo>
                  <a:cubicBezTo>
                    <a:pt x="523140" y="176282"/>
                    <a:pt x="521300" y="177268"/>
                    <a:pt x="519303" y="177737"/>
                  </a:cubicBezTo>
                  <a:cubicBezTo>
                    <a:pt x="524904" y="181147"/>
                    <a:pt x="528466" y="187096"/>
                    <a:pt x="528828" y="193643"/>
                  </a:cubicBezTo>
                  <a:cubicBezTo>
                    <a:pt x="528161" y="203835"/>
                    <a:pt x="516541" y="213836"/>
                    <a:pt x="494443" y="223456"/>
                  </a:cubicBezTo>
                  <a:cubicBezTo>
                    <a:pt x="490566" y="231726"/>
                    <a:pt x="485705" y="239498"/>
                    <a:pt x="479965" y="246602"/>
                  </a:cubicBezTo>
                  <a:cubicBezTo>
                    <a:pt x="470000" y="260405"/>
                    <a:pt x="454891" y="269607"/>
                    <a:pt x="438055" y="272129"/>
                  </a:cubicBezTo>
                  <a:cubicBezTo>
                    <a:pt x="436245" y="274034"/>
                    <a:pt x="394621" y="315182"/>
                    <a:pt x="368713" y="322040"/>
                  </a:cubicBezTo>
                  <a:cubicBezTo>
                    <a:pt x="367156" y="322431"/>
                    <a:pt x="365555" y="322623"/>
                    <a:pt x="363950" y="322612"/>
                  </a:cubicBezTo>
                  <a:close/>
                  <a:moveTo>
                    <a:pt x="667" y="175165"/>
                  </a:moveTo>
                  <a:lnTo>
                    <a:pt x="169069" y="262509"/>
                  </a:lnTo>
                  <a:cubicBezTo>
                    <a:pt x="170688" y="263080"/>
                    <a:pt x="325755" y="322136"/>
                    <a:pt x="363950" y="322136"/>
                  </a:cubicBezTo>
                  <a:cubicBezTo>
                    <a:pt x="365651" y="322171"/>
                    <a:pt x="367349" y="321979"/>
                    <a:pt x="368998" y="321564"/>
                  </a:cubicBezTo>
                  <a:cubicBezTo>
                    <a:pt x="395288" y="314706"/>
                    <a:pt x="437769" y="272129"/>
                    <a:pt x="438245" y="271748"/>
                  </a:cubicBezTo>
                  <a:lnTo>
                    <a:pt x="438245" y="271748"/>
                  </a:lnTo>
                  <a:cubicBezTo>
                    <a:pt x="454974" y="269209"/>
                    <a:pt x="469976" y="260043"/>
                    <a:pt x="479869" y="246316"/>
                  </a:cubicBezTo>
                  <a:cubicBezTo>
                    <a:pt x="485601" y="239240"/>
                    <a:pt x="490462" y="231501"/>
                    <a:pt x="494347" y="223266"/>
                  </a:cubicBezTo>
                  <a:lnTo>
                    <a:pt x="494347" y="223266"/>
                  </a:lnTo>
                  <a:cubicBezTo>
                    <a:pt x="516350" y="213741"/>
                    <a:pt x="527876" y="203740"/>
                    <a:pt x="528542" y="193834"/>
                  </a:cubicBezTo>
                  <a:cubicBezTo>
                    <a:pt x="528181" y="187287"/>
                    <a:pt x="524618" y="181337"/>
                    <a:pt x="519017" y="177927"/>
                  </a:cubicBezTo>
                  <a:lnTo>
                    <a:pt x="518446" y="177927"/>
                  </a:lnTo>
                  <a:lnTo>
                    <a:pt x="519113" y="177927"/>
                  </a:lnTo>
                  <a:cubicBezTo>
                    <a:pt x="521247" y="177527"/>
                    <a:pt x="523227" y="176537"/>
                    <a:pt x="524828" y="175070"/>
                  </a:cubicBezTo>
                  <a:cubicBezTo>
                    <a:pt x="532262" y="168770"/>
                    <a:pt x="534286" y="158133"/>
                    <a:pt x="529685" y="149543"/>
                  </a:cubicBezTo>
                  <a:cubicBezTo>
                    <a:pt x="525111" y="139651"/>
                    <a:pt x="514384" y="134151"/>
                    <a:pt x="503682" y="136208"/>
                  </a:cubicBezTo>
                  <a:cubicBezTo>
                    <a:pt x="474482" y="142794"/>
                    <a:pt x="444896" y="147534"/>
                    <a:pt x="415100" y="150400"/>
                  </a:cubicBezTo>
                  <a:cubicBezTo>
                    <a:pt x="413286" y="150582"/>
                    <a:pt x="411455" y="150320"/>
                    <a:pt x="409766" y="149638"/>
                  </a:cubicBezTo>
                  <a:cubicBezTo>
                    <a:pt x="405955" y="147161"/>
                    <a:pt x="377952" y="135064"/>
                    <a:pt x="328898" y="114681"/>
                  </a:cubicBezTo>
                  <a:cubicBezTo>
                    <a:pt x="310984" y="107205"/>
                    <a:pt x="302523" y="86623"/>
                    <a:pt x="309999" y="68709"/>
                  </a:cubicBezTo>
                  <a:cubicBezTo>
                    <a:pt x="312082" y="63716"/>
                    <a:pt x="315291" y="59271"/>
                    <a:pt x="319373" y="55721"/>
                  </a:cubicBezTo>
                  <a:lnTo>
                    <a:pt x="319373" y="55721"/>
                  </a:lnTo>
                  <a:cubicBezTo>
                    <a:pt x="320040" y="55721"/>
                    <a:pt x="388715" y="60103"/>
                    <a:pt x="401098" y="56197"/>
                  </a:cubicBezTo>
                  <a:cubicBezTo>
                    <a:pt x="411883" y="53253"/>
                    <a:pt x="420405" y="44982"/>
                    <a:pt x="423672" y="34290"/>
                  </a:cubicBezTo>
                  <a:cubicBezTo>
                    <a:pt x="425212" y="29334"/>
                    <a:pt x="425794" y="24129"/>
                    <a:pt x="425386" y="18955"/>
                  </a:cubicBezTo>
                  <a:cubicBezTo>
                    <a:pt x="420243" y="18288"/>
                    <a:pt x="314516" y="4763"/>
                    <a:pt x="267748" y="4763"/>
                  </a:cubicBezTo>
                  <a:cubicBezTo>
                    <a:pt x="262591" y="4687"/>
                    <a:pt x="257434" y="4973"/>
                    <a:pt x="252317" y="5620"/>
                  </a:cubicBezTo>
                  <a:cubicBezTo>
                    <a:pt x="220123" y="10382"/>
                    <a:pt x="154781" y="42101"/>
                    <a:pt x="154115" y="42386"/>
                  </a:cubicBezTo>
                  <a:lnTo>
                    <a:pt x="154115" y="42386"/>
                  </a:lnTo>
                  <a:lnTo>
                    <a:pt x="71914" y="1143"/>
                  </a:ln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E4084860-CC78-45A9-BE14-2BBD4891FD1F}"/>
                </a:ext>
              </a:extLst>
            </p:cNvPr>
            <p:cNvSpPr/>
            <p:nvPr/>
          </p:nvSpPr>
          <p:spPr>
            <a:xfrm>
              <a:off x="7396067" y="5872911"/>
              <a:ext cx="205549" cy="42957"/>
            </a:xfrm>
            <a:custGeom>
              <a:avLst/>
              <a:gdLst>
                <a:gd name="connsiteX0" fmla="*/ 0 w 205549"/>
                <a:gd name="connsiteY0" fmla="*/ 0 h 42957"/>
                <a:gd name="connsiteX1" fmla="*/ 26765 w 205549"/>
                <a:gd name="connsiteY1" fmla="*/ 18288 h 42957"/>
                <a:gd name="connsiteX2" fmla="*/ 101727 w 205549"/>
                <a:gd name="connsiteY2" fmla="*/ 42958 h 42957"/>
                <a:gd name="connsiteX3" fmla="*/ 177927 w 205549"/>
                <a:gd name="connsiteY3" fmla="*/ 22955 h 42957"/>
                <a:gd name="connsiteX4" fmla="*/ 205550 w 205549"/>
                <a:gd name="connsiteY4" fmla="*/ 5810 h 42957"/>
                <a:gd name="connsiteX5" fmla="*/ 175450 w 205549"/>
                <a:gd name="connsiteY5" fmla="*/ 17526 h 42957"/>
                <a:gd name="connsiteX6" fmla="*/ 101917 w 205549"/>
                <a:gd name="connsiteY6" fmla="*/ 34576 h 42957"/>
                <a:gd name="connsiteX7" fmla="*/ 29432 w 205549"/>
                <a:gd name="connsiteY7" fmla="*/ 13049 h 42957"/>
                <a:gd name="connsiteX8" fmla="*/ 0 w 205549"/>
                <a:gd name="connsiteY8" fmla="*/ 0 h 4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549" h="42957">
                  <a:moveTo>
                    <a:pt x="0" y="0"/>
                  </a:moveTo>
                  <a:cubicBezTo>
                    <a:pt x="7988" y="7361"/>
                    <a:pt x="17004" y="13522"/>
                    <a:pt x="26765" y="18288"/>
                  </a:cubicBezTo>
                  <a:cubicBezTo>
                    <a:pt x="49494" y="32229"/>
                    <a:pt x="75162" y="40675"/>
                    <a:pt x="101727" y="42958"/>
                  </a:cubicBezTo>
                  <a:cubicBezTo>
                    <a:pt x="128404" y="42798"/>
                    <a:pt x="154611" y="35918"/>
                    <a:pt x="177927" y="22955"/>
                  </a:cubicBezTo>
                  <a:cubicBezTo>
                    <a:pt x="187950" y="18673"/>
                    <a:pt x="197264" y="12892"/>
                    <a:pt x="205550" y="5810"/>
                  </a:cubicBezTo>
                  <a:cubicBezTo>
                    <a:pt x="195120" y="8609"/>
                    <a:pt x="185027" y="12537"/>
                    <a:pt x="175450" y="17526"/>
                  </a:cubicBezTo>
                  <a:cubicBezTo>
                    <a:pt x="152463" y="28466"/>
                    <a:pt x="127374" y="34283"/>
                    <a:pt x="101917" y="34576"/>
                  </a:cubicBezTo>
                  <a:cubicBezTo>
                    <a:pt x="76582" y="32202"/>
                    <a:pt x="51957" y="24889"/>
                    <a:pt x="29432" y="13049"/>
                  </a:cubicBezTo>
                  <a:cubicBezTo>
                    <a:pt x="20167" y="7562"/>
                    <a:pt x="10288" y="3182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B0556436-149A-43B3-A8F0-C6E35295C3E0}"/>
                </a:ext>
              </a:extLst>
            </p:cNvPr>
            <p:cNvSpPr/>
            <p:nvPr/>
          </p:nvSpPr>
          <p:spPr>
            <a:xfrm>
              <a:off x="7388779" y="5918251"/>
              <a:ext cx="189215" cy="39250"/>
            </a:xfrm>
            <a:custGeom>
              <a:avLst/>
              <a:gdLst>
                <a:gd name="connsiteX0" fmla="*/ 49 w 189215"/>
                <a:gd name="connsiteY0" fmla="*/ 95 h 39250"/>
                <a:gd name="connsiteX1" fmla="*/ 23671 w 189215"/>
                <a:gd name="connsiteY1" fmla="*/ 18192 h 39250"/>
                <a:gd name="connsiteX2" fmla="*/ 53103 w 189215"/>
                <a:gd name="connsiteY2" fmla="*/ 31622 h 39250"/>
                <a:gd name="connsiteX3" fmla="*/ 92727 w 189215"/>
                <a:gd name="connsiteY3" fmla="*/ 39242 h 39250"/>
                <a:gd name="connsiteX4" fmla="*/ 131684 w 189215"/>
                <a:gd name="connsiteY4" fmla="*/ 30384 h 39250"/>
                <a:gd name="connsiteX5" fmla="*/ 161879 w 189215"/>
                <a:gd name="connsiteY5" fmla="*/ 20383 h 39250"/>
                <a:gd name="connsiteX6" fmla="*/ 189215 w 189215"/>
                <a:gd name="connsiteY6" fmla="*/ 9143 h 39250"/>
                <a:gd name="connsiteX7" fmla="*/ 160640 w 189215"/>
                <a:gd name="connsiteY7" fmla="*/ 14668 h 39250"/>
                <a:gd name="connsiteX8" fmla="*/ 129779 w 189215"/>
                <a:gd name="connsiteY8" fmla="*/ 22955 h 39250"/>
                <a:gd name="connsiteX9" fmla="*/ 92537 w 189215"/>
                <a:gd name="connsiteY9" fmla="*/ 30860 h 39250"/>
                <a:gd name="connsiteX10" fmla="*/ 55961 w 189215"/>
                <a:gd name="connsiteY10" fmla="*/ 24383 h 39250"/>
                <a:gd name="connsiteX11" fmla="*/ 26719 w 189215"/>
                <a:gd name="connsiteY11" fmla="*/ 12858 h 39250"/>
                <a:gd name="connsiteX12" fmla="*/ 49 w 189215"/>
                <a:gd name="connsiteY12" fmla="*/ 95 h 3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215" h="39250">
                  <a:moveTo>
                    <a:pt x="49" y="95"/>
                  </a:moveTo>
                  <a:cubicBezTo>
                    <a:pt x="-713" y="952"/>
                    <a:pt x="7478" y="9620"/>
                    <a:pt x="23671" y="18192"/>
                  </a:cubicBezTo>
                  <a:cubicBezTo>
                    <a:pt x="33106" y="23450"/>
                    <a:pt x="42949" y="27941"/>
                    <a:pt x="53103" y="31622"/>
                  </a:cubicBezTo>
                  <a:cubicBezTo>
                    <a:pt x="65659" y="36820"/>
                    <a:pt x="79139" y="39413"/>
                    <a:pt x="92727" y="39242"/>
                  </a:cubicBezTo>
                  <a:cubicBezTo>
                    <a:pt x="106005" y="37764"/>
                    <a:pt x="119073" y="34792"/>
                    <a:pt x="131684" y="30384"/>
                  </a:cubicBezTo>
                  <a:lnTo>
                    <a:pt x="161879" y="20383"/>
                  </a:lnTo>
                  <a:cubicBezTo>
                    <a:pt x="171494" y="18001"/>
                    <a:pt x="180706" y="14214"/>
                    <a:pt x="189215" y="9143"/>
                  </a:cubicBezTo>
                  <a:cubicBezTo>
                    <a:pt x="179481" y="9656"/>
                    <a:pt x="169864" y="11515"/>
                    <a:pt x="160640" y="14668"/>
                  </a:cubicBezTo>
                  <a:cubicBezTo>
                    <a:pt x="151877" y="16858"/>
                    <a:pt x="141590" y="19621"/>
                    <a:pt x="129779" y="22955"/>
                  </a:cubicBezTo>
                  <a:cubicBezTo>
                    <a:pt x="117643" y="26761"/>
                    <a:pt x="105173" y="29408"/>
                    <a:pt x="92537" y="30860"/>
                  </a:cubicBezTo>
                  <a:cubicBezTo>
                    <a:pt x="80053" y="30936"/>
                    <a:pt x="67659" y="28742"/>
                    <a:pt x="55961" y="24383"/>
                  </a:cubicBezTo>
                  <a:cubicBezTo>
                    <a:pt x="46020" y="21050"/>
                    <a:pt x="36260" y="17203"/>
                    <a:pt x="26719" y="12858"/>
                  </a:cubicBezTo>
                  <a:cubicBezTo>
                    <a:pt x="9955" y="5524"/>
                    <a:pt x="811" y="-858"/>
                    <a:pt x="49" y="95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6F0612CD-D20D-44FB-A433-1533940ABBF9}"/>
                </a:ext>
              </a:extLst>
            </p:cNvPr>
            <p:cNvSpPr/>
            <p:nvPr/>
          </p:nvSpPr>
          <p:spPr>
            <a:xfrm>
              <a:off x="7384786" y="5971495"/>
              <a:ext cx="137536" cy="28171"/>
            </a:xfrm>
            <a:custGeom>
              <a:avLst/>
              <a:gdLst>
                <a:gd name="connsiteX0" fmla="*/ 42 w 137536"/>
                <a:gd name="connsiteY0" fmla="*/ 0 h 28171"/>
                <a:gd name="connsiteX1" fmla="*/ 67574 w 137536"/>
                <a:gd name="connsiteY1" fmla="*/ 26861 h 28171"/>
                <a:gd name="connsiteX2" fmla="*/ 84052 w 137536"/>
                <a:gd name="connsiteY2" fmla="*/ 27337 h 28171"/>
                <a:gd name="connsiteX3" fmla="*/ 97768 w 137536"/>
                <a:gd name="connsiteY3" fmla="*/ 24289 h 28171"/>
                <a:gd name="connsiteX4" fmla="*/ 119866 w 137536"/>
                <a:gd name="connsiteY4" fmla="*/ 16002 h 28171"/>
                <a:gd name="connsiteX5" fmla="*/ 137487 w 137536"/>
                <a:gd name="connsiteY5" fmla="*/ 3429 h 28171"/>
                <a:gd name="connsiteX6" fmla="*/ 117580 w 137536"/>
                <a:gd name="connsiteY6" fmla="*/ 10573 h 28171"/>
                <a:gd name="connsiteX7" fmla="*/ 95863 w 137536"/>
                <a:gd name="connsiteY7" fmla="*/ 16764 h 28171"/>
                <a:gd name="connsiteX8" fmla="*/ 82814 w 137536"/>
                <a:gd name="connsiteY8" fmla="*/ 19240 h 28171"/>
                <a:gd name="connsiteX9" fmla="*/ 70336 w 137536"/>
                <a:gd name="connsiteY9" fmla="*/ 19240 h 28171"/>
                <a:gd name="connsiteX10" fmla="*/ 20901 w 137536"/>
                <a:gd name="connsiteY10" fmla="*/ 4953 h 28171"/>
                <a:gd name="connsiteX11" fmla="*/ 42 w 137536"/>
                <a:gd name="connsiteY11" fmla="*/ 0 h 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536" h="28171">
                  <a:moveTo>
                    <a:pt x="42" y="0"/>
                  </a:moveTo>
                  <a:cubicBezTo>
                    <a:pt x="-1292" y="3048"/>
                    <a:pt x="29569" y="14954"/>
                    <a:pt x="67574" y="26861"/>
                  </a:cubicBezTo>
                  <a:cubicBezTo>
                    <a:pt x="72935" y="28429"/>
                    <a:pt x="78609" y="28594"/>
                    <a:pt x="84052" y="27337"/>
                  </a:cubicBezTo>
                  <a:cubicBezTo>
                    <a:pt x="88683" y="26609"/>
                    <a:pt x="93264" y="25591"/>
                    <a:pt x="97768" y="24289"/>
                  </a:cubicBezTo>
                  <a:cubicBezTo>
                    <a:pt x="105367" y="22193"/>
                    <a:pt x="112763" y="19419"/>
                    <a:pt x="119866" y="16002"/>
                  </a:cubicBezTo>
                  <a:cubicBezTo>
                    <a:pt x="131963" y="10192"/>
                    <a:pt x="138154" y="4286"/>
                    <a:pt x="137487" y="3429"/>
                  </a:cubicBezTo>
                  <a:cubicBezTo>
                    <a:pt x="130630" y="5140"/>
                    <a:pt x="123961" y="7533"/>
                    <a:pt x="117580" y="10573"/>
                  </a:cubicBezTo>
                  <a:cubicBezTo>
                    <a:pt x="110454" y="13013"/>
                    <a:pt x="103205" y="15080"/>
                    <a:pt x="95863" y="16764"/>
                  </a:cubicBezTo>
                  <a:cubicBezTo>
                    <a:pt x="91566" y="17845"/>
                    <a:pt x="87209" y="18672"/>
                    <a:pt x="82814" y="19240"/>
                  </a:cubicBezTo>
                  <a:cubicBezTo>
                    <a:pt x="78712" y="20213"/>
                    <a:pt x="74439" y="20213"/>
                    <a:pt x="70336" y="19240"/>
                  </a:cubicBezTo>
                  <a:cubicBezTo>
                    <a:pt x="51286" y="13049"/>
                    <a:pt x="33570" y="8287"/>
                    <a:pt x="20901" y="4953"/>
                  </a:cubicBezTo>
                  <a:cubicBezTo>
                    <a:pt x="14192" y="2407"/>
                    <a:pt x="7180" y="742"/>
                    <a:pt x="42" y="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272FDAC2-BEF6-4E1B-840B-AF745E526977}"/>
                </a:ext>
              </a:extLst>
            </p:cNvPr>
            <p:cNvSpPr/>
            <p:nvPr/>
          </p:nvSpPr>
          <p:spPr>
            <a:xfrm>
              <a:off x="6314825" y="4637900"/>
              <a:ext cx="857499" cy="1266444"/>
            </a:xfrm>
            <a:custGeom>
              <a:avLst/>
              <a:gdLst>
                <a:gd name="connsiteX0" fmla="*/ 345435 w 857499"/>
                <a:gd name="connsiteY0" fmla="*/ 0 h 1266444"/>
                <a:gd name="connsiteX1" fmla="*/ 190749 w 857499"/>
                <a:gd name="connsiteY1" fmla="*/ 234125 h 1266444"/>
                <a:gd name="connsiteX2" fmla="*/ 5488 w 857499"/>
                <a:gd name="connsiteY2" fmla="*/ 784098 h 1266444"/>
                <a:gd name="connsiteX3" fmla="*/ 191130 w 857499"/>
                <a:gd name="connsiteY3" fmla="*/ 1092708 h 1266444"/>
                <a:gd name="connsiteX4" fmla="*/ 769298 w 857499"/>
                <a:gd name="connsiteY4" fmla="*/ 1266444 h 1266444"/>
                <a:gd name="connsiteX5" fmla="*/ 857499 w 857499"/>
                <a:gd name="connsiteY5" fmla="*/ 1049465 h 1266444"/>
                <a:gd name="connsiteX6" fmla="*/ 338958 w 857499"/>
                <a:gd name="connsiteY6" fmla="*/ 785908 h 1266444"/>
                <a:gd name="connsiteX7" fmla="*/ 481167 w 857499"/>
                <a:gd name="connsiteY7" fmla="*/ 462058 h 126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499" h="1266444">
                  <a:moveTo>
                    <a:pt x="345435" y="0"/>
                  </a:moveTo>
                  <a:cubicBezTo>
                    <a:pt x="345435" y="0"/>
                    <a:pt x="248757" y="62008"/>
                    <a:pt x="190749" y="234125"/>
                  </a:cubicBezTo>
                  <a:cubicBezTo>
                    <a:pt x="141696" y="380238"/>
                    <a:pt x="39207" y="616077"/>
                    <a:pt x="5488" y="784098"/>
                  </a:cubicBezTo>
                  <a:cubicBezTo>
                    <a:pt x="-19182" y="906494"/>
                    <a:pt x="38730" y="1051370"/>
                    <a:pt x="191130" y="1092708"/>
                  </a:cubicBezTo>
                  <a:lnTo>
                    <a:pt x="769298" y="1266444"/>
                  </a:lnTo>
                  <a:lnTo>
                    <a:pt x="857499" y="1049465"/>
                  </a:lnTo>
                  <a:lnTo>
                    <a:pt x="338958" y="785908"/>
                  </a:lnTo>
                  <a:lnTo>
                    <a:pt x="481167" y="462058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1A7A806D-9167-4B99-AE0D-0951B6B68B2F}"/>
                </a:ext>
              </a:extLst>
            </p:cNvPr>
            <p:cNvSpPr/>
            <p:nvPr/>
          </p:nvSpPr>
          <p:spPr>
            <a:xfrm>
              <a:off x="6454616" y="5420248"/>
              <a:ext cx="720566" cy="487048"/>
            </a:xfrm>
            <a:custGeom>
              <a:avLst/>
              <a:gdLst>
                <a:gd name="connsiteX0" fmla="*/ 0 w 720566"/>
                <a:gd name="connsiteY0" fmla="*/ 290833 h 487048"/>
                <a:gd name="connsiteX1" fmla="*/ 3239 w 720566"/>
                <a:gd name="connsiteY1" fmla="*/ 291595 h 487048"/>
                <a:gd name="connsiteX2" fmla="*/ 12764 w 720566"/>
                <a:gd name="connsiteY2" fmla="*/ 294167 h 487048"/>
                <a:gd name="connsiteX3" fmla="*/ 48577 w 720566"/>
                <a:gd name="connsiteY3" fmla="*/ 304740 h 487048"/>
                <a:gd name="connsiteX4" fmla="*/ 181165 w 720566"/>
                <a:gd name="connsiteY4" fmla="*/ 344649 h 487048"/>
                <a:gd name="connsiteX5" fmla="*/ 630650 w 720566"/>
                <a:gd name="connsiteY5" fmla="*/ 481809 h 487048"/>
                <a:gd name="connsiteX6" fmla="*/ 627698 w 720566"/>
                <a:gd name="connsiteY6" fmla="*/ 483143 h 487048"/>
                <a:gd name="connsiteX7" fmla="*/ 683895 w 720566"/>
                <a:gd name="connsiteY7" fmla="*/ 345031 h 487048"/>
                <a:gd name="connsiteX8" fmla="*/ 716090 w 720566"/>
                <a:gd name="connsiteY8" fmla="*/ 266164 h 487048"/>
                <a:gd name="connsiteX9" fmla="*/ 717232 w 720566"/>
                <a:gd name="connsiteY9" fmla="*/ 269307 h 487048"/>
                <a:gd name="connsiteX10" fmla="*/ 420338 w 720566"/>
                <a:gd name="connsiteY10" fmla="*/ 117859 h 487048"/>
                <a:gd name="connsiteX11" fmla="*/ 198501 w 720566"/>
                <a:gd name="connsiteY11" fmla="*/ 4702 h 487048"/>
                <a:gd name="connsiteX12" fmla="*/ 198501 w 720566"/>
                <a:gd name="connsiteY12" fmla="*/ 4702 h 487048"/>
                <a:gd name="connsiteX13" fmla="*/ 140684 w 720566"/>
                <a:gd name="connsiteY13" fmla="*/ 8893 h 487048"/>
                <a:gd name="connsiteX14" fmla="*/ 102584 w 720566"/>
                <a:gd name="connsiteY14" fmla="*/ 30229 h 487048"/>
                <a:gd name="connsiteX15" fmla="*/ 90678 w 720566"/>
                <a:gd name="connsiteY15" fmla="*/ 40611 h 487048"/>
                <a:gd name="connsiteX16" fmla="*/ 82677 w 720566"/>
                <a:gd name="connsiteY16" fmla="*/ 48993 h 487048"/>
                <a:gd name="connsiteX17" fmla="*/ 77915 w 720566"/>
                <a:gd name="connsiteY17" fmla="*/ 54232 h 487048"/>
                <a:gd name="connsiteX18" fmla="*/ 76200 w 720566"/>
                <a:gd name="connsiteY18" fmla="*/ 55851 h 487048"/>
                <a:gd name="connsiteX19" fmla="*/ 77629 w 720566"/>
                <a:gd name="connsiteY19" fmla="*/ 53947 h 487048"/>
                <a:gd name="connsiteX20" fmla="*/ 82105 w 720566"/>
                <a:gd name="connsiteY20" fmla="*/ 48422 h 487048"/>
                <a:gd name="connsiteX21" fmla="*/ 89916 w 720566"/>
                <a:gd name="connsiteY21" fmla="*/ 39849 h 487048"/>
                <a:gd name="connsiteX22" fmla="*/ 101632 w 720566"/>
                <a:gd name="connsiteY22" fmla="*/ 29086 h 487048"/>
                <a:gd name="connsiteX23" fmla="*/ 139732 w 720566"/>
                <a:gd name="connsiteY23" fmla="*/ 6893 h 487048"/>
                <a:gd name="connsiteX24" fmla="*/ 199072 w 720566"/>
                <a:gd name="connsiteY24" fmla="*/ 1940 h 487048"/>
                <a:gd name="connsiteX25" fmla="*/ 199072 w 720566"/>
                <a:gd name="connsiteY25" fmla="*/ 1940 h 487048"/>
                <a:gd name="connsiteX26" fmla="*/ 421577 w 720566"/>
                <a:gd name="connsiteY26" fmla="*/ 113954 h 487048"/>
                <a:gd name="connsiteX27" fmla="*/ 718471 w 720566"/>
                <a:gd name="connsiteY27" fmla="*/ 264639 h 487048"/>
                <a:gd name="connsiteX28" fmla="*/ 720566 w 720566"/>
                <a:gd name="connsiteY28" fmla="*/ 265687 h 487048"/>
                <a:gd name="connsiteX29" fmla="*/ 719709 w 720566"/>
                <a:gd name="connsiteY29" fmla="*/ 267783 h 487048"/>
                <a:gd name="connsiteX30" fmla="*/ 687610 w 720566"/>
                <a:gd name="connsiteY30" fmla="*/ 346650 h 487048"/>
                <a:gd name="connsiteX31" fmla="*/ 631984 w 720566"/>
                <a:gd name="connsiteY31" fmla="*/ 485048 h 487048"/>
                <a:gd name="connsiteX32" fmla="*/ 631127 w 720566"/>
                <a:gd name="connsiteY32" fmla="*/ 487048 h 487048"/>
                <a:gd name="connsiteX33" fmla="*/ 629031 w 720566"/>
                <a:gd name="connsiteY33" fmla="*/ 486477 h 487048"/>
                <a:gd name="connsiteX34" fmla="*/ 179927 w 720566"/>
                <a:gd name="connsiteY34" fmla="*/ 347697 h 487048"/>
                <a:gd name="connsiteX35" fmla="*/ 47720 w 720566"/>
                <a:gd name="connsiteY35" fmla="*/ 306359 h 487048"/>
                <a:gd name="connsiteX36" fmla="*/ 12287 w 720566"/>
                <a:gd name="connsiteY36" fmla="*/ 295024 h 487048"/>
                <a:gd name="connsiteX37" fmla="*/ 2762 w 720566"/>
                <a:gd name="connsiteY37" fmla="*/ 291976 h 48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20566" h="487048">
                  <a:moveTo>
                    <a:pt x="0" y="290833"/>
                  </a:moveTo>
                  <a:cubicBezTo>
                    <a:pt x="1104" y="290967"/>
                    <a:pt x="2190" y="291222"/>
                    <a:pt x="3239" y="291595"/>
                  </a:cubicBezTo>
                  <a:lnTo>
                    <a:pt x="12764" y="294167"/>
                  </a:lnTo>
                  <a:lnTo>
                    <a:pt x="48577" y="304740"/>
                  </a:lnTo>
                  <a:lnTo>
                    <a:pt x="181165" y="344649"/>
                  </a:lnTo>
                  <a:lnTo>
                    <a:pt x="630650" y="481809"/>
                  </a:lnTo>
                  <a:lnTo>
                    <a:pt x="627698" y="483143"/>
                  </a:lnTo>
                  <a:lnTo>
                    <a:pt x="683895" y="345031"/>
                  </a:lnTo>
                  <a:cubicBezTo>
                    <a:pt x="694849" y="318360"/>
                    <a:pt x="705612" y="291976"/>
                    <a:pt x="716090" y="266164"/>
                  </a:cubicBezTo>
                  <a:lnTo>
                    <a:pt x="717232" y="269307"/>
                  </a:lnTo>
                  <a:cubicBezTo>
                    <a:pt x="608457" y="215681"/>
                    <a:pt x="508159" y="163484"/>
                    <a:pt x="420338" y="117859"/>
                  </a:cubicBezTo>
                  <a:cubicBezTo>
                    <a:pt x="332518" y="72234"/>
                    <a:pt x="256699" y="33754"/>
                    <a:pt x="198501" y="4702"/>
                  </a:cubicBezTo>
                  <a:lnTo>
                    <a:pt x="198501" y="4702"/>
                  </a:lnTo>
                  <a:cubicBezTo>
                    <a:pt x="179201" y="891"/>
                    <a:pt x="159232" y="2339"/>
                    <a:pt x="140684" y="8893"/>
                  </a:cubicBezTo>
                  <a:cubicBezTo>
                    <a:pt x="126826" y="13705"/>
                    <a:pt x="113928" y="20928"/>
                    <a:pt x="102584" y="30229"/>
                  </a:cubicBezTo>
                  <a:cubicBezTo>
                    <a:pt x="98384" y="33415"/>
                    <a:pt x="94406" y="36884"/>
                    <a:pt x="90678" y="40611"/>
                  </a:cubicBezTo>
                  <a:cubicBezTo>
                    <a:pt x="87830" y="43227"/>
                    <a:pt x="85157" y="46027"/>
                    <a:pt x="82677" y="48993"/>
                  </a:cubicBezTo>
                  <a:lnTo>
                    <a:pt x="77915" y="54232"/>
                  </a:lnTo>
                  <a:cubicBezTo>
                    <a:pt x="76867" y="55375"/>
                    <a:pt x="76200" y="55947"/>
                    <a:pt x="76200" y="55851"/>
                  </a:cubicBezTo>
                  <a:cubicBezTo>
                    <a:pt x="76200" y="55756"/>
                    <a:pt x="76200" y="55185"/>
                    <a:pt x="77629" y="53947"/>
                  </a:cubicBezTo>
                  <a:lnTo>
                    <a:pt x="82105" y="48422"/>
                  </a:lnTo>
                  <a:cubicBezTo>
                    <a:pt x="84503" y="45383"/>
                    <a:pt x="87113" y="42519"/>
                    <a:pt x="89916" y="39849"/>
                  </a:cubicBezTo>
                  <a:cubicBezTo>
                    <a:pt x="93538" y="35965"/>
                    <a:pt x="97455" y="32367"/>
                    <a:pt x="101632" y="29086"/>
                  </a:cubicBezTo>
                  <a:cubicBezTo>
                    <a:pt x="112902" y="19469"/>
                    <a:pt x="125806" y="11952"/>
                    <a:pt x="139732" y="6893"/>
                  </a:cubicBezTo>
                  <a:cubicBezTo>
                    <a:pt x="158699" y="-100"/>
                    <a:pt x="179209" y="-1812"/>
                    <a:pt x="199072" y="1940"/>
                  </a:cubicBezTo>
                  <a:lnTo>
                    <a:pt x="199072" y="1940"/>
                  </a:lnTo>
                  <a:cubicBezTo>
                    <a:pt x="257556" y="30515"/>
                    <a:pt x="333470" y="68615"/>
                    <a:pt x="421577" y="113954"/>
                  </a:cubicBezTo>
                  <a:cubicBezTo>
                    <a:pt x="509683" y="159293"/>
                    <a:pt x="610076" y="211014"/>
                    <a:pt x="718471" y="264639"/>
                  </a:cubicBezTo>
                  <a:lnTo>
                    <a:pt x="720566" y="265687"/>
                  </a:lnTo>
                  <a:lnTo>
                    <a:pt x="719709" y="267783"/>
                  </a:lnTo>
                  <a:lnTo>
                    <a:pt x="687610" y="346650"/>
                  </a:lnTo>
                  <a:lnTo>
                    <a:pt x="631984" y="485048"/>
                  </a:lnTo>
                  <a:lnTo>
                    <a:pt x="631127" y="487048"/>
                  </a:lnTo>
                  <a:lnTo>
                    <a:pt x="629031" y="486477"/>
                  </a:lnTo>
                  <a:lnTo>
                    <a:pt x="179927" y="347697"/>
                  </a:lnTo>
                  <a:lnTo>
                    <a:pt x="47720" y="306359"/>
                  </a:lnTo>
                  <a:lnTo>
                    <a:pt x="12287" y="295024"/>
                  </a:lnTo>
                  <a:lnTo>
                    <a:pt x="2762" y="29197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E0299EF0-6EFE-4B5F-8F75-54209369B77B}"/>
                </a:ext>
              </a:extLst>
            </p:cNvPr>
            <p:cNvSpPr/>
            <p:nvPr/>
          </p:nvSpPr>
          <p:spPr>
            <a:xfrm>
              <a:off x="6652355" y="4927460"/>
              <a:ext cx="175108" cy="495966"/>
            </a:xfrm>
            <a:custGeom>
              <a:avLst/>
              <a:gdLst>
                <a:gd name="connsiteX0" fmla="*/ 168021 w 175108"/>
                <a:gd name="connsiteY0" fmla="*/ 0 h 495966"/>
                <a:gd name="connsiteX1" fmla="*/ 169736 w 175108"/>
                <a:gd name="connsiteY1" fmla="*/ 5144 h 495966"/>
                <a:gd name="connsiteX2" fmla="*/ 172974 w 175108"/>
                <a:gd name="connsiteY2" fmla="*/ 20288 h 495966"/>
                <a:gd name="connsiteX3" fmla="*/ 172974 w 175108"/>
                <a:gd name="connsiteY3" fmla="*/ 77438 h 495966"/>
                <a:gd name="connsiteX4" fmla="*/ 150590 w 175108"/>
                <a:gd name="connsiteY4" fmla="*/ 158972 h 495966"/>
                <a:gd name="connsiteX5" fmla="*/ 109823 w 175108"/>
                <a:gd name="connsiteY5" fmla="*/ 254222 h 495966"/>
                <a:gd name="connsiteX6" fmla="*/ 33052 w 175108"/>
                <a:gd name="connsiteY6" fmla="*/ 425672 h 495966"/>
                <a:gd name="connsiteX7" fmla="*/ 9334 w 175108"/>
                <a:gd name="connsiteY7" fmla="*/ 477298 h 495966"/>
                <a:gd name="connsiteX8" fmla="*/ 2572 w 175108"/>
                <a:gd name="connsiteY8" fmla="*/ 491204 h 495966"/>
                <a:gd name="connsiteX9" fmla="*/ 0 w 175108"/>
                <a:gd name="connsiteY9" fmla="*/ 495967 h 495966"/>
                <a:gd name="connsiteX10" fmla="*/ 1715 w 175108"/>
                <a:gd name="connsiteY10" fmla="*/ 490823 h 495966"/>
                <a:gd name="connsiteX11" fmla="*/ 7525 w 175108"/>
                <a:gd name="connsiteY11" fmla="*/ 476536 h 495966"/>
                <a:gd name="connsiteX12" fmla="*/ 29908 w 175108"/>
                <a:gd name="connsiteY12" fmla="*/ 424243 h 495966"/>
                <a:gd name="connsiteX13" fmla="*/ 105251 w 175108"/>
                <a:gd name="connsiteY13" fmla="*/ 252793 h 495966"/>
                <a:gd name="connsiteX14" fmla="*/ 146399 w 175108"/>
                <a:gd name="connsiteY14" fmla="*/ 158210 h 495966"/>
                <a:gd name="connsiteX15" fmla="*/ 169640 w 175108"/>
                <a:gd name="connsiteY15" fmla="*/ 77248 h 495966"/>
                <a:gd name="connsiteX16" fmla="*/ 171069 w 175108"/>
                <a:gd name="connsiteY16" fmla="*/ 21050 h 495966"/>
                <a:gd name="connsiteX17" fmla="*/ 168783 w 175108"/>
                <a:gd name="connsiteY17" fmla="*/ 5810 h 495966"/>
                <a:gd name="connsiteX18" fmla="*/ 168021 w 175108"/>
                <a:gd name="connsiteY18" fmla="*/ 0 h 49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108" h="495966">
                  <a:moveTo>
                    <a:pt x="168021" y="0"/>
                  </a:moveTo>
                  <a:cubicBezTo>
                    <a:pt x="168835" y="1624"/>
                    <a:pt x="169412" y="3356"/>
                    <a:pt x="169736" y="5144"/>
                  </a:cubicBezTo>
                  <a:cubicBezTo>
                    <a:pt x="171199" y="10102"/>
                    <a:pt x="172282" y="15165"/>
                    <a:pt x="172974" y="20288"/>
                  </a:cubicBezTo>
                  <a:cubicBezTo>
                    <a:pt x="175820" y="39232"/>
                    <a:pt x="175820" y="58495"/>
                    <a:pt x="172974" y="77438"/>
                  </a:cubicBezTo>
                  <a:cubicBezTo>
                    <a:pt x="168618" y="105375"/>
                    <a:pt x="161109" y="132728"/>
                    <a:pt x="150590" y="158972"/>
                  </a:cubicBezTo>
                  <a:cubicBezTo>
                    <a:pt x="139160" y="188690"/>
                    <a:pt x="124587" y="220408"/>
                    <a:pt x="109823" y="254222"/>
                  </a:cubicBezTo>
                  <a:cubicBezTo>
                    <a:pt x="80010" y="320897"/>
                    <a:pt x="52673" y="381000"/>
                    <a:pt x="33052" y="425672"/>
                  </a:cubicBezTo>
                  <a:lnTo>
                    <a:pt x="9334" y="477298"/>
                  </a:lnTo>
                  <a:cubicBezTo>
                    <a:pt x="6572" y="482917"/>
                    <a:pt x="4381" y="487584"/>
                    <a:pt x="2572" y="491204"/>
                  </a:cubicBezTo>
                  <a:cubicBezTo>
                    <a:pt x="1851" y="492861"/>
                    <a:pt x="990" y="494454"/>
                    <a:pt x="0" y="495967"/>
                  </a:cubicBezTo>
                  <a:cubicBezTo>
                    <a:pt x="304" y="494174"/>
                    <a:pt x="883" y="492439"/>
                    <a:pt x="1715" y="490823"/>
                  </a:cubicBezTo>
                  <a:lnTo>
                    <a:pt x="7525" y="476536"/>
                  </a:lnTo>
                  <a:cubicBezTo>
                    <a:pt x="13049" y="463486"/>
                    <a:pt x="20669" y="445865"/>
                    <a:pt x="29908" y="424243"/>
                  </a:cubicBezTo>
                  <a:cubicBezTo>
                    <a:pt x="48958" y="379762"/>
                    <a:pt x="75914" y="319468"/>
                    <a:pt x="105251" y="252793"/>
                  </a:cubicBezTo>
                  <a:cubicBezTo>
                    <a:pt x="120015" y="219265"/>
                    <a:pt x="134779" y="187642"/>
                    <a:pt x="146399" y="158210"/>
                  </a:cubicBezTo>
                  <a:cubicBezTo>
                    <a:pt x="157106" y="132161"/>
                    <a:pt x="164900" y="105009"/>
                    <a:pt x="169640" y="77248"/>
                  </a:cubicBezTo>
                  <a:cubicBezTo>
                    <a:pt x="172650" y="58665"/>
                    <a:pt x="173131" y="39761"/>
                    <a:pt x="171069" y="21050"/>
                  </a:cubicBezTo>
                  <a:cubicBezTo>
                    <a:pt x="170497" y="14383"/>
                    <a:pt x="169355" y="9334"/>
                    <a:pt x="168783" y="5810"/>
                  </a:cubicBezTo>
                  <a:cubicBezTo>
                    <a:pt x="168322" y="3906"/>
                    <a:pt x="168067" y="1958"/>
                    <a:pt x="168021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D7D6CC5-29AB-4387-B8DE-B3D6F78F8F15}"/>
                </a:ext>
              </a:extLst>
            </p:cNvPr>
            <p:cNvSpPr/>
            <p:nvPr/>
          </p:nvSpPr>
          <p:spPr>
            <a:xfrm>
              <a:off x="6559629" y="5003755"/>
              <a:ext cx="64627" cy="196500"/>
            </a:xfrm>
            <a:custGeom>
              <a:avLst/>
              <a:gdLst>
                <a:gd name="connsiteX0" fmla="*/ 429 w 64627"/>
                <a:gd name="connsiteY0" fmla="*/ 0 h 196500"/>
                <a:gd name="connsiteX1" fmla="*/ 6049 w 64627"/>
                <a:gd name="connsiteY1" fmla="*/ 30004 h 196500"/>
                <a:gd name="connsiteX2" fmla="*/ 23956 w 64627"/>
                <a:gd name="connsiteY2" fmla="*/ 101060 h 196500"/>
                <a:gd name="connsiteX3" fmla="*/ 51483 w 64627"/>
                <a:gd name="connsiteY3" fmla="*/ 168973 h 196500"/>
                <a:gd name="connsiteX4" fmla="*/ 64627 w 64627"/>
                <a:gd name="connsiteY4" fmla="*/ 196501 h 196500"/>
                <a:gd name="connsiteX5" fmla="*/ 59674 w 64627"/>
                <a:gd name="connsiteY5" fmla="*/ 189929 h 196500"/>
                <a:gd name="connsiteX6" fmla="*/ 48340 w 64627"/>
                <a:gd name="connsiteY6" fmla="*/ 170879 h 196500"/>
                <a:gd name="connsiteX7" fmla="*/ 2524 w 64627"/>
                <a:gd name="connsiteY7" fmla="*/ 30861 h 196500"/>
                <a:gd name="connsiteX8" fmla="*/ 334 w 64627"/>
                <a:gd name="connsiteY8" fmla="*/ 8572 h 196500"/>
                <a:gd name="connsiteX9" fmla="*/ 429 w 64627"/>
                <a:gd name="connsiteY9" fmla="*/ 0 h 1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27" h="196500">
                  <a:moveTo>
                    <a:pt x="429" y="0"/>
                  </a:moveTo>
                  <a:cubicBezTo>
                    <a:pt x="1191" y="0"/>
                    <a:pt x="2620" y="11525"/>
                    <a:pt x="6049" y="30004"/>
                  </a:cubicBezTo>
                  <a:cubicBezTo>
                    <a:pt x="10436" y="54060"/>
                    <a:pt x="16418" y="77798"/>
                    <a:pt x="23956" y="101060"/>
                  </a:cubicBezTo>
                  <a:cubicBezTo>
                    <a:pt x="31584" y="124294"/>
                    <a:pt x="40781" y="146984"/>
                    <a:pt x="51483" y="168973"/>
                  </a:cubicBezTo>
                  <a:cubicBezTo>
                    <a:pt x="56350" y="177909"/>
                    <a:pt x="60737" y="187098"/>
                    <a:pt x="64627" y="196501"/>
                  </a:cubicBezTo>
                  <a:cubicBezTo>
                    <a:pt x="64627" y="196501"/>
                    <a:pt x="62627" y="194310"/>
                    <a:pt x="59674" y="189929"/>
                  </a:cubicBezTo>
                  <a:cubicBezTo>
                    <a:pt x="56722" y="185547"/>
                    <a:pt x="52816" y="178975"/>
                    <a:pt x="48340" y="170879"/>
                  </a:cubicBezTo>
                  <a:cubicBezTo>
                    <a:pt x="24887" y="127292"/>
                    <a:pt x="9373" y="79881"/>
                    <a:pt x="2524" y="30861"/>
                  </a:cubicBezTo>
                  <a:cubicBezTo>
                    <a:pt x="1286" y="21336"/>
                    <a:pt x="524" y="13811"/>
                    <a:pt x="334" y="8572"/>
                  </a:cubicBezTo>
                  <a:cubicBezTo>
                    <a:pt x="-141" y="5732"/>
                    <a:pt x="-109" y="2829"/>
                    <a:pt x="42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A9B939EE-1CC7-4FFC-A115-1EB0B5DCC33A}"/>
                </a:ext>
              </a:extLst>
            </p:cNvPr>
            <p:cNvSpPr/>
            <p:nvPr/>
          </p:nvSpPr>
          <p:spPr>
            <a:xfrm>
              <a:off x="6592575" y="5019852"/>
              <a:ext cx="32182" cy="106311"/>
            </a:xfrm>
            <a:custGeom>
              <a:avLst/>
              <a:gdLst>
                <a:gd name="connsiteX0" fmla="*/ 3106 w 32182"/>
                <a:gd name="connsiteY0" fmla="*/ 106299 h 106311"/>
                <a:gd name="connsiteX1" fmla="*/ 17774 w 32182"/>
                <a:gd name="connsiteY1" fmla="*/ 80105 h 106311"/>
                <a:gd name="connsiteX2" fmla="*/ 24632 w 32182"/>
                <a:gd name="connsiteY2" fmla="*/ 8954 h 106311"/>
                <a:gd name="connsiteX3" fmla="*/ 24061 w 32182"/>
                <a:gd name="connsiteY3" fmla="*/ 6572 h 106311"/>
                <a:gd name="connsiteX4" fmla="*/ 28538 w 32182"/>
                <a:gd name="connsiteY4" fmla="*/ 7429 h 106311"/>
                <a:gd name="connsiteX5" fmla="*/ 3677 w 32182"/>
                <a:gd name="connsiteY5" fmla="*/ 73343 h 106311"/>
                <a:gd name="connsiteX6" fmla="*/ 2820 w 32182"/>
                <a:gd name="connsiteY6" fmla="*/ 102965 h 106311"/>
                <a:gd name="connsiteX7" fmla="*/ 1010 w 32182"/>
                <a:gd name="connsiteY7" fmla="*/ 95060 h 106311"/>
                <a:gd name="connsiteX8" fmla="*/ 248 w 32182"/>
                <a:gd name="connsiteY8" fmla="*/ 73057 h 106311"/>
                <a:gd name="connsiteX9" fmla="*/ 24442 w 32182"/>
                <a:gd name="connsiteY9" fmla="*/ 4477 h 106311"/>
                <a:gd name="connsiteX10" fmla="*/ 27680 w 32182"/>
                <a:gd name="connsiteY10" fmla="*/ 0 h 106311"/>
                <a:gd name="connsiteX11" fmla="*/ 28919 w 32182"/>
                <a:gd name="connsiteY11" fmla="*/ 5334 h 106311"/>
                <a:gd name="connsiteX12" fmla="*/ 29490 w 32182"/>
                <a:gd name="connsiteY12" fmla="*/ 7906 h 106311"/>
                <a:gd name="connsiteX13" fmla="*/ 20918 w 32182"/>
                <a:gd name="connsiteY13" fmla="*/ 81534 h 106311"/>
                <a:gd name="connsiteX14" fmla="*/ 8916 w 32182"/>
                <a:gd name="connsiteY14" fmla="*/ 100584 h 106311"/>
                <a:gd name="connsiteX15" fmla="*/ 3106 w 32182"/>
                <a:gd name="connsiteY15" fmla="*/ 106299 h 10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82" h="106311">
                  <a:moveTo>
                    <a:pt x="3106" y="106299"/>
                  </a:moveTo>
                  <a:cubicBezTo>
                    <a:pt x="8469" y="97841"/>
                    <a:pt x="13365" y="89097"/>
                    <a:pt x="17774" y="80105"/>
                  </a:cubicBezTo>
                  <a:cubicBezTo>
                    <a:pt x="27435" y="57686"/>
                    <a:pt x="29834" y="32805"/>
                    <a:pt x="24632" y="8954"/>
                  </a:cubicBezTo>
                  <a:lnTo>
                    <a:pt x="24061" y="6572"/>
                  </a:lnTo>
                  <a:lnTo>
                    <a:pt x="28538" y="7429"/>
                  </a:lnTo>
                  <a:cubicBezTo>
                    <a:pt x="14708" y="26891"/>
                    <a:pt x="6144" y="49596"/>
                    <a:pt x="3677" y="73343"/>
                  </a:cubicBezTo>
                  <a:cubicBezTo>
                    <a:pt x="1772" y="91535"/>
                    <a:pt x="3677" y="102870"/>
                    <a:pt x="2820" y="102965"/>
                  </a:cubicBezTo>
                  <a:cubicBezTo>
                    <a:pt x="1792" y="100446"/>
                    <a:pt x="1180" y="97775"/>
                    <a:pt x="1010" y="95060"/>
                  </a:cubicBezTo>
                  <a:cubicBezTo>
                    <a:pt x="4" y="87771"/>
                    <a:pt x="-252" y="80398"/>
                    <a:pt x="248" y="73057"/>
                  </a:cubicBezTo>
                  <a:cubicBezTo>
                    <a:pt x="1803" y="48397"/>
                    <a:pt x="10179" y="24654"/>
                    <a:pt x="24442" y="4477"/>
                  </a:cubicBezTo>
                  <a:lnTo>
                    <a:pt x="27680" y="0"/>
                  </a:lnTo>
                  <a:lnTo>
                    <a:pt x="28919" y="5334"/>
                  </a:lnTo>
                  <a:lnTo>
                    <a:pt x="29490" y="7906"/>
                  </a:lnTo>
                  <a:cubicBezTo>
                    <a:pt x="35010" y="32713"/>
                    <a:pt x="31990" y="58658"/>
                    <a:pt x="20918" y="81534"/>
                  </a:cubicBezTo>
                  <a:cubicBezTo>
                    <a:pt x="17684" y="88336"/>
                    <a:pt x="13656" y="94731"/>
                    <a:pt x="8916" y="100584"/>
                  </a:cubicBezTo>
                  <a:cubicBezTo>
                    <a:pt x="5582" y="104489"/>
                    <a:pt x="3392" y="106489"/>
                    <a:pt x="3106" y="10629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DA4E669-0B3E-42BF-899E-9ED117466720}"/>
                </a:ext>
              </a:extLst>
            </p:cNvPr>
            <p:cNvSpPr/>
            <p:nvPr/>
          </p:nvSpPr>
          <p:spPr>
            <a:xfrm>
              <a:off x="6487130" y="5007480"/>
              <a:ext cx="79699" cy="81524"/>
            </a:xfrm>
            <a:custGeom>
              <a:avLst/>
              <a:gdLst>
                <a:gd name="connsiteX0" fmla="*/ 79691 w 79699"/>
                <a:gd name="connsiteY0" fmla="*/ 81524 h 81524"/>
                <a:gd name="connsiteX1" fmla="*/ 71309 w 79699"/>
                <a:gd name="connsiteY1" fmla="*/ 78571 h 81524"/>
                <a:gd name="connsiteX2" fmla="*/ 50258 w 79699"/>
                <a:gd name="connsiteY2" fmla="*/ 66856 h 81524"/>
                <a:gd name="connsiteX3" fmla="*/ 22636 w 79699"/>
                <a:gd name="connsiteY3" fmla="*/ 43805 h 81524"/>
                <a:gd name="connsiteX4" fmla="*/ 8825 w 79699"/>
                <a:gd name="connsiteY4" fmla="*/ 27612 h 81524"/>
                <a:gd name="connsiteX5" fmla="*/ 2443 w 79699"/>
                <a:gd name="connsiteY5" fmla="*/ 18087 h 81524"/>
                <a:gd name="connsiteX6" fmla="*/ 728 w 79699"/>
                <a:gd name="connsiteY6" fmla="*/ 4943 h 81524"/>
                <a:gd name="connsiteX7" fmla="*/ 6920 w 79699"/>
                <a:gd name="connsiteY7" fmla="*/ 180 h 81524"/>
                <a:gd name="connsiteX8" fmla="*/ 13873 w 79699"/>
                <a:gd name="connsiteY8" fmla="*/ 1037 h 81524"/>
                <a:gd name="connsiteX9" fmla="*/ 23398 w 79699"/>
                <a:gd name="connsiteY9" fmla="*/ 7324 h 81524"/>
                <a:gd name="connsiteX10" fmla="*/ 39590 w 79699"/>
                <a:gd name="connsiteY10" fmla="*/ 21135 h 81524"/>
                <a:gd name="connsiteX11" fmla="*/ 62450 w 79699"/>
                <a:gd name="connsiteY11" fmla="*/ 48853 h 81524"/>
                <a:gd name="connsiteX12" fmla="*/ 73976 w 79699"/>
                <a:gd name="connsiteY12" fmla="*/ 70094 h 81524"/>
                <a:gd name="connsiteX13" fmla="*/ 76833 w 79699"/>
                <a:gd name="connsiteY13" fmla="*/ 78571 h 81524"/>
                <a:gd name="connsiteX14" fmla="*/ 59593 w 79699"/>
                <a:gd name="connsiteY14" fmla="*/ 50854 h 81524"/>
                <a:gd name="connsiteX15" fmla="*/ 36447 w 79699"/>
                <a:gd name="connsiteY15" fmla="*/ 24469 h 81524"/>
                <a:gd name="connsiteX16" fmla="*/ 20540 w 79699"/>
                <a:gd name="connsiteY16" fmla="*/ 11230 h 81524"/>
                <a:gd name="connsiteX17" fmla="*/ 11682 w 79699"/>
                <a:gd name="connsiteY17" fmla="*/ 5610 h 81524"/>
                <a:gd name="connsiteX18" fmla="*/ 4824 w 79699"/>
                <a:gd name="connsiteY18" fmla="*/ 7039 h 81524"/>
                <a:gd name="connsiteX19" fmla="*/ 6443 w 79699"/>
                <a:gd name="connsiteY19" fmla="*/ 15802 h 81524"/>
                <a:gd name="connsiteX20" fmla="*/ 12349 w 79699"/>
                <a:gd name="connsiteY20" fmla="*/ 24660 h 81524"/>
                <a:gd name="connsiteX21" fmla="*/ 52259 w 79699"/>
                <a:gd name="connsiteY21" fmla="*/ 63903 h 81524"/>
                <a:gd name="connsiteX22" fmla="*/ 79691 w 79699"/>
                <a:gd name="connsiteY22" fmla="*/ 81524 h 8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699" h="81524">
                  <a:moveTo>
                    <a:pt x="79691" y="81524"/>
                  </a:moveTo>
                  <a:cubicBezTo>
                    <a:pt x="76744" y="81043"/>
                    <a:pt x="73906" y="80044"/>
                    <a:pt x="71309" y="78571"/>
                  </a:cubicBezTo>
                  <a:cubicBezTo>
                    <a:pt x="63983" y="75248"/>
                    <a:pt x="56943" y="71330"/>
                    <a:pt x="50258" y="66856"/>
                  </a:cubicBezTo>
                  <a:cubicBezTo>
                    <a:pt x="40265" y="60166"/>
                    <a:pt x="31006" y="52440"/>
                    <a:pt x="22636" y="43805"/>
                  </a:cubicBezTo>
                  <a:cubicBezTo>
                    <a:pt x="17695" y="38704"/>
                    <a:pt x="13082" y="33296"/>
                    <a:pt x="8825" y="27612"/>
                  </a:cubicBezTo>
                  <a:cubicBezTo>
                    <a:pt x="6502" y="24573"/>
                    <a:pt x="4370" y="21392"/>
                    <a:pt x="2443" y="18087"/>
                  </a:cubicBezTo>
                  <a:cubicBezTo>
                    <a:pt x="-39" y="14173"/>
                    <a:pt x="-666" y="9363"/>
                    <a:pt x="728" y="4943"/>
                  </a:cubicBezTo>
                  <a:cubicBezTo>
                    <a:pt x="1894" y="2442"/>
                    <a:pt x="4204" y="666"/>
                    <a:pt x="6920" y="180"/>
                  </a:cubicBezTo>
                  <a:cubicBezTo>
                    <a:pt x="9271" y="-232"/>
                    <a:pt x="11692" y="67"/>
                    <a:pt x="13873" y="1037"/>
                  </a:cubicBezTo>
                  <a:cubicBezTo>
                    <a:pt x="17256" y="2798"/>
                    <a:pt x="20449" y="4905"/>
                    <a:pt x="23398" y="7324"/>
                  </a:cubicBezTo>
                  <a:cubicBezTo>
                    <a:pt x="29104" y="11553"/>
                    <a:pt x="34514" y="16168"/>
                    <a:pt x="39590" y="21135"/>
                  </a:cubicBezTo>
                  <a:cubicBezTo>
                    <a:pt x="48228" y="29486"/>
                    <a:pt x="55896" y="38784"/>
                    <a:pt x="62450" y="48853"/>
                  </a:cubicBezTo>
                  <a:cubicBezTo>
                    <a:pt x="66923" y="55572"/>
                    <a:pt x="70781" y="62681"/>
                    <a:pt x="73976" y="70094"/>
                  </a:cubicBezTo>
                  <a:cubicBezTo>
                    <a:pt x="75422" y="72729"/>
                    <a:pt x="76389" y="75599"/>
                    <a:pt x="76833" y="78571"/>
                  </a:cubicBezTo>
                  <a:cubicBezTo>
                    <a:pt x="75976" y="78571"/>
                    <a:pt x="71213" y="67237"/>
                    <a:pt x="59593" y="50854"/>
                  </a:cubicBezTo>
                  <a:cubicBezTo>
                    <a:pt x="52789" y="41299"/>
                    <a:pt x="45034" y="32459"/>
                    <a:pt x="36447" y="24469"/>
                  </a:cubicBezTo>
                  <a:cubicBezTo>
                    <a:pt x="31419" y="19737"/>
                    <a:pt x="26107" y="15315"/>
                    <a:pt x="20540" y="11230"/>
                  </a:cubicBezTo>
                  <a:cubicBezTo>
                    <a:pt x="17775" y="9076"/>
                    <a:pt x="14809" y="7194"/>
                    <a:pt x="11682" y="5610"/>
                  </a:cubicBezTo>
                  <a:cubicBezTo>
                    <a:pt x="8539" y="4276"/>
                    <a:pt x="5872" y="4848"/>
                    <a:pt x="4824" y="7039"/>
                  </a:cubicBezTo>
                  <a:cubicBezTo>
                    <a:pt x="4156" y="10058"/>
                    <a:pt x="4740" y="13220"/>
                    <a:pt x="6443" y="15802"/>
                  </a:cubicBezTo>
                  <a:cubicBezTo>
                    <a:pt x="8245" y="18862"/>
                    <a:pt x="10217" y="21820"/>
                    <a:pt x="12349" y="24660"/>
                  </a:cubicBezTo>
                  <a:cubicBezTo>
                    <a:pt x="23520" y="39746"/>
                    <a:pt x="36987" y="52987"/>
                    <a:pt x="52259" y="63903"/>
                  </a:cubicBezTo>
                  <a:cubicBezTo>
                    <a:pt x="68451" y="75809"/>
                    <a:pt x="80072" y="80762"/>
                    <a:pt x="79691" y="81524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D497CDA-D361-4785-A27E-2B89FDC7D0C6}"/>
                </a:ext>
              </a:extLst>
            </p:cNvPr>
            <p:cNvSpPr/>
            <p:nvPr/>
          </p:nvSpPr>
          <p:spPr>
            <a:xfrm>
              <a:off x="6489287" y="5138967"/>
              <a:ext cx="101094" cy="34097"/>
            </a:xfrm>
            <a:custGeom>
              <a:avLst/>
              <a:gdLst>
                <a:gd name="connsiteX0" fmla="*/ 90392 w 101094"/>
                <a:gd name="connsiteY0" fmla="*/ 29951 h 34097"/>
                <a:gd name="connsiteX1" fmla="*/ 83439 w 101094"/>
                <a:gd name="connsiteY1" fmla="*/ 32332 h 34097"/>
                <a:gd name="connsiteX2" fmla="*/ 63532 w 101094"/>
                <a:gd name="connsiteY2" fmla="*/ 34047 h 34097"/>
                <a:gd name="connsiteX3" fmla="*/ 3048 w 101094"/>
                <a:gd name="connsiteY3" fmla="*/ 8043 h 34097"/>
                <a:gd name="connsiteX4" fmla="*/ 0 w 101094"/>
                <a:gd name="connsiteY4" fmla="*/ 5091 h 34097"/>
                <a:gd name="connsiteX5" fmla="*/ 4096 w 101094"/>
                <a:gd name="connsiteY5" fmla="*/ 3948 h 34097"/>
                <a:gd name="connsiteX6" fmla="*/ 10573 w 101094"/>
                <a:gd name="connsiteY6" fmla="*/ 2233 h 34097"/>
                <a:gd name="connsiteX7" fmla="*/ 79724 w 101094"/>
                <a:gd name="connsiteY7" fmla="*/ 13854 h 34097"/>
                <a:gd name="connsiteX8" fmla="*/ 96393 w 101094"/>
                <a:gd name="connsiteY8" fmla="*/ 27665 h 34097"/>
                <a:gd name="connsiteX9" fmla="*/ 101060 w 101094"/>
                <a:gd name="connsiteY9" fmla="*/ 34047 h 34097"/>
                <a:gd name="connsiteX10" fmla="*/ 77915 w 101094"/>
                <a:gd name="connsiteY10" fmla="*/ 17092 h 34097"/>
                <a:gd name="connsiteX11" fmla="*/ 11716 w 101094"/>
                <a:gd name="connsiteY11" fmla="*/ 7567 h 34097"/>
                <a:gd name="connsiteX12" fmla="*/ 5524 w 101094"/>
                <a:gd name="connsiteY12" fmla="*/ 9282 h 34097"/>
                <a:gd name="connsiteX13" fmla="*/ 6572 w 101094"/>
                <a:gd name="connsiteY13" fmla="*/ 5186 h 34097"/>
                <a:gd name="connsiteX14" fmla="*/ 63722 w 101094"/>
                <a:gd name="connsiteY14" fmla="*/ 31190 h 34097"/>
                <a:gd name="connsiteX15" fmla="*/ 90392 w 101094"/>
                <a:gd name="connsiteY15" fmla="*/ 29951 h 3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94" h="34097">
                  <a:moveTo>
                    <a:pt x="90392" y="29951"/>
                  </a:moveTo>
                  <a:cubicBezTo>
                    <a:pt x="88241" y="31167"/>
                    <a:pt x="85884" y="31975"/>
                    <a:pt x="83439" y="32332"/>
                  </a:cubicBezTo>
                  <a:cubicBezTo>
                    <a:pt x="76897" y="33704"/>
                    <a:pt x="70212" y="34280"/>
                    <a:pt x="63532" y="34047"/>
                  </a:cubicBezTo>
                  <a:cubicBezTo>
                    <a:pt x="40849" y="33153"/>
                    <a:pt x="19302" y="23889"/>
                    <a:pt x="3048" y="8043"/>
                  </a:cubicBezTo>
                  <a:lnTo>
                    <a:pt x="0" y="5091"/>
                  </a:lnTo>
                  <a:lnTo>
                    <a:pt x="4096" y="3948"/>
                  </a:lnTo>
                  <a:lnTo>
                    <a:pt x="10573" y="2233"/>
                  </a:lnTo>
                  <a:cubicBezTo>
                    <a:pt x="34257" y="-3048"/>
                    <a:pt x="59067" y="1121"/>
                    <a:pt x="79724" y="13854"/>
                  </a:cubicBezTo>
                  <a:cubicBezTo>
                    <a:pt x="85879" y="17683"/>
                    <a:pt x="91486" y="22329"/>
                    <a:pt x="96393" y="27665"/>
                  </a:cubicBezTo>
                  <a:cubicBezTo>
                    <a:pt x="99822" y="31475"/>
                    <a:pt x="101346" y="33856"/>
                    <a:pt x="101060" y="34047"/>
                  </a:cubicBezTo>
                  <a:cubicBezTo>
                    <a:pt x="93802" y="27797"/>
                    <a:pt x="86063" y="22128"/>
                    <a:pt x="77915" y="17092"/>
                  </a:cubicBezTo>
                  <a:cubicBezTo>
                    <a:pt x="57725" y="6020"/>
                    <a:pt x="34208" y="2636"/>
                    <a:pt x="11716" y="7567"/>
                  </a:cubicBezTo>
                  <a:lnTo>
                    <a:pt x="5524" y="9282"/>
                  </a:lnTo>
                  <a:lnTo>
                    <a:pt x="6572" y="5186"/>
                  </a:lnTo>
                  <a:cubicBezTo>
                    <a:pt x="22012" y="20246"/>
                    <a:pt x="42225" y="29443"/>
                    <a:pt x="63722" y="31190"/>
                  </a:cubicBezTo>
                  <a:cubicBezTo>
                    <a:pt x="72629" y="31338"/>
                    <a:pt x="81537" y="30925"/>
                    <a:pt x="90392" y="2995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F76BD676-3C36-445B-8EC1-F17EA576C089}"/>
                </a:ext>
              </a:extLst>
            </p:cNvPr>
            <p:cNvSpPr/>
            <p:nvPr/>
          </p:nvSpPr>
          <p:spPr>
            <a:xfrm>
              <a:off x="6629400" y="5626091"/>
              <a:ext cx="204311" cy="34582"/>
            </a:xfrm>
            <a:custGeom>
              <a:avLst/>
              <a:gdLst>
                <a:gd name="connsiteX0" fmla="*/ 0 w 204311"/>
                <a:gd name="connsiteY0" fmla="*/ 34508 h 34582"/>
                <a:gd name="connsiteX1" fmla="*/ 7334 w 204311"/>
                <a:gd name="connsiteY1" fmla="*/ 30698 h 34582"/>
                <a:gd name="connsiteX2" fmla="*/ 28194 w 204311"/>
                <a:gd name="connsiteY2" fmla="*/ 22602 h 34582"/>
                <a:gd name="connsiteX3" fmla="*/ 173831 w 204311"/>
                <a:gd name="connsiteY3" fmla="*/ 123 h 34582"/>
                <a:gd name="connsiteX4" fmla="*/ 196215 w 204311"/>
                <a:gd name="connsiteY4" fmla="*/ 1552 h 34582"/>
                <a:gd name="connsiteX5" fmla="*/ 204311 w 204311"/>
                <a:gd name="connsiteY5" fmla="*/ 2980 h 34582"/>
                <a:gd name="connsiteX6" fmla="*/ 173831 w 204311"/>
                <a:gd name="connsiteY6" fmla="*/ 3647 h 34582"/>
                <a:gd name="connsiteX7" fmla="*/ 100775 w 204311"/>
                <a:gd name="connsiteY7" fmla="*/ 9743 h 34582"/>
                <a:gd name="connsiteX8" fmla="*/ 29337 w 204311"/>
                <a:gd name="connsiteY8" fmla="*/ 25936 h 34582"/>
                <a:gd name="connsiteX9" fmla="*/ 0 w 204311"/>
                <a:gd name="connsiteY9" fmla="*/ 34508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34582">
                  <a:moveTo>
                    <a:pt x="0" y="34508"/>
                  </a:moveTo>
                  <a:cubicBezTo>
                    <a:pt x="0" y="34508"/>
                    <a:pt x="2476" y="32794"/>
                    <a:pt x="7334" y="30698"/>
                  </a:cubicBezTo>
                  <a:cubicBezTo>
                    <a:pt x="12192" y="28603"/>
                    <a:pt x="19336" y="25650"/>
                    <a:pt x="28194" y="22602"/>
                  </a:cubicBezTo>
                  <a:cubicBezTo>
                    <a:pt x="75023" y="6533"/>
                    <a:pt x="124337" y="-1079"/>
                    <a:pt x="173831" y="123"/>
                  </a:cubicBezTo>
                  <a:cubicBezTo>
                    <a:pt x="183356" y="123"/>
                    <a:pt x="190976" y="980"/>
                    <a:pt x="196215" y="1552"/>
                  </a:cubicBezTo>
                  <a:cubicBezTo>
                    <a:pt x="198965" y="1672"/>
                    <a:pt x="201687" y="2152"/>
                    <a:pt x="204311" y="2980"/>
                  </a:cubicBezTo>
                  <a:cubicBezTo>
                    <a:pt x="194174" y="3825"/>
                    <a:pt x="183995" y="4048"/>
                    <a:pt x="173831" y="3647"/>
                  </a:cubicBezTo>
                  <a:cubicBezTo>
                    <a:pt x="149372" y="4073"/>
                    <a:pt x="124967" y="6109"/>
                    <a:pt x="100775" y="9743"/>
                  </a:cubicBezTo>
                  <a:cubicBezTo>
                    <a:pt x="76639" y="13603"/>
                    <a:pt x="52778" y="19012"/>
                    <a:pt x="29337" y="25936"/>
                  </a:cubicBezTo>
                  <a:cubicBezTo>
                    <a:pt x="11525" y="31270"/>
                    <a:pt x="572" y="35175"/>
                    <a:pt x="0" y="3450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20B90D74-11C7-41B3-95A1-843BA0B51D9A}"/>
                </a:ext>
              </a:extLst>
            </p:cNvPr>
            <p:cNvSpPr/>
            <p:nvPr/>
          </p:nvSpPr>
          <p:spPr>
            <a:xfrm>
              <a:off x="6670929" y="5637072"/>
              <a:ext cx="84105" cy="69818"/>
            </a:xfrm>
            <a:custGeom>
              <a:avLst/>
              <a:gdLst>
                <a:gd name="connsiteX0" fmla="*/ 84106 w 84105"/>
                <a:gd name="connsiteY0" fmla="*/ 0 h 69818"/>
                <a:gd name="connsiteX1" fmla="*/ 81439 w 84105"/>
                <a:gd name="connsiteY1" fmla="*/ 7906 h 69818"/>
                <a:gd name="connsiteX2" fmla="*/ 69723 w 84105"/>
                <a:gd name="connsiteY2" fmla="*/ 26956 h 69818"/>
                <a:gd name="connsiteX3" fmla="*/ 7810 w 84105"/>
                <a:gd name="connsiteY3" fmla="*/ 67818 h 69818"/>
                <a:gd name="connsiteX4" fmla="*/ 5334 w 84105"/>
                <a:gd name="connsiteY4" fmla="*/ 68485 h 69818"/>
                <a:gd name="connsiteX5" fmla="*/ 0 w 84105"/>
                <a:gd name="connsiteY5" fmla="*/ 69818 h 69818"/>
                <a:gd name="connsiteX6" fmla="*/ 2572 w 84105"/>
                <a:gd name="connsiteY6" fmla="*/ 64961 h 69818"/>
                <a:gd name="connsiteX7" fmla="*/ 52769 w 84105"/>
                <a:gd name="connsiteY7" fmla="*/ 12383 h 69818"/>
                <a:gd name="connsiteX8" fmla="*/ 72771 w 84105"/>
                <a:gd name="connsiteY8" fmla="*/ 2858 h 69818"/>
                <a:gd name="connsiteX9" fmla="*/ 80581 w 84105"/>
                <a:gd name="connsiteY9" fmla="*/ 953 h 69818"/>
                <a:gd name="connsiteX10" fmla="*/ 54578 w 84105"/>
                <a:gd name="connsiteY10" fmla="*/ 15145 h 69818"/>
                <a:gd name="connsiteX11" fmla="*/ 6953 w 84105"/>
                <a:gd name="connsiteY11" fmla="*/ 67056 h 69818"/>
                <a:gd name="connsiteX12" fmla="*/ 4286 w 84105"/>
                <a:gd name="connsiteY12" fmla="*/ 63437 h 69818"/>
                <a:gd name="connsiteX13" fmla="*/ 6668 w 84105"/>
                <a:gd name="connsiteY13" fmla="*/ 62865 h 69818"/>
                <a:gd name="connsiteX14" fmla="*/ 66961 w 84105"/>
                <a:gd name="connsiteY14" fmla="*/ 24765 h 69818"/>
                <a:gd name="connsiteX15" fmla="*/ 84106 w 84105"/>
                <a:gd name="connsiteY15" fmla="*/ 0 h 6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105" h="69818">
                  <a:moveTo>
                    <a:pt x="84106" y="0"/>
                  </a:moveTo>
                  <a:cubicBezTo>
                    <a:pt x="83598" y="2749"/>
                    <a:pt x="82700" y="5411"/>
                    <a:pt x="81439" y="7906"/>
                  </a:cubicBezTo>
                  <a:cubicBezTo>
                    <a:pt x="78272" y="14682"/>
                    <a:pt x="74342" y="21073"/>
                    <a:pt x="69723" y="26956"/>
                  </a:cubicBezTo>
                  <a:cubicBezTo>
                    <a:pt x="54299" y="47185"/>
                    <a:pt x="32475" y="61590"/>
                    <a:pt x="7810" y="67818"/>
                  </a:cubicBezTo>
                  <a:lnTo>
                    <a:pt x="5334" y="68485"/>
                  </a:lnTo>
                  <a:lnTo>
                    <a:pt x="0" y="69818"/>
                  </a:lnTo>
                  <a:lnTo>
                    <a:pt x="2572" y="64961"/>
                  </a:lnTo>
                  <a:cubicBezTo>
                    <a:pt x="14087" y="43106"/>
                    <a:pt x="31471" y="24898"/>
                    <a:pt x="52769" y="12383"/>
                  </a:cubicBezTo>
                  <a:cubicBezTo>
                    <a:pt x="59081" y="8510"/>
                    <a:pt x="65786" y="5317"/>
                    <a:pt x="72771" y="2858"/>
                  </a:cubicBezTo>
                  <a:cubicBezTo>
                    <a:pt x="75248" y="1784"/>
                    <a:pt x="77889" y="1140"/>
                    <a:pt x="80581" y="953"/>
                  </a:cubicBezTo>
                  <a:cubicBezTo>
                    <a:pt x="80581" y="1810"/>
                    <a:pt x="70009" y="5239"/>
                    <a:pt x="54578" y="15145"/>
                  </a:cubicBezTo>
                  <a:cubicBezTo>
                    <a:pt x="34525" y="28091"/>
                    <a:pt x="18127" y="45964"/>
                    <a:pt x="6953" y="67056"/>
                  </a:cubicBezTo>
                  <a:lnTo>
                    <a:pt x="4286" y="63437"/>
                  </a:lnTo>
                  <a:lnTo>
                    <a:pt x="6668" y="62865"/>
                  </a:lnTo>
                  <a:cubicBezTo>
                    <a:pt x="30252" y="56775"/>
                    <a:pt x="51337" y="43452"/>
                    <a:pt x="66961" y="24765"/>
                  </a:cubicBezTo>
                  <a:cubicBezTo>
                    <a:pt x="73124" y="16829"/>
                    <a:pt x="78847" y="8562"/>
                    <a:pt x="84106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356F0D1B-B248-4036-AA13-AFD82B8CFBDE}"/>
                </a:ext>
              </a:extLst>
            </p:cNvPr>
            <p:cNvSpPr/>
            <p:nvPr/>
          </p:nvSpPr>
          <p:spPr>
            <a:xfrm>
              <a:off x="6603831" y="5587756"/>
              <a:ext cx="105007" cy="40997"/>
            </a:xfrm>
            <a:custGeom>
              <a:avLst/>
              <a:gdLst>
                <a:gd name="connsiteX0" fmla="*/ 105007 w 105007"/>
                <a:gd name="connsiteY0" fmla="*/ 40363 h 40997"/>
                <a:gd name="connsiteX1" fmla="*/ 76432 w 105007"/>
                <a:gd name="connsiteY1" fmla="*/ 23789 h 40997"/>
                <a:gd name="connsiteX2" fmla="*/ 44618 w 105007"/>
                <a:gd name="connsiteY2" fmla="*/ 10931 h 40997"/>
                <a:gd name="connsiteX3" fmla="*/ 24426 w 105007"/>
                <a:gd name="connsiteY3" fmla="*/ 6358 h 40997"/>
                <a:gd name="connsiteX4" fmla="*/ 13758 w 105007"/>
                <a:gd name="connsiteY4" fmla="*/ 5025 h 40997"/>
                <a:gd name="connsiteX5" fmla="*/ 5280 w 105007"/>
                <a:gd name="connsiteY5" fmla="*/ 7596 h 40997"/>
                <a:gd name="connsiteX6" fmla="*/ 7090 w 105007"/>
                <a:gd name="connsiteY6" fmla="*/ 14264 h 40997"/>
                <a:gd name="connsiteX7" fmla="*/ 16043 w 105007"/>
                <a:gd name="connsiteY7" fmla="*/ 19598 h 40997"/>
                <a:gd name="connsiteX8" fmla="*/ 35093 w 105007"/>
                <a:gd name="connsiteY8" fmla="*/ 27885 h 40997"/>
                <a:gd name="connsiteX9" fmla="*/ 69098 w 105007"/>
                <a:gd name="connsiteY9" fmla="*/ 36553 h 40997"/>
                <a:gd name="connsiteX10" fmla="*/ 101578 w 105007"/>
                <a:gd name="connsiteY10" fmla="*/ 39506 h 40997"/>
                <a:gd name="connsiteX11" fmla="*/ 92720 w 105007"/>
                <a:gd name="connsiteY11" fmla="*/ 40744 h 40997"/>
                <a:gd name="connsiteX12" fmla="*/ 68622 w 105007"/>
                <a:gd name="connsiteY12" fmla="*/ 40077 h 40997"/>
                <a:gd name="connsiteX13" fmla="*/ 33569 w 105007"/>
                <a:gd name="connsiteY13" fmla="*/ 32171 h 40997"/>
                <a:gd name="connsiteX14" fmla="*/ 13853 w 105007"/>
                <a:gd name="connsiteY14" fmla="*/ 23980 h 40997"/>
                <a:gd name="connsiteX15" fmla="*/ 4328 w 105007"/>
                <a:gd name="connsiteY15" fmla="*/ 17979 h 40997"/>
                <a:gd name="connsiteX16" fmla="*/ 327 w 105007"/>
                <a:gd name="connsiteY16" fmla="*/ 12169 h 40997"/>
                <a:gd name="connsiteX17" fmla="*/ 1851 w 105007"/>
                <a:gd name="connsiteY17" fmla="*/ 4549 h 40997"/>
                <a:gd name="connsiteX18" fmla="*/ 14329 w 105007"/>
                <a:gd name="connsiteY18" fmla="*/ 72 h 40997"/>
                <a:gd name="connsiteX19" fmla="*/ 25664 w 105007"/>
                <a:gd name="connsiteY19" fmla="*/ 1501 h 40997"/>
                <a:gd name="connsiteX20" fmla="*/ 46428 w 105007"/>
                <a:gd name="connsiteY20" fmla="*/ 6549 h 40997"/>
                <a:gd name="connsiteX21" fmla="*/ 79385 w 105007"/>
                <a:gd name="connsiteY21" fmla="*/ 20742 h 40997"/>
                <a:gd name="connsiteX22" fmla="*/ 99483 w 105007"/>
                <a:gd name="connsiteY22" fmla="*/ 34267 h 40997"/>
                <a:gd name="connsiteX23" fmla="*/ 105007 w 105007"/>
                <a:gd name="connsiteY23" fmla="*/ 40363 h 4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007" h="40997">
                  <a:moveTo>
                    <a:pt x="105007" y="40363"/>
                  </a:moveTo>
                  <a:cubicBezTo>
                    <a:pt x="104435" y="41125"/>
                    <a:pt x="94815" y="32934"/>
                    <a:pt x="76432" y="23789"/>
                  </a:cubicBezTo>
                  <a:cubicBezTo>
                    <a:pt x="66255" y="18513"/>
                    <a:pt x="55603" y="14208"/>
                    <a:pt x="44618" y="10931"/>
                  </a:cubicBezTo>
                  <a:cubicBezTo>
                    <a:pt x="37993" y="8974"/>
                    <a:pt x="31248" y="7447"/>
                    <a:pt x="24426" y="6358"/>
                  </a:cubicBezTo>
                  <a:cubicBezTo>
                    <a:pt x="20901" y="5691"/>
                    <a:pt x="17338" y="5246"/>
                    <a:pt x="13758" y="5025"/>
                  </a:cubicBezTo>
                  <a:cubicBezTo>
                    <a:pt x="10696" y="4650"/>
                    <a:pt x="7618" y="5584"/>
                    <a:pt x="5280" y="7596"/>
                  </a:cubicBezTo>
                  <a:cubicBezTo>
                    <a:pt x="3756" y="9502"/>
                    <a:pt x="4518" y="12074"/>
                    <a:pt x="7090" y="14264"/>
                  </a:cubicBezTo>
                  <a:cubicBezTo>
                    <a:pt x="9883" y="16346"/>
                    <a:pt x="12883" y="18133"/>
                    <a:pt x="16043" y="19598"/>
                  </a:cubicBezTo>
                  <a:cubicBezTo>
                    <a:pt x="22221" y="22741"/>
                    <a:pt x="28583" y="25508"/>
                    <a:pt x="35093" y="27885"/>
                  </a:cubicBezTo>
                  <a:cubicBezTo>
                    <a:pt x="46109" y="31907"/>
                    <a:pt x="57501" y="34811"/>
                    <a:pt x="69098" y="36553"/>
                  </a:cubicBezTo>
                  <a:cubicBezTo>
                    <a:pt x="88910" y="39601"/>
                    <a:pt x="101483" y="38553"/>
                    <a:pt x="101578" y="39506"/>
                  </a:cubicBezTo>
                  <a:cubicBezTo>
                    <a:pt x="98704" y="40361"/>
                    <a:pt x="95718" y="40779"/>
                    <a:pt x="92720" y="40744"/>
                  </a:cubicBezTo>
                  <a:cubicBezTo>
                    <a:pt x="84683" y="41235"/>
                    <a:pt x="76619" y="41012"/>
                    <a:pt x="68622" y="40077"/>
                  </a:cubicBezTo>
                  <a:cubicBezTo>
                    <a:pt x="56678" y="38766"/>
                    <a:pt x="44920" y="36114"/>
                    <a:pt x="33569" y="32171"/>
                  </a:cubicBezTo>
                  <a:cubicBezTo>
                    <a:pt x="26832" y="29857"/>
                    <a:pt x="20247" y="27121"/>
                    <a:pt x="13853" y="23980"/>
                  </a:cubicBezTo>
                  <a:cubicBezTo>
                    <a:pt x="10475" y="22321"/>
                    <a:pt x="7283" y="20309"/>
                    <a:pt x="4328" y="17979"/>
                  </a:cubicBezTo>
                  <a:cubicBezTo>
                    <a:pt x="2463" y="16468"/>
                    <a:pt x="1074" y="14450"/>
                    <a:pt x="327" y="12169"/>
                  </a:cubicBezTo>
                  <a:cubicBezTo>
                    <a:pt x="-427" y="9532"/>
                    <a:pt x="140" y="6693"/>
                    <a:pt x="1851" y="4549"/>
                  </a:cubicBezTo>
                  <a:cubicBezTo>
                    <a:pt x="5132" y="1267"/>
                    <a:pt x="9710" y="-375"/>
                    <a:pt x="14329" y="72"/>
                  </a:cubicBezTo>
                  <a:cubicBezTo>
                    <a:pt x="18132" y="331"/>
                    <a:pt x="21916" y="808"/>
                    <a:pt x="25664" y="1501"/>
                  </a:cubicBezTo>
                  <a:cubicBezTo>
                    <a:pt x="32689" y="2725"/>
                    <a:pt x="39625" y="4411"/>
                    <a:pt x="46428" y="6549"/>
                  </a:cubicBezTo>
                  <a:cubicBezTo>
                    <a:pt x="57895" y="10075"/>
                    <a:pt x="68945" y="14833"/>
                    <a:pt x="79385" y="20742"/>
                  </a:cubicBezTo>
                  <a:cubicBezTo>
                    <a:pt x="86468" y="24652"/>
                    <a:pt x="93193" y="29178"/>
                    <a:pt x="99483" y="34267"/>
                  </a:cubicBezTo>
                  <a:cubicBezTo>
                    <a:pt x="101624" y="36006"/>
                    <a:pt x="103487" y="38061"/>
                    <a:pt x="105007" y="4036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73522FC4-FA82-40C5-AEE0-B93E3C816169}"/>
                </a:ext>
              </a:extLst>
            </p:cNvPr>
            <p:cNvSpPr/>
            <p:nvPr/>
          </p:nvSpPr>
          <p:spPr>
            <a:xfrm>
              <a:off x="6722554" y="5534107"/>
              <a:ext cx="71628" cy="77247"/>
            </a:xfrm>
            <a:custGeom>
              <a:avLst/>
              <a:gdLst>
                <a:gd name="connsiteX0" fmla="*/ 63341 w 71628"/>
                <a:gd name="connsiteY0" fmla="*/ 69342 h 77247"/>
                <a:gd name="connsiteX1" fmla="*/ 51911 w 71628"/>
                <a:gd name="connsiteY1" fmla="*/ 45339 h 77247"/>
                <a:gd name="connsiteX2" fmla="*/ 2858 w 71628"/>
                <a:gd name="connsiteY2" fmla="*/ 6001 h 77247"/>
                <a:gd name="connsiteX3" fmla="*/ 6096 w 71628"/>
                <a:gd name="connsiteY3" fmla="*/ 3239 h 77247"/>
                <a:gd name="connsiteX4" fmla="*/ 7334 w 71628"/>
                <a:gd name="connsiteY4" fmla="*/ 9525 h 77247"/>
                <a:gd name="connsiteX5" fmla="*/ 46006 w 71628"/>
                <a:gd name="connsiteY5" fmla="*/ 64103 h 77247"/>
                <a:gd name="connsiteX6" fmla="*/ 71628 w 71628"/>
                <a:gd name="connsiteY6" fmla="*/ 77248 h 77247"/>
                <a:gd name="connsiteX7" fmla="*/ 63818 w 71628"/>
                <a:gd name="connsiteY7" fmla="*/ 75914 h 77247"/>
                <a:gd name="connsiteX8" fmla="*/ 44101 w 71628"/>
                <a:gd name="connsiteY8" fmla="*/ 67056 h 77247"/>
                <a:gd name="connsiteX9" fmla="*/ 2096 w 71628"/>
                <a:gd name="connsiteY9" fmla="*/ 10668 h 77247"/>
                <a:gd name="connsiteX10" fmla="*/ 762 w 71628"/>
                <a:gd name="connsiteY10" fmla="*/ 4096 h 77247"/>
                <a:gd name="connsiteX11" fmla="*/ 0 w 71628"/>
                <a:gd name="connsiteY11" fmla="*/ 0 h 77247"/>
                <a:gd name="connsiteX12" fmla="*/ 4000 w 71628"/>
                <a:gd name="connsiteY12" fmla="*/ 1334 h 77247"/>
                <a:gd name="connsiteX13" fmla="*/ 54483 w 71628"/>
                <a:gd name="connsiteY13" fmla="*/ 43625 h 77247"/>
                <a:gd name="connsiteX14" fmla="*/ 61913 w 71628"/>
                <a:gd name="connsiteY14" fmla="*/ 62103 h 77247"/>
                <a:gd name="connsiteX15" fmla="*/ 63341 w 71628"/>
                <a:gd name="connsiteY15" fmla="*/ 69342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628" h="77247">
                  <a:moveTo>
                    <a:pt x="63341" y="69342"/>
                  </a:moveTo>
                  <a:cubicBezTo>
                    <a:pt x="60055" y="61102"/>
                    <a:pt x="56237" y="53084"/>
                    <a:pt x="51911" y="45339"/>
                  </a:cubicBezTo>
                  <a:cubicBezTo>
                    <a:pt x="40644" y="26911"/>
                    <a:pt x="23293" y="12997"/>
                    <a:pt x="2858" y="6001"/>
                  </a:cubicBezTo>
                  <a:lnTo>
                    <a:pt x="6096" y="3239"/>
                  </a:lnTo>
                  <a:cubicBezTo>
                    <a:pt x="6096" y="5239"/>
                    <a:pt x="6858" y="7334"/>
                    <a:pt x="7334" y="9525"/>
                  </a:cubicBezTo>
                  <a:cubicBezTo>
                    <a:pt x="13203" y="31795"/>
                    <a:pt x="26941" y="51184"/>
                    <a:pt x="46006" y="64103"/>
                  </a:cubicBezTo>
                  <a:cubicBezTo>
                    <a:pt x="54207" y="69117"/>
                    <a:pt x="62772" y="73511"/>
                    <a:pt x="71628" y="77248"/>
                  </a:cubicBezTo>
                  <a:cubicBezTo>
                    <a:pt x="68968" y="77248"/>
                    <a:pt x="66327" y="76797"/>
                    <a:pt x="63818" y="75914"/>
                  </a:cubicBezTo>
                  <a:cubicBezTo>
                    <a:pt x="56890" y="73826"/>
                    <a:pt x="50263" y="70848"/>
                    <a:pt x="44101" y="67056"/>
                  </a:cubicBezTo>
                  <a:cubicBezTo>
                    <a:pt x="23312" y="54423"/>
                    <a:pt x="8249" y="34203"/>
                    <a:pt x="2096" y="10668"/>
                  </a:cubicBezTo>
                  <a:cubicBezTo>
                    <a:pt x="2096" y="8382"/>
                    <a:pt x="1238" y="6191"/>
                    <a:pt x="762" y="4096"/>
                  </a:cubicBezTo>
                  <a:lnTo>
                    <a:pt x="0" y="0"/>
                  </a:lnTo>
                  <a:lnTo>
                    <a:pt x="4000" y="1334"/>
                  </a:lnTo>
                  <a:cubicBezTo>
                    <a:pt x="25501" y="8663"/>
                    <a:pt x="43499" y="23741"/>
                    <a:pt x="54483" y="43625"/>
                  </a:cubicBezTo>
                  <a:cubicBezTo>
                    <a:pt x="57783" y="49420"/>
                    <a:pt x="60282" y="55636"/>
                    <a:pt x="61913" y="62103"/>
                  </a:cubicBezTo>
                  <a:cubicBezTo>
                    <a:pt x="62881" y="64393"/>
                    <a:pt x="63367" y="66857"/>
                    <a:pt x="63341" y="693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8076FBC5-4A20-4BDD-ADB2-07FB6AEBA4D0}"/>
                </a:ext>
              </a:extLst>
            </p:cNvPr>
            <p:cNvSpPr/>
            <p:nvPr/>
          </p:nvSpPr>
          <p:spPr>
            <a:xfrm>
              <a:off x="6710200" y="4947653"/>
              <a:ext cx="35923" cy="91929"/>
            </a:xfrm>
            <a:custGeom>
              <a:avLst/>
              <a:gdLst>
                <a:gd name="connsiteX0" fmla="*/ 20355 w 35923"/>
                <a:gd name="connsiteY0" fmla="*/ 91916 h 91929"/>
                <a:gd name="connsiteX1" fmla="*/ 29880 w 35923"/>
                <a:gd name="connsiteY1" fmla="*/ 66580 h 91929"/>
                <a:gd name="connsiteX2" fmla="*/ 16450 w 35923"/>
                <a:gd name="connsiteY2" fmla="*/ 5429 h 91929"/>
                <a:gd name="connsiteX3" fmla="*/ 20260 w 35923"/>
                <a:gd name="connsiteY3" fmla="*/ 5429 h 91929"/>
                <a:gd name="connsiteX4" fmla="*/ 19498 w 35923"/>
                <a:gd name="connsiteY4" fmla="*/ 6287 h 91929"/>
                <a:gd name="connsiteX5" fmla="*/ 8068 w 35923"/>
                <a:gd name="connsiteY5" fmla="*/ 67056 h 91929"/>
                <a:gd name="connsiteX6" fmla="*/ 20260 w 35923"/>
                <a:gd name="connsiteY6" fmla="*/ 91726 h 91929"/>
                <a:gd name="connsiteX7" fmla="*/ 4925 w 35923"/>
                <a:gd name="connsiteY7" fmla="*/ 68389 h 91929"/>
                <a:gd name="connsiteX8" fmla="*/ 353 w 35923"/>
                <a:gd name="connsiteY8" fmla="*/ 37814 h 91929"/>
                <a:gd name="connsiteX9" fmla="*/ 15974 w 35923"/>
                <a:gd name="connsiteY9" fmla="*/ 3143 h 91929"/>
                <a:gd name="connsiteX10" fmla="*/ 16736 w 35923"/>
                <a:gd name="connsiteY10" fmla="*/ 2191 h 91929"/>
                <a:gd name="connsiteX11" fmla="*/ 18736 w 35923"/>
                <a:gd name="connsiteY11" fmla="*/ 0 h 91929"/>
                <a:gd name="connsiteX12" fmla="*/ 20546 w 35923"/>
                <a:gd name="connsiteY12" fmla="*/ 2381 h 91929"/>
                <a:gd name="connsiteX13" fmla="*/ 35119 w 35923"/>
                <a:gd name="connsiteY13" fmla="*/ 36957 h 91929"/>
                <a:gd name="connsiteX14" fmla="*/ 33404 w 35923"/>
                <a:gd name="connsiteY14" fmla="*/ 67437 h 91929"/>
                <a:gd name="connsiteX15" fmla="*/ 25213 w 35923"/>
                <a:gd name="connsiteY15" fmla="*/ 86487 h 91929"/>
                <a:gd name="connsiteX16" fmla="*/ 20355 w 35923"/>
                <a:gd name="connsiteY16" fmla="*/ 91916 h 9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23" h="91929">
                  <a:moveTo>
                    <a:pt x="20355" y="91916"/>
                  </a:moveTo>
                  <a:cubicBezTo>
                    <a:pt x="24381" y="83816"/>
                    <a:pt x="27573" y="75327"/>
                    <a:pt x="29880" y="66580"/>
                  </a:cubicBezTo>
                  <a:cubicBezTo>
                    <a:pt x="34485" y="45213"/>
                    <a:pt x="29585" y="22899"/>
                    <a:pt x="16450" y="5429"/>
                  </a:cubicBezTo>
                  <a:lnTo>
                    <a:pt x="20260" y="5429"/>
                  </a:lnTo>
                  <a:lnTo>
                    <a:pt x="19498" y="6287"/>
                  </a:lnTo>
                  <a:cubicBezTo>
                    <a:pt x="4601" y="22801"/>
                    <a:pt x="189" y="46258"/>
                    <a:pt x="8068" y="67056"/>
                  </a:cubicBezTo>
                  <a:cubicBezTo>
                    <a:pt x="11347" y="75644"/>
                    <a:pt x="15429" y="83904"/>
                    <a:pt x="20260" y="91726"/>
                  </a:cubicBezTo>
                  <a:cubicBezTo>
                    <a:pt x="13105" y="85500"/>
                    <a:pt x="7800" y="77427"/>
                    <a:pt x="4925" y="68389"/>
                  </a:cubicBezTo>
                  <a:cubicBezTo>
                    <a:pt x="803" y="58759"/>
                    <a:pt x="-772" y="48229"/>
                    <a:pt x="353" y="37814"/>
                  </a:cubicBezTo>
                  <a:cubicBezTo>
                    <a:pt x="1921" y="24940"/>
                    <a:pt x="7369" y="12848"/>
                    <a:pt x="15974" y="3143"/>
                  </a:cubicBezTo>
                  <a:lnTo>
                    <a:pt x="16736" y="2191"/>
                  </a:lnTo>
                  <a:lnTo>
                    <a:pt x="18736" y="0"/>
                  </a:lnTo>
                  <a:lnTo>
                    <a:pt x="20546" y="2381"/>
                  </a:lnTo>
                  <a:cubicBezTo>
                    <a:pt x="28350" y="12430"/>
                    <a:pt x="33376" y="24354"/>
                    <a:pt x="35119" y="36957"/>
                  </a:cubicBezTo>
                  <a:cubicBezTo>
                    <a:pt x="36609" y="47129"/>
                    <a:pt x="36026" y="57497"/>
                    <a:pt x="33404" y="67437"/>
                  </a:cubicBezTo>
                  <a:cubicBezTo>
                    <a:pt x="31746" y="74196"/>
                    <a:pt x="28978" y="80633"/>
                    <a:pt x="25213" y="86487"/>
                  </a:cubicBezTo>
                  <a:cubicBezTo>
                    <a:pt x="22451" y="90202"/>
                    <a:pt x="20546" y="92107"/>
                    <a:pt x="20355" y="9191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127CD444-05E6-411B-A043-7461C29CA5FE}"/>
                </a:ext>
              </a:extLst>
            </p:cNvPr>
            <p:cNvSpPr/>
            <p:nvPr/>
          </p:nvSpPr>
          <p:spPr>
            <a:xfrm>
              <a:off x="6921655" y="5646788"/>
              <a:ext cx="35949" cy="92405"/>
            </a:xfrm>
            <a:custGeom>
              <a:avLst/>
              <a:gdLst>
                <a:gd name="connsiteX0" fmla="*/ 20450 w 35949"/>
                <a:gd name="connsiteY0" fmla="*/ 92392 h 92405"/>
                <a:gd name="connsiteX1" fmla="*/ 29975 w 35949"/>
                <a:gd name="connsiteY1" fmla="*/ 67056 h 92405"/>
                <a:gd name="connsiteX2" fmla="*/ 16640 w 35949"/>
                <a:gd name="connsiteY2" fmla="*/ 5619 h 92405"/>
                <a:gd name="connsiteX3" fmla="*/ 20450 w 35949"/>
                <a:gd name="connsiteY3" fmla="*/ 5620 h 92405"/>
                <a:gd name="connsiteX4" fmla="*/ 19688 w 35949"/>
                <a:gd name="connsiteY4" fmla="*/ 6477 h 92405"/>
                <a:gd name="connsiteX5" fmla="*/ 8258 w 35949"/>
                <a:gd name="connsiteY5" fmla="*/ 67246 h 92405"/>
                <a:gd name="connsiteX6" fmla="*/ 20450 w 35949"/>
                <a:gd name="connsiteY6" fmla="*/ 91916 h 92405"/>
                <a:gd name="connsiteX7" fmla="*/ 4925 w 35949"/>
                <a:gd name="connsiteY7" fmla="*/ 68389 h 92405"/>
                <a:gd name="connsiteX8" fmla="*/ 353 w 35949"/>
                <a:gd name="connsiteY8" fmla="*/ 37814 h 92405"/>
                <a:gd name="connsiteX9" fmla="*/ 15974 w 35949"/>
                <a:gd name="connsiteY9" fmla="*/ 3143 h 92405"/>
                <a:gd name="connsiteX10" fmla="*/ 16736 w 35949"/>
                <a:gd name="connsiteY10" fmla="*/ 2191 h 92405"/>
                <a:gd name="connsiteX11" fmla="*/ 18736 w 35949"/>
                <a:gd name="connsiteY11" fmla="*/ 0 h 92405"/>
                <a:gd name="connsiteX12" fmla="*/ 20546 w 35949"/>
                <a:gd name="connsiteY12" fmla="*/ 2381 h 92405"/>
                <a:gd name="connsiteX13" fmla="*/ 35119 w 35949"/>
                <a:gd name="connsiteY13" fmla="*/ 36957 h 92405"/>
                <a:gd name="connsiteX14" fmla="*/ 33404 w 35949"/>
                <a:gd name="connsiteY14" fmla="*/ 67437 h 92405"/>
                <a:gd name="connsiteX15" fmla="*/ 25213 w 35949"/>
                <a:gd name="connsiteY15" fmla="*/ 86487 h 92405"/>
                <a:gd name="connsiteX16" fmla="*/ 20450 w 35949"/>
                <a:gd name="connsiteY16" fmla="*/ 92392 h 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49" h="92405">
                  <a:moveTo>
                    <a:pt x="20450" y="92392"/>
                  </a:moveTo>
                  <a:cubicBezTo>
                    <a:pt x="24528" y="84314"/>
                    <a:pt x="27721" y="75820"/>
                    <a:pt x="29975" y="67056"/>
                  </a:cubicBezTo>
                  <a:cubicBezTo>
                    <a:pt x="34734" y="45612"/>
                    <a:pt x="29861" y="23161"/>
                    <a:pt x="16640" y="5619"/>
                  </a:cubicBezTo>
                  <a:lnTo>
                    <a:pt x="20450" y="5620"/>
                  </a:lnTo>
                  <a:lnTo>
                    <a:pt x="19688" y="6477"/>
                  </a:lnTo>
                  <a:cubicBezTo>
                    <a:pt x="4792" y="22991"/>
                    <a:pt x="379" y="46449"/>
                    <a:pt x="8258" y="67246"/>
                  </a:cubicBezTo>
                  <a:cubicBezTo>
                    <a:pt x="11538" y="75835"/>
                    <a:pt x="15620" y="84095"/>
                    <a:pt x="20450" y="91916"/>
                  </a:cubicBezTo>
                  <a:cubicBezTo>
                    <a:pt x="13197" y="85663"/>
                    <a:pt x="7822" y="77518"/>
                    <a:pt x="4925" y="68389"/>
                  </a:cubicBezTo>
                  <a:cubicBezTo>
                    <a:pt x="803" y="58759"/>
                    <a:pt x="-772" y="48229"/>
                    <a:pt x="353" y="37814"/>
                  </a:cubicBezTo>
                  <a:cubicBezTo>
                    <a:pt x="1921" y="24940"/>
                    <a:pt x="7369" y="12848"/>
                    <a:pt x="15974" y="3143"/>
                  </a:cubicBezTo>
                  <a:lnTo>
                    <a:pt x="16736" y="2191"/>
                  </a:lnTo>
                  <a:lnTo>
                    <a:pt x="18736" y="0"/>
                  </a:lnTo>
                  <a:lnTo>
                    <a:pt x="20546" y="2381"/>
                  </a:lnTo>
                  <a:cubicBezTo>
                    <a:pt x="28350" y="12430"/>
                    <a:pt x="33376" y="24354"/>
                    <a:pt x="35119" y="36957"/>
                  </a:cubicBezTo>
                  <a:cubicBezTo>
                    <a:pt x="36647" y="47127"/>
                    <a:pt x="36063" y="57503"/>
                    <a:pt x="33404" y="67437"/>
                  </a:cubicBezTo>
                  <a:cubicBezTo>
                    <a:pt x="31745" y="74196"/>
                    <a:pt x="28977" y="80633"/>
                    <a:pt x="25213" y="86487"/>
                  </a:cubicBezTo>
                  <a:cubicBezTo>
                    <a:pt x="22546" y="90678"/>
                    <a:pt x="20641" y="92583"/>
                    <a:pt x="20450" y="9239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BE25221E-4443-45F2-97D8-A24F83F3B855}"/>
                </a:ext>
              </a:extLst>
            </p:cNvPr>
            <p:cNvSpPr/>
            <p:nvPr/>
          </p:nvSpPr>
          <p:spPr>
            <a:xfrm>
              <a:off x="6425833" y="5296173"/>
              <a:ext cx="91573" cy="107441"/>
            </a:xfrm>
            <a:custGeom>
              <a:avLst/>
              <a:gdLst>
                <a:gd name="connsiteX0" fmla="*/ 17 w 91573"/>
                <a:gd name="connsiteY0" fmla="*/ 107442 h 107441"/>
                <a:gd name="connsiteX1" fmla="*/ 37165 w 91573"/>
                <a:gd name="connsiteY1" fmla="*/ 85439 h 107441"/>
                <a:gd name="connsiteX2" fmla="*/ 71169 w 91573"/>
                <a:gd name="connsiteY2" fmla="*/ 54578 h 107441"/>
                <a:gd name="connsiteX3" fmla="*/ 86314 w 91573"/>
                <a:gd name="connsiteY3" fmla="*/ 2572 h 107441"/>
                <a:gd name="connsiteX4" fmla="*/ 88981 w 91573"/>
                <a:gd name="connsiteY4" fmla="*/ 4667 h 107441"/>
                <a:gd name="connsiteX5" fmla="*/ 87171 w 91573"/>
                <a:gd name="connsiteY5" fmla="*/ 4667 h 107441"/>
                <a:gd name="connsiteX6" fmla="*/ 85361 w 91573"/>
                <a:gd name="connsiteY6" fmla="*/ 4667 h 107441"/>
                <a:gd name="connsiteX7" fmla="*/ 81742 w 91573"/>
                <a:gd name="connsiteY7" fmla="*/ 5239 h 107441"/>
                <a:gd name="connsiteX8" fmla="*/ 74598 w 91573"/>
                <a:gd name="connsiteY8" fmla="*/ 6858 h 107441"/>
                <a:gd name="connsiteX9" fmla="*/ 61072 w 91573"/>
                <a:gd name="connsiteY9" fmla="*/ 11621 h 107441"/>
                <a:gd name="connsiteX10" fmla="*/ 38022 w 91573"/>
                <a:gd name="connsiteY10" fmla="*/ 25622 h 107441"/>
                <a:gd name="connsiteX11" fmla="*/ 10399 w 91573"/>
                <a:gd name="connsiteY11" fmla="*/ 61817 h 107441"/>
                <a:gd name="connsiteX12" fmla="*/ 874 w 91573"/>
                <a:gd name="connsiteY12" fmla="*/ 103346 h 107441"/>
                <a:gd name="connsiteX13" fmla="*/ 208 w 91573"/>
                <a:gd name="connsiteY13" fmla="*/ 91630 h 107441"/>
                <a:gd name="connsiteX14" fmla="*/ 7161 w 91573"/>
                <a:gd name="connsiteY14" fmla="*/ 60484 h 107441"/>
                <a:gd name="connsiteX15" fmla="*/ 35164 w 91573"/>
                <a:gd name="connsiteY15" fmla="*/ 22384 h 107441"/>
                <a:gd name="connsiteX16" fmla="*/ 73264 w 91573"/>
                <a:gd name="connsiteY16" fmla="*/ 2476 h 107441"/>
                <a:gd name="connsiteX17" fmla="*/ 80789 w 91573"/>
                <a:gd name="connsiteY17" fmla="*/ 667 h 107441"/>
                <a:gd name="connsiteX18" fmla="*/ 84599 w 91573"/>
                <a:gd name="connsiteY18" fmla="*/ 0 h 107441"/>
                <a:gd name="connsiteX19" fmla="*/ 86599 w 91573"/>
                <a:gd name="connsiteY19" fmla="*/ 0 h 107441"/>
                <a:gd name="connsiteX20" fmla="*/ 88409 w 91573"/>
                <a:gd name="connsiteY20" fmla="*/ 0 h 107441"/>
                <a:gd name="connsiteX21" fmla="*/ 91171 w 91573"/>
                <a:gd name="connsiteY21" fmla="*/ 2096 h 107441"/>
                <a:gd name="connsiteX22" fmla="*/ 74788 w 91573"/>
                <a:gd name="connsiteY22" fmla="*/ 57626 h 107441"/>
                <a:gd name="connsiteX23" fmla="*/ 38974 w 91573"/>
                <a:gd name="connsiteY23" fmla="*/ 88773 h 107441"/>
                <a:gd name="connsiteX24" fmla="*/ 10399 w 91573"/>
                <a:gd name="connsiteY24" fmla="*/ 103441 h 107441"/>
                <a:gd name="connsiteX25" fmla="*/ 17 w 91573"/>
                <a:gd name="connsiteY25" fmla="*/ 107442 h 10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573" h="107441">
                  <a:moveTo>
                    <a:pt x="17" y="107442"/>
                  </a:moveTo>
                  <a:cubicBezTo>
                    <a:pt x="-459" y="106585"/>
                    <a:pt x="14686" y="99631"/>
                    <a:pt x="37165" y="85439"/>
                  </a:cubicBezTo>
                  <a:cubicBezTo>
                    <a:pt x="50269" y="77289"/>
                    <a:pt x="61790" y="66834"/>
                    <a:pt x="71169" y="54578"/>
                  </a:cubicBezTo>
                  <a:cubicBezTo>
                    <a:pt x="82659" y="39806"/>
                    <a:pt x="88077" y="21204"/>
                    <a:pt x="86314" y="2572"/>
                  </a:cubicBezTo>
                  <a:cubicBezTo>
                    <a:pt x="83837" y="667"/>
                    <a:pt x="89647" y="5048"/>
                    <a:pt x="88981" y="4667"/>
                  </a:cubicBezTo>
                  <a:lnTo>
                    <a:pt x="87171" y="4667"/>
                  </a:lnTo>
                  <a:lnTo>
                    <a:pt x="85361" y="4667"/>
                  </a:lnTo>
                  <a:cubicBezTo>
                    <a:pt x="84123" y="4667"/>
                    <a:pt x="82980" y="4667"/>
                    <a:pt x="81742" y="5239"/>
                  </a:cubicBezTo>
                  <a:lnTo>
                    <a:pt x="74598" y="6858"/>
                  </a:lnTo>
                  <a:cubicBezTo>
                    <a:pt x="69989" y="8145"/>
                    <a:pt x="65471" y="9736"/>
                    <a:pt x="61072" y="11621"/>
                  </a:cubicBezTo>
                  <a:cubicBezTo>
                    <a:pt x="52788" y="15217"/>
                    <a:pt x="45032" y="19928"/>
                    <a:pt x="38022" y="25622"/>
                  </a:cubicBezTo>
                  <a:cubicBezTo>
                    <a:pt x="26090" y="35342"/>
                    <a:pt x="16626" y="47744"/>
                    <a:pt x="10399" y="61817"/>
                  </a:cubicBezTo>
                  <a:cubicBezTo>
                    <a:pt x="4967" y="75044"/>
                    <a:pt x="1749" y="89074"/>
                    <a:pt x="874" y="103346"/>
                  </a:cubicBezTo>
                  <a:cubicBezTo>
                    <a:pt x="9" y="99504"/>
                    <a:pt x="-216" y="95546"/>
                    <a:pt x="208" y="91630"/>
                  </a:cubicBezTo>
                  <a:cubicBezTo>
                    <a:pt x="743" y="80929"/>
                    <a:pt x="3094" y="70396"/>
                    <a:pt x="7161" y="60484"/>
                  </a:cubicBezTo>
                  <a:cubicBezTo>
                    <a:pt x="13229" y="45679"/>
                    <a:pt x="22846" y="32595"/>
                    <a:pt x="35164" y="22384"/>
                  </a:cubicBezTo>
                  <a:cubicBezTo>
                    <a:pt x="46249" y="13031"/>
                    <a:pt x="59257" y="6235"/>
                    <a:pt x="73264" y="2476"/>
                  </a:cubicBezTo>
                  <a:cubicBezTo>
                    <a:pt x="75741" y="1810"/>
                    <a:pt x="78217" y="1143"/>
                    <a:pt x="80789" y="667"/>
                  </a:cubicBezTo>
                  <a:lnTo>
                    <a:pt x="84599" y="0"/>
                  </a:lnTo>
                  <a:lnTo>
                    <a:pt x="86599" y="0"/>
                  </a:lnTo>
                  <a:lnTo>
                    <a:pt x="88409" y="0"/>
                  </a:lnTo>
                  <a:lnTo>
                    <a:pt x="91171" y="2096"/>
                  </a:lnTo>
                  <a:cubicBezTo>
                    <a:pt x="93229" y="22040"/>
                    <a:pt x="87343" y="41992"/>
                    <a:pt x="74788" y="57626"/>
                  </a:cubicBezTo>
                  <a:cubicBezTo>
                    <a:pt x="64934" y="70186"/>
                    <a:pt x="52780" y="80757"/>
                    <a:pt x="38974" y="88773"/>
                  </a:cubicBezTo>
                  <a:cubicBezTo>
                    <a:pt x="29749" y="94226"/>
                    <a:pt x="20207" y="99124"/>
                    <a:pt x="10399" y="103441"/>
                  </a:cubicBezTo>
                  <a:cubicBezTo>
                    <a:pt x="7083" y="105124"/>
                    <a:pt x="3605" y="106464"/>
                    <a:pt x="17" y="1074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66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  <p:bldP spid="439" grpId="1" animBg="1"/>
      <p:bldP spid="440" grpId="0"/>
      <p:bldP spid="440" grpId="1"/>
      <p:bldP spid="6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308844" y="-14462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8030281" y="556575"/>
            <a:ext cx="410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455" name="TextBox 454">
            <a:extLst>
              <a:ext uri="{FF2B5EF4-FFF2-40B4-BE49-F238E27FC236}">
                <a16:creationId xmlns:a16="http://schemas.microsoft.com/office/drawing/2014/main" id="{71D88DB9-F105-46EE-9C65-CFA46305BE7D}"/>
              </a:ext>
            </a:extLst>
          </p:cNvPr>
          <p:cNvSpPr txBox="1"/>
          <p:nvPr/>
        </p:nvSpPr>
        <p:spPr>
          <a:xfrm>
            <a:off x="-68226" y="614426"/>
            <a:ext cx="308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grpSp>
        <p:nvGrpSpPr>
          <p:cNvPr id="341" name="Graphic 15">
            <a:extLst>
              <a:ext uri="{FF2B5EF4-FFF2-40B4-BE49-F238E27FC236}">
                <a16:creationId xmlns:a16="http://schemas.microsoft.com/office/drawing/2014/main" id="{4C692CBD-19D9-4421-8A06-3A7DE0C92308}"/>
              </a:ext>
            </a:extLst>
          </p:cNvPr>
          <p:cNvGrpSpPr/>
          <p:nvPr/>
        </p:nvGrpSpPr>
        <p:grpSpPr>
          <a:xfrm>
            <a:off x="10884545" y="5641753"/>
            <a:ext cx="1307455" cy="1216247"/>
            <a:chOff x="9415653" y="5044046"/>
            <a:chExt cx="1307455" cy="1216247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174415F-F3CF-4059-8B7C-AE89E021E8FF}"/>
                </a:ext>
              </a:extLst>
            </p:cNvPr>
            <p:cNvSpPr/>
            <p:nvPr/>
          </p:nvSpPr>
          <p:spPr>
            <a:xfrm>
              <a:off x="10043157" y="5318836"/>
              <a:ext cx="469490" cy="545979"/>
            </a:xfrm>
            <a:custGeom>
              <a:avLst/>
              <a:gdLst>
                <a:gd name="connsiteX0" fmla="*/ 469490 w 469490"/>
                <a:gd name="connsiteY0" fmla="*/ 121926 h 545979"/>
                <a:gd name="connsiteX1" fmla="*/ 468537 w 469490"/>
                <a:gd name="connsiteY1" fmla="*/ 119831 h 545979"/>
                <a:gd name="connsiteX2" fmla="*/ 465299 w 469490"/>
                <a:gd name="connsiteY2" fmla="*/ 113830 h 545979"/>
                <a:gd name="connsiteX3" fmla="*/ 451012 w 469490"/>
                <a:gd name="connsiteY3" fmla="*/ 91542 h 545979"/>
                <a:gd name="connsiteX4" fmla="*/ 380717 w 469490"/>
                <a:gd name="connsiteY4" fmla="*/ 24867 h 545979"/>
                <a:gd name="connsiteX5" fmla="*/ 317662 w 469490"/>
                <a:gd name="connsiteY5" fmla="*/ 1626 h 545979"/>
                <a:gd name="connsiteX6" fmla="*/ 240985 w 469490"/>
                <a:gd name="connsiteY6" fmla="*/ 9722 h 545979"/>
                <a:gd name="connsiteX7" fmla="*/ 175453 w 469490"/>
                <a:gd name="connsiteY7" fmla="*/ 63443 h 545979"/>
                <a:gd name="connsiteX8" fmla="*/ 146878 w 469490"/>
                <a:gd name="connsiteY8" fmla="*/ 150120 h 545979"/>
                <a:gd name="connsiteX9" fmla="*/ 128590 w 469490"/>
                <a:gd name="connsiteY9" fmla="*/ 191459 h 545979"/>
                <a:gd name="connsiteX10" fmla="*/ 97444 w 469490"/>
                <a:gd name="connsiteY10" fmla="*/ 222129 h 545979"/>
                <a:gd name="connsiteX11" fmla="*/ 62392 w 469490"/>
                <a:gd name="connsiteY11" fmla="*/ 247656 h 545979"/>
                <a:gd name="connsiteX12" fmla="*/ 33817 w 469490"/>
                <a:gd name="connsiteY12" fmla="*/ 278517 h 545979"/>
                <a:gd name="connsiteX13" fmla="*/ 4575 w 469490"/>
                <a:gd name="connsiteY13" fmla="*/ 349955 h 545979"/>
                <a:gd name="connsiteX14" fmla="*/ 670 w 469490"/>
                <a:gd name="connsiteY14" fmla="*/ 416630 h 545979"/>
                <a:gd name="connsiteX15" fmla="*/ 17814 w 469490"/>
                <a:gd name="connsiteY15" fmla="*/ 511880 h 545979"/>
                <a:gd name="connsiteX16" fmla="*/ 24863 w 469490"/>
                <a:gd name="connsiteY16" fmla="*/ 537312 h 545979"/>
                <a:gd name="connsiteX17" fmla="*/ 27816 w 469490"/>
                <a:gd name="connsiteY17" fmla="*/ 545980 h 545979"/>
                <a:gd name="connsiteX18" fmla="*/ 25911 w 469490"/>
                <a:gd name="connsiteY18" fmla="*/ 537026 h 545979"/>
                <a:gd name="connsiteX19" fmla="*/ 19910 w 469490"/>
                <a:gd name="connsiteY19" fmla="*/ 511404 h 545979"/>
                <a:gd name="connsiteX20" fmla="*/ 4479 w 469490"/>
                <a:gd name="connsiteY20" fmla="*/ 416154 h 545979"/>
                <a:gd name="connsiteX21" fmla="*/ 8956 w 469490"/>
                <a:gd name="connsiteY21" fmla="*/ 350146 h 545979"/>
                <a:gd name="connsiteX22" fmla="*/ 37531 w 469490"/>
                <a:gd name="connsiteY22" fmla="*/ 280708 h 545979"/>
                <a:gd name="connsiteX23" fmla="*/ 65249 w 469490"/>
                <a:gd name="connsiteY23" fmla="*/ 250895 h 545979"/>
                <a:gd name="connsiteX24" fmla="*/ 100301 w 469490"/>
                <a:gd name="connsiteY24" fmla="*/ 225654 h 545979"/>
                <a:gd name="connsiteX25" fmla="*/ 132686 w 469490"/>
                <a:gd name="connsiteY25" fmla="*/ 193745 h 545979"/>
                <a:gd name="connsiteX26" fmla="*/ 151736 w 469490"/>
                <a:gd name="connsiteY26" fmla="*/ 150978 h 545979"/>
                <a:gd name="connsiteX27" fmla="*/ 180311 w 469490"/>
                <a:gd name="connsiteY27" fmla="*/ 65252 h 545979"/>
                <a:gd name="connsiteX28" fmla="*/ 243081 w 469490"/>
                <a:gd name="connsiteY28" fmla="*/ 13532 h 545979"/>
                <a:gd name="connsiteX29" fmla="*/ 317375 w 469490"/>
                <a:gd name="connsiteY29" fmla="*/ 5245 h 545979"/>
                <a:gd name="connsiteX30" fmla="*/ 379193 w 469490"/>
                <a:gd name="connsiteY30" fmla="*/ 27343 h 545979"/>
                <a:gd name="connsiteX31" fmla="*/ 449773 w 469490"/>
                <a:gd name="connsiteY31" fmla="*/ 91732 h 545979"/>
                <a:gd name="connsiteX32" fmla="*/ 464728 w 469490"/>
                <a:gd name="connsiteY32" fmla="*/ 113259 h 545979"/>
                <a:gd name="connsiteX33" fmla="*/ 469490 w 469490"/>
                <a:gd name="connsiteY33" fmla="*/ 121926 h 54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490" h="545979">
                  <a:moveTo>
                    <a:pt x="469490" y="121926"/>
                  </a:moveTo>
                  <a:cubicBezTo>
                    <a:pt x="469258" y="121192"/>
                    <a:pt x="468939" y="120488"/>
                    <a:pt x="468537" y="119831"/>
                  </a:cubicBezTo>
                  <a:lnTo>
                    <a:pt x="465299" y="113830"/>
                  </a:lnTo>
                  <a:cubicBezTo>
                    <a:pt x="462251" y="108591"/>
                    <a:pt x="457679" y="100971"/>
                    <a:pt x="451012" y="91542"/>
                  </a:cubicBezTo>
                  <a:cubicBezTo>
                    <a:pt x="432368" y="64759"/>
                    <a:pt x="408447" y="42070"/>
                    <a:pt x="380717" y="24867"/>
                  </a:cubicBezTo>
                  <a:cubicBezTo>
                    <a:pt x="361425" y="13061"/>
                    <a:pt x="340000" y="5164"/>
                    <a:pt x="317662" y="1626"/>
                  </a:cubicBezTo>
                  <a:cubicBezTo>
                    <a:pt x="291828" y="-2133"/>
                    <a:pt x="265464" y="651"/>
                    <a:pt x="240985" y="9722"/>
                  </a:cubicBezTo>
                  <a:cubicBezTo>
                    <a:pt x="213503" y="19365"/>
                    <a:pt x="190300" y="38386"/>
                    <a:pt x="175453" y="63443"/>
                  </a:cubicBezTo>
                  <a:cubicBezTo>
                    <a:pt x="160404" y="89732"/>
                    <a:pt x="155546" y="120593"/>
                    <a:pt x="146878" y="150120"/>
                  </a:cubicBezTo>
                  <a:cubicBezTo>
                    <a:pt x="142809" y="164710"/>
                    <a:pt x="136649" y="178634"/>
                    <a:pt x="128590" y="191459"/>
                  </a:cubicBezTo>
                  <a:cubicBezTo>
                    <a:pt x="120109" y="203448"/>
                    <a:pt x="109562" y="213834"/>
                    <a:pt x="97444" y="222129"/>
                  </a:cubicBezTo>
                  <a:cubicBezTo>
                    <a:pt x="85728" y="230797"/>
                    <a:pt x="73440" y="238608"/>
                    <a:pt x="62392" y="247656"/>
                  </a:cubicBezTo>
                  <a:cubicBezTo>
                    <a:pt x="51492" y="256580"/>
                    <a:pt x="41876" y="266965"/>
                    <a:pt x="33817" y="278517"/>
                  </a:cubicBezTo>
                  <a:cubicBezTo>
                    <a:pt x="19332" y="300104"/>
                    <a:pt x="9384" y="324408"/>
                    <a:pt x="4575" y="349955"/>
                  </a:cubicBezTo>
                  <a:cubicBezTo>
                    <a:pt x="366" y="371914"/>
                    <a:pt x="-947" y="394330"/>
                    <a:pt x="670" y="416630"/>
                  </a:cubicBezTo>
                  <a:cubicBezTo>
                    <a:pt x="3423" y="448842"/>
                    <a:pt x="9163" y="480729"/>
                    <a:pt x="17814" y="511880"/>
                  </a:cubicBezTo>
                  <a:cubicBezTo>
                    <a:pt x="20767" y="523024"/>
                    <a:pt x="23244" y="531501"/>
                    <a:pt x="24863" y="537312"/>
                  </a:cubicBezTo>
                  <a:cubicBezTo>
                    <a:pt x="25576" y="540286"/>
                    <a:pt x="26565" y="543188"/>
                    <a:pt x="27816" y="545980"/>
                  </a:cubicBezTo>
                  <a:cubicBezTo>
                    <a:pt x="27363" y="542959"/>
                    <a:pt x="26727" y="539969"/>
                    <a:pt x="25911" y="537026"/>
                  </a:cubicBezTo>
                  <a:cubicBezTo>
                    <a:pt x="24482" y="530740"/>
                    <a:pt x="22386" y="522167"/>
                    <a:pt x="19910" y="511404"/>
                  </a:cubicBezTo>
                  <a:cubicBezTo>
                    <a:pt x="11959" y="480173"/>
                    <a:pt x="6795" y="448298"/>
                    <a:pt x="4479" y="416154"/>
                  </a:cubicBezTo>
                  <a:cubicBezTo>
                    <a:pt x="3077" y="394050"/>
                    <a:pt x="4582" y="371858"/>
                    <a:pt x="8956" y="350146"/>
                  </a:cubicBezTo>
                  <a:cubicBezTo>
                    <a:pt x="13665" y="325299"/>
                    <a:pt x="23388" y="301672"/>
                    <a:pt x="37531" y="280708"/>
                  </a:cubicBezTo>
                  <a:cubicBezTo>
                    <a:pt x="45361" y="269548"/>
                    <a:pt x="54687" y="259516"/>
                    <a:pt x="65249" y="250895"/>
                  </a:cubicBezTo>
                  <a:cubicBezTo>
                    <a:pt x="76108" y="242132"/>
                    <a:pt x="88300" y="234417"/>
                    <a:pt x="100301" y="225654"/>
                  </a:cubicBezTo>
                  <a:cubicBezTo>
                    <a:pt x="112904" y="217024"/>
                    <a:pt x="123870" y="206219"/>
                    <a:pt x="132686" y="193745"/>
                  </a:cubicBezTo>
                  <a:cubicBezTo>
                    <a:pt x="141100" y="180501"/>
                    <a:pt x="147518" y="166091"/>
                    <a:pt x="151736" y="150978"/>
                  </a:cubicBezTo>
                  <a:cubicBezTo>
                    <a:pt x="160594" y="120974"/>
                    <a:pt x="165452" y="90494"/>
                    <a:pt x="180311" y="65252"/>
                  </a:cubicBezTo>
                  <a:cubicBezTo>
                    <a:pt x="194570" y="41227"/>
                    <a:pt x="216771" y="22934"/>
                    <a:pt x="243081" y="13532"/>
                  </a:cubicBezTo>
                  <a:cubicBezTo>
                    <a:pt x="266774" y="4644"/>
                    <a:pt x="292307" y="1796"/>
                    <a:pt x="317375" y="5245"/>
                  </a:cubicBezTo>
                  <a:cubicBezTo>
                    <a:pt x="339221" y="8528"/>
                    <a:pt x="360217" y="16033"/>
                    <a:pt x="379193" y="27343"/>
                  </a:cubicBezTo>
                  <a:cubicBezTo>
                    <a:pt x="406708" y="43978"/>
                    <a:pt x="430689" y="65855"/>
                    <a:pt x="449773" y="91732"/>
                  </a:cubicBezTo>
                  <a:cubicBezTo>
                    <a:pt x="456536" y="101257"/>
                    <a:pt x="461489" y="108210"/>
                    <a:pt x="464728" y="113259"/>
                  </a:cubicBezTo>
                  <a:cubicBezTo>
                    <a:pt x="466040" y="116291"/>
                    <a:pt x="467635" y="119193"/>
                    <a:pt x="469490" y="12192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604A490-C5FE-4964-B268-BD08E07500F6}"/>
                </a:ext>
              </a:extLst>
            </p:cNvPr>
            <p:cNvSpPr/>
            <p:nvPr/>
          </p:nvSpPr>
          <p:spPr>
            <a:xfrm>
              <a:off x="10117148" y="5545107"/>
              <a:ext cx="107285" cy="149175"/>
            </a:xfrm>
            <a:custGeom>
              <a:avLst/>
              <a:gdLst>
                <a:gd name="connsiteX0" fmla="*/ 9546 w 107285"/>
                <a:gd name="connsiteY0" fmla="*/ 3954 h 149175"/>
                <a:gd name="connsiteX1" fmla="*/ 32501 w 107285"/>
                <a:gd name="connsiteY1" fmla="*/ 3954 h 149175"/>
                <a:gd name="connsiteX2" fmla="*/ 62029 w 107285"/>
                <a:gd name="connsiteY2" fmla="*/ 18622 h 149175"/>
                <a:gd name="connsiteX3" fmla="*/ 102320 w 107285"/>
                <a:gd name="connsiteY3" fmla="*/ 149020 h 149175"/>
                <a:gd name="connsiteX4" fmla="*/ 153 w 107285"/>
                <a:gd name="connsiteY4" fmla="*/ 57754 h 149175"/>
                <a:gd name="connsiteX5" fmla="*/ 13261 w 107285"/>
                <a:gd name="connsiteY5" fmla="*/ 3382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175">
                  <a:moveTo>
                    <a:pt x="9546" y="3954"/>
                  </a:moveTo>
                  <a:cubicBezTo>
                    <a:pt x="17642" y="-3666"/>
                    <a:pt x="21548" y="1668"/>
                    <a:pt x="32501" y="3954"/>
                  </a:cubicBezTo>
                  <a:cubicBezTo>
                    <a:pt x="43417" y="6294"/>
                    <a:pt x="53569" y="11338"/>
                    <a:pt x="62029" y="18622"/>
                  </a:cubicBezTo>
                  <a:cubicBezTo>
                    <a:pt x="100363" y="50096"/>
                    <a:pt x="116217" y="101408"/>
                    <a:pt x="102320" y="149020"/>
                  </a:cubicBezTo>
                  <a:cubicBezTo>
                    <a:pt x="48905" y="152030"/>
                    <a:pt x="3163" y="111169"/>
                    <a:pt x="153" y="57754"/>
                  </a:cubicBezTo>
                  <a:cubicBezTo>
                    <a:pt x="-918" y="38736"/>
                    <a:pt x="3641" y="19824"/>
                    <a:pt x="13261" y="338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66C4FA5-6150-486C-9E56-C2488C99FCD0}"/>
                </a:ext>
              </a:extLst>
            </p:cNvPr>
            <p:cNvSpPr/>
            <p:nvPr/>
          </p:nvSpPr>
          <p:spPr>
            <a:xfrm>
              <a:off x="10460545" y="5385137"/>
              <a:ext cx="146113" cy="114457"/>
            </a:xfrm>
            <a:custGeom>
              <a:avLst/>
              <a:gdLst>
                <a:gd name="connsiteX0" fmla="*/ 0 w 146113"/>
                <a:gd name="connsiteY0" fmla="*/ 11905 h 114457"/>
                <a:gd name="connsiteX1" fmla="*/ 20669 w 146113"/>
                <a:gd name="connsiteY1" fmla="*/ 1713 h 114457"/>
                <a:gd name="connsiteX2" fmla="*/ 53626 w 146113"/>
                <a:gd name="connsiteY2" fmla="*/ 2380 h 114457"/>
                <a:gd name="connsiteX3" fmla="*/ 146113 w 146113"/>
                <a:gd name="connsiteY3" fmla="*/ 102774 h 114457"/>
                <a:gd name="connsiteX4" fmla="*/ 14585 w 146113"/>
                <a:gd name="connsiteY4" fmla="*/ 63512 h 114457"/>
                <a:gd name="connsiteX5" fmla="*/ 3238 w 146113"/>
                <a:gd name="connsiteY5" fmla="*/ 9524 h 11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57">
                  <a:moveTo>
                    <a:pt x="0" y="11905"/>
                  </a:moveTo>
                  <a:cubicBezTo>
                    <a:pt x="4096" y="1618"/>
                    <a:pt x="9525" y="4666"/>
                    <a:pt x="20669" y="1713"/>
                  </a:cubicBezTo>
                  <a:cubicBezTo>
                    <a:pt x="31543" y="-778"/>
                    <a:pt x="42863" y="-549"/>
                    <a:pt x="53626" y="2380"/>
                  </a:cubicBezTo>
                  <a:cubicBezTo>
                    <a:pt x="101782" y="14296"/>
                    <a:pt x="138178" y="53803"/>
                    <a:pt x="146113" y="102774"/>
                  </a:cubicBezTo>
                  <a:cubicBezTo>
                    <a:pt x="98951" y="128253"/>
                    <a:pt x="40064" y="110675"/>
                    <a:pt x="14585" y="63512"/>
                  </a:cubicBezTo>
                  <a:cubicBezTo>
                    <a:pt x="5660" y="46993"/>
                    <a:pt x="1719" y="28239"/>
                    <a:pt x="3238" y="952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87CA6BAE-9140-49EC-8A8E-EA0B675E90BE}"/>
                </a:ext>
              </a:extLst>
            </p:cNvPr>
            <p:cNvSpPr/>
            <p:nvPr/>
          </p:nvSpPr>
          <p:spPr>
            <a:xfrm>
              <a:off x="10045922" y="5715994"/>
              <a:ext cx="183165" cy="83289"/>
            </a:xfrm>
            <a:custGeom>
              <a:avLst/>
              <a:gdLst>
                <a:gd name="connsiteX0" fmla="*/ 7144 w 183165"/>
                <a:gd name="connsiteY0" fmla="*/ 38712 h 83289"/>
                <a:gd name="connsiteX1" fmla="*/ 165006 w 183165"/>
                <a:gd name="connsiteY1" fmla="*/ 27266 h 83289"/>
                <a:gd name="connsiteX2" fmla="*/ 183166 w 183165"/>
                <a:gd name="connsiteY2" fmla="*/ 47285 h 83289"/>
                <a:gd name="connsiteX3" fmla="*/ 91916 w 183165"/>
                <a:gd name="connsiteY3" fmla="*/ 83290 h 83289"/>
                <a:gd name="connsiteX4" fmla="*/ 0 w 183165"/>
                <a:gd name="connsiteY4" fmla="*/ 46142 h 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9">
                  <a:moveTo>
                    <a:pt x="7144" y="38712"/>
                  </a:moveTo>
                  <a:cubicBezTo>
                    <a:pt x="47576" y="-8041"/>
                    <a:pt x="118253" y="-13166"/>
                    <a:pt x="165006" y="27266"/>
                  </a:cubicBezTo>
                  <a:cubicBezTo>
                    <a:pt x="171846" y="33181"/>
                    <a:pt x="177944" y="39903"/>
                    <a:pt x="183166" y="47285"/>
                  </a:cubicBezTo>
                  <a:cubicBezTo>
                    <a:pt x="158165" y="70025"/>
                    <a:pt x="125708" y="82832"/>
                    <a:pt x="91916" y="83290"/>
                  </a:cubicBezTo>
                  <a:cubicBezTo>
                    <a:pt x="57803" y="82384"/>
                    <a:pt x="25163" y="69193"/>
                    <a:pt x="0" y="4614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1C47372-90B5-4F18-8ECA-7F42C4414264}"/>
                </a:ext>
              </a:extLst>
            </p:cNvPr>
            <p:cNvSpPr/>
            <p:nvPr/>
          </p:nvSpPr>
          <p:spPr>
            <a:xfrm>
              <a:off x="9964078" y="5463109"/>
              <a:ext cx="126744" cy="138088"/>
            </a:xfrm>
            <a:custGeom>
              <a:avLst/>
              <a:gdLst>
                <a:gd name="connsiteX0" fmla="*/ 116420 w 126744"/>
                <a:gd name="connsiteY0" fmla="*/ 138054 h 138088"/>
                <a:gd name="connsiteX1" fmla="*/ 34 w 126744"/>
                <a:gd name="connsiteY1" fmla="*/ 27242 h 138088"/>
                <a:gd name="connsiteX2" fmla="*/ 2120 w 126744"/>
                <a:gd name="connsiteY2" fmla="*/ 2609 h 138088"/>
                <a:gd name="connsiteX3" fmla="*/ 124158 w 126744"/>
                <a:gd name="connsiteY3" fmla="*/ 79043 h 138088"/>
                <a:gd name="connsiteX4" fmla="*/ 120515 w 126744"/>
                <a:gd name="connsiteY4" fmla="*/ 136911 h 13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4" h="138088">
                  <a:moveTo>
                    <a:pt x="116420" y="138054"/>
                  </a:moveTo>
                  <a:cubicBezTo>
                    <a:pt x="53681" y="139593"/>
                    <a:pt x="1573" y="89981"/>
                    <a:pt x="34" y="27242"/>
                  </a:cubicBezTo>
                  <a:cubicBezTo>
                    <a:pt x="-168" y="18979"/>
                    <a:pt x="531" y="10719"/>
                    <a:pt x="2120" y="2609"/>
                  </a:cubicBezTo>
                  <a:cubicBezTo>
                    <a:pt x="56926" y="-9985"/>
                    <a:pt x="111565" y="24236"/>
                    <a:pt x="124158" y="79043"/>
                  </a:cubicBezTo>
                  <a:cubicBezTo>
                    <a:pt x="128578" y="98277"/>
                    <a:pt x="127312" y="118382"/>
                    <a:pt x="120515" y="136911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98E107A-1F7E-4A2E-B75E-A34AD0CAD122}"/>
                </a:ext>
              </a:extLst>
            </p:cNvPr>
            <p:cNvSpPr/>
            <p:nvPr/>
          </p:nvSpPr>
          <p:spPr>
            <a:xfrm>
              <a:off x="10044969" y="5315099"/>
              <a:ext cx="156220" cy="113051"/>
            </a:xfrm>
            <a:custGeom>
              <a:avLst/>
              <a:gdLst>
                <a:gd name="connsiteX0" fmla="*/ 153067 w 156220"/>
                <a:gd name="connsiteY0" fmla="*/ 105470 h 113051"/>
                <a:gd name="connsiteX1" fmla="*/ 6366 w 156220"/>
                <a:gd name="connsiteY1" fmla="*/ 40196 h 113051"/>
                <a:gd name="connsiteX2" fmla="*/ 0 w 156220"/>
                <a:gd name="connsiteY2" fmla="*/ 15840 h 113051"/>
                <a:gd name="connsiteX3" fmla="*/ 140393 w 156220"/>
                <a:gd name="connsiteY3" fmla="*/ 47247 h 113051"/>
                <a:gd name="connsiteX4" fmla="*/ 156210 w 156220"/>
                <a:gd name="connsiteY4" fmla="*/ 103184 h 1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20" h="113051">
                  <a:moveTo>
                    <a:pt x="153067" y="105470"/>
                  </a:moveTo>
                  <a:cubicBezTo>
                    <a:pt x="94532" y="127955"/>
                    <a:pt x="28851" y="98731"/>
                    <a:pt x="6366" y="40196"/>
                  </a:cubicBezTo>
                  <a:cubicBezTo>
                    <a:pt x="3348" y="32338"/>
                    <a:pt x="1213" y="24169"/>
                    <a:pt x="0" y="15840"/>
                  </a:cubicBezTo>
                  <a:cubicBezTo>
                    <a:pt x="47442" y="-14256"/>
                    <a:pt x="110298" y="-195"/>
                    <a:pt x="140393" y="47247"/>
                  </a:cubicBezTo>
                  <a:cubicBezTo>
                    <a:pt x="150994" y="63957"/>
                    <a:pt x="156491" y="83397"/>
                    <a:pt x="156210" y="10318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20C387E7-96E9-42CD-BD34-A416CEBBA498}"/>
                </a:ext>
              </a:extLst>
            </p:cNvPr>
            <p:cNvSpPr/>
            <p:nvPr/>
          </p:nvSpPr>
          <p:spPr>
            <a:xfrm>
              <a:off x="10234224" y="5353955"/>
              <a:ext cx="156311" cy="113026"/>
            </a:xfrm>
            <a:custGeom>
              <a:avLst/>
              <a:gdLst>
                <a:gd name="connsiteX0" fmla="*/ 3245 w 156311"/>
                <a:gd name="connsiteY0" fmla="*/ 7654 h 113026"/>
                <a:gd name="connsiteX1" fmla="*/ 149836 w 156311"/>
                <a:gd name="connsiteY1" fmla="*/ 72511 h 113026"/>
                <a:gd name="connsiteX2" fmla="*/ 156312 w 156311"/>
                <a:gd name="connsiteY2" fmla="*/ 97285 h 113026"/>
                <a:gd name="connsiteX3" fmla="*/ 15729 w 156311"/>
                <a:gd name="connsiteY3" fmla="*/ 65491 h 113026"/>
                <a:gd name="connsiteX4" fmla="*/ 7 w 156311"/>
                <a:gd name="connsiteY4" fmla="*/ 9940 h 11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1" h="113026">
                  <a:moveTo>
                    <a:pt x="3245" y="7654"/>
                  </a:moveTo>
                  <a:cubicBezTo>
                    <a:pt x="61634" y="-14916"/>
                    <a:pt x="127266" y="14121"/>
                    <a:pt x="149836" y="72511"/>
                  </a:cubicBezTo>
                  <a:cubicBezTo>
                    <a:pt x="152924" y="80498"/>
                    <a:pt x="155096" y="88809"/>
                    <a:pt x="156312" y="97285"/>
                  </a:cubicBezTo>
                  <a:cubicBezTo>
                    <a:pt x="108711" y="127326"/>
                    <a:pt x="45770" y="113091"/>
                    <a:pt x="15729" y="65491"/>
                  </a:cubicBezTo>
                  <a:cubicBezTo>
                    <a:pt x="5244" y="48876"/>
                    <a:pt x="-216" y="29586"/>
                    <a:pt x="7" y="9940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3F8536C-115E-487A-837F-BDD00B262B85}"/>
                </a:ext>
              </a:extLst>
            </p:cNvPr>
            <p:cNvSpPr/>
            <p:nvPr/>
          </p:nvSpPr>
          <p:spPr>
            <a:xfrm>
              <a:off x="10207221" y="5163108"/>
              <a:ext cx="105422" cy="166973"/>
            </a:xfrm>
            <a:custGeom>
              <a:avLst/>
              <a:gdLst>
                <a:gd name="connsiteX0" fmla="*/ 77207 w 105422"/>
                <a:gd name="connsiteY0" fmla="*/ 166688 h 166973"/>
                <a:gd name="connsiteX1" fmla="*/ 5930 w 105422"/>
                <a:gd name="connsiteY1" fmla="*/ 23259 h 166973"/>
                <a:gd name="connsiteX2" fmla="*/ 16818 w 105422"/>
                <a:gd name="connsiteY2" fmla="*/ 0 h 166973"/>
                <a:gd name="connsiteX3" fmla="*/ 104548 w 105422"/>
                <a:gd name="connsiteY3" fmla="*/ 114189 h 166973"/>
                <a:gd name="connsiteX4" fmla="*/ 81112 w 105422"/>
                <a:gd name="connsiteY4" fmla="*/ 166973 h 16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22" h="166973">
                  <a:moveTo>
                    <a:pt x="77207" y="166688"/>
                  </a:moveTo>
                  <a:cubicBezTo>
                    <a:pt x="17918" y="146763"/>
                    <a:pt x="-13994" y="82548"/>
                    <a:pt x="5930" y="23259"/>
                  </a:cubicBezTo>
                  <a:cubicBezTo>
                    <a:pt x="8666" y="15118"/>
                    <a:pt x="12319" y="7315"/>
                    <a:pt x="16818" y="0"/>
                  </a:cubicBezTo>
                  <a:cubicBezTo>
                    <a:pt x="72577" y="7307"/>
                    <a:pt x="111854" y="58431"/>
                    <a:pt x="104548" y="114189"/>
                  </a:cubicBezTo>
                  <a:cubicBezTo>
                    <a:pt x="101994" y="133677"/>
                    <a:pt x="93855" y="152009"/>
                    <a:pt x="81112" y="166973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2334BA5A-DAEE-427F-9004-3DBFBFD9A16D}"/>
                </a:ext>
              </a:extLst>
            </p:cNvPr>
            <p:cNvSpPr/>
            <p:nvPr/>
          </p:nvSpPr>
          <p:spPr>
            <a:xfrm>
              <a:off x="10397900" y="5184349"/>
              <a:ext cx="114235" cy="154548"/>
            </a:xfrm>
            <a:custGeom>
              <a:avLst/>
              <a:gdLst>
                <a:gd name="connsiteX0" fmla="*/ 6828 w 114235"/>
                <a:gd name="connsiteY0" fmla="*/ 151257 h 154548"/>
                <a:gd name="connsiteX1" fmla="*/ 74796 w 114235"/>
                <a:gd name="connsiteY1" fmla="*/ 5934 h 154548"/>
                <a:gd name="connsiteX2" fmla="*/ 99506 w 114235"/>
                <a:gd name="connsiteY2" fmla="*/ 0 h 154548"/>
                <a:gd name="connsiteX3" fmla="*/ 65125 w 114235"/>
                <a:gd name="connsiteY3" fmla="*/ 139834 h 154548"/>
                <a:gd name="connsiteX4" fmla="*/ 9113 w 114235"/>
                <a:gd name="connsiteY4" fmla="*/ 154496 h 15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35" h="154548">
                  <a:moveTo>
                    <a:pt x="6828" y="151257"/>
                  </a:moveTo>
                  <a:cubicBezTo>
                    <a:pt x="-14533" y="92358"/>
                    <a:pt x="15897" y="27295"/>
                    <a:pt x="74796" y="5934"/>
                  </a:cubicBezTo>
                  <a:cubicBezTo>
                    <a:pt x="82785" y="3037"/>
                    <a:pt x="91073" y="1046"/>
                    <a:pt x="99506" y="0"/>
                  </a:cubicBezTo>
                  <a:cubicBezTo>
                    <a:pt x="128626" y="48108"/>
                    <a:pt x="113233" y="110714"/>
                    <a:pt x="65125" y="139834"/>
                  </a:cubicBezTo>
                  <a:cubicBezTo>
                    <a:pt x="48266" y="150038"/>
                    <a:pt x="28809" y="155131"/>
                    <a:pt x="9113" y="154496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B6CC91C-44D3-4E03-BD66-5354FD40425C}"/>
                </a:ext>
              </a:extLst>
            </p:cNvPr>
            <p:cNvSpPr/>
            <p:nvPr/>
          </p:nvSpPr>
          <p:spPr>
            <a:xfrm>
              <a:off x="9855517" y="5746610"/>
              <a:ext cx="491299" cy="402431"/>
            </a:xfrm>
            <a:custGeom>
              <a:avLst/>
              <a:gdLst>
                <a:gd name="connsiteX0" fmla="*/ 64103 w 491299"/>
                <a:gd name="connsiteY0" fmla="*/ 402431 h 402431"/>
                <a:gd name="connsiteX1" fmla="*/ 0 w 491299"/>
                <a:gd name="connsiteY1" fmla="*/ 0 h 402431"/>
                <a:gd name="connsiteX2" fmla="*/ 491299 w 491299"/>
                <a:gd name="connsiteY2" fmla="*/ 6001 h 402431"/>
                <a:gd name="connsiteX3" fmla="*/ 442817 w 491299"/>
                <a:gd name="connsiteY3" fmla="*/ 397192 h 40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299" h="402431">
                  <a:moveTo>
                    <a:pt x="64103" y="402431"/>
                  </a:moveTo>
                  <a:lnTo>
                    <a:pt x="0" y="0"/>
                  </a:lnTo>
                  <a:lnTo>
                    <a:pt x="491299" y="6001"/>
                  </a:lnTo>
                  <a:lnTo>
                    <a:pt x="442817" y="397192"/>
                  </a:ln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0D2CD2D3-4176-46D5-AE13-D9A210A6C6B5}"/>
                </a:ext>
              </a:extLst>
            </p:cNvPr>
            <p:cNvSpPr/>
            <p:nvPr/>
          </p:nvSpPr>
          <p:spPr>
            <a:xfrm>
              <a:off x="10122217" y="5598080"/>
              <a:ext cx="135540" cy="89441"/>
            </a:xfrm>
            <a:custGeom>
              <a:avLst/>
              <a:gdLst>
                <a:gd name="connsiteX0" fmla="*/ 9430 w 135540"/>
                <a:gd name="connsiteY0" fmla="*/ 75092 h 89441"/>
                <a:gd name="connsiteX1" fmla="*/ 90964 w 135540"/>
                <a:gd name="connsiteY1" fmla="*/ 81950 h 89441"/>
                <a:gd name="connsiteX2" fmla="*/ 135541 w 135540"/>
                <a:gd name="connsiteY2" fmla="*/ 11465 h 89441"/>
                <a:gd name="connsiteX3" fmla="*/ 7659 w 135540"/>
                <a:gd name="connsiteY3" fmla="*/ 49283 h 89441"/>
                <a:gd name="connsiteX4" fmla="*/ 0 w 135540"/>
                <a:gd name="connsiteY4" fmla="*/ 67854 h 8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41">
                  <a:moveTo>
                    <a:pt x="9430" y="75092"/>
                  </a:moveTo>
                  <a:cubicBezTo>
                    <a:pt x="33570" y="91389"/>
                    <a:pt x="64440" y="93986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A65962EF-856A-4D0D-8641-55861ADA5F6C}"/>
                </a:ext>
              </a:extLst>
            </p:cNvPr>
            <p:cNvSpPr/>
            <p:nvPr/>
          </p:nvSpPr>
          <p:spPr>
            <a:xfrm>
              <a:off x="10346816" y="5684757"/>
              <a:ext cx="135540" cy="89402"/>
            </a:xfrm>
            <a:custGeom>
              <a:avLst/>
              <a:gdLst>
                <a:gd name="connsiteX0" fmla="*/ 9430 w 135540"/>
                <a:gd name="connsiteY0" fmla="*/ 74997 h 89402"/>
                <a:gd name="connsiteX1" fmla="*/ 90964 w 135540"/>
                <a:gd name="connsiteY1" fmla="*/ 81950 h 89402"/>
                <a:gd name="connsiteX2" fmla="*/ 135541 w 135540"/>
                <a:gd name="connsiteY2" fmla="*/ 11465 h 89402"/>
                <a:gd name="connsiteX3" fmla="*/ 7659 w 135540"/>
                <a:gd name="connsiteY3" fmla="*/ 49283 h 89402"/>
                <a:gd name="connsiteX4" fmla="*/ 0 w 135540"/>
                <a:gd name="connsiteY4" fmla="*/ 67854 h 8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02">
                  <a:moveTo>
                    <a:pt x="9430" y="74997"/>
                  </a:moveTo>
                  <a:cubicBezTo>
                    <a:pt x="33553" y="91325"/>
                    <a:pt x="64424" y="93958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17F321A5-480E-4051-A213-CCD48573F384}"/>
                </a:ext>
              </a:extLst>
            </p:cNvPr>
            <p:cNvSpPr/>
            <p:nvPr/>
          </p:nvSpPr>
          <p:spPr>
            <a:xfrm>
              <a:off x="10226040" y="5533096"/>
              <a:ext cx="144303" cy="84472"/>
            </a:xfrm>
            <a:custGeom>
              <a:avLst/>
              <a:gdLst>
                <a:gd name="connsiteX0" fmla="*/ 3810 w 144303"/>
                <a:gd name="connsiteY0" fmla="*/ 33587 h 84472"/>
                <a:gd name="connsiteX1" fmla="*/ 68104 w 144303"/>
                <a:gd name="connsiteY1" fmla="*/ 84260 h 84472"/>
                <a:gd name="connsiteX2" fmla="*/ 144304 w 144303"/>
                <a:gd name="connsiteY2" fmla="*/ 49875 h 84472"/>
                <a:gd name="connsiteX3" fmla="*/ 16542 w 144303"/>
                <a:gd name="connsiteY3" fmla="*/ 11186 h 84472"/>
                <a:gd name="connsiteX4" fmla="*/ 0 w 144303"/>
                <a:gd name="connsiteY4" fmla="*/ 22443 h 8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03" h="84472">
                  <a:moveTo>
                    <a:pt x="3810" y="33587"/>
                  </a:moveTo>
                  <a:cubicBezTo>
                    <a:pt x="15005" y="60483"/>
                    <a:pt x="39336" y="79659"/>
                    <a:pt x="68104" y="84260"/>
                  </a:cubicBezTo>
                  <a:cubicBezTo>
                    <a:pt x="97664" y="86310"/>
                    <a:pt x="126282" y="73396"/>
                    <a:pt x="144304" y="49875"/>
                  </a:cubicBezTo>
                  <a:cubicBezTo>
                    <a:pt x="119707" y="3911"/>
                    <a:pt x="62506" y="-13411"/>
                    <a:pt x="16542" y="11186"/>
                  </a:cubicBezTo>
                  <a:cubicBezTo>
                    <a:pt x="10644" y="14341"/>
                    <a:pt x="5099" y="18115"/>
                    <a:pt x="0" y="2244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05B7FC5-3947-404D-9D99-F8BB670FAFE0}"/>
                </a:ext>
              </a:extLst>
            </p:cNvPr>
            <p:cNvSpPr/>
            <p:nvPr/>
          </p:nvSpPr>
          <p:spPr>
            <a:xfrm>
              <a:off x="10227472" y="5666400"/>
              <a:ext cx="99169" cy="119833"/>
            </a:xfrm>
            <a:custGeom>
              <a:avLst/>
              <a:gdLst>
                <a:gd name="connsiteX0" fmla="*/ 84673 w 99169"/>
                <a:gd name="connsiteY0" fmla="*/ 104 h 119833"/>
                <a:gd name="connsiteX1" fmla="*/ 11331 w 99169"/>
                <a:gd name="connsiteY1" fmla="*/ 36395 h 119833"/>
                <a:gd name="connsiteX2" fmla="*/ 9616 w 99169"/>
                <a:gd name="connsiteY2" fmla="*/ 119834 h 119833"/>
                <a:gd name="connsiteX3" fmla="*/ 81435 w 99169"/>
                <a:gd name="connsiteY3" fmla="*/ 81258 h 119833"/>
                <a:gd name="connsiteX4" fmla="*/ 96389 w 99169"/>
                <a:gd name="connsiteY4" fmla="*/ 1438 h 11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69" h="119833">
                  <a:moveTo>
                    <a:pt x="84673" y="104"/>
                  </a:moveTo>
                  <a:cubicBezTo>
                    <a:pt x="55585" y="-1346"/>
                    <a:pt x="27824" y="12390"/>
                    <a:pt x="11331" y="36395"/>
                  </a:cubicBezTo>
                  <a:cubicBezTo>
                    <a:pt x="-3145" y="62175"/>
                    <a:pt x="-3788" y="93481"/>
                    <a:pt x="9616" y="119834"/>
                  </a:cubicBezTo>
                  <a:cubicBezTo>
                    <a:pt x="37944" y="117746"/>
                    <a:pt x="64052" y="103723"/>
                    <a:pt x="81435" y="81258"/>
                  </a:cubicBezTo>
                  <a:cubicBezTo>
                    <a:pt x="97609" y="58016"/>
                    <a:pt x="103053" y="28959"/>
                    <a:pt x="96389" y="14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F02B1EE-C617-49FC-BFEF-DD509E955E98}"/>
                </a:ext>
              </a:extLst>
            </p:cNvPr>
            <p:cNvSpPr/>
            <p:nvPr/>
          </p:nvSpPr>
          <p:spPr>
            <a:xfrm>
              <a:off x="10382039" y="5820429"/>
              <a:ext cx="93056" cy="123116"/>
            </a:xfrm>
            <a:custGeom>
              <a:avLst/>
              <a:gdLst>
                <a:gd name="connsiteX0" fmla="*/ 9735 w 93056"/>
                <a:gd name="connsiteY0" fmla="*/ 4476 h 123116"/>
                <a:gd name="connsiteX1" fmla="*/ 11640 w 93056"/>
                <a:gd name="connsiteY1" fmla="*/ 86296 h 123116"/>
                <a:gd name="connsiteX2" fmla="*/ 86602 w 93056"/>
                <a:gd name="connsiteY2" fmla="*/ 123063 h 123116"/>
                <a:gd name="connsiteX3" fmla="*/ 81935 w 93056"/>
                <a:gd name="connsiteY3" fmla="*/ 41719 h 123116"/>
                <a:gd name="connsiteX4" fmla="*/ 16593 w 93056"/>
                <a:gd name="connsiteY4" fmla="*/ 0 h 12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6" h="123116">
                  <a:moveTo>
                    <a:pt x="9735" y="4476"/>
                  </a:moveTo>
                  <a:cubicBezTo>
                    <a:pt x="-3893" y="30227"/>
                    <a:pt x="-3171" y="61208"/>
                    <a:pt x="11640" y="86296"/>
                  </a:cubicBezTo>
                  <a:cubicBezTo>
                    <a:pt x="28923" y="110297"/>
                    <a:pt x="57044" y="124090"/>
                    <a:pt x="86602" y="123063"/>
                  </a:cubicBezTo>
                  <a:cubicBezTo>
                    <a:pt x="96613" y="96507"/>
                    <a:pt x="94918" y="66955"/>
                    <a:pt x="81935" y="41719"/>
                  </a:cubicBezTo>
                  <a:cubicBezTo>
                    <a:pt x="68981" y="18192"/>
                    <a:pt x="45739" y="6572"/>
                    <a:pt x="16593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F15963D-12F1-4E6F-B7D1-86BC53D95890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281EA89D-028C-4541-9AF9-F52C8AF7C562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82F591C0-EC1B-41F2-9A8E-42A902DC186F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9B40AF9-2FE9-4441-B6BF-D422E7A3A4E3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A16AF39-EA88-415B-B7C9-220B539210AF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A43ED37-F304-44B7-A4C2-AA053D1B9A23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DE6ACD7A-E955-412E-862C-04B5F3FD7CCF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C59EF7C-FF19-4809-BDF3-C7533F520826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99862B1-CAAC-4942-8315-62D4CB8B6161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E95AFAA-7ACA-4E8E-8FF0-01B9B5E398E5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611BEE17-A547-4E29-9EF9-C543A92054B4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1E2C2B6-AE3F-4E16-910E-0D48CAF017FF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EB9F4EA-AE78-4EC1-80C5-4729F1F3CF60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F709DB25-30C4-4C53-B8AA-FFAA845D9D4A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DCE3058-4CD8-482C-AFD2-ABACFD65D3F8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373AB042-8758-4338-95DF-EC43CE7E7E01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9754CD0F-F3AF-45A2-B326-BD401804D8C5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4984E59-E156-429A-8CA0-E3DC0B5E8DAF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08243D6-5DD3-4FF7-97AD-847ED65778A8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284B325A-DE18-4100-915A-FFB2D004D7E1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D696AF86-612F-4493-909D-EFD59D2B4B55}"/>
                </a:ext>
              </a:extLst>
            </p:cNvPr>
            <p:cNvSpPr/>
            <p:nvPr/>
          </p:nvSpPr>
          <p:spPr>
            <a:xfrm>
              <a:off x="10112842" y="5426310"/>
              <a:ext cx="527686" cy="320013"/>
            </a:xfrm>
            <a:custGeom>
              <a:avLst/>
              <a:gdLst>
                <a:gd name="connsiteX0" fmla="*/ 518296 w 527686"/>
                <a:gd name="connsiteY0" fmla="*/ 245147 h 320013"/>
                <a:gd name="connsiteX1" fmla="*/ 525630 w 527686"/>
                <a:gd name="connsiteY1" fmla="*/ 209143 h 320013"/>
                <a:gd name="connsiteX2" fmla="*/ 516105 w 527686"/>
                <a:gd name="connsiteY2" fmla="*/ 167614 h 320013"/>
                <a:gd name="connsiteX3" fmla="*/ 444382 w 527686"/>
                <a:gd name="connsiteY3" fmla="*/ 119989 h 320013"/>
                <a:gd name="connsiteX4" fmla="*/ 409139 w 527686"/>
                <a:gd name="connsiteY4" fmla="*/ 124180 h 320013"/>
                <a:gd name="connsiteX5" fmla="*/ 332939 w 527686"/>
                <a:gd name="connsiteY5" fmla="*/ 149802 h 320013"/>
                <a:gd name="connsiteX6" fmla="*/ 288458 w 527686"/>
                <a:gd name="connsiteY6" fmla="*/ 149897 h 320013"/>
                <a:gd name="connsiteX7" fmla="*/ 252358 w 527686"/>
                <a:gd name="connsiteY7" fmla="*/ 121322 h 320013"/>
                <a:gd name="connsiteX8" fmla="*/ 209686 w 527686"/>
                <a:gd name="connsiteY8" fmla="*/ 36835 h 320013"/>
                <a:gd name="connsiteX9" fmla="*/ 170824 w 527686"/>
                <a:gd name="connsiteY9" fmla="*/ 11404 h 320013"/>
                <a:gd name="connsiteX10" fmla="*/ 125485 w 527686"/>
                <a:gd name="connsiteY10" fmla="*/ 6831 h 320013"/>
                <a:gd name="connsiteX11" fmla="*/ 50333 w 527686"/>
                <a:gd name="connsiteY11" fmla="*/ 45122 h 320013"/>
                <a:gd name="connsiteX12" fmla="*/ 12899 w 527686"/>
                <a:gd name="connsiteY12" fmla="*/ 114368 h 320013"/>
                <a:gd name="connsiteX13" fmla="*/ 4517 w 527686"/>
                <a:gd name="connsiteY13" fmla="*/ 183044 h 320013"/>
                <a:gd name="connsiteX14" fmla="*/ 16995 w 527686"/>
                <a:gd name="connsiteY14" fmla="*/ 283247 h 320013"/>
                <a:gd name="connsiteX15" fmla="*/ 21758 w 527686"/>
                <a:gd name="connsiteY15" fmla="*/ 310489 h 320013"/>
                <a:gd name="connsiteX16" fmla="*/ 22805 w 527686"/>
                <a:gd name="connsiteY16" fmla="*/ 317632 h 320013"/>
                <a:gd name="connsiteX17" fmla="*/ 22805 w 527686"/>
                <a:gd name="connsiteY17" fmla="*/ 320014 h 320013"/>
                <a:gd name="connsiteX18" fmla="*/ 22043 w 527686"/>
                <a:gd name="connsiteY18" fmla="*/ 317728 h 320013"/>
                <a:gd name="connsiteX19" fmla="*/ 20519 w 527686"/>
                <a:gd name="connsiteY19" fmla="*/ 310679 h 320013"/>
                <a:gd name="connsiteX20" fmla="*/ 14804 w 527686"/>
                <a:gd name="connsiteY20" fmla="*/ 283628 h 320013"/>
                <a:gd name="connsiteX21" fmla="*/ 326 w 527686"/>
                <a:gd name="connsiteY21" fmla="*/ 183044 h 320013"/>
                <a:gd name="connsiteX22" fmla="*/ 8232 w 527686"/>
                <a:gd name="connsiteY22" fmla="*/ 113035 h 320013"/>
                <a:gd name="connsiteX23" fmla="*/ 46332 w 527686"/>
                <a:gd name="connsiteY23" fmla="*/ 41693 h 320013"/>
                <a:gd name="connsiteX24" fmla="*/ 80812 w 527686"/>
                <a:gd name="connsiteY24" fmla="*/ 14166 h 320013"/>
                <a:gd name="connsiteX25" fmla="*/ 172443 w 527686"/>
                <a:gd name="connsiteY25" fmla="*/ 5308 h 320013"/>
                <a:gd name="connsiteX26" fmla="*/ 213591 w 527686"/>
                <a:gd name="connsiteY26" fmla="*/ 32263 h 320013"/>
                <a:gd name="connsiteX27" fmla="*/ 256644 w 527686"/>
                <a:gd name="connsiteY27" fmla="*/ 117417 h 320013"/>
                <a:gd name="connsiteX28" fmla="*/ 289886 w 527686"/>
                <a:gd name="connsiteY28" fmla="*/ 144277 h 320013"/>
                <a:gd name="connsiteX29" fmla="*/ 331701 w 527686"/>
                <a:gd name="connsiteY29" fmla="*/ 145420 h 320013"/>
                <a:gd name="connsiteX30" fmla="*/ 407901 w 527686"/>
                <a:gd name="connsiteY30" fmla="*/ 120275 h 320013"/>
                <a:gd name="connsiteX31" fmla="*/ 444668 w 527686"/>
                <a:gd name="connsiteY31" fmla="*/ 116274 h 320013"/>
                <a:gd name="connsiteX32" fmla="*/ 518677 w 527686"/>
                <a:gd name="connsiteY32" fmla="*/ 166280 h 320013"/>
                <a:gd name="connsiteX33" fmla="*/ 527630 w 527686"/>
                <a:gd name="connsiteY33" fmla="*/ 209238 h 320013"/>
                <a:gd name="connsiteX34" fmla="*/ 522296 w 527686"/>
                <a:gd name="connsiteY34" fmla="*/ 236384 h 320013"/>
                <a:gd name="connsiteX35" fmla="*/ 518296 w 527686"/>
                <a:gd name="connsiteY35" fmla="*/ 245147 h 3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7686" h="320013">
                  <a:moveTo>
                    <a:pt x="518296" y="245147"/>
                  </a:moveTo>
                  <a:cubicBezTo>
                    <a:pt x="522842" y="233671"/>
                    <a:pt x="525325" y="221483"/>
                    <a:pt x="525630" y="209143"/>
                  </a:cubicBezTo>
                  <a:cubicBezTo>
                    <a:pt x="525791" y="194740"/>
                    <a:pt x="522526" y="180506"/>
                    <a:pt x="516105" y="167614"/>
                  </a:cubicBezTo>
                  <a:cubicBezTo>
                    <a:pt x="501955" y="140482"/>
                    <a:pt x="474878" y="122503"/>
                    <a:pt x="444382" y="119989"/>
                  </a:cubicBezTo>
                  <a:cubicBezTo>
                    <a:pt x="432481" y="119341"/>
                    <a:pt x="420557" y="120759"/>
                    <a:pt x="409139" y="124180"/>
                  </a:cubicBezTo>
                  <a:cubicBezTo>
                    <a:pt x="385041" y="130466"/>
                    <a:pt x="361514" y="144182"/>
                    <a:pt x="332939" y="149802"/>
                  </a:cubicBezTo>
                  <a:cubicBezTo>
                    <a:pt x="318356" y="153571"/>
                    <a:pt x="303057" y="153604"/>
                    <a:pt x="288458" y="149897"/>
                  </a:cubicBezTo>
                  <a:cubicBezTo>
                    <a:pt x="273413" y="144961"/>
                    <a:pt x="260617" y="134831"/>
                    <a:pt x="252358" y="121322"/>
                  </a:cubicBezTo>
                  <a:cubicBezTo>
                    <a:pt x="235213" y="94747"/>
                    <a:pt x="230355" y="61315"/>
                    <a:pt x="209686" y="36835"/>
                  </a:cubicBezTo>
                  <a:cubicBezTo>
                    <a:pt x="199349" y="24910"/>
                    <a:pt x="185891" y="16102"/>
                    <a:pt x="170824" y="11404"/>
                  </a:cubicBezTo>
                  <a:cubicBezTo>
                    <a:pt x="156198" y="6724"/>
                    <a:pt x="140752" y="5166"/>
                    <a:pt x="125485" y="6831"/>
                  </a:cubicBezTo>
                  <a:cubicBezTo>
                    <a:pt x="96525" y="9741"/>
                    <a:pt x="69710" y="23404"/>
                    <a:pt x="50333" y="45122"/>
                  </a:cubicBezTo>
                  <a:cubicBezTo>
                    <a:pt x="32836" y="65116"/>
                    <a:pt x="20045" y="88779"/>
                    <a:pt x="12899" y="114368"/>
                  </a:cubicBezTo>
                  <a:cubicBezTo>
                    <a:pt x="6337" y="136641"/>
                    <a:pt x="3505" y="159846"/>
                    <a:pt x="4517" y="183044"/>
                  </a:cubicBezTo>
                  <a:cubicBezTo>
                    <a:pt x="6456" y="216684"/>
                    <a:pt x="10625" y="250158"/>
                    <a:pt x="16995" y="283247"/>
                  </a:cubicBezTo>
                  <a:cubicBezTo>
                    <a:pt x="18995" y="294772"/>
                    <a:pt x="20615" y="303821"/>
                    <a:pt x="21758" y="310489"/>
                  </a:cubicBezTo>
                  <a:cubicBezTo>
                    <a:pt x="21758" y="313346"/>
                    <a:pt x="22519" y="315632"/>
                    <a:pt x="22805" y="317632"/>
                  </a:cubicBezTo>
                  <a:cubicBezTo>
                    <a:pt x="22911" y="318422"/>
                    <a:pt x="22911" y="319223"/>
                    <a:pt x="22805" y="320014"/>
                  </a:cubicBezTo>
                  <a:cubicBezTo>
                    <a:pt x="22805" y="320014"/>
                    <a:pt x="22805" y="319252"/>
                    <a:pt x="22043" y="317728"/>
                  </a:cubicBezTo>
                  <a:cubicBezTo>
                    <a:pt x="21281" y="316204"/>
                    <a:pt x="21091" y="313537"/>
                    <a:pt x="20519" y="310679"/>
                  </a:cubicBezTo>
                  <a:cubicBezTo>
                    <a:pt x="19091" y="304107"/>
                    <a:pt x="17185" y="295058"/>
                    <a:pt x="14804" y="283628"/>
                  </a:cubicBezTo>
                  <a:cubicBezTo>
                    <a:pt x="7479" y="250508"/>
                    <a:pt x="2639" y="216886"/>
                    <a:pt x="326" y="183044"/>
                  </a:cubicBezTo>
                  <a:cubicBezTo>
                    <a:pt x="-990" y="159430"/>
                    <a:pt x="1683" y="135762"/>
                    <a:pt x="8232" y="113035"/>
                  </a:cubicBezTo>
                  <a:cubicBezTo>
                    <a:pt x="15403" y="86691"/>
                    <a:pt x="28426" y="62305"/>
                    <a:pt x="46332" y="41693"/>
                  </a:cubicBezTo>
                  <a:cubicBezTo>
                    <a:pt x="56255" y="30707"/>
                    <a:pt x="67901" y="21410"/>
                    <a:pt x="80812" y="14166"/>
                  </a:cubicBezTo>
                  <a:cubicBezTo>
                    <a:pt x="108946" y="-911"/>
                    <a:pt x="141943" y="-4101"/>
                    <a:pt x="172443" y="5308"/>
                  </a:cubicBezTo>
                  <a:cubicBezTo>
                    <a:pt x="188391" y="10307"/>
                    <a:pt x="202637" y="19639"/>
                    <a:pt x="213591" y="32263"/>
                  </a:cubicBezTo>
                  <a:cubicBezTo>
                    <a:pt x="235594" y="58552"/>
                    <a:pt x="240261" y="92176"/>
                    <a:pt x="256644" y="117417"/>
                  </a:cubicBezTo>
                  <a:cubicBezTo>
                    <a:pt x="264166" y="130049"/>
                    <a:pt x="275956" y="139576"/>
                    <a:pt x="289886" y="144277"/>
                  </a:cubicBezTo>
                  <a:cubicBezTo>
                    <a:pt x="303516" y="148105"/>
                    <a:pt x="317882" y="148498"/>
                    <a:pt x="331701" y="145420"/>
                  </a:cubicBezTo>
                  <a:cubicBezTo>
                    <a:pt x="359133" y="140086"/>
                    <a:pt x="383041" y="126370"/>
                    <a:pt x="407901" y="120275"/>
                  </a:cubicBezTo>
                  <a:cubicBezTo>
                    <a:pt x="419828" y="116801"/>
                    <a:pt x="432273" y="115447"/>
                    <a:pt x="444668" y="116274"/>
                  </a:cubicBezTo>
                  <a:cubicBezTo>
                    <a:pt x="476316" y="119048"/>
                    <a:pt x="504294" y="137952"/>
                    <a:pt x="518677" y="166280"/>
                  </a:cubicBezTo>
                  <a:cubicBezTo>
                    <a:pt x="525078" y="179669"/>
                    <a:pt x="528150" y="194406"/>
                    <a:pt x="527630" y="209238"/>
                  </a:cubicBezTo>
                  <a:cubicBezTo>
                    <a:pt x="527358" y="218519"/>
                    <a:pt x="525555" y="227691"/>
                    <a:pt x="522296" y="236384"/>
                  </a:cubicBezTo>
                  <a:cubicBezTo>
                    <a:pt x="521299" y="239447"/>
                    <a:pt x="519957" y="242387"/>
                    <a:pt x="518296" y="24514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4A35BCCD-9000-4032-BCDB-98670725AB6B}"/>
                </a:ext>
              </a:extLst>
            </p:cNvPr>
            <p:cNvSpPr/>
            <p:nvPr/>
          </p:nvSpPr>
          <p:spPr>
            <a:xfrm>
              <a:off x="10340816" y="5417295"/>
              <a:ext cx="135540" cy="89956"/>
            </a:xfrm>
            <a:custGeom>
              <a:avLst/>
              <a:gdLst>
                <a:gd name="connsiteX0" fmla="*/ 3334 w 135540"/>
                <a:gd name="connsiteY0" fmla="*/ 76140 h 89956"/>
                <a:gd name="connsiteX1" fmla="*/ 90964 w 135540"/>
                <a:gd name="connsiteY1" fmla="*/ 81950 h 89956"/>
                <a:gd name="connsiteX2" fmla="*/ 135541 w 135540"/>
                <a:gd name="connsiteY2" fmla="*/ 11465 h 89956"/>
                <a:gd name="connsiteX3" fmla="*/ 7659 w 135540"/>
                <a:gd name="connsiteY3" fmla="*/ 49283 h 89956"/>
                <a:gd name="connsiteX4" fmla="*/ 0 w 135540"/>
                <a:gd name="connsiteY4" fmla="*/ 67854 h 8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956">
                  <a:moveTo>
                    <a:pt x="3334" y="76140"/>
                  </a:moveTo>
                  <a:cubicBezTo>
                    <a:pt x="29855" y="92231"/>
                    <a:pt x="62550" y="94399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538B4CC-4258-41D5-8300-5E892C25FB82}"/>
                </a:ext>
              </a:extLst>
            </p:cNvPr>
            <p:cNvSpPr/>
            <p:nvPr/>
          </p:nvSpPr>
          <p:spPr>
            <a:xfrm>
              <a:off x="10436923" y="5567540"/>
              <a:ext cx="124110" cy="99408"/>
            </a:xfrm>
            <a:custGeom>
              <a:avLst/>
              <a:gdLst>
                <a:gd name="connsiteX0" fmla="*/ 0 w 124110"/>
                <a:gd name="connsiteY0" fmla="*/ 10382 h 99408"/>
                <a:gd name="connsiteX1" fmla="*/ 40672 w 124110"/>
                <a:gd name="connsiteY1" fmla="*/ 88201 h 99408"/>
                <a:gd name="connsiteX2" fmla="*/ 124111 w 124110"/>
                <a:gd name="connsiteY2" fmla="*/ 89630 h 99408"/>
                <a:gd name="connsiteX3" fmla="*/ 25073 w 124110"/>
                <a:gd name="connsiteY3" fmla="*/ 123 h 99408"/>
                <a:gd name="connsiteX4" fmla="*/ 5334 w 124110"/>
                <a:gd name="connsiteY4" fmla="*/ 3238 h 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10" h="99408">
                  <a:moveTo>
                    <a:pt x="0" y="10382"/>
                  </a:moveTo>
                  <a:cubicBezTo>
                    <a:pt x="79" y="41396"/>
                    <a:pt x="15254" y="70430"/>
                    <a:pt x="40672" y="88201"/>
                  </a:cubicBezTo>
                  <a:cubicBezTo>
                    <a:pt x="66490" y="102620"/>
                    <a:pt x="97813" y="103157"/>
                    <a:pt x="124111" y="89630"/>
                  </a:cubicBezTo>
                  <a:cubicBezTo>
                    <a:pt x="121479" y="37565"/>
                    <a:pt x="77139" y="-2509"/>
                    <a:pt x="25073" y="123"/>
                  </a:cubicBezTo>
                  <a:cubicBezTo>
                    <a:pt x="18402" y="460"/>
                    <a:pt x="11785" y="1504"/>
                    <a:pt x="5334" y="32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51A0CE5A-B297-4A88-9C41-2AA2E9E91E12}"/>
                </a:ext>
              </a:extLst>
            </p:cNvPr>
            <p:cNvSpPr/>
            <p:nvPr/>
          </p:nvSpPr>
          <p:spPr>
            <a:xfrm>
              <a:off x="10594085" y="5474237"/>
              <a:ext cx="129022" cy="93938"/>
            </a:xfrm>
            <a:custGeom>
              <a:avLst/>
              <a:gdLst>
                <a:gd name="connsiteX0" fmla="*/ 4382 w 129022"/>
                <a:gd name="connsiteY0" fmla="*/ 85016 h 93938"/>
                <a:gd name="connsiteX1" fmla="*/ 92202 w 129022"/>
                <a:gd name="connsiteY1" fmla="*/ 81396 h 93938"/>
                <a:gd name="connsiteX2" fmla="*/ 128969 w 129022"/>
                <a:gd name="connsiteY2" fmla="*/ 6530 h 93938"/>
                <a:gd name="connsiteX3" fmla="*/ 47625 w 129022"/>
                <a:gd name="connsiteY3" fmla="*/ 11102 h 93938"/>
                <a:gd name="connsiteX4" fmla="*/ 0 w 129022"/>
                <a:gd name="connsiteY4" fmla="*/ 77110 h 9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22" h="93938">
                  <a:moveTo>
                    <a:pt x="4382" y="85016"/>
                  </a:moveTo>
                  <a:cubicBezTo>
                    <a:pt x="32518" y="98082"/>
                    <a:pt x="65236" y="96734"/>
                    <a:pt x="92202" y="81396"/>
                  </a:cubicBezTo>
                  <a:cubicBezTo>
                    <a:pt x="116202" y="64156"/>
                    <a:pt x="129998" y="36062"/>
                    <a:pt x="128969" y="6530"/>
                  </a:cubicBezTo>
                  <a:cubicBezTo>
                    <a:pt x="102434" y="-3559"/>
                    <a:pt x="72862" y="-1897"/>
                    <a:pt x="47625" y="11102"/>
                  </a:cubicBezTo>
                  <a:cubicBezTo>
                    <a:pt x="23001" y="25237"/>
                    <a:pt x="5650" y="49285"/>
                    <a:pt x="0" y="7711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6503B6E-8D1B-4E85-96F9-7F8A76A11AE4}"/>
                </a:ext>
              </a:extLst>
            </p:cNvPr>
            <p:cNvSpPr/>
            <p:nvPr/>
          </p:nvSpPr>
          <p:spPr>
            <a:xfrm>
              <a:off x="10172483" y="5291315"/>
              <a:ext cx="83438" cy="146208"/>
            </a:xfrm>
            <a:custGeom>
              <a:avLst/>
              <a:gdLst>
                <a:gd name="connsiteX0" fmla="*/ 35554 w 83438"/>
                <a:gd name="connsiteY0" fmla="*/ 146209 h 146208"/>
                <a:gd name="connsiteX1" fmla="*/ 788 w 83438"/>
                <a:gd name="connsiteY1" fmla="*/ 63532 h 146208"/>
                <a:gd name="connsiteX2" fmla="*/ 54890 w 83438"/>
                <a:gd name="connsiteY2" fmla="*/ 0 h 146208"/>
                <a:gd name="connsiteX3" fmla="*/ 56791 w 83438"/>
                <a:gd name="connsiteY3" fmla="*/ 133208 h 146208"/>
                <a:gd name="connsiteX4" fmla="*/ 41079 w 83438"/>
                <a:gd name="connsiteY4" fmla="*/ 146209 h 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38" h="146208">
                  <a:moveTo>
                    <a:pt x="35554" y="146209"/>
                  </a:moveTo>
                  <a:cubicBezTo>
                    <a:pt x="12027" y="125825"/>
                    <a:pt x="-3784" y="90202"/>
                    <a:pt x="788" y="63532"/>
                  </a:cubicBezTo>
                  <a:cubicBezTo>
                    <a:pt x="7062" y="34639"/>
                    <a:pt x="27366" y="10796"/>
                    <a:pt x="54890" y="0"/>
                  </a:cubicBezTo>
                  <a:cubicBezTo>
                    <a:pt x="92200" y="36259"/>
                    <a:pt x="93051" y="95899"/>
                    <a:pt x="56791" y="133208"/>
                  </a:cubicBezTo>
                  <a:cubicBezTo>
                    <a:pt x="52040" y="138098"/>
                    <a:pt x="46771" y="142457"/>
                    <a:pt x="41079" y="14620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89D26FB-AA4C-477E-A3DE-A870CABA4C46}"/>
                </a:ext>
              </a:extLst>
            </p:cNvPr>
            <p:cNvSpPr/>
            <p:nvPr/>
          </p:nvSpPr>
          <p:spPr>
            <a:xfrm>
              <a:off x="9577101" y="5199918"/>
              <a:ext cx="469013" cy="545929"/>
            </a:xfrm>
            <a:custGeom>
              <a:avLst/>
              <a:gdLst>
                <a:gd name="connsiteX0" fmla="*/ 0 w 469013"/>
                <a:gd name="connsiteY0" fmla="*/ 121877 h 545929"/>
                <a:gd name="connsiteX1" fmla="*/ 953 w 469013"/>
                <a:gd name="connsiteY1" fmla="*/ 119781 h 545929"/>
                <a:gd name="connsiteX2" fmla="*/ 4191 w 469013"/>
                <a:gd name="connsiteY2" fmla="*/ 113685 h 545929"/>
                <a:gd name="connsiteX3" fmla="*/ 18479 w 469013"/>
                <a:gd name="connsiteY3" fmla="*/ 91492 h 545929"/>
                <a:gd name="connsiteX4" fmla="*/ 88773 w 469013"/>
                <a:gd name="connsiteY4" fmla="*/ 24817 h 545929"/>
                <a:gd name="connsiteX5" fmla="*/ 151829 w 469013"/>
                <a:gd name="connsiteY5" fmla="*/ 1576 h 545929"/>
                <a:gd name="connsiteX6" fmla="*/ 228029 w 469013"/>
                <a:gd name="connsiteY6" fmla="*/ 9672 h 545929"/>
                <a:gd name="connsiteX7" fmla="*/ 293561 w 469013"/>
                <a:gd name="connsiteY7" fmla="*/ 63298 h 545929"/>
                <a:gd name="connsiteX8" fmla="*/ 322136 w 469013"/>
                <a:gd name="connsiteY8" fmla="*/ 150071 h 545929"/>
                <a:gd name="connsiteX9" fmla="*/ 340424 w 469013"/>
                <a:gd name="connsiteY9" fmla="*/ 191409 h 545929"/>
                <a:gd name="connsiteX10" fmla="*/ 371570 w 469013"/>
                <a:gd name="connsiteY10" fmla="*/ 222080 h 545929"/>
                <a:gd name="connsiteX11" fmla="*/ 406622 w 469013"/>
                <a:gd name="connsiteY11" fmla="*/ 247607 h 545929"/>
                <a:gd name="connsiteX12" fmla="*/ 435197 w 469013"/>
                <a:gd name="connsiteY12" fmla="*/ 278468 h 545929"/>
                <a:gd name="connsiteX13" fmla="*/ 464439 w 469013"/>
                <a:gd name="connsiteY13" fmla="*/ 349905 h 545929"/>
                <a:gd name="connsiteX14" fmla="*/ 468344 w 469013"/>
                <a:gd name="connsiteY14" fmla="*/ 416580 h 545929"/>
                <a:gd name="connsiteX15" fmla="*/ 451104 w 469013"/>
                <a:gd name="connsiteY15" fmla="*/ 511830 h 545929"/>
                <a:gd name="connsiteX16" fmla="*/ 444055 w 469013"/>
                <a:gd name="connsiteY16" fmla="*/ 537262 h 545929"/>
                <a:gd name="connsiteX17" fmla="*/ 441198 w 469013"/>
                <a:gd name="connsiteY17" fmla="*/ 545930 h 545929"/>
                <a:gd name="connsiteX18" fmla="*/ 443103 w 469013"/>
                <a:gd name="connsiteY18" fmla="*/ 536976 h 545929"/>
                <a:gd name="connsiteX19" fmla="*/ 449104 w 469013"/>
                <a:gd name="connsiteY19" fmla="*/ 511354 h 545929"/>
                <a:gd name="connsiteX20" fmla="*/ 464534 w 469013"/>
                <a:gd name="connsiteY20" fmla="*/ 416104 h 545929"/>
                <a:gd name="connsiteX21" fmla="*/ 460057 w 469013"/>
                <a:gd name="connsiteY21" fmla="*/ 350191 h 545929"/>
                <a:gd name="connsiteX22" fmla="*/ 431482 w 469013"/>
                <a:gd name="connsiteY22" fmla="*/ 280753 h 545929"/>
                <a:gd name="connsiteX23" fmla="*/ 403860 w 469013"/>
                <a:gd name="connsiteY23" fmla="*/ 250940 h 545929"/>
                <a:gd name="connsiteX24" fmla="*/ 368808 w 469013"/>
                <a:gd name="connsiteY24" fmla="*/ 225699 h 545929"/>
                <a:gd name="connsiteX25" fmla="*/ 336423 w 469013"/>
                <a:gd name="connsiteY25" fmla="*/ 193790 h 545929"/>
                <a:gd name="connsiteX26" fmla="*/ 317373 w 469013"/>
                <a:gd name="connsiteY26" fmla="*/ 151023 h 545929"/>
                <a:gd name="connsiteX27" fmla="*/ 288798 w 469013"/>
                <a:gd name="connsiteY27" fmla="*/ 65298 h 545929"/>
                <a:gd name="connsiteX28" fmla="*/ 226124 w 469013"/>
                <a:gd name="connsiteY28" fmla="*/ 13578 h 545929"/>
                <a:gd name="connsiteX29" fmla="*/ 151829 w 469013"/>
                <a:gd name="connsiteY29" fmla="*/ 5291 h 545929"/>
                <a:gd name="connsiteX30" fmla="*/ 90012 w 469013"/>
                <a:gd name="connsiteY30" fmla="*/ 27389 h 545929"/>
                <a:gd name="connsiteX31" fmla="*/ 19431 w 469013"/>
                <a:gd name="connsiteY31" fmla="*/ 91778 h 545929"/>
                <a:gd name="connsiteX32" fmla="*/ 4477 w 469013"/>
                <a:gd name="connsiteY32" fmla="*/ 113304 h 545929"/>
                <a:gd name="connsiteX33" fmla="*/ 0 w 469013"/>
                <a:gd name="connsiteY33" fmla="*/ 121877 h 54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013" h="545929">
                  <a:moveTo>
                    <a:pt x="0" y="121877"/>
                  </a:moveTo>
                  <a:cubicBezTo>
                    <a:pt x="232" y="121142"/>
                    <a:pt x="551" y="120439"/>
                    <a:pt x="953" y="119781"/>
                  </a:cubicBezTo>
                  <a:cubicBezTo>
                    <a:pt x="1810" y="118162"/>
                    <a:pt x="2953" y="116162"/>
                    <a:pt x="4191" y="113685"/>
                  </a:cubicBezTo>
                  <a:cubicBezTo>
                    <a:pt x="7144" y="108447"/>
                    <a:pt x="11811" y="100922"/>
                    <a:pt x="18479" y="91492"/>
                  </a:cubicBezTo>
                  <a:cubicBezTo>
                    <a:pt x="37093" y="64685"/>
                    <a:pt x="61020" y="41990"/>
                    <a:pt x="88773" y="24817"/>
                  </a:cubicBezTo>
                  <a:cubicBezTo>
                    <a:pt x="108065" y="13011"/>
                    <a:pt x="129490" y="5114"/>
                    <a:pt x="151829" y="1576"/>
                  </a:cubicBezTo>
                  <a:cubicBezTo>
                    <a:pt x="177507" y="-2102"/>
                    <a:pt x="203697" y="681"/>
                    <a:pt x="228029" y="9672"/>
                  </a:cubicBezTo>
                  <a:cubicBezTo>
                    <a:pt x="255496" y="19291"/>
                    <a:pt x="278697" y="38277"/>
                    <a:pt x="293561" y="63298"/>
                  </a:cubicBezTo>
                  <a:cubicBezTo>
                    <a:pt x="308610" y="89682"/>
                    <a:pt x="313468" y="120448"/>
                    <a:pt x="322136" y="150071"/>
                  </a:cubicBezTo>
                  <a:cubicBezTo>
                    <a:pt x="326205" y="164660"/>
                    <a:pt x="332365" y="178584"/>
                    <a:pt x="340424" y="191409"/>
                  </a:cubicBezTo>
                  <a:cubicBezTo>
                    <a:pt x="348956" y="203355"/>
                    <a:pt x="359494" y="213732"/>
                    <a:pt x="371570" y="222080"/>
                  </a:cubicBezTo>
                  <a:cubicBezTo>
                    <a:pt x="383286" y="230748"/>
                    <a:pt x="395573" y="238558"/>
                    <a:pt x="406622" y="247607"/>
                  </a:cubicBezTo>
                  <a:cubicBezTo>
                    <a:pt x="417544" y="256506"/>
                    <a:pt x="427163" y="266895"/>
                    <a:pt x="435197" y="278468"/>
                  </a:cubicBezTo>
                  <a:cubicBezTo>
                    <a:pt x="449682" y="300054"/>
                    <a:pt x="459630" y="324358"/>
                    <a:pt x="464439" y="349905"/>
                  </a:cubicBezTo>
                  <a:cubicBezTo>
                    <a:pt x="468648" y="371864"/>
                    <a:pt x="469961" y="394280"/>
                    <a:pt x="468344" y="416580"/>
                  </a:cubicBezTo>
                  <a:cubicBezTo>
                    <a:pt x="465615" y="448803"/>
                    <a:pt x="459842" y="480695"/>
                    <a:pt x="451104" y="511830"/>
                  </a:cubicBezTo>
                  <a:cubicBezTo>
                    <a:pt x="448246" y="522879"/>
                    <a:pt x="445770" y="531452"/>
                    <a:pt x="444055" y="537262"/>
                  </a:cubicBezTo>
                  <a:cubicBezTo>
                    <a:pt x="443394" y="540239"/>
                    <a:pt x="442437" y="543143"/>
                    <a:pt x="441198" y="545930"/>
                  </a:cubicBezTo>
                  <a:cubicBezTo>
                    <a:pt x="441651" y="542909"/>
                    <a:pt x="442287" y="539919"/>
                    <a:pt x="443103" y="536976"/>
                  </a:cubicBezTo>
                  <a:cubicBezTo>
                    <a:pt x="444532" y="530690"/>
                    <a:pt x="446627" y="522117"/>
                    <a:pt x="449104" y="511354"/>
                  </a:cubicBezTo>
                  <a:cubicBezTo>
                    <a:pt x="457056" y="480123"/>
                    <a:pt x="462219" y="448248"/>
                    <a:pt x="464534" y="416104"/>
                  </a:cubicBezTo>
                  <a:cubicBezTo>
                    <a:pt x="465934" y="394032"/>
                    <a:pt x="464429" y="371871"/>
                    <a:pt x="460057" y="350191"/>
                  </a:cubicBezTo>
                  <a:cubicBezTo>
                    <a:pt x="455385" y="325333"/>
                    <a:pt x="445659" y="301700"/>
                    <a:pt x="431482" y="280753"/>
                  </a:cubicBezTo>
                  <a:cubicBezTo>
                    <a:pt x="423714" y="269574"/>
                    <a:pt x="414416" y="259538"/>
                    <a:pt x="403860" y="250940"/>
                  </a:cubicBezTo>
                  <a:cubicBezTo>
                    <a:pt x="393002" y="242178"/>
                    <a:pt x="380810" y="234462"/>
                    <a:pt x="368808" y="225699"/>
                  </a:cubicBezTo>
                  <a:cubicBezTo>
                    <a:pt x="356205" y="217069"/>
                    <a:pt x="345239" y="206264"/>
                    <a:pt x="336423" y="193790"/>
                  </a:cubicBezTo>
                  <a:cubicBezTo>
                    <a:pt x="328027" y="180537"/>
                    <a:pt x="321609" y="166130"/>
                    <a:pt x="317373" y="151023"/>
                  </a:cubicBezTo>
                  <a:cubicBezTo>
                    <a:pt x="308515" y="121020"/>
                    <a:pt x="303657" y="90540"/>
                    <a:pt x="288798" y="65298"/>
                  </a:cubicBezTo>
                  <a:cubicBezTo>
                    <a:pt x="274575" y="41279"/>
                    <a:pt x="252406" y="22984"/>
                    <a:pt x="226124" y="13578"/>
                  </a:cubicBezTo>
                  <a:cubicBezTo>
                    <a:pt x="202431" y="4690"/>
                    <a:pt x="176898" y="1842"/>
                    <a:pt x="151829" y="5291"/>
                  </a:cubicBezTo>
                  <a:cubicBezTo>
                    <a:pt x="129984" y="8574"/>
                    <a:pt x="108987" y="16079"/>
                    <a:pt x="90012" y="27389"/>
                  </a:cubicBezTo>
                  <a:cubicBezTo>
                    <a:pt x="62496" y="44024"/>
                    <a:pt x="38516" y="65901"/>
                    <a:pt x="19431" y="91778"/>
                  </a:cubicBezTo>
                  <a:cubicBezTo>
                    <a:pt x="12668" y="101303"/>
                    <a:pt x="7715" y="108256"/>
                    <a:pt x="4477" y="113304"/>
                  </a:cubicBezTo>
                  <a:cubicBezTo>
                    <a:pt x="3250" y="116293"/>
                    <a:pt x="1752" y="119162"/>
                    <a:pt x="0" y="12187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1B995D08-B625-4C5A-8883-897242573C04}"/>
                </a:ext>
              </a:extLst>
            </p:cNvPr>
            <p:cNvSpPr/>
            <p:nvPr/>
          </p:nvSpPr>
          <p:spPr>
            <a:xfrm>
              <a:off x="9865410" y="5426140"/>
              <a:ext cx="107285" cy="149271"/>
            </a:xfrm>
            <a:custGeom>
              <a:avLst/>
              <a:gdLst>
                <a:gd name="connsiteX0" fmla="*/ 97739 w 107285"/>
                <a:gd name="connsiteY0" fmla="*/ 3954 h 149271"/>
                <a:gd name="connsiteX1" fmla="*/ 74784 w 107285"/>
                <a:gd name="connsiteY1" fmla="*/ 3954 h 149271"/>
                <a:gd name="connsiteX2" fmla="*/ 45257 w 107285"/>
                <a:gd name="connsiteY2" fmla="*/ 18718 h 149271"/>
                <a:gd name="connsiteX3" fmla="*/ 4966 w 107285"/>
                <a:gd name="connsiteY3" fmla="*/ 149115 h 149271"/>
                <a:gd name="connsiteX4" fmla="*/ 107132 w 107285"/>
                <a:gd name="connsiteY4" fmla="*/ 57850 h 149271"/>
                <a:gd name="connsiteX5" fmla="*/ 94024 w 107285"/>
                <a:gd name="connsiteY5" fmla="*/ 3478 h 14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271">
                  <a:moveTo>
                    <a:pt x="97739" y="3954"/>
                  </a:moveTo>
                  <a:cubicBezTo>
                    <a:pt x="89643" y="-3666"/>
                    <a:pt x="85738" y="1668"/>
                    <a:pt x="74784" y="3954"/>
                  </a:cubicBezTo>
                  <a:cubicBezTo>
                    <a:pt x="63873" y="6361"/>
                    <a:pt x="53728" y="11433"/>
                    <a:pt x="45257" y="18718"/>
                  </a:cubicBezTo>
                  <a:cubicBezTo>
                    <a:pt x="6923" y="50191"/>
                    <a:pt x="-8932" y="101503"/>
                    <a:pt x="4966" y="149115"/>
                  </a:cubicBezTo>
                  <a:cubicBezTo>
                    <a:pt x="58380" y="152125"/>
                    <a:pt x="104122" y="111264"/>
                    <a:pt x="107132" y="57850"/>
                  </a:cubicBezTo>
                  <a:cubicBezTo>
                    <a:pt x="108204" y="38831"/>
                    <a:pt x="103644" y="19919"/>
                    <a:pt x="94024" y="347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50E15F2-653F-4956-92D8-4C29B1AB54F1}"/>
                </a:ext>
              </a:extLst>
            </p:cNvPr>
            <p:cNvSpPr/>
            <p:nvPr/>
          </p:nvSpPr>
          <p:spPr>
            <a:xfrm>
              <a:off x="9483090" y="5266161"/>
              <a:ext cx="146113" cy="114466"/>
            </a:xfrm>
            <a:custGeom>
              <a:avLst/>
              <a:gdLst>
                <a:gd name="connsiteX0" fmla="*/ 146113 w 146113"/>
                <a:gd name="connsiteY0" fmla="*/ 11914 h 114466"/>
                <a:gd name="connsiteX1" fmla="*/ 125444 w 146113"/>
                <a:gd name="connsiteY1" fmla="*/ 1723 h 114466"/>
                <a:gd name="connsiteX2" fmla="*/ 92488 w 146113"/>
                <a:gd name="connsiteY2" fmla="*/ 2294 h 114466"/>
                <a:gd name="connsiteX3" fmla="*/ 0 w 146113"/>
                <a:gd name="connsiteY3" fmla="*/ 102783 h 114466"/>
                <a:gd name="connsiteX4" fmla="*/ 131529 w 146113"/>
                <a:gd name="connsiteY4" fmla="*/ 63521 h 114466"/>
                <a:gd name="connsiteX5" fmla="*/ 142875 w 146113"/>
                <a:gd name="connsiteY5" fmla="*/ 9533 h 1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66">
                  <a:moveTo>
                    <a:pt x="146113" y="11914"/>
                  </a:moveTo>
                  <a:cubicBezTo>
                    <a:pt x="142018" y="1627"/>
                    <a:pt x="136588" y="4675"/>
                    <a:pt x="125444" y="1723"/>
                  </a:cubicBezTo>
                  <a:cubicBezTo>
                    <a:pt x="114574" y="-754"/>
                    <a:pt x="103266" y="-558"/>
                    <a:pt x="92488" y="2294"/>
                  </a:cubicBezTo>
                  <a:cubicBezTo>
                    <a:pt x="44397" y="14381"/>
                    <a:pt x="8065" y="53856"/>
                    <a:pt x="0" y="102783"/>
                  </a:cubicBezTo>
                  <a:cubicBezTo>
                    <a:pt x="47162" y="128262"/>
                    <a:pt x="106050" y="110684"/>
                    <a:pt x="131529" y="63521"/>
                  </a:cubicBezTo>
                  <a:cubicBezTo>
                    <a:pt x="140453" y="47002"/>
                    <a:pt x="144395" y="28248"/>
                    <a:pt x="142875" y="95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FD78429-8633-4CC0-A09A-9B167E7234B4}"/>
                </a:ext>
              </a:extLst>
            </p:cNvPr>
            <p:cNvSpPr/>
            <p:nvPr/>
          </p:nvSpPr>
          <p:spPr>
            <a:xfrm>
              <a:off x="9860660" y="5597028"/>
              <a:ext cx="183165" cy="83287"/>
            </a:xfrm>
            <a:custGeom>
              <a:avLst/>
              <a:gdLst>
                <a:gd name="connsiteX0" fmla="*/ 175927 w 183165"/>
                <a:gd name="connsiteY0" fmla="*/ 38711 h 83287"/>
                <a:gd name="connsiteX1" fmla="*/ 18203 w 183165"/>
                <a:gd name="connsiteY1" fmla="*/ 27216 h 83287"/>
                <a:gd name="connsiteX2" fmla="*/ 0 w 183165"/>
                <a:gd name="connsiteY2" fmla="*/ 47283 h 83287"/>
                <a:gd name="connsiteX3" fmla="*/ 91249 w 183165"/>
                <a:gd name="connsiteY3" fmla="*/ 83288 h 83287"/>
                <a:gd name="connsiteX4" fmla="*/ 183166 w 183165"/>
                <a:gd name="connsiteY4" fmla="*/ 46140 h 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7">
                  <a:moveTo>
                    <a:pt x="175927" y="38711"/>
                  </a:moveTo>
                  <a:cubicBezTo>
                    <a:pt x="135547" y="-8018"/>
                    <a:pt x="64931" y="-13164"/>
                    <a:pt x="18203" y="27216"/>
                  </a:cubicBezTo>
                  <a:cubicBezTo>
                    <a:pt x="11344" y="33142"/>
                    <a:pt x="5232" y="39881"/>
                    <a:pt x="0" y="47283"/>
                  </a:cubicBezTo>
                  <a:cubicBezTo>
                    <a:pt x="25000" y="70023"/>
                    <a:pt x="57457" y="82830"/>
                    <a:pt x="91249" y="83288"/>
                  </a:cubicBezTo>
                  <a:cubicBezTo>
                    <a:pt x="125363" y="82383"/>
                    <a:pt x="158002" y="69192"/>
                    <a:pt x="183166" y="4614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032CD49-2A4A-4696-869A-3F69B10F7CDE}"/>
                </a:ext>
              </a:extLst>
            </p:cNvPr>
            <p:cNvSpPr/>
            <p:nvPr/>
          </p:nvSpPr>
          <p:spPr>
            <a:xfrm>
              <a:off x="9999276" y="5344222"/>
              <a:ext cx="126396" cy="137916"/>
            </a:xfrm>
            <a:custGeom>
              <a:avLst/>
              <a:gdLst>
                <a:gd name="connsiteX0" fmla="*/ 9975 w 126396"/>
                <a:gd name="connsiteY0" fmla="*/ 137879 h 137916"/>
                <a:gd name="connsiteX1" fmla="*/ 126360 w 126396"/>
                <a:gd name="connsiteY1" fmla="*/ 27262 h 137916"/>
                <a:gd name="connsiteX2" fmla="*/ 124275 w 126396"/>
                <a:gd name="connsiteY2" fmla="*/ 2528 h 137916"/>
                <a:gd name="connsiteX3" fmla="*/ 2506 w 126396"/>
                <a:gd name="connsiteY3" fmla="*/ 79392 h 137916"/>
                <a:gd name="connsiteX4" fmla="*/ 6165 w 126396"/>
                <a:gd name="connsiteY4" fmla="*/ 136736 h 13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96" h="137916">
                  <a:moveTo>
                    <a:pt x="9975" y="137879"/>
                  </a:moveTo>
                  <a:cubicBezTo>
                    <a:pt x="72660" y="139472"/>
                    <a:pt x="124768" y="89947"/>
                    <a:pt x="126360" y="27262"/>
                  </a:cubicBezTo>
                  <a:cubicBezTo>
                    <a:pt x="126571" y="18966"/>
                    <a:pt x="125872" y="10672"/>
                    <a:pt x="124275" y="2528"/>
                  </a:cubicBezTo>
                  <a:cubicBezTo>
                    <a:pt x="69424" y="-9872"/>
                    <a:pt x="14906" y="24541"/>
                    <a:pt x="2506" y="79392"/>
                  </a:cubicBezTo>
                  <a:cubicBezTo>
                    <a:pt x="-1805" y="98462"/>
                    <a:pt x="-535" y="118369"/>
                    <a:pt x="6165" y="136736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E84D7907-7432-4EEA-87B6-D8F333B4F30A}"/>
                </a:ext>
              </a:extLst>
            </p:cNvPr>
            <p:cNvSpPr/>
            <p:nvPr/>
          </p:nvSpPr>
          <p:spPr>
            <a:xfrm>
              <a:off x="9888560" y="5196133"/>
              <a:ext cx="156218" cy="113050"/>
            </a:xfrm>
            <a:custGeom>
              <a:avLst/>
              <a:gdLst>
                <a:gd name="connsiteX0" fmla="*/ 3152 w 156218"/>
                <a:gd name="connsiteY0" fmla="*/ 105469 h 113050"/>
                <a:gd name="connsiteX1" fmla="*/ 149853 w 156218"/>
                <a:gd name="connsiteY1" fmla="*/ 40195 h 113050"/>
                <a:gd name="connsiteX2" fmla="*/ 156219 w 156218"/>
                <a:gd name="connsiteY2" fmla="*/ 15839 h 113050"/>
                <a:gd name="connsiteX3" fmla="*/ 15826 w 156218"/>
                <a:gd name="connsiteY3" fmla="*/ 47248 h 113050"/>
                <a:gd name="connsiteX4" fmla="*/ 9 w 156218"/>
                <a:gd name="connsiteY4" fmla="*/ 103088 h 1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8" h="113050">
                  <a:moveTo>
                    <a:pt x="3152" y="105469"/>
                  </a:moveTo>
                  <a:cubicBezTo>
                    <a:pt x="61687" y="127954"/>
                    <a:pt x="127367" y="98730"/>
                    <a:pt x="149853" y="40195"/>
                  </a:cubicBezTo>
                  <a:cubicBezTo>
                    <a:pt x="152871" y="32337"/>
                    <a:pt x="155006" y="24168"/>
                    <a:pt x="156219" y="15839"/>
                  </a:cubicBezTo>
                  <a:cubicBezTo>
                    <a:pt x="108777" y="-14256"/>
                    <a:pt x="45921" y="-194"/>
                    <a:pt x="15826" y="47248"/>
                  </a:cubicBezTo>
                  <a:cubicBezTo>
                    <a:pt x="5243" y="63930"/>
                    <a:pt x="-253" y="83333"/>
                    <a:pt x="9" y="10308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00E1C5BF-7465-4F4C-96CC-04E8FCB3891A}"/>
                </a:ext>
              </a:extLst>
            </p:cNvPr>
            <p:cNvSpPr/>
            <p:nvPr/>
          </p:nvSpPr>
          <p:spPr>
            <a:xfrm>
              <a:off x="9699212" y="5235173"/>
              <a:ext cx="156312" cy="113014"/>
            </a:xfrm>
            <a:custGeom>
              <a:avLst/>
              <a:gdLst>
                <a:gd name="connsiteX0" fmla="*/ 153067 w 156312"/>
                <a:gd name="connsiteY0" fmla="*/ 7659 h 113014"/>
                <a:gd name="connsiteX1" fmla="*/ 6468 w 156312"/>
                <a:gd name="connsiteY1" fmla="*/ 72498 h 113014"/>
                <a:gd name="connsiteX2" fmla="*/ 0 w 156312"/>
                <a:gd name="connsiteY2" fmla="*/ 97194 h 113014"/>
                <a:gd name="connsiteX3" fmla="*/ 140505 w 156312"/>
                <a:gd name="connsiteY3" fmla="*/ 65670 h 113014"/>
                <a:gd name="connsiteX4" fmla="*/ 156305 w 156312"/>
                <a:gd name="connsiteY4" fmla="*/ 9945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2" h="113014">
                  <a:moveTo>
                    <a:pt x="153067" y="7659"/>
                  </a:moveTo>
                  <a:cubicBezTo>
                    <a:pt x="94680" y="-14918"/>
                    <a:pt x="29045" y="14111"/>
                    <a:pt x="6468" y="72498"/>
                  </a:cubicBezTo>
                  <a:cubicBezTo>
                    <a:pt x="3389" y="80460"/>
                    <a:pt x="1219" y="88745"/>
                    <a:pt x="0" y="97194"/>
                  </a:cubicBezTo>
                  <a:cubicBezTo>
                    <a:pt x="47505" y="127289"/>
                    <a:pt x="110411" y="113175"/>
                    <a:pt x="140505" y="65670"/>
                  </a:cubicBezTo>
                  <a:cubicBezTo>
                    <a:pt x="151056" y="49016"/>
                    <a:pt x="156544" y="29658"/>
                    <a:pt x="156305" y="9945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C2D1B5D-E6DA-4BD8-99D6-732B3221672D}"/>
                </a:ext>
              </a:extLst>
            </p:cNvPr>
            <p:cNvSpPr/>
            <p:nvPr/>
          </p:nvSpPr>
          <p:spPr>
            <a:xfrm>
              <a:off x="9776860" y="5044046"/>
              <a:ext cx="105666" cy="167068"/>
            </a:xfrm>
            <a:custGeom>
              <a:avLst/>
              <a:gdLst>
                <a:gd name="connsiteX0" fmla="*/ 28460 w 105666"/>
                <a:gd name="connsiteY0" fmla="*/ 166783 h 167068"/>
                <a:gd name="connsiteX1" fmla="*/ 99709 w 105666"/>
                <a:gd name="connsiteY1" fmla="*/ 23190 h 167068"/>
                <a:gd name="connsiteX2" fmla="*/ 88848 w 105666"/>
                <a:gd name="connsiteY2" fmla="*/ 0 h 167068"/>
                <a:gd name="connsiteX3" fmla="*/ 843 w 105666"/>
                <a:gd name="connsiteY3" fmla="*/ 113976 h 167068"/>
                <a:gd name="connsiteX4" fmla="*/ 24364 w 105666"/>
                <a:gd name="connsiteY4" fmla="*/ 167069 h 16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6" h="167068">
                  <a:moveTo>
                    <a:pt x="28460" y="166783"/>
                  </a:moveTo>
                  <a:cubicBezTo>
                    <a:pt x="87787" y="146806"/>
                    <a:pt x="119686" y="82517"/>
                    <a:pt x="99709" y="23190"/>
                  </a:cubicBezTo>
                  <a:cubicBezTo>
                    <a:pt x="96977" y="15075"/>
                    <a:pt x="93333" y="7295"/>
                    <a:pt x="88848" y="0"/>
                  </a:cubicBezTo>
                  <a:cubicBezTo>
                    <a:pt x="33073" y="7172"/>
                    <a:pt x="-6329" y="58200"/>
                    <a:pt x="843" y="113976"/>
                  </a:cubicBezTo>
                  <a:cubicBezTo>
                    <a:pt x="3363" y="133582"/>
                    <a:pt x="11536" y="152029"/>
                    <a:pt x="24364" y="167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D036FEA8-EF54-43AE-868D-25845D7A7CE3}"/>
                </a:ext>
              </a:extLst>
            </p:cNvPr>
            <p:cNvSpPr/>
            <p:nvPr/>
          </p:nvSpPr>
          <p:spPr>
            <a:xfrm>
              <a:off x="9577593" y="5065382"/>
              <a:ext cx="114254" cy="154456"/>
            </a:xfrm>
            <a:custGeom>
              <a:avLst/>
              <a:gdLst>
                <a:gd name="connsiteX0" fmla="*/ 107426 w 114254"/>
                <a:gd name="connsiteY0" fmla="*/ 151257 h 154456"/>
                <a:gd name="connsiteX1" fmla="*/ 39458 w 114254"/>
                <a:gd name="connsiteY1" fmla="*/ 5934 h 154456"/>
                <a:gd name="connsiteX2" fmla="*/ 14748 w 114254"/>
                <a:gd name="connsiteY2" fmla="*/ 0 h 154456"/>
                <a:gd name="connsiteX3" fmla="*/ 49012 w 114254"/>
                <a:gd name="connsiteY3" fmla="*/ 139724 h 154456"/>
                <a:gd name="connsiteX4" fmla="*/ 105141 w 114254"/>
                <a:gd name="connsiteY4" fmla="*/ 154400 h 15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54" h="154456">
                  <a:moveTo>
                    <a:pt x="107426" y="151257"/>
                  </a:moveTo>
                  <a:cubicBezTo>
                    <a:pt x="128787" y="92358"/>
                    <a:pt x="98357" y="27295"/>
                    <a:pt x="39458" y="5934"/>
                  </a:cubicBezTo>
                  <a:cubicBezTo>
                    <a:pt x="31469" y="3037"/>
                    <a:pt x="23181" y="1046"/>
                    <a:pt x="14748" y="0"/>
                  </a:cubicBezTo>
                  <a:cubicBezTo>
                    <a:pt x="-14374" y="48045"/>
                    <a:pt x="967" y="110602"/>
                    <a:pt x="49012" y="139724"/>
                  </a:cubicBezTo>
                  <a:cubicBezTo>
                    <a:pt x="65900" y="149960"/>
                    <a:pt x="85403" y="155060"/>
                    <a:pt x="105141" y="15440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2663A86C-FABC-4DE4-8650-43CBDD4B5FC5}"/>
                </a:ext>
              </a:extLst>
            </p:cNvPr>
            <p:cNvSpPr/>
            <p:nvPr/>
          </p:nvSpPr>
          <p:spPr>
            <a:xfrm>
              <a:off x="9849231" y="6102464"/>
              <a:ext cx="531494" cy="46577"/>
            </a:xfrm>
            <a:custGeom>
              <a:avLst/>
              <a:gdLst>
                <a:gd name="connsiteX0" fmla="*/ 0 w 531494"/>
                <a:gd name="connsiteY0" fmla="*/ 0 h 46577"/>
                <a:gd name="connsiteX1" fmla="*/ 37624 w 531494"/>
                <a:gd name="connsiteY1" fmla="*/ 46577 h 46577"/>
                <a:gd name="connsiteX2" fmla="*/ 499967 w 531494"/>
                <a:gd name="connsiteY2" fmla="*/ 46577 h 46577"/>
                <a:gd name="connsiteX3" fmla="*/ 531495 w 531494"/>
                <a:gd name="connsiteY3" fmla="*/ 0 h 46577"/>
                <a:gd name="connsiteX4" fmla="*/ 0 w 531494"/>
                <a:gd name="connsiteY4" fmla="*/ 0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494" h="46577">
                  <a:moveTo>
                    <a:pt x="0" y="0"/>
                  </a:moveTo>
                  <a:lnTo>
                    <a:pt x="37624" y="46577"/>
                  </a:lnTo>
                  <a:lnTo>
                    <a:pt x="499967" y="46577"/>
                  </a:lnTo>
                  <a:lnTo>
                    <a:pt x="531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3F71B61-0AFF-41D9-96D4-8E37C17D1DB9}"/>
                </a:ext>
              </a:extLst>
            </p:cNvPr>
            <p:cNvSpPr/>
            <p:nvPr/>
          </p:nvSpPr>
          <p:spPr>
            <a:xfrm>
              <a:off x="9863042" y="6099321"/>
              <a:ext cx="507587" cy="5333"/>
            </a:xfrm>
            <a:custGeom>
              <a:avLst/>
              <a:gdLst>
                <a:gd name="connsiteX0" fmla="*/ 507587 w 507587"/>
                <a:gd name="connsiteY0" fmla="*/ 2667 h 5333"/>
                <a:gd name="connsiteX1" fmla="*/ 253746 w 507587"/>
                <a:gd name="connsiteY1" fmla="*/ 5334 h 5333"/>
                <a:gd name="connsiteX2" fmla="*/ 0 w 507587"/>
                <a:gd name="connsiteY2" fmla="*/ 2667 h 5333"/>
                <a:gd name="connsiteX3" fmla="*/ 253746 w 507587"/>
                <a:gd name="connsiteY3" fmla="*/ 0 h 5333"/>
                <a:gd name="connsiteX4" fmla="*/ 507587 w 507587"/>
                <a:gd name="connsiteY4" fmla="*/ 2667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587" h="5333">
                  <a:moveTo>
                    <a:pt x="507587" y="2667"/>
                  </a:moveTo>
                  <a:cubicBezTo>
                    <a:pt x="507587" y="4191"/>
                    <a:pt x="393954" y="5334"/>
                    <a:pt x="253746" y="5334"/>
                  </a:cubicBezTo>
                  <a:cubicBezTo>
                    <a:pt x="113538" y="5334"/>
                    <a:pt x="0" y="4191"/>
                    <a:pt x="0" y="2667"/>
                  </a:cubicBezTo>
                  <a:cubicBezTo>
                    <a:pt x="0" y="1143"/>
                    <a:pt x="113633" y="0"/>
                    <a:pt x="253746" y="0"/>
                  </a:cubicBezTo>
                  <a:cubicBezTo>
                    <a:pt x="393859" y="0"/>
                    <a:pt x="507587" y="1238"/>
                    <a:pt x="507587" y="266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2BB430FA-3DC5-4DD4-B006-7ADA004C843A}"/>
                </a:ext>
              </a:extLst>
            </p:cNvPr>
            <p:cNvSpPr/>
            <p:nvPr/>
          </p:nvSpPr>
          <p:spPr>
            <a:xfrm>
              <a:off x="9891413" y="5919701"/>
              <a:ext cx="427210" cy="67303"/>
            </a:xfrm>
            <a:custGeom>
              <a:avLst/>
              <a:gdLst>
                <a:gd name="connsiteX0" fmla="*/ 427210 w 427210"/>
                <a:gd name="connsiteY0" fmla="*/ 6741 h 67303"/>
                <a:gd name="connsiteX1" fmla="*/ 424257 w 427210"/>
                <a:gd name="connsiteY1" fmla="*/ 10551 h 67303"/>
                <a:gd name="connsiteX2" fmla="*/ 414732 w 427210"/>
                <a:gd name="connsiteY2" fmla="*/ 20076 h 67303"/>
                <a:gd name="connsiteX3" fmla="*/ 373394 w 427210"/>
                <a:gd name="connsiteY3" fmla="*/ 48651 h 67303"/>
                <a:gd name="connsiteX4" fmla="*/ 301194 w 427210"/>
                <a:gd name="connsiteY4" fmla="*/ 67130 h 67303"/>
                <a:gd name="connsiteX5" fmla="*/ 257094 w 427210"/>
                <a:gd name="connsiteY5" fmla="*/ 63415 h 67303"/>
                <a:gd name="connsiteX6" fmla="*/ 212040 w 427210"/>
                <a:gd name="connsiteY6" fmla="*/ 48556 h 67303"/>
                <a:gd name="connsiteX7" fmla="*/ 128697 w 427210"/>
                <a:gd name="connsiteY7" fmla="*/ 13028 h 67303"/>
                <a:gd name="connsiteX8" fmla="*/ 56783 w 427210"/>
                <a:gd name="connsiteY8" fmla="*/ 6074 h 67303"/>
                <a:gd name="connsiteX9" fmla="*/ 12682 w 427210"/>
                <a:gd name="connsiteY9" fmla="*/ 26553 h 67303"/>
                <a:gd name="connsiteX10" fmla="*/ 109 w 427210"/>
                <a:gd name="connsiteY10" fmla="*/ 39602 h 67303"/>
                <a:gd name="connsiteX11" fmla="*/ 2395 w 427210"/>
                <a:gd name="connsiteY11" fmla="*/ 35507 h 67303"/>
                <a:gd name="connsiteX12" fmla="*/ 11253 w 427210"/>
                <a:gd name="connsiteY12" fmla="*/ 25029 h 67303"/>
                <a:gd name="connsiteX13" fmla="*/ 56021 w 427210"/>
                <a:gd name="connsiteY13" fmla="*/ 2360 h 67303"/>
                <a:gd name="connsiteX14" fmla="*/ 130221 w 427210"/>
                <a:gd name="connsiteY14" fmla="*/ 8265 h 67303"/>
                <a:gd name="connsiteX15" fmla="*/ 214136 w 427210"/>
                <a:gd name="connsiteY15" fmla="*/ 43603 h 67303"/>
                <a:gd name="connsiteX16" fmla="*/ 258141 w 427210"/>
                <a:gd name="connsiteY16" fmla="*/ 58367 h 67303"/>
                <a:gd name="connsiteX17" fmla="*/ 301004 w 427210"/>
                <a:gd name="connsiteY17" fmla="*/ 62272 h 67303"/>
                <a:gd name="connsiteX18" fmla="*/ 371774 w 427210"/>
                <a:gd name="connsiteY18" fmla="*/ 45222 h 67303"/>
                <a:gd name="connsiteX19" fmla="*/ 427210 w 427210"/>
                <a:gd name="connsiteY19" fmla="*/ 6741 h 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7210" h="67303">
                  <a:moveTo>
                    <a:pt x="427210" y="6741"/>
                  </a:moveTo>
                  <a:cubicBezTo>
                    <a:pt x="426402" y="8138"/>
                    <a:pt x="425409" y="9420"/>
                    <a:pt x="424257" y="10551"/>
                  </a:cubicBezTo>
                  <a:cubicBezTo>
                    <a:pt x="421258" y="13896"/>
                    <a:pt x="418078" y="17076"/>
                    <a:pt x="414732" y="20076"/>
                  </a:cubicBezTo>
                  <a:cubicBezTo>
                    <a:pt x="402414" y="31558"/>
                    <a:pt x="388488" y="41184"/>
                    <a:pt x="373394" y="48651"/>
                  </a:cubicBezTo>
                  <a:cubicBezTo>
                    <a:pt x="350863" y="59735"/>
                    <a:pt x="326279" y="66026"/>
                    <a:pt x="301194" y="67130"/>
                  </a:cubicBezTo>
                  <a:cubicBezTo>
                    <a:pt x="286396" y="67796"/>
                    <a:pt x="271572" y="66548"/>
                    <a:pt x="257094" y="63415"/>
                  </a:cubicBezTo>
                  <a:cubicBezTo>
                    <a:pt x="241650" y="59860"/>
                    <a:pt x="226568" y="54886"/>
                    <a:pt x="212040" y="48556"/>
                  </a:cubicBezTo>
                  <a:cubicBezTo>
                    <a:pt x="182227" y="35793"/>
                    <a:pt x="154890" y="21410"/>
                    <a:pt x="128697" y="13028"/>
                  </a:cubicBezTo>
                  <a:cubicBezTo>
                    <a:pt x="105717" y="4587"/>
                    <a:pt x="80954" y="2193"/>
                    <a:pt x="56783" y="6074"/>
                  </a:cubicBezTo>
                  <a:cubicBezTo>
                    <a:pt x="40530" y="8880"/>
                    <a:pt x="25313" y="15947"/>
                    <a:pt x="12682" y="26553"/>
                  </a:cubicBezTo>
                  <a:cubicBezTo>
                    <a:pt x="3919" y="34268"/>
                    <a:pt x="585" y="39984"/>
                    <a:pt x="109" y="39602"/>
                  </a:cubicBezTo>
                  <a:cubicBezTo>
                    <a:pt x="-367" y="39221"/>
                    <a:pt x="776" y="38078"/>
                    <a:pt x="2395" y="35507"/>
                  </a:cubicBezTo>
                  <a:cubicBezTo>
                    <a:pt x="4955" y="31701"/>
                    <a:pt x="7926" y="28187"/>
                    <a:pt x="11253" y="25029"/>
                  </a:cubicBezTo>
                  <a:cubicBezTo>
                    <a:pt x="23761" y="13433"/>
                    <a:pt x="39271" y="5579"/>
                    <a:pt x="56021" y="2360"/>
                  </a:cubicBezTo>
                  <a:cubicBezTo>
                    <a:pt x="80845" y="-2181"/>
                    <a:pt x="106426" y="-145"/>
                    <a:pt x="130221" y="8265"/>
                  </a:cubicBezTo>
                  <a:cubicBezTo>
                    <a:pt x="157272" y="16647"/>
                    <a:pt x="184608" y="31125"/>
                    <a:pt x="214136" y="43603"/>
                  </a:cubicBezTo>
                  <a:cubicBezTo>
                    <a:pt x="228340" y="49813"/>
                    <a:pt x="243066" y="54754"/>
                    <a:pt x="258141" y="58367"/>
                  </a:cubicBezTo>
                  <a:cubicBezTo>
                    <a:pt x="272215" y="61416"/>
                    <a:pt x="286611" y="62728"/>
                    <a:pt x="301004" y="62272"/>
                  </a:cubicBezTo>
                  <a:cubicBezTo>
                    <a:pt x="325499" y="61391"/>
                    <a:pt x="349566" y="55593"/>
                    <a:pt x="371774" y="45222"/>
                  </a:cubicBezTo>
                  <a:cubicBezTo>
                    <a:pt x="392130" y="35335"/>
                    <a:pt x="410830" y="22354"/>
                    <a:pt x="427210" y="674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90BF404-89CF-4AE4-B15B-E4A57541B787}"/>
                </a:ext>
              </a:extLst>
            </p:cNvPr>
            <p:cNvSpPr/>
            <p:nvPr/>
          </p:nvSpPr>
          <p:spPr>
            <a:xfrm>
              <a:off x="9886568" y="5888112"/>
              <a:ext cx="436625" cy="59762"/>
            </a:xfrm>
            <a:custGeom>
              <a:avLst/>
              <a:gdLst>
                <a:gd name="connsiteX0" fmla="*/ 436626 w 436625"/>
                <a:gd name="connsiteY0" fmla="*/ 2420 h 59762"/>
                <a:gd name="connsiteX1" fmla="*/ 433483 w 436625"/>
                <a:gd name="connsiteY1" fmla="*/ 6040 h 59762"/>
                <a:gd name="connsiteX2" fmla="*/ 423386 w 436625"/>
                <a:gd name="connsiteY2" fmla="*/ 15565 h 59762"/>
                <a:gd name="connsiteX3" fmla="*/ 380524 w 436625"/>
                <a:gd name="connsiteY3" fmla="*/ 42140 h 59762"/>
                <a:gd name="connsiteX4" fmla="*/ 307848 w 436625"/>
                <a:gd name="connsiteY4" fmla="*/ 59570 h 59762"/>
                <a:gd name="connsiteX5" fmla="*/ 263557 w 436625"/>
                <a:gd name="connsiteY5" fmla="*/ 56522 h 59762"/>
                <a:gd name="connsiteX6" fmla="*/ 217837 w 436625"/>
                <a:gd name="connsiteY6" fmla="*/ 43664 h 59762"/>
                <a:gd name="connsiteX7" fmla="*/ 132588 w 436625"/>
                <a:gd name="connsiteY7" fmla="*/ 12327 h 59762"/>
                <a:gd name="connsiteX8" fmla="*/ 60008 w 436625"/>
                <a:gd name="connsiteY8" fmla="*/ 5754 h 59762"/>
                <a:gd name="connsiteX9" fmla="*/ 14192 w 436625"/>
                <a:gd name="connsiteY9" fmla="*/ 23280 h 59762"/>
                <a:gd name="connsiteX10" fmla="*/ 0 w 436625"/>
                <a:gd name="connsiteY10" fmla="*/ 34710 h 59762"/>
                <a:gd name="connsiteX11" fmla="*/ 2953 w 436625"/>
                <a:gd name="connsiteY11" fmla="*/ 30900 h 59762"/>
                <a:gd name="connsiteX12" fmla="*/ 13049 w 436625"/>
                <a:gd name="connsiteY12" fmla="*/ 21375 h 59762"/>
                <a:gd name="connsiteX13" fmla="*/ 59436 w 436625"/>
                <a:gd name="connsiteY13" fmla="*/ 1849 h 59762"/>
                <a:gd name="connsiteX14" fmla="*/ 133921 w 436625"/>
                <a:gd name="connsiteY14" fmla="*/ 7469 h 59762"/>
                <a:gd name="connsiteX15" fmla="*/ 219646 w 436625"/>
                <a:gd name="connsiteY15" fmla="*/ 38425 h 59762"/>
                <a:gd name="connsiteX16" fmla="*/ 264509 w 436625"/>
                <a:gd name="connsiteY16" fmla="*/ 51284 h 59762"/>
                <a:gd name="connsiteX17" fmla="*/ 307657 w 436625"/>
                <a:gd name="connsiteY17" fmla="*/ 54427 h 59762"/>
                <a:gd name="connsiteX18" fmla="*/ 379000 w 436625"/>
                <a:gd name="connsiteY18" fmla="*/ 38520 h 59762"/>
                <a:gd name="connsiteX19" fmla="*/ 436626 w 436625"/>
                <a:gd name="connsiteY19" fmla="*/ 2420 h 5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625" h="59762">
                  <a:moveTo>
                    <a:pt x="436626" y="2420"/>
                  </a:moveTo>
                  <a:cubicBezTo>
                    <a:pt x="435726" y="3748"/>
                    <a:pt x="434671" y="4963"/>
                    <a:pt x="433483" y="6040"/>
                  </a:cubicBezTo>
                  <a:cubicBezTo>
                    <a:pt x="430291" y="9394"/>
                    <a:pt x="426920" y="12574"/>
                    <a:pt x="423386" y="15565"/>
                  </a:cubicBezTo>
                  <a:cubicBezTo>
                    <a:pt x="410350" y="26298"/>
                    <a:pt x="395935" y="35236"/>
                    <a:pt x="380524" y="42140"/>
                  </a:cubicBezTo>
                  <a:cubicBezTo>
                    <a:pt x="357604" y="52449"/>
                    <a:pt x="332951" y="58362"/>
                    <a:pt x="307848" y="59570"/>
                  </a:cubicBezTo>
                  <a:cubicBezTo>
                    <a:pt x="293017" y="60226"/>
                    <a:pt x="278159" y="59204"/>
                    <a:pt x="263557" y="56522"/>
                  </a:cubicBezTo>
                  <a:cubicBezTo>
                    <a:pt x="248000" y="53454"/>
                    <a:pt x="232712" y="49154"/>
                    <a:pt x="217837" y="43664"/>
                  </a:cubicBezTo>
                  <a:cubicBezTo>
                    <a:pt x="187357" y="32520"/>
                    <a:pt x="159353" y="19851"/>
                    <a:pt x="132588" y="12327"/>
                  </a:cubicBezTo>
                  <a:cubicBezTo>
                    <a:pt x="109162" y="4876"/>
                    <a:pt x="84391" y="2634"/>
                    <a:pt x="60008" y="5754"/>
                  </a:cubicBezTo>
                  <a:cubicBezTo>
                    <a:pt x="43601" y="8032"/>
                    <a:pt x="27931" y="14026"/>
                    <a:pt x="14192" y="23280"/>
                  </a:cubicBezTo>
                  <a:cubicBezTo>
                    <a:pt x="4667" y="30043"/>
                    <a:pt x="381" y="35091"/>
                    <a:pt x="0" y="34710"/>
                  </a:cubicBezTo>
                  <a:cubicBezTo>
                    <a:pt x="808" y="33313"/>
                    <a:pt x="1801" y="32031"/>
                    <a:pt x="2953" y="30900"/>
                  </a:cubicBezTo>
                  <a:cubicBezTo>
                    <a:pt x="6014" y="27418"/>
                    <a:pt x="9394" y="24229"/>
                    <a:pt x="13049" y="21375"/>
                  </a:cubicBezTo>
                  <a:cubicBezTo>
                    <a:pt x="26695" y="11195"/>
                    <a:pt x="42617" y="4492"/>
                    <a:pt x="59436" y="1849"/>
                  </a:cubicBezTo>
                  <a:cubicBezTo>
                    <a:pt x="84372" y="-1877"/>
                    <a:pt x="109827" y="44"/>
                    <a:pt x="133921" y="7469"/>
                  </a:cubicBezTo>
                  <a:cubicBezTo>
                    <a:pt x="161163" y="14803"/>
                    <a:pt x="189452" y="27471"/>
                    <a:pt x="219646" y="38425"/>
                  </a:cubicBezTo>
                  <a:cubicBezTo>
                    <a:pt x="234253" y="43843"/>
                    <a:pt x="249250" y="48142"/>
                    <a:pt x="264509" y="51284"/>
                  </a:cubicBezTo>
                  <a:cubicBezTo>
                    <a:pt x="278734" y="53902"/>
                    <a:pt x="293203" y="54956"/>
                    <a:pt x="307657" y="54427"/>
                  </a:cubicBezTo>
                  <a:cubicBezTo>
                    <a:pt x="332206" y="53492"/>
                    <a:pt x="356379" y="48102"/>
                    <a:pt x="379000" y="38520"/>
                  </a:cubicBezTo>
                  <a:cubicBezTo>
                    <a:pt x="399749" y="29142"/>
                    <a:pt x="419134" y="16999"/>
                    <a:pt x="436626" y="242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6A031480-954F-44F6-95D2-D737F5935286}"/>
              </a:ext>
            </a:extLst>
          </p:cNvPr>
          <p:cNvGrpSpPr/>
          <p:nvPr/>
        </p:nvGrpSpPr>
        <p:grpSpPr>
          <a:xfrm rot="6474808">
            <a:off x="54729" y="5942738"/>
            <a:ext cx="1099156" cy="1223925"/>
            <a:chOff x="3884936" y="4129874"/>
            <a:chExt cx="1099156" cy="1223925"/>
          </a:xfrm>
        </p:grpSpPr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16A7DCE2-0478-49BF-94C5-88B812C5ED6E}"/>
                </a:ext>
              </a:extLst>
            </p:cNvPr>
            <p:cNvSpPr/>
            <p:nvPr/>
          </p:nvSpPr>
          <p:spPr>
            <a:xfrm>
              <a:off x="3894028" y="4815596"/>
              <a:ext cx="181181" cy="99535"/>
            </a:xfrm>
            <a:custGeom>
              <a:avLst/>
              <a:gdLst>
                <a:gd name="connsiteX0" fmla="*/ 101933 w 181181"/>
                <a:gd name="connsiteY0" fmla="*/ 92815 h 99535"/>
                <a:gd name="connsiteX1" fmla="*/ 181181 w 181181"/>
                <a:gd name="connsiteY1" fmla="*/ 36617 h 99535"/>
                <a:gd name="connsiteX2" fmla="*/ 137652 w 181181"/>
                <a:gd name="connsiteY2" fmla="*/ 11757 h 99535"/>
                <a:gd name="connsiteX3" fmla="*/ 10112 w 181181"/>
                <a:gd name="connsiteY3" fmla="*/ 20615 h 99535"/>
                <a:gd name="connsiteX4" fmla="*/ 17417 w 181181"/>
                <a:gd name="connsiteY4" fmla="*/ 85673 h 99535"/>
                <a:gd name="connsiteX5" fmla="*/ 20971 w 181181"/>
                <a:gd name="connsiteY5" fmla="*/ 88243 h 99535"/>
                <a:gd name="connsiteX6" fmla="*/ 101933 w 181181"/>
                <a:gd name="connsiteY6" fmla="*/ 92815 h 9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81" h="99535">
                  <a:moveTo>
                    <a:pt x="101933" y="92815"/>
                  </a:moveTo>
                  <a:cubicBezTo>
                    <a:pt x="130508" y="83290"/>
                    <a:pt x="181181" y="36713"/>
                    <a:pt x="181181" y="36617"/>
                  </a:cubicBezTo>
                  <a:cubicBezTo>
                    <a:pt x="181181" y="36522"/>
                    <a:pt x="140414" y="12900"/>
                    <a:pt x="137652" y="11757"/>
                  </a:cubicBezTo>
                  <a:cubicBezTo>
                    <a:pt x="105553" y="-1768"/>
                    <a:pt x="35544" y="-9007"/>
                    <a:pt x="10112" y="20615"/>
                  </a:cubicBezTo>
                  <a:cubicBezTo>
                    <a:pt x="-5836" y="40598"/>
                    <a:pt x="-2565" y="69725"/>
                    <a:pt x="17417" y="85673"/>
                  </a:cubicBezTo>
                  <a:cubicBezTo>
                    <a:pt x="18560" y="86585"/>
                    <a:pt x="19746" y="87443"/>
                    <a:pt x="20971" y="88243"/>
                  </a:cubicBezTo>
                  <a:cubicBezTo>
                    <a:pt x="43450" y="104245"/>
                    <a:pt x="77168" y="100816"/>
                    <a:pt x="101933" y="9281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71D258E5-D6DA-4C5E-905F-D48EA8510BA0}"/>
                </a:ext>
              </a:extLst>
            </p:cNvPr>
            <p:cNvSpPr/>
            <p:nvPr/>
          </p:nvSpPr>
          <p:spPr>
            <a:xfrm>
              <a:off x="4357409" y="4350072"/>
              <a:ext cx="166347" cy="115460"/>
            </a:xfrm>
            <a:custGeom>
              <a:avLst/>
              <a:gdLst>
                <a:gd name="connsiteX0" fmla="*/ 166332 w 166347"/>
                <a:gd name="connsiteY0" fmla="*/ 109330 h 115460"/>
                <a:gd name="connsiteX1" fmla="*/ 143663 w 166347"/>
                <a:gd name="connsiteY1" fmla="*/ 64562 h 115460"/>
                <a:gd name="connsiteX2" fmla="*/ 32411 w 166347"/>
                <a:gd name="connsiteY2" fmla="*/ 1602 h 115460"/>
                <a:gd name="connsiteX3" fmla="*/ 2146 w 166347"/>
                <a:gd name="connsiteY3" fmla="*/ 59652 h 115460"/>
                <a:gd name="connsiteX4" fmla="*/ 3836 w 166347"/>
                <a:gd name="connsiteY4" fmla="*/ 64181 h 115460"/>
                <a:gd name="connsiteX5" fmla="*/ 69177 w 166347"/>
                <a:gd name="connsiteY5" fmla="*/ 112473 h 115460"/>
                <a:gd name="connsiteX6" fmla="*/ 166332 w 166347"/>
                <a:gd name="connsiteY6" fmla="*/ 109330 h 1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47" h="115460">
                  <a:moveTo>
                    <a:pt x="166332" y="109330"/>
                  </a:moveTo>
                  <a:cubicBezTo>
                    <a:pt x="166999" y="109330"/>
                    <a:pt x="145377" y="67134"/>
                    <a:pt x="143663" y="64562"/>
                  </a:cubicBezTo>
                  <a:cubicBezTo>
                    <a:pt x="124613" y="35987"/>
                    <a:pt x="69939" y="-9066"/>
                    <a:pt x="32411" y="1602"/>
                  </a:cubicBezTo>
                  <a:cubicBezTo>
                    <a:pt x="8023" y="9275"/>
                    <a:pt x="-5527" y="35265"/>
                    <a:pt x="2146" y="59652"/>
                  </a:cubicBezTo>
                  <a:cubicBezTo>
                    <a:pt x="2630" y="61190"/>
                    <a:pt x="3194" y="62702"/>
                    <a:pt x="3836" y="64181"/>
                  </a:cubicBezTo>
                  <a:cubicBezTo>
                    <a:pt x="14027" y="89708"/>
                    <a:pt x="44031" y="105520"/>
                    <a:pt x="69177" y="112473"/>
                  </a:cubicBezTo>
                  <a:cubicBezTo>
                    <a:pt x="98705" y="120664"/>
                    <a:pt x="166237" y="109425"/>
                    <a:pt x="166332" y="109330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D6ED90A0-FCFF-432F-AFCB-30D7740FFD4D}"/>
                </a:ext>
              </a:extLst>
            </p:cNvPr>
            <p:cNvSpPr/>
            <p:nvPr/>
          </p:nvSpPr>
          <p:spPr>
            <a:xfrm>
              <a:off x="3884936" y="4129874"/>
              <a:ext cx="1099156" cy="1223925"/>
            </a:xfrm>
            <a:custGeom>
              <a:avLst/>
              <a:gdLst>
                <a:gd name="connsiteX0" fmla="*/ 260472 w 1099156"/>
                <a:gd name="connsiteY0" fmla="*/ 911029 h 1223925"/>
                <a:gd name="connsiteX1" fmla="*/ 321622 w 1099156"/>
                <a:gd name="connsiteY1" fmla="*/ 836829 h 1223925"/>
                <a:gd name="connsiteX2" fmla="*/ 417444 w 1099156"/>
                <a:gd name="connsiteY2" fmla="*/ 888836 h 1223925"/>
                <a:gd name="connsiteX3" fmla="*/ 476118 w 1099156"/>
                <a:gd name="connsiteY3" fmla="*/ 914458 h 1223925"/>
                <a:gd name="connsiteX4" fmla="*/ 457068 w 1099156"/>
                <a:gd name="connsiteY4" fmla="*/ 909791 h 1223925"/>
                <a:gd name="connsiteX5" fmla="*/ 336386 w 1099156"/>
                <a:gd name="connsiteY5" fmla="*/ 951987 h 1223925"/>
                <a:gd name="connsiteX6" fmla="*/ 360123 w 1099156"/>
                <a:gd name="connsiteY6" fmla="*/ 1012853 h 1223925"/>
                <a:gd name="connsiteX7" fmla="*/ 364961 w 1099156"/>
                <a:gd name="connsiteY7" fmla="*/ 1014661 h 1223925"/>
                <a:gd name="connsiteX8" fmla="*/ 444304 w 1099156"/>
                <a:gd name="connsiteY8" fmla="*/ 997421 h 1223925"/>
                <a:gd name="connsiteX9" fmla="*/ 503931 w 1099156"/>
                <a:gd name="connsiteY9" fmla="*/ 925412 h 1223925"/>
                <a:gd name="connsiteX10" fmla="*/ 526791 w 1099156"/>
                <a:gd name="connsiteY10" fmla="*/ 934937 h 1223925"/>
                <a:gd name="connsiteX11" fmla="*/ 635566 w 1099156"/>
                <a:gd name="connsiteY11" fmla="*/ 979133 h 1223925"/>
                <a:gd name="connsiteX12" fmla="*/ 672333 w 1099156"/>
                <a:gd name="connsiteY12" fmla="*/ 995897 h 1223925"/>
                <a:gd name="connsiteX13" fmla="*/ 655474 w 1099156"/>
                <a:gd name="connsiteY13" fmla="*/ 991992 h 1223925"/>
                <a:gd name="connsiteX14" fmla="*/ 534792 w 1099156"/>
                <a:gd name="connsiteY14" fmla="*/ 1034187 h 1223925"/>
                <a:gd name="connsiteX15" fmla="*/ 558460 w 1099156"/>
                <a:gd name="connsiteY15" fmla="*/ 1094936 h 1223925"/>
                <a:gd name="connsiteX16" fmla="*/ 563367 w 1099156"/>
                <a:gd name="connsiteY16" fmla="*/ 1096767 h 1223925"/>
                <a:gd name="connsiteX17" fmla="*/ 642710 w 1099156"/>
                <a:gd name="connsiteY17" fmla="*/ 1079526 h 1223925"/>
                <a:gd name="connsiteX18" fmla="*/ 701003 w 1099156"/>
                <a:gd name="connsiteY18" fmla="*/ 1009803 h 1223925"/>
                <a:gd name="connsiteX19" fmla="*/ 737103 w 1099156"/>
                <a:gd name="connsiteY19" fmla="*/ 1028853 h 1223925"/>
                <a:gd name="connsiteX20" fmla="*/ 760439 w 1099156"/>
                <a:gd name="connsiteY20" fmla="*/ 1042569 h 1223925"/>
                <a:gd name="connsiteX21" fmla="*/ 783109 w 1099156"/>
                <a:gd name="connsiteY21" fmla="*/ 1057143 h 1223925"/>
                <a:gd name="connsiteX22" fmla="*/ 825209 w 1099156"/>
                <a:gd name="connsiteY22" fmla="*/ 1086861 h 1223925"/>
                <a:gd name="connsiteX23" fmla="*/ 852451 w 1099156"/>
                <a:gd name="connsiteY23" fmla="*/ 1107054 h 1223925"/>
                <a:gd name="connsiteX24" fmla="*/ 813398 w 1099156"/>
                <a:gd name="connsiteY24" fmla="*/ 1090766 h 1223925"/>
                <a:gd name="connsiteX25" fmla="*/ 687763 w 1099156"/>
                <a:gd name="connsiteY25" fmla="*/ 1114197 h 1223925"/>
                <a:gd name="connsiteX26" fmla="*/ 701765 w 1099156"/>
                <a:gd name="connsiteY26" fmla="*/ 1177873 h 1223925"/>
                <a:gd name="connsiteX27" fmla="*/ 706242 w 1099156"/>
                <a:gd name="connsiteY27" fmla="*/ 1180396 h 1223925"/>
                <a:gd name="connsiteX28" fmla="*/ 787300 w 1099156"/>
                <a:gd name="connsiteY28" fmla="*/ 1175348 h 1223925"/>
                <a:gd name="connsiteX29" fmla="*/ 858547 w 1099156"/>
                <a:gd name="connsiteY29" fmla="*/ 1111626 h 1223925"/>
                <a:gd name="connsiteX30" fmla="*/ 900838 w 1099156"/>
                <a:gd name="connsiteY30" fmla="*/ 1144296 h 1223925"/>
                <a:gd name="connsiteX31" fmla="*/ 996088 w 1099156"/>
                <a:gd name="connsiteY31" fmla="*/ 1223925 h 1223925"/>
                <a:gd name="connsiteX32" fmla="*/ 1015138 w 1099156"/>
                <a:gd name="connsiteY32" fmla="*/ 1206590 h 1223925"/>
                <a:gd name="connsiteX33" fmla="*/ 914458 w 1099156"/>
                <a:gd name="connsiteY33" fmla="*/ 1126008 h 1223925"/>
                <a:gd name="connsiteX34" fmla="*/ 866833 w 1099156"/>
                <a:gd name="connsiteY34" fmla="*/ 1090766 h 1223925"/>
                <a:gd name="connsiteX35" fmla="*/ 890074 w 1099156"/>
                <a:gd name="connsiteY35" fmla="*/ 1036569 h 1223925"/>
                <a:gd name="connsiteX36" fmla="*/ 981514 w 1099156"/>
                <a:gd name="connsiteY36" fmla="*/ 1022376 h 1223925"/>
                <a:gd name="connsiteX37" fmla="*/ 998755 w 1099156"/>
                <a:gd name="connsiteY37" fmla="*/ 1072954 h 1223925"/>
                <a:gd name="connsiteX38" fmla="*/ 1033807 w 1099156"/>
                <a:gd name="connsiteY38" fmla="*/ 1190207 h 1223925"/>
                <a:gd name="connsiteX39" fmla="*/ 1055143 w 1099156"/>
                <a:gd name="connsiteY39" fmla="*/ 1171157 h 1223925"/>
                <a:gd name="connsiteX40" fmla="*/ 1020662 w 1099156"/>
                <a:gd name="connsiteY40" fmla="*/ 1065334 h 1223925"/>
                <a:gd name="connsiteX41" fmla="*/ 1000088 w 1099156"/>
                <a:gd name="connsiteY41" fmla="*/ 1009613 h 1223925"/>
                <a:gd name="connsiteX42" fmla="*/ 1076288 w 1099156"/>
                <a:gd name="connsiteY42" fmla="*/ 951796 h 1223925"/>
                <a:gd name="connsiteX43" fmla="*/ 1096672 w 1099156"/>
                <a:gd name="connsiteY43" fmla="*/ 873120 h 1223925"/>
                <a:gd name="connsiteX44" fmla="*/ 1039701 w 1099156"/>
                <a:gd name="connsiteY44" fmla="*/ 840868 h 1223925"/>
                <a:gd name="connsiteX45" fmla="*/ 1035235 w 1099156"/>
                <a:gd name="connsiteY45" fmla="*/ 842354 h 1223925"/>
                <a:gd name="connsiteX46" fmla="*/ 988182 w 1099156"/>
                <a:gd name="connsiteY46" fmla="*/ 961226 h 1223925"/>
                <a:gd name="connsiteX47" fmla="*/ 995992 w 1099156"/>
                <a:gd name="connsiteY47" fmla="*/ 999326 h 1223925"/>
                <a:gd name="connsiteX48" fmla="*/ 986467 w 1099156"/>
                <a:gd name="connsiteY48" fmla="*/ 975799 h 1223925"/>
                <a:gd name="connsiteX49" fmla="*/ 966274 w 1099156"/>
                <a:gd name="connsiteY49" fmla="*/ 927126 h 1223925"/>
                <a:gd name="connsiteX50" fmla="*/ 954844 w 1099156"/>
                <a:gd name="connsiteY50" fmla="*/ 902742 h 1223925"/>
                <a:gd name="connsiteX51" fmla="*/ 942081 w 1099156"/>
                <a:gd name="connsiteY51" fmla="*/ 877882 h 1223925"/>
                <a:gd name="connsiteX52" fmla="*/ 908648 w 1099156"/>
                <a:gd name="connsiteY52" fmla="*/ 820732 h 1223925"/>
                <a:gd name="connsiteX53" fmla="*/ 990182 w 1099156"/>
                <a:gd name="connsiteY53" fmla="*/ 776155 h 1223925"/>
                <a:gd name="connsiteX54" fmla="*/ 1022186 w 1099156"/>
                <a:gd name="connsiteY54" fmla="*/ 701574 h 1223925"/>
                <a:gd name="connsiteX55" fmla="*/ 971146 w 1099156"/>
                <a:gd name="connsiteY55" fmla="*/ 661010 h 1223925"/>
                <a:gd name="connsiteX56" fmla="*/ 966179 w 1099156"/>
                <a:gd name="connsiteY56" fmla="*/ 661855 h 1223925"/>
                <a:gd name="connsiteX57" fmla="*/ 901695 w 1099156"/>
                <a:gd name="connsiteY57" fmla="*/ 772250 h 1223925"/>
                <a:gd name="connsiteX58" fmla="*/ 903790 w 1099156"/>
                <a:gd name="connsiteY58" fmla="*/ 813303 h 1223925"/>
                <a:gd name="connsiteX59" fmla="*/ 881788 w 1099156"/>
                <a:gd name="connsiteY59" fmla="*/ 779679 h 1223925"/>
                <a:gd name="connsiteX60" fmla="*/ 813112 w 1099156"/>
                <a:gd name="connsiteY60" fmla="*/ 683953 h 1223925"/>
                <a:gd name="connsiteX61" fmla="*/ 792062 w 1099156"/>
                <a:gd name="connsiteY61" fmla="*/ 654616 h 1223925"/>
                <a:gd name="connsiteX62" fmla="*/ 876549 w 1099156"/>
                <a:gd name="connsiteY62" fmla="*/ 608896 h 1223925"/>
                <a:gd name="connsiteX63" fmla="*/ 908648 w 1099156"/>
                <a:gd name="connsiteY63" fmla="*/ 534220 h 1223925"/>
                <a:gd name="connsiteX64" fmla="*/ 857427 w 1099156"/>
                <a:gd name="connsiteY64" fmla="*/ 493666 h 1223925"/>
                <a:gd name="connsiteX65" fmla="*/ 852546 w 1099156"/>
                <a:gd name="connsiteY65" fmla="*/ 494501 h 1223925"/>
                <a:gd name="connsiteX66" fmla="*/ 788062 w 1099156"/>
                <a:gd name="connsiteY66" fmla="*/ 604896 h 1223925"/>
                <a:gd name="connsiteX67" fmla="*/ 790729 w 1099156"/>
                <a:gd name="connsiteY67" fmla="*/ 652521 h 1223925"/>
                <a:gd name="connsiteX68" fmla="*/ 746056 w 1099156"/>
                <a:gd name="connsiteY68" fmla="*/ 587370 h 1223925"/>
                <a:gd name="connsiteX69" fmla="*/ 694431 w 1099156"/>
                <a:gd name="connsiteY69" fmla="*/ 495453 h 1223925"/>
                <a:gd name="connsiteX70" fmla="*/ 779394 w 1099156"/>
                <a:gd name="connsiteY70" fmla="*/ 449448 h 1223925"/>
                <a:gd name="connsiteX71" fmla="*/ 811493 w 1099156"/>
                <a:gd name="connsiteY71" fmla="*/ 374867 h 1223925"/>
                <a:gd name="connsiteX72" fmla="*/ 760452 w 1099156"/>
                <a:gd name="connsiteY72" fmla="*/ 334303 h 1223925"/>
                <a:gd name="connsiteX73" fmla="*/ 755486 w 1099156"/>
                <a:gd name="connsiteY73" fmla="*/ 335148 h 1223925"/>
                <a:gd name="connsiteX74" fmla="*/ 691002 w 1099156"/>
                <a:gd name="connsiteY74" fmla="*/ 445542 h 1223925"/>
                <a:gd name="connsiteX75" fmla="*/ 693193 w 1099156"/>
                <a:gd name="connsiteY75" fmla="*/ 488405 h 1223925"/>
                <a:gd name="connsiteX76" fmla="*/ 691097 w 1099156"/>
                <a:gd name="connsiteY76" fmla="*/ 488976 h 1223925"/>
                <a:gd name="connsiteX77" fmla="*/ 656617 w 1099156"/>
                <a:gd name="connsiteY77" fmla="*/ 388678 h 1223925"/>
                <a:gd name="connsiteX78" fmla="*/ 644996 w 1099156"/>
                <a:gd name="connsiteY78" fmla="*/ 333624 h 1223925"/>
                <a:gd name="connsiteX79" fmla="*/ 732436 w 1099156"/>
                <a:gd name="connsiteY79" fmla="*/ 297810 h 1223925"/>
                <a:gd name="connsiteX80" fmla="*/ 772536 w 1099156"/>
                <a:gd name="connsiteY80" fmla="*/ 227134 h 1223925"/>
                <a:gd name="connsiteX81" fmla="*/ 725866 w 1099156"/>
                <a:gd name="connsiteY81" fmla="*/ 181224 h 1223925"/>
                <a:gd name="connsiteX82" fmla="*/ 721101 w 1099156"/>
                <a:gd name="connsiteY82" fmla="*/ 181509 h 1223925"/>
                <a:gd name="connsiteX83" fmla="*/ 644901 w 1099156"/>
                <a:gd name="connsiteY83" fmla="*/ 284189 h 1223925"/>
                <a:gd name="connsiteX84" fmla="*/ 642710 w 1099156"/>
                <a:gd name="connsiteY84" fmla="*/ 319431 h 1223925"/>
                <a:gd name="connsiteX85" fmla="*/ 638900 w 1099156"/>
                <a:gd name="connsiteY85" fmla="*/ 295238 h 1223925"/>
                <a:gd name="connsiteX86" fmla="*/ 631185 w 1099156"/>
                <a:gd name="connsiteY86" fmla="*/ 215132 h 1223925"/>
                <a:gd name="connsiteX87" fmla="*/ 629756 w 1099156"/>
                <a:gd name="connsiteY87" fmla="*/ 177604 h 1223925"/>
                <a:gd name="connsiteX88" fmla="*/ 690430 w 1099156"/>
                <a:gd name="connsiteY88" fmla="*/ 105881 h 1223925"/>
                <a:gd name="connsiteX89" fmla="*/ 693478 w 1099156"/>
                <a:gd name="connsiteY89" fmla="*/ 24728 h 1223925"/>
                <a:gd name="connsiteX90" fmla="*/ 631101 w 1099156"/>
                <a:gd name="connsiteY90" fmla="*/ 5306 h 1223925"/>
                <a:gd name="connsiteX91" fmla="*/ 626803 w 1099156"/>
                <a:gd name="connsiteY91" fmla="*/ 7868 h 1223925"/>
                <a:gd name="connsiteX92" fmla="*/ 606420 w 1099156"/>
                <a:gd name="connsiteY92" fmla="*/ 134170 h 1223925"/>
                <a:gd name="connsiteX93" fmla="*/ 627280 w 1099156"/>
                <a:gd name="connsiteY93" fmla="*/ 179795 h 1223925"/>
                <a:gd name="connsiteX94" fmla="*/ 627851 w 1099156"/>
                <a:gd name="connsiteY94" fmla="*/ 179223 h 1223925"/>
                <a:gd name="connsiteX95" fmla="*/ 628613 w 1099156"/>
                <a:gd name="connsiteY95" fmla="*/ 215228 h 1223925"/>
                <a:gd name="connsiteX96" fmla="*/ 634519 w 1099156"/>
                <a:gd name="connsiteY96" fmla="*/ 295809 h 1223925"/>
                <a:gd name="connsiteX97" fmla="*/ 650330 w 1099156"/>
                <a:gd name="connsiteY97" fmla="*/ 390107 h 1223925"/>
                <a:gd name="connsiteX98" fmla="*/ 682906 w 1099156"/>
                <a:gd name="connsiteY98" fmla="*/ 492119 h 1223925"/>
                <a:gd name="connsiteX99" fmla="*/ 683477 w 1099156"/>
                <a:gd name="connsiteY99" fmla="*/ 493263 h 1223925"/>
                <a:gd name="connsiteX100" fmla="*/ 652521 w 1099156"/>
                <a:gd name="connsiteY100" fmla="*/ 459449 h 1223925"/>
                <a:gd name="connsiteX101" fmla="*/ 528696 w 1099156"/>
                <a:gd name="connsiteY101" fmla="*/ 428112 h 1223925"/>
                <a:gd name="connsiteX102" fmla="*/ 514762 w 1099156"/>
                <a:gd name="connsiteY102" fmla="*/ 491802 h 1223925"/>
                <a:gd name="connsiteX103" fmla="*/ 517742 w 1099156"/>
                <a:gd name="connsiteY103" fmla="*/ 495930 h 1223925"/>
                <a:gd name="connsiteX104" fmla="*/ 593466 w 1099156"/>
                <a:gd name="connsiteY104" fmla="*/ 525362 h 1223925"/>
                <a:gd name="connsiteX105" fmla="*/ 685382 w 1099156"/>
                <a:gd name="connsiteY105" fmla="*/ 496787 h 1223925"/>
                <a:gd name="connsiteX106" fmla="*/ 736627 w 1099156"/>
                <a:gd name="connsiteY106" fmla="*/ 593084 h 1223925"/>
                <a:gd name="connsiteX107" fmla="*/ 771393 w 1099156"/>
                <a:gd name="connsiteY107" fmla="*/ 646711 h 1223925"/>
                <a:gd name="connsiteX108" fmla="*/ 757772 w 1099156"/>
                <a:gd name="connsiteY108" fmla="*/ 632137 h 1223925"/>
                <a:gd name="connsiteX109" fmla="*/ 633947 w 1099156"/>
                <a:gd name="connsiteY109" fmla="*/ 600800 h 1223925"/>
                <a:gd name="connsiteX110" fmla="*/ 620014 w 1099156"/>
                <a:gd name="connsiteY110" fmla="*/ 664490 h 1223925"/>
                <a:gd name="connsiteX111" fmla="*/ 622993 w 1099156"/>
                <a:gd name="connsiteY111" fmla="*/ 668618 h 1223925"/>
                <a:gd name="connsiteX112" fmla="*/ 698717 w 1099156"/>
                <a:gd name="connsiteY112" fmla="*/ 698050 h 1223925"/>
                <a:gd name="connsiteX113" fmla="*/ 788062 w 1099156"/>
                <a:gd name="connsiteY113" fmla="*/ 670904 h 1223925"/>
                <a:gd name="connsiteX114" fmla="*/ 802063 w 1099156"/>
                <a:gd name="connsiteY114" fmla="*/ 691287 h 1223925"/>
                <a:gd name="connsiteX115" fmla="*/ 868738 w 1099156"/>
                <a:gd name="connsiteY115" fmla="*/ 788061 h 1223925"/>
                <a:gd name="connsiteX116" fmla="*/ 890170 w 1099156"/>
                <a:gd name="connsiteY116" fmla="*/ 822351 h 1223925"/>
                <a:gd name="connsiteX117" fmla="*/ 878359 w 1099156"/>
                <a:gd name="connsiteY117" fmla="*/ 809778 h 1223925"/>
                <a:gd name="connsiteX118" fmla="*/ 754534 w 1099156"/>
                <a:gd name="connsiteY118" fmla="*/ 778441 h 1223925"/>
                <a:gd name="connsiteX119" fmla="*/ 740703 w 1099156"/>
                <a:gd name="connsiteY119" fmla="*/ 842154 h 1223925"/>
                <a:gd name="connsiteX120" fmla="*/ 743675 w 1099156"/>
                <a:gd name="connsiteY120" fmla="*/ 846259 h 1223925"/>
                <a:gd name="connsiteX121" fmla="*/ 819304 w 1099156"/>
                <a:gd name="connsiteY121" fmla="*/ 875691 h 1223925"/>
                <a:gd name="connsiteX122" fmla="*/ 906362 w 1099156"/>
                <a:gd name="connsiteY122" fmla="*/ 849593 h 1223925"/>
                <a:gd name="connsiteX123" fmla="*/ 926079 w 1099156"/>
                <a:gd name="connsiteY123" fmla="*/ 885312 h 1223925"/>
                <a:gd name="connsiteX124" fmla="*/ 937890 w 1099156"/>
                <a:gd name="connsiteY124" fmla="*/ 909600 h 1223925"/>
                <a:gd name="connsiteX125" fmla="*/ 948748 w 1099156"/>
                <a:gd name="connsiteY125" fmla="*/ 934270 h 1223925"/>
                <a:gd name="connsiteX126" fmla="*/ 967798 w 1099156"/>
                <a:gd name="connsiteY126" fmla="*/ 982371 h 1223925"/>
                <a:gd name="connsiteX127" fmla="*/ 979324 w 1099156"/>
                <a:gd name="connsiteY127" fmla="*/ 1014185 h 1223925"/>
                <a:gd name="connsiteX128" fmla="*/ 955797 w 1099156"/>
                <a:gd name="connsiteY128" fmla="*/ 979038 h 1223925"/>
                <a:gd name="connsiteX129" fmla="*/ 879597 w 1099156"/>
                <a:gd name="connsiteY129" fmla="*/ 929889 h 1223925"/>
                <a:gd name="connsiteX130" fmla="*/ 872358 w 1099156"/>
                <a:gd name="connsiteY130" fmla="*/ 922649 h 1223925"/>
                <a:gd name="connsiteX131" fmla="*/ 807172 w 1099156"/>
                <a:gd name="connsiteY131" fmla="*/ 927005 h 1223925"/>
                <a:gd name="connsiteX132" fmla="*/ 804159 w 1099156"/>
                <a:gd name="connsiteY132" fmla="*/ 930841 h 1223925"/>
                <a:gd name="connsiteX133" fmla="*/ 830543 w 1099156"/>
                <a:gd name="connsiteY133" fmla="*/ 1056000 h 1223925"/>
                <a:gd name="connsiteX134" fmla="*/ 857880 w 1099156"/>
                <a:gd name="connsiteY134" fmla="*/ 1083241 h 1223925"/>
                <a:gd name="connsiteX135" fmla="*/ 836353 w 1099156"/>
                <a:gd name="connsiteY135" fmla="*/ 1069239 h 1223925"/>
                <a:gd name="connsiteX136" fmla="*/ 792729 w 1099156"/>
                <a:gd name="connsiteY136" fmla="*/ 1039807 h 1223925"/>
                <a:gd name="connsiteX137" fmla="*/ 769774 w 1099156"/>
                <a:gd name="connsiteY137" fmla="*/ 1025710 h 1223925"/>
                <a:gd name="connsiteX138" fmla="*/ 745390 w 1099156"/>
                <a:gd name="connsiteY138" fmla="*/ 1012089 h 1223925"/>
                <a:gd name="connsiteX139" fmla="*/ 686239 w 1099156"/>
                <a:gd name="connsiteY139" fmla="*/ 983514 h 1223925"/>
                <a:gd name="connsiteX140" fmla="*/ 729578 w 1099156"/>
                <a:gd name="connsiteY140" fmla="*/ 901409 h 1223925"/>
                <a:gd name="connsiteX141" fmla="*/ 715195 w 1099156"/>
                <a:gd name="connsiteY141" fmla="*/ 821494 h 1223925"/>
                <a:gd name="connsiteX142" fmla="*/ 650100 w 1099156"/>
                <a:gd name="connsiteY142" fmla="*/ 815945 h 1223925"/>
                <a:gd name="connsiteX143" fmla="*/ 646520 w 1099156"/>
                <a:gd name="connsiteY143" fmla="*/ 819303 h 1223925"/>
                <a:gd name="connsiteX144" fmla="*/ 653569 w 1099156"/>
                <a:gd name="connsiteY144" fmla="*/ 946938 h 1223925"/>
                <a:gd name="connsiteX145" fmla="*/ 678048 w 1099156"/>
                <a:gd name="connsiteY145" fmla="*/ 979990 h 1223925"/>
                <a:gd name="connsiteX146" fmla="*/ 641186 w 1099156"/>
                <a:gd name="connsiteY146" fmla="*/ 964179 h 1223925"/>
                <a:gd name="connsiteX147" fmla="*/ 531077 w 1099156"/>
                <a:gd name="connsiteY147" fmla="*/ 922173 h 1223925"/>
                <a:gd name="connsiteX148" fmla="*/ 497263 w 1099156"/>
                <a:gd name="connsiteY148" fmla="*/ 909315 h 1223925"/>
                <a:gd name="connsiteX149" fmla="*/ 542507 w 1099156"/>
                <a:gd name="connsiteY149" fmla="*/ 824542 h 1223925"/>
                <a:gd name="connsiteX150" fmla="*/ 528124 w 1099156"/>
                <a:gd name="connsiteY150" fmla="*/ 744628 h 1223925"/>
                <a:gd name="connsiteX151" fmla="*/ 463029 w 1099156"/>
                <a:gd name="connsiteY151" fmla="*/ 739078 h 1223925"/>
                <a:gd name="connsiteX152" fmla="*/ 459449 w 1099156"/>
                <a:gd name="connsiteY152" fmla="*/ 742437 h 1223925"/>
                <a:gd name="connsiteX153" fmla="*/ 466593 w 1099156"/>
                <a:gd name="connsiteY153" fmla="*/ 870072 h 1223925"/>
                <a:gd name="connsiteX154" fmla="*/ 495168 w 1099156"/>
                <a:gd name="connsiteY154" fmla="*/ 908172 h 1223925"/>
                <a:gd name="connsiteX155" fmla="*/ 421921 w 1099156"/>
                <a:gd name="connsiteY155" fmla="*/ 878549 h 1223925"/>
                <a:gd name="connsiteX156" fmla="*/ 328195 w 1099156"/>
                <a:gd name="connsiteY156" fmla="*/ 830353 h 1223925"/>
                <a:gd name="connsiteX157" fmla="*/ 373724 w 1099156"/>
                <a:gd name="connsiteY157" fmla="*/ 745104 h 1223925"/>
                <a:gd name="connsiteX158" fmla="*/ 359341 w 1099156"/>
                <a:gd name="connsiteY158" fmla="*/ 665189 h 1223925"/>
                <a:gd name="connsiteX159" fmla="*/ 294246 w 1099156"/>
                <a:gd name="connsiteY159" fmla="*/ 659639 h 1223925"/>
                <a:gd name="connsiteX160" fmla="*/ 290666 w 1099156"/>
                <a:gd name="connsiteY160" fmla="*/ 662998 h 1223925"/>
                <a:gd name="connsiteX161" fmla="*/ 297715 w 1099156"/>
                <a:gd name="connsiteY161" fmla="*/ 790633 h 1223925"/>
                <a:gd name="connsiteX162" fmla="*/ 323337 w 1099156"/>
                <a:gd name="connsiteY162" fmla="*/ 825209 h 1223925"/>
                <a:gd name="connsiteX163" fmla="*/ 321813 w 1099156"/>
                <a:gd name="connsiteY163" fmla="*/ 826828 h 1223925"/>
                <a:gd name="connsiteX164" fmla="*/ 237802 w 1099156"/>
                <a:gd name="connsiteY164" fmla="*/ 762153 h 1223925"/>
                <a:gd name="connsiteX165" fmla="*/ 197607 w 1099156"/>
                <a:gd name="connsiteY165" fmla="*/ 722624 h 1223925"/>
                <a:gd name="connsiteX166" fmla="*/ 250852 w 1099156"/>
                <a:gd name="connsiteY166" fmla="*/ 644520 h 1223925"/>
                <a:gd name="connsiteX167" fmla="*/ 245327 w 1099156"/>
                <a:gd name="connsiteY167" fmla="*/ 563557 h 1223925"/>
                <a:gd name="connsiteX168" fmla="*/ 181048 w 1099156"/>
                <a:gd name="connsiteY168" fmla="*/ 551146 h 1223925"/>
                <a:gd name="connsiteX169" fmla="*/ 177223 w 1099156"/>
                <a:gd name="connsiteY169" fmla="*/ 554032 h 1223925"/>
                <a:gd name="connsiteX170" fmla="*/ 170270 w 1099156"/>
                <a:gd name="connsiteY170" fmla="*/ 681762 h 1223925"/>
                <a:gd name="connsiteX171" fmla="*/ 187987 w 1099156"/>
                <a:gd name="connsiteY171" fmla="*/ 712338 h 1223925"/>
                <a:gd name="connsiteX172" fmla="*/ 171413 w 1099156"/>
                <a:gd name="connsiteY172" fmla="*/ 694336 h 1223925"/>
                <a:gd name="connsiteX173" fmla="*/ 120835 w 1099156"/>
                <a:gd name="connsiteY173" fmla="*/ 631661 h 1223925"/>
                <a:gd name="connsiteX174" fmla="*/ 98833 w 1099156"/>
                <a:gd name="connsiteY174" fmla="*/ 601276 h 1223925"/>
                <a:gd name="connsiteX175" fmla="*/ 109977 w 1099156"/>
                <a:gd name="connsiteY175" fmla="*/ 507931 h 1223925"/>
                <a:gd name="connsiteX176" fmla="*/ 67686 w 1099156"/>
                <a:gd name="connsiteY176" fmla="*/ 438589 h 1223925"/>
                <a:gd name="connsiteX177" fmla="*/ 5076 w 1099156"/>
                <a:gd name="connsiteY177" fmla="*/ 456772 h 1223925"/>
                <a:gd name="connsiteX178" fmla="*/ 2916 w 1099156"/>
                <a:gd name="connsiteY178" fmla="*/ 461259 h 1223925"/>
                <a:gd name="connsiteX179" fmla="*/ 55494 w 1099156"/>
                <a:gd name="connsiteY179" fmla="*/ 577749 h 1223925"/>
                <a:gd name="connsiteX180" fmla="*/ 98071 w 1099156"/>
                <a:gd name="connsiteY180" fmla="*/ 604324 h 1223925"/>
                <a:gd name="connsiteX181" fmla="*/ 98071 w 1099156"/>
                <a:gd name="connsiteY181" fmla="*/ 603467 h 1223925"/>
                <a:gd name="connsiteX182" fmla="*/ 118549 w 1099156"/>
                <a:gd name="connsiteY182" fmla="*/ 633185 h 1223925"/>
                <a:gd name="connsiteX183" fmla="*/ 167984 w 1099156"/>
                <a:gd name="connsiteY183" fmla="*/ 697098 h 1223925"/>
                <a:gd name="connsiteX184" fmla="*/ 233230 w 1099156"/>
                <a:gd name="connsiteY184" fmla="*/ 767106 h 1223925"/>
                <a:gd name="connsiteX185" fmla="*/ 316574 w 1099156"/>
                <a:gd name="connsiteY185" fmla="*/ 833781 h 1223925"/>
                <a:gd name="connsiteX186" fmla="*/ 317717 w 1099156"/>
                <a:gd name="connsiteY186" fmla="*/ 834448 h 1223925"/>
                <a:gd name="connsiteX187" fmla="*/ 273235 w 1099156"/>
                <a:gd name="connsiteY187" fmla="*/ 823304 h 1223925"/>
                <a:gd name="connsiteX188" fmla="*/ 152554 w 1099156"/>
                <a:gd name="connsiteY188" fmla="*/ 865499 h 1223925"/>
                <a:gd name="connsiteX189" fmla="*/ 176291 w 1099156"/>
                <a:gd name="connsiteY189" fmla="*/ 926366 h 1223925"/>
                <a:gd name="connsiteX190" fmla="*/ 181129 w 1099156"/>
                <a:gd name="connsiteY190" fmla="*/ 928174 h 1223925"/>
                <a:gd name="connsiteX191" fmla="*/ 260472 w 1099156"/>
                <a:gd name="connsiteY191" fmla="*/ 911029 h 12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099156" h="1223925">
                  <a:moveTo>
                    <a:pt x="260472" y="911029"/>
                  </a:moveTo>
                  <a:cubicBezTo>
                    <a:pt x="285046" y="894932"/>
                    <a:pt x="318955" y="841116"/>
                    <a:pt x="321622" y="836829"/>
                  </a:cubicBezTo>
                  <a:cubicBezTo>
                    <a:pt x="352365" y="856286"/>
                    <a:pt x="384378" y="873660"/>
                    <a:pt x="417444" y="888836"/>
                  </a:cubicBezTo>
                  <a:cubicBezTo>
                    <a:pt x="436494" y="897789"/>
                    <a:pt x="456306" y="906267"/>
                    <a:pt x="476118" y="914458"/>
                  </a:cubicBezTo>
                  <a:cubicBezTo>
                    <a:pt x="466593" y="911982"/>
                    <a:pt x="457925" y="909981"/>
                    <a:pt x="457068" y="909791"/>
                  </a:cubicBezTo>
                  <a:cubicBezTo>
                    <a:pt x="422492" y="905219"/>
                    <a:pt x="353055" y="916744"/>
                    <a:pt x="336386" y="951987"/>
                  </a:cubicBezTo>
                  <a:cubicBezTo>
                    <a:pt x="326133" y="975349"/>
                    <a:pt x="336761" y="1002600"/>
                    <a:pt x="360123" y="1012853"/>
                  </a:cubicBezTo>
                  <a:cubicBezTo>
                    <a:pt x="361701" y="1013546"/>
                    <a:pt x="363316" y="1014149"/>
                    <a:pt x="364961" y="1014661"/>
                  </a:cubicBezTo>
                  <a:cubicBezTo>
                    <a:pt x="390869" y="1024186"/>
                    <a:pt x="422111" y="1011708"/>
                    <a:pt x="444304" y="997421"/>
                  </a:cubicBezTo>
                  <a:cubicBezTo>
                    <a:pt x="466498" y="983133"/>
                    <a:pt x="496216" y="937509"/>
                    <a:pt x="503931" y="925412"/>
                  </a:cubicBezTo>
                  <a:lnTo>
                    <a:pt x="526791" y="934937"/>
                  </a:lnTo>
                  <a:cubicBezTo>
                    <a:pt x="563462" y="949510"/>
                    <a:pt x="600038" y="963512"/>
                    <a:pt x="635566" y="979133"/>
                  </a:cubicBezTo>
                  <a:cubicBezTo>
                    <a:pt x="648044" y="984467"/>
                    <a:pt x="660141" y="990277"/>
                    <a:pt x="672333" y="995897"/>
                  </a:cubicBezTo>
                  <a:cubicBezTo>
                    <a:pt x="663760" y="993801"/>
                    <a:pt x="656617" y="992087"/>
                    <a:pt x="655474" y="991992"/>
                  </a:cubicBezTo>
                  <a:cubicBezTo>
                    <a:pt x="620898" y="987420"/>
                    <a:pt x="551556" y="998945"/>
                    <a:pt x="534792" y="1034187"/>
                  </a:cubicBezTo>
                  <a:cubicBezTo>
                    <a:pt x="524552" y="1057499"/>
                    <a:pt x="535149" y="1084697"/>
                    <a:pt x="558460" y="1094936"/>
                  </a:cubicBezTo>
                  <a:cubicBezTo>
                    <a:pt x="560060" y="1095639"/>
                    <a:pt x="561698" y="1096250"/>
                    <a:pt x="563367" y="1096767"/>
                  </a:cubicBezTo>
                  <a:cubicBezTo>
                    <a:pt x="589370" y="1106292"/>
                    <a:pt x="620993" y="1093814"/>
                    <a:pt x="642710" y="1079526"/>
                  </a:cubicBezTo>
                  <a:cubicBezTo>
                    <a:pt x="664427" y="1065239"/>
                    <a:pt x="691669" y="1024091"/>
                    <a:pt x="701003" y="1009803"/>
                  </a:cubicBezTo>
                  <a:cubicBezTo>
                    <a:pt x="713195" y="1015995"/>
                    <a:pt x="725482" y="1022186"/>
                    <a:pt x="737103" y="1028853"/>
                  </a:cubicBezTo>
                  <a:cubicBezTo>
                    <a:pt x="744913" y="1033521"/>
                    <a:pt x="752819" y="1037426"/>
                    <a:pt x="760439" y="1042569"/>
                  </a:cubicBezTo>
                  <a:lnTo>
                    <a:pt x="783109" y="1057143"/>
                  </a:lnTo>
                  <a:cubicBezTo>
                    <a:pt x="797110" y="1066668"/>
                    <a:pt x="811684" y="1076955"/>
                    <a:pt x="825209" y="1086861"/>
                  </a:cubicBezTo>
                  <a:cubicBezTo>
                    <a:pt x="834734" y="1093719"/>
                    <a:pt x="843497" y="1100386"/>
                    <a:pt x="852451" y="1107054"/>
                  </a:cubicBezTo>
                  <a:cubicBezTo>
                    <a:pt x="840068" y="1101624"/>
                    <a:pt x="815589" y="1091337"/>
                    <a:pt x="813398" y="1090766"/>
                  </a:cubicBezTo>
                  <a:cubicBezTo>
                    <a:pt x="779965" y="1081241"/>
                    <a:pt x="709576" y="1081908"/>
                    <a:pt x="687763" y="1114197"/>
                  </a:cubicBezTo>
                  <a:cubicBezTo>
                    <a:pt x="674046" y="1135647"/>
                    <a:pt x="680315" y="1164156"/>
                    <a:pt x="701765" y="1177873"/>
                  </a:cubicBezTo>
                  <a:cubicBezTo>
                    <a:pt x="703209" y="1178797"/>
                    <a:pt x="704704" y="1179639"/>
                    <a:pt x="706242" y="1180396"/>
                  </a:cubicBezTo>
                  <a:cubicBezTo>
                    <a:pt x="730435" y="1193445"/>
                    <a:pt x="763392" y="1186206"/>
                    <a:pt x="787300" y="1175348"/>
                  </a:cubicBezTo>
                  <a:cubicBezTo>
                    <a:pt x="813303" y="1163442"/>
                    <a:pt x="853975" y="1117436"/>
                    <a:pt x="858547" y="1111626"/>
                  </a:cubicBezTo>
                  <a:cubicBezTo>
                    <a:pt x="873310" y="1122770"/>
                    <a:pt x="887598" y="1133724"/>
                    <a:pt x="900838" y="1144296"/>
                  </a:cubicBezTo>
                  <a:cubicBezTo>
                    <a:pt x="939509" y="1174872"/>
                    <a:pt x="971704" y="1202399"/>
                    <a:pt x="996088" y="1223925"/>
                  </a:cubicBezTo>
                  <a:lnTo>
                    <a:pt x="1015138" y="1206590"/>
                  </a:lnTo>
                  <a:cubicBezTo>
                    <a:pt x="989611" y="1185063"/>
                    <a:pt x="955511" y="1157060"/>
                    <a:pt x="914458" y="1126008"/>
                  </a:cubicBezTo>
                  <a:cubicBezTo>
                    <a:pt x="899504" y="1114674"/>
                    <a:pt x="883312" y="1102767"/>
                    <a:pt x="866833" y="1090766"/>
                  </a:cubicBezTo>
                  <a:cubicBezTo>
                    <a:pt x="875625" y="1073166"/>
                    <a:pt x="883385" y="1055070"/>
                    <a:pt x="890074" y="1036569"/>
                  </a:cubicBezTo>
                  <a:cubicBezTo>
                    <a:pt x="919316" y="1039521"/>
                    <a:pt x="974371" y="1024377"/>
                    <a:pt x="981514" y="1022376"/>
                  </a:cubicBezTo>
                  <a:cubicBezTo>
                    <a:pt x="987706" y="1039807"/>
                    <a:pt x="993516" y="1056857"/>
                    <a:pt x="998755" y="1072954"/>
                  </a:cubicBezTo>
                  <a:cubicBezTo>
                    <a:pt x="1013804" y="1118960"/>
                    <a:pt x="1025329" y="1158679"/>
                    <a:pt x="1033807" y="1190207"/>
                  </a:cubicBezTo>
                  <a:lnTo>
                    <a:pt x="1055143" y="1171157"/>
                  </a:lnTo>
                  <a:cubicBezTo>
                    <a:pt x="1046284" y="1141725"/>
                    <a:pt x="1034854" y="1105815"/>
                    <a:pt x="1020662" y="1065334"/>
                  </a:cubicBezTo>
                  <a:cubicBezTo>
                    <a:pt x="1014471" y="1047618"/>
                    <a:pt x="1007518" y="1028853"/>
                    <a:pt x="1000088" y="1009613"/>
                  </a:cubicBezTo>
                  <a:cubicBezTo>
                    <a:pt x="1006660" y="1005898"/>
                    <a:pt x="1059619" y="975037"/>
                    <a:pt x="1076288" y="951796"/>
                  </a:cubicBezTo>
                  <a:cubicBezTo>
                    <a:pt x="1091433" y="930651"/>
                    <a:pt x="1104863" y="899504"/>
                    <a:pt x="1096672" y="873120"/>
                  </a:cubicBezTo>
                  <a:cubicBezTo>
                    <a:pt x="1089845" y="848482"/>
                    <a:pt x="1064339" y="834042"/>
                    <a:pt x="1039701" y="840868"/>
                  </a:cubicBezTo>
                  <a:cubicBezTo>
                    <a:pt x="1038188" y="841288"/>
                    <a:pt x="1036698" y="841783"/>
                    <a:pt x="1035235" y="842354"/>
                  </a:cubicBezTo>
                  <a:cubicBezTo>
                    <a:pt x="999326" y="857689"/>
                    <a:pt x="985039" y="926555"/>
                    <a:pt x="988182" y="961226"/>
                  </a:cubicBezTo>
                  <a:cubicBezTo>
                    <a:pt x="988182" y="963321"/>
                    <a:pt x="992944" y="985324"/>
                    <a:pt x="995992" y="999326"/>
                  </a:cubicBezTo>
                  <a:cubicBezTo>
                    <a:pt x="992944" y="991420"/>
                    <a:pt x="990087" y="983800"/>
                    <a:pt x="986467" y="975799"/>
                  </a:cubicBezTo>
                  <a:cubicBezTo>
                    <a:pt x="980181" y="959797"/>
                    <a:pt x="973418" y="944081"/>
                    <a:pt x="966274" y="927126"/>
                  </a:cubicBezTo>
                  <a:cubicBezTo>
                    <a:pt x="962464" y="919030"/>
                    <a:pt x="958750" y="910934"/>
                    <a:pt x="954844" y="902742"/>
                  </a:cubicBezTo>
                  <a:cubicBezTo>
                    <a:pt x="950939" y="894551"/>
                    <a:pt x="946367" y="886264"/>
                    <a:pt x="942081" y="877882"/>
                  </a:cubicBezTo>
                  <a:cubicBezTo>
                    <a:pt x="931889" y="858832"/>
                    <a:pt x="920554" y="839782"/>
                    <a:pt x="908648" y="820732"/>
                  </a:cubicBezTo>
                  <a:cubicBezTo>
                    <a:pt x="922650" y="815208"/>
                    <a:pt x="971894" y="794824"/>
                    <a:pt x="990182" y="776155"/>
                  </a:cubicBezTo>
                  <a:cubicBezTo>
                    <a:pt x="1008470" y="757486"/>
                    <a:pt x="1026377" y="728530"/>
                    <a:pt x="1022186" y="701574"/>
                  </a:cubicBezTo>
                  <a:cubicBezTo>
                    <a:pt x="1019293" y="676278"/>
                    <a:pt x="996442" y="658117"/>
                    <a:pt x="971146" y="661010"/>
                  </a:cubicBezTo>
                  <a:cubicBezTo>
                    <a:pt x="969476" y="661201"/>
                    <a:pt x="967818" y="661483"/>
                    <a:pt x="966179" y="661855"/>
                  </a:cubicBezTo>
                  <a:cubicBezTo>
                    <a:pt x="928079" y="671380"/>
                    <a:pt x="903790" y="737484"/>
                    <a:pt x="901695" y="772250"/>
                  </a:cubicBezTo>
                  <a:cubicBezTo>
                    <a:pt x="901695" y="774345"/>
                    <a:pt x="902838" y="799491"/>
                    <a:pt x="903790" y="813303"/>
                  </a:cubicBezTo>
                  <a:cubicBezTo>
                    <a:pt x="896551" y="802063"/>
                    <a:pt x="889408" y="790824"/>
                    <a:pt x="881788" y="779679"/>
                  </a:cubicBezTo>
                  <a:cubicBezTo>
                    <a:pt x="859690" y="747580"/>
                    <a:pt x="836258" y="715767"/>
                    <a:pt x="813112" y="683953"/>
                  </a:cubicBezTo>
                  <a:cubicBezTo>
                    <a:pt x="805969" y="674428"/>
                    <a:pt x="799015" y="664427"/>
                    <a:pt x="792062" y="654616"/>
                  </a:cubicBezTo>
                  <a:cubicBezTo>
                    <a:pt x="797015" y="652711"/>
                    <a:pt x="856070" y="629756"/>
                    <a:pt x="876549" y="608896"/>
                  </a:cubicBezTo>
                  <a:cubicBezTo>
                    <a:pt x="894742" y="589846"/>
                    <a:pt x="912744" y="561271"/>
                    <a:pt x="908648" y="534220"/>
                  </a:cubicBezTo>
                  <a:cubicBezTo>
                    <a:pt x="905703" y="508877"/>
                    <a:pt x="882770" y="490721"/>
                    <a:pt x="857427" y="493666"/>
                  </a:cubicBezTo>
                  <a:cubicBezTo>
                    <a:pt x="855786" y="493857"/>
                    <a:pt x="854157" y="494136"/>
                    <a:pt x="852546" y="494501"/>
                  </a:cubicBezTo>
                  <a:cubicBezTo>
                    <a:pt x="814446" y="504026"/>
                    <a:pt x="790157" y="570129"/>
                    <a:pt x="788062" y="604896"/>
                  </a:cubicBezTo>
                  <a:cubicBezTo>
                    <a:pt x="788062" y="607563"/>
                    <a:pt x="789776" y="643662"/>
                    <a:pt x="790729" y="652521"/>
                  </a:cubicBezTo>
                  <a:cubicBezTo>
                    <a:pt x="775298" y="630899"/>
                    <a:pt x="760153" y="609277"/>
                    <a:pt x="746056" y="587370"/>
                  </a:cubicBezTo>
                  <a:cubicBezTo>
                    <a:pt x="726837" y="557905"/>
                    <a:pt x="709591" y="527199"/>
                    <a:pt x="694431" y="495453"/>
                  </a:cubicBezTo>
                  <a:cubicBezTo>
                    <a:pt x="696717" y="494596"/>
                    <a:pt x="758439" y="470879"/>
                    <a:pt x="779394" y="449448"/>
                  </a:cubicBezTo>
                  <a:cubicBezTo>
                    <a:pt x="797587" y="430398"/>
                    <a:pt x="815589" y="401823"/>
                    <a:pt x="811493" y="374867"/>
                  </a:cubicBezTo>
                  <a:cubicBezTo>
                    <a:pt x="808600" y="349571"/>
                    <a:pt x="785748" y="331410"/>
                    <a:pt x="760452" y="334303"/>
                  </a:cubicBezTo>
                  <a:cubicBezTo>
                    <a:pt x="758783" y="334494"/>
                    <a:pt x="757125" y="334775"/>
                    <a:pt x="755486" y="335148"/>
                  </a:cubicBezTo>
                  <a:cubicBezTo>
                    <a:pt x="717386" y="344673"/>
                    <a:pt x="693097" y="410776"/>
                    <a:pt x="691002" y="445542"/>
                  </a:cubicBezTo>
                  <a:cubicBezTo>
                    <a:pt x="691002" y="447828"/>
                    <a:pt x="692240" y="475356"/>
                    <a:pt x="693193" y="488405"/>
                  </a:cubicBezTo>
                  <a:lnTo>
                    <a:pt x="691097" y="488976"/>
                  </a:lnTo>
                  <a:cubicBezTo>
                    <a:pt x="676606" y="456651"/>
                    <a:pt x="665065" y="423081"/>
                    <a:pt x="656617" y="388678"/>
                  </a:cubicBezTo>
                  <a:cubicBezTo>
                    <a:pt x="651759" y="369628"/>
                    <a:pt x="648139" y="351436"/>
                    <a:pt x="644996" y="333624"/>
                  </a:cubicBezTo>
                  <a:cubicBezTo>
                    <a:pt x="656902" y="330385"/>
                    <a:pt x="711671" y="315050"/>
                    <a:pt x="732436" y="297810"/>
                  </a:cubicBezTo>
                  <a:cubicBezTo>
                    <a:pt x="753200" y="280569"/>
                    <a:pt x="773584" y="254661"/>
                    <a:pt x="772536" y="227134"/>
                  </a:cubicBezTo>
                  <a:cubicBezTo>
                    <a:pt x="772326" y="201569"/>
                    <a:pt x="751431" y="181014"/>
                    <a:pt x="725866" y="181224"/>
                  </a:cubicBezTo>
                  <a:cubicBezTo>
                    <a:pt x="724274" y="181237"/>
                    <a:pt x="722683" y="181333"/>
                    <a:pt x="721101" y="181509"/>
                  </a:cubicBezTo>
                  <a:cubicBezTo>
                    <a:pt x="682525" y="186939"/>
                    <a:pt x="650806" y="249804"/>
                    <a:pt x="644901" y="284189"/>
                  </a:cubicBezTo>
                  <a:cubicBezTo>
                    <a:pt x="644901" y="285999"/>
                    <a:pt x="643377" y="305334"/>
                    <a:pt x="642710" y="319431"/>
                  </a:cubicBezTo>
                  <a:cubicBezTo>
                    <a:pt x="641472" y="311335"/>
                    <a:pt x="639948" y="303048"/>
                    <a:pt x="638900" y="295238"/>
                  </a:cubicBezTo>
                  <a:cubicBezTo>
                    <a:pt x="634804" y="265996"/>
                    <a:pt x="632804" y="239040"/>
                    <a:pt x="631185" y="215132"/>
                  </a:cubicBezTo>
                  <a:cubicBezTo>
                    <a:pt x="630423" y="201512"/>
                    <a:pt x="630042" y="189129"/>
                    <a:pt x="629756" y="177604"/>
                  </a:cubicBezTo>
                  <a:cubicBezTo>
                    <a:pt x="639757" y="168079"/>
                    <a:pt x="679953" y="129979"/>
                    <a:pt x="690430" y="105881"/>
                  </a:cubicBezTo>
                  <a:cubicBezTo>
                    <a:pt x="700908" y="81782"/>
                    <a:pt x="707099" y="48731"/>
                    <a:pt x="693478" y="24728"/>
                  </a:cubicBezTo>
                  <a:cubicBezTo>
                    <a:pt x="681616" y="2139"/>
                    <a:pt x="653689" y="-6556"/>
                    <a:pt x="631101" y="5306"/>
                  </a:cubicBezTo>
                  <a:cubicBezTo>
                    <a:pt x="629623" y="6082"/>
                    <a:pt x="628188" y="6937"/>
                    <a:pt x="626803" y="7868"/>
                  </a:cubicBezTo>
                  <a:cubicBezTo>
                    <a:pt x="594990" y="30538"/>
                    <a:pt x="595847" y="100928"/>
                    <a:pt x="606420" y="134170"/>
                  </a:cubicBezTo>
                  <a:cubicBezTo>
                    <a:pt x="607372" y="137028"/>
                    <a:pt x="626708" y="180271"/>
                    <a:pt x="627280" y="179795"/>
                  </a:cubicBezTo>
                  <a:lnTo>
                    <a:pt x="627851" y="179223"/>
                  </a:lnTo>
                  <a:cubicBezTo>
                    <a:pt x="627851" y="190272"/>
                    <a:pt x="627851" y="202179"/>
                    <a:pt x="628613" y="215228"/>
                  </a:cubicBezTo>
                  <a:cubicBezTo>
                    <a:pt x="629661" y="239231"/>
                    <a:pt x="630994" y="266377"/>
                    <a:pt x="634519" y="295809"/>
                  </a:cubicBezTo>
                  <a:cubicBezTo>
                    <a:pt x="637955" y="327522"/>
                    <a:pt x="643234" y="359008"/>
                    <a:pt x="650330" y="390107"/>
                  </a:cubicBezTo>
                  <a:cubicBezTo>
                    <a:pt x="658105" y="425020"/>
                    <a:pt x="669008" y="459162"/>
                    <a:pt x="682906" y="492119"/>
                  </a:cubicBezTo>
                  <a:lnTo>
                    <a:pt x="683477" y="493263"/>
                  </a:lnTo>
                  <a:cubicBezTo>
                    <a:pt x="676048" y="484595"/>
                    <a:pt x="654426" y="461068"/>
                    <a:pt x="652521" y="459449"/>
                  </a:cubicBezTo>
                  <a:cubicBezTo>
                    <a:pt x="626232" y="436589"/>
                    <a:pt x="561938" y="407919"/>
                    <a:pt x="528696" y="428112"/>
                  </a:cubicBezTo>
                  <a:cubicBezTo>
                    <a:pt x="507261" y="441852"/>
                    <a:pt x="501022" y="470367"/>
                    <a:pt x="514762" y="491802"/>
                  </a:cubicBezTo>
                  <a:cubicBezTo>
                    <a:pt x="515679" y="493232"/>
                    <a:pt x="516674" y="494610"/>
                    <a:pt x="517742" y="495930"/>
                  </a:cubicBezTo>
                  <a:cubicBezTo>
                    <a:pt x="534316" y="517932"/>
                    <a:pt x="567367" y="525267"/>
                    <a:pt x="593466" y="525362"/>
                  </a:cubicBezTo>
                  <a:cubicBezTo>
                    <a:pt x="622803" y="525362"/>
                    <a:pt x="680715" y="499168"/>
                    <a:pt x="685382" y="496787"/>
                  </a:cubicBezTo>
                  <a:cubicBezTo>
                    <a:pt x="700299" y="529992"/>
                    <a:pt x="717419" y="562163"/>
                    <a:pt x="736627" y="593084"/>
                  </a:cubicBezTo>
                  <a:cubicBezTo>
                    <a:pt x="747676" y="611087"/>
                    <a:pt x="759391" y="628994"/>
                    <a:pt x="771393" y="646711"/>
                  </a:cubicBezTo>
                  <a:cubicBezTo>
                    <a:pt x="764725" y="639471"/>
                    <a:pt x="758725" y="632994"/>
                    <a:pt x="757772" y="632137"/>
                  </a:cubicBezTo>
                  <a:cubicBezTo>
                    <a:pt x="731483" y="609372"/>
                    <a:pt x="667189" y="580607"/>
                    <a:pt x="633947" y="600800"/>
                  </a:cubicBezTo>
                  <a:cubicBezTo>
                    <a:pt x="612512" y="614540"/>
                    <a:pt x="606274" y="643055"/>
                    <a:pt x="620014" y="664490"/>
                  </a:cubicBezTo>
                  <a:cubicBezTo>
                    <a:pt x="620930" y="665920"/>
                    <a:pt x="621925" y="667298"/>
                    <a:pt x="622993" y="668618"/>
                  </a:cubicBezTo>
                  <a:cubicBezTo>
                    <a:pt x="639472" y="690716"/>
                    <a:pt x="672619" y="697955"/>
                    <a:pt x="698717" y="698050"/>
                  </a:cubicBezTo>
                  <a:cubicBezTo>
                    <a:pt x="724816" y="698145"/>
                    <a:pt x="774917" y="676714"/>
                    <a:pt x="788062" y="670904"/>
                  </a:cubicBezTo>
                  <a:cubicBezTo>
                    <a:pt x="792729" y="677667"/>
                    <a:pt x="797587" y="684524"/>
                    <a:pt x="802063" y="691287"/>
                  </a:cubicBezTo>
                  <a:cubicBezTo>
                    <a:pt x="824542" y="723577"/>
                    <a:pt x="847117" y="755867"/>
                    <a:pt x="868738" y="788061"/>
                  </a:cubicBezTo>
                  <a:cubicBezTo>
                    <a:pt x="876263" y="799491"/>
                    <a:pt x="883216" y="810921"/>
                    <a:pt x="890170" y="822351"/>
                  </a:cubicBezTo>
                  <a:cubicBezTo>
                    <a:pt x="884264" y="815874"/>
                    <a:pt x="879216" y="810540"/>
                    <a:pt x="878359" y="809778"/>
                  </a:cubicBezTo>
                  <a:cubicBezTo>
                    <a:pt x="852070" y="786918"/>
                    <a:pt x="787776" y="758248"/>
                    <a:pt x="754534" y="778441"/>
                  </a:cubicBezTo>
                  <a:cubicBezTo>
                    <a:pt x="733121" y="792216"/>
                    <a:pt x="726928" y="820741"/>
                    <a:pt x="740703" y="842154"/>
                  </a:cubicBezTo>
                  <a:cubicBezTo>
                    <a:pt x="741618" y="843576"/>
                    <a:pt x="742610" y="844946"/>
                    <a:pt x="743675" y="846259"/>
                  </a:cubicBezTo>
                  <a:cubicBezTo>
                    <a:pt x="760153" y="868262"/>
                    <a:pt x="793300" y="875596"/>
                    <a:pt x="819304" y="875691"/>
                  </a:cubicBezTo>
                  <a:cubicBezTo>
                    <a:pt x="845307" y="875787"/>
                    <a:pt x="890741" y="856641"/>
                    <a:pt x="906362" y="849593"/>
                  </a:cubicBezTo>
                  <a:cubicBezTo>
                    <a:pt x="913220" y="861499"/>
                    <a:pt x="920078" y="873405"/>
                    <a:pt x="926079" y="885312"/>
                  </a:cubicBezTo>
                  <a:cubicBezTo>
                    <a:pt x="930079" y="893503"/>
                    <a:pt x="934461" y="901123"/>
                    <a:pt x="937890" y="909600"/>
                  </a:cubicBezTo>
                  <a:cubicBezTo>
                    <a:pt x="941319" y="918078"/>
                    <a:pt x="945224" y="926174"/>
                    <a:pt x="948748" y="934270"/>
                  </a:cubicBezTo>
                  <a:cubicBezTo>
                    <a:pt x="955130" y="950272"/>
                    <a:pt x="961702" y="966655"/>
                    <a:pt x="967798" y="982371"/>
                  </a:cubicBezTo>
                  <a:cubicBezTo>
                    <a:pt x="971894" y="993230"/>
                    <a:pt x="975609" y="1003707"/>
                    <a:pt x="979324" y="1014185"/>
                  </a:cubicBezTo>
                  <a:cubicBezTo>
                    <a:pt x="972085" y="1002755"/>
                    <a:pt x="957226" y="980752"/>
                    <a:pt x="955797" y="979038"/>
                  </a:cubicBezTo>
                  <a:cubicBezTo>
                    <a:pt x="935040" y="956382"/>
                    <a:pt x="908797" y="939455"/>
                    <a:pt x="879597" y="929889"/>
                  </a:cubicBezTo>
                  <a:cubicBezTo>
                    <a:pt x="877428" y="927243"/>
                    <a:pt x="875003" y="924819"/>
                    <a:pt x="872358" y="922649"/>
                  </a:cubicBezTo>
                  <a:cubicBezTo>
                    <a:pt x="853154" y="905852"/>
                    <a:pt x="823970" y="907802"/>
                    <a:pt x="807172" y="927005"/>
                  </a:cubicBezTo>
                  <a:cubicBezTo>
                    <a:pt x="806101" y="928230"/>
                    <a:pt x="805095" y="929510"/>
                    <a:pt x="804159" y="930841"/>
                  </a:cubicBezTo>
                  <a:cubicBezTo>
                    <a:pt x="782632" y="963417"/>
                    <a:pt x="808731" y="1028758"/>
                    <a:pt x="830543" y="1056000"/>
                  </a:cubicBezTo>
                  <a:cubicBezTo>
                    <a:pt x="831781" y="1057619"/>
                    <a:pt x="847688" y="1073430"/>
                    <a:pt x="857880" y="1083241"/>
                  </a:cubicBezTo>
                  <a:lnTo>
                    <a:pt x="836353" y="1069239"/>
                  </a:lnTo>
                  <a:cubicBezTo>
                    <a:pt x="822352" y="1059714"/>
                    <a:pt x="807778" y="1050189"/>
                    <a:pt x="792729" y="1039807"/>
                  </a:cubicBezTo>
                  <a:lnTo>
                    <a:pt x="769774" y="1025710"/>
                  </a:lnTo>
                  <a:cubicBezTo>
                    <a:pt x="762154" y="1020853"/>
                    <a:pt x="753581" y="1016661"/>
                    <a:pt x="745390" y="1012089"/>
                  </a:cubicBezTo>
                  <a:cubicBezTo>
                    <a:pt x="726340" y="1001803"/>
                    <a:pt x="706432" y="992278"/>
                    <a:pt x="686239" y="983514"/>
                  </a:cubicBezTo>
                  <a:cubicBezTo>
                    <a:pt x="694812" y="971227"/>
                    <a:pt x="724339" y="927126"/>
                    <a:pt x="729578" y="901409"/>
                  </a:cubicBezTo>
                  <a:cubicBezTo>
                    <a:pt x="734817" y="875691"/>
                    <a:pt x="733579" y="841973"/>
                    <a:pt x="715195" y="821494"/>
                  </a:cubicBezTo>
                  <a:cubicBezTo>
                    <a:pt x="698752" y="801986"/>
                    <a:pt x="669608" y="799501"/>
                    <a:pt x="650100" y="815945"/>
                  </a:cubicBezTo>
                  <a:cubicBezTo>
                    <a:pt x="648848" y="817000"/>
                    <a:pt x="647653" y="818121"/>
                    <a:pt x="646520" y="819303"/>
                  </a:cubicBezTo>
                  <a:cubicBezTo>
                    <a:pt x="620326" y="847878"/>
                    <a:pt x="636233" y="916744"/>
                    <a:pt x="653569" y="946938"/>
                  </a:cubicBezTo>
                  <a:cubicBezTo>
                    <a:pt x="654712" y="948843"/>
                    <a:pt x="669571" y="969036"/>
                    <a:pt x="678048" y="979990"/>
                  </a:cubicBezTo>
                  <a:cubicBezTo>
                    <a:pt x="665856" y="974656"/>
                    <a:pt x="653664" y="969227"/>
                    <a:pt x="641186" y="964179"/>
                  </a:cubicBezTo>
                  <a:cubicBezTo>
                    <a:pt x="604991" y="949605"/>
                    <a:pt x="567939" y="935604"/>
                    <a:pt x="531077" y="922173"/>
                  </a:cubicBezTo>
                  <a:cubicBezTo>
                    <a:pt x="519742" y="917982"/>
                    <a:pt x="508503" y="913601"/>
                    <a:pt x="497263" y="909315"/>
                  </a:cubicBezTo>
                  <a:cubicBezTo>
                    <a:pt x="500407" y="905028"/>
                    <a:pt x="536983" y="853308"/>
                    <a:pt x="542507" y="824542"/>
                  </a:cubicBezTo>
                  <a:cubicBezTo>
                    <a:pt x="547460" y="799015"/>
                    <a:pt x="546603" y="765106"/>
                    <a:pt x="528124" y="744628"/>
                  </a:cubicBezTo>
                  <a:cubicBezTo>
                    <a:pt x="511681" y="725119"/>
                    <a:pt x="482537" y="722635"/>
                    <a:pt x="463029" y="739078"/>
                  </a:cubicBezTo>
                  <a:cubicBezTo>
                    <a:pt x="461777" y="740134"/>
                    <a:pt x="460582" y="741254"/>
                    <a:pt x="459449" y="742437"/>
                  </a:cubicBezTo>
                  <a:cubicBezTo>
                    <a:pt x="433255" y="771012"/>
                    <a:pt x="449162" y="839878"/>
                    <a:pt x="466593" y="870072"/>
                  </a:cubicBezTo>
                  <a:cubicBezTo>
                    <a:pt x="467831" y="872358"/>
                    <a:pt x="489358" y="901409"/>
                    <a:pt x="495168" y="908172"/>
                  </a:cubicBezTo>
                  <a:cubicBezTo>
                    <a:pt x="470403" y="898647"/>
                    <a:pt x="445828" y="889122"/>
                    <a:pt x="421921" y="878549"/>
                  </a:cubicBezTo>
                  <a:cubicBezTo>
                    <a:pt x="389647" y="864574"/>
                    <a:pt x="358336" y="848473"/>
                    <a:pt x="328195" y="830353"/>
                  </a:cubicBezTo>
                  <a:cubicBezTo>
                    <a:pt x="329623" y="828352"/>
                    <a:pt x="368104" y="774536"/>
                    <a:pt x="373724" y="745104"/>
                  </a:cubicBezTo>
                  <a:cubicBezTo>
                    <a:pt x="378582" y="719577"/>
                    <a:pt x="377725" y="685668"/>
                    <a:pt x="359341" y="665189"/>
                  </a:cubicBezTo>
                  <a:cubicBezTo>
                    <a:pt x="342898" y="645681"/>
                    <a:pt x="313754" y="643196"/>
                    <a:pt x="294246" y="659639"/>
                  </a:cubicBezTo>
                  <a:cubicBezTo>
                    <a:pt x="292994" y="660695"/>
                    <a:pt x="291799" y="661816"/>
                    <a:pt x="290666" y="662998"/>
                  </a:cubicBezTo>
                  <a:cubicBezTo>
                    <a:pt x="264472" y="691573"/>
                    <a:pt x="280379" y="760439"/>
                    <a:pt x="297715" y="790633"/>
                  </a:cubicBezTo>
                  <a:cubicBezTo>
                    <a:pt x="298858" y="792633"/>
                    <a:pt x="315241" y="814827"/>
                    <a:pt x="323337" y="825209"/>
                  </a:cubicBezTo>
                  <a:lnTo>
                    <a:pt x="321813" y="826828"/>
                  </a:lnTo>
                  <a:cubicBezTo>
                    <a:pt x="291935" y="807820"/>
                    <a:pt x="263820" y="786176"/>
                    <a:pt x="237802" y="762153"/>
                  </a:cubicBezTo>
                  <a:cubicBezTo>
                    <a:pt x="223229" y="749104"/>
                    <a:pt x="210085" y="735864"/>
                    <a:pt x="197607" y="722624"/>
                  </a:cubicBezTo>
                  <a:cubicBezTo>
                    <a:pt x="205798" y="713099"/>
                    <a:pt x="242755" y="670523"/>
                    <a:pt x="250852" y="644520"/>
                  </a:cubicBezTo>
                  <a:cubicBezTo>
                    <a:pt x="258948" y="618516"/>
                    <a:pt x="261329" y="585846"/>
                    <a:pt x="245327" y="563557"/>
                  </a:cubicBezTo>
                  <a:cubicBezTo>
                    <a:pt x="231004" y="542380"/>
                    <a:pt x="202226" y="536823"/>
                    <a:pt x="181048" y="551146"/>
                  </a:cubicBezTo>
                  <a:cubicBezTo>
                    <a:pt x="179724" y="552041"/>
                    <a:pt x="178448" y="553005"/>
                    <a:pt x="177223" y="554032"/>
                  </a:cubicBezTo>
                  <a:cubicBezTo>
                    <a:pt x="148077" y="579940"/>
                    <a:pt x="156364" y="649854"/>
                    <a:pt x="170270" y="681762"/>
                  </a:cubicBezTo>
                  <a:cubicBezTo>
                    <a:pt x="171032" y="683477"/>
                    <a:pt x="180748" y="700241"/>
                    <a:pt x="187987" y="712338"/>
                  </a:cubicBezTo>
                  <a:cubicBezTo>
                    <a:pt x="182462" y="706337"/>
                    <a:pt x="176652" y="700241"/>
                    <a:pt x="171413" y="694336"/>
                  </a:cubicBezTo>
                  <a:cubicBezTo>
                    <a:pt x="152363" y="672237"/>
                    <a:pt x="135313" y="650806"/>
                    <a:pt x="120835" y="631661"/>
                  </a:cubicBezTo>
                  <a:cubicBezTo>
                    <a:pt x="112644" y="620707"/>
                    <a:pt x="105500" y="610706"/>
                    <a:pt x="98833" y="601276"/>
                  </a:cubicBezTo>
                  <a:cubicBezTo>
                    <a:pt x="102166" y="587941"/>
                    <a:pt x="114739" y="534125"/>
                    <a:pt x="109977" y="507931"/>
                  </a:cubicBezTo>
                  <a:cubicBezTo>
                    <a:pt x="105214" y="481737"/>
                    <a:pt x="92260" y="450781"/>
                    <a:pt x="67686" y="438589"/>
                  </a:cubicBezTo>
                  <a:cubicBezTo>
                    <a:pt x="45376" y="426321"/>
                    <a:pt x="17344" y="434462"/>
                    <a:pt x="5076" y="456772"/>
                  </a:cubicBezTo>
                  <a:cubicBezTo>
                    <a:pt x="4276" y="458228"/>
                    <a:pt x="3555" y="459725"/>
                    <a:pt x="2916" y="461259"/>
                  </a:cubicBezTo>
                  <a:cubicBezTo>
                    <a:pt x="-11086" y="497644"/>
                    <a:pt x="28443" y="555842"/>
                    <a:pt x="55494" y="577749"/>
                  </a:cubicBezTo>
                  <a:cubicBezTo>
                    <a:pt x="57875" y="579654"/>
                    <a:pt x="97880" y="604991"/>
                    <a:pt x="98071" y="604324"/>
                  </a:cubicBezTo>
                  <a:cubicBezTo>
                    <a:pt x="98091" y="604039"/>
                    <a:pt x="98091" y="603752"/>
                    <a:pt x="98071" y="603467"/>
                  </a:cubicBezTo>
                  <a:cubicBezTo>
                    <a:pt x="104262" y="612992"/>
                    <a:pt x="111025" y="622517"/>
                    <a:pt x="118549" y="633185"/>
                  </a:cubicBezTo>
                  <a:cubicBezTo>
                    <a:pt x="132646" y="652235"/>
                    <a:pt x="148839" y="674523"/>
                    <a:pt x="167984" y="697098"/>
                  </a:cubicBezTo>
                  <a:cubicBezTo>
                    <a:pt x="188374" y="721664"/>
                    <a:pt x="210159" y="745039"/>
                    <a:pt x="233230" y="767106"/>
                  </a:cubicBezTo>
                  <a:cubicBezTo>
                    <a:pt x="258997" y="791738"/>
                    <a:pt x="286887" y="814050"/>
                    <a:pt x="316574" y="833781"/>
                  </a:cubicBezTo>
                  <a:lnTo>
                    <a:pt x="317717" y="834448"/>
                  </a:lnTo>
                  <a:cubicBezTo>
                    <a:pt x="306763" y="831305"/>
                    <a:pt x="275712" y="823590"/>
                    <a:pt x="273235" y="823304"/>
                  </a:cubicBezTo>
                  <a:cubicBezTo>
                    <a:pt x="238660" y="818732"/>
                    <a:pt x="169318" y="830257"/>
                    <a:pt x="152554" y="865499"/>
                  </a:cubicBezTo>
                  <a:cubicBezTo>
                    <a:pt x="142301" y="888862"/>
                    <a:pt x="152928" y="916113"/>
                    <a:pt x="176291" y="926366"/>
                  </a:cubicBezTo>
                  <a:cubicBezTo>
                    <a:pt x="177868" y="927059"/>
                    <a:pt x="179484" y="927662"/>
                    <a:pt x="181129" y="928174"/>
                  </a:cubicBezTo>
                  <a:cubicBezTo>
                    <a:pt x="207132" y="937509"/>
                    <a:pt x="238755" y="925412"/>
                    <a:pt x="260472" y="911029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BD7B58AC-538B-4310-A539-09E13C1A31EC}"/>
              </a:ext>
            </a:extLst>
          </p:cNvPr>
          <p:cNvGrpSpPr/>
          <p:nvPr/>
        </p:nvGrpSpPr>
        <p:grpSpPr>
          <a:xfrm>
            <a:off x="-277851" y="5502580"/>
            <a:ext cx="1481950" cy="1535210"/>
            <a:chOff x="5587443" y="2395840"/>
            <a:chExt cx="1481950" cy="1535210"/>
          </a:xfrm>
        </p:grpSpPr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6D9FA4BA-9F70-4BD0-8807-18ED34339182}"/>
                </a:ext>
              </a:extLst>
            </p:cNvPr>
            <p:cNvSpPr/>
            <p:nvPr/>
          </p:nvSpPr>
          <p:spPr>
            <a:xfrm>
              <a:off x="5904393" y="2481436"/>
              <a:ext cx="138324" cy="227271"/>
            </a:xfrm>
            <a:custGeom>
              <a:avLst/>
              <a:gdLst>
                <a:gd name="connsiteX0" fmla="*/ 23047 w 138324"/>
                <a:gd name="connsiteY0" fmla="*/ 143165 h 227271"/>
                <a:gd name="connsiteX1" fmla="*/ 116964 w 138324"/>
                <a:gd name="connsiteY1" fmla="*/ 227271 h 227271"/>
                <a:gd name="connsiteX2" fmla="*/ 136014 w 138324"/>
                <a:gd name="connsiteY2" fmla="*/ 164978 h 227271"/>
                <a:gd name="connsiteX3" fmla="*/ 88389 w 138324"/>
                <a:gd name="connsiteY3" fmla="*/ 6196 h 227271"/>
                <a:gd name="connsiteX4" fmla="*/ 8153 w 138324"/>
                <a:gd name="connsiteY4" fmla="*/ 33419 h 227271"/>
                <a:gd name="connsiteX5" fmla="*/ 5617 w 138324"/>
                <a:gd name="connsiteY5" fmla="*/ 39343 h 227271"/>
                <a:gd name="connsiteX6" fmla="*/ 23047 w 138324"/>
                <a:gd name="connsiteY6" fmla="*/ 143165 h 22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24" h="227271">
                  <a:moveTo>
                    <a:pt x="23047" y="143165"/>
                  </a:moveTo>
                  <a:cubicBezTo>
                    <a:pt x="43431" y="177265"/>
                    <a:pt x="116869" y="227271"/>
                    <a:pt x="116964" y="227271"/>
                  </a:cubicBezTo>
                  <a:cubicBezTo>
                    <a:pt x="117059" y="227271"/>
                    <a:pt x="135252" y="168883"/>
                    <a:pt x="136014" y="164978"/>
                  </a:cubicBezTo>
                  <a:cubicBezTo>
                    <a:pt x="143824" y="120496"/>
                    <a:pt x="132775" y="29818"/>
                    <a:pt x="88389" y="6196"/>
                  </a:cubicBezTo>
                  <a:cubicBezTo>
                    <a:pt x="58715" y="-8443"/>
                    <a:pt x="22792" y="3745"/>
                    <a:pt x="8153" y="33419"/>
                  </a:cubicBezTo>
                  <a:cubicBezTo>
                    <a:pt x="7202" y="35347"/>
                    <a:pt x="6355" y="37324"/>
                    <a:pt x="5617" y="39343"/>
                  </a:cubicBezTo>
                  <a:cubicBezTo>
                    <a:pt x="-8195" y="72490"/>
                    <a:pt x="5712" y="114209"/>
                    <a:pt x="23047" y="14316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61363BA3-1DEE-433F-A4B0-A38308D2171C}"/>
                </a:ext>
              </a:extLst>
            </p:cNvPr>
            <p:cNvSpPr/>
            <p:nvPr/>
          </p:nvSpPr>
          <p:spPr>
            <a:xfrm>
              <a:off x="6615647" y="2932912"/>
              <a:ext cx="137188" cy="230246"/>
            </a:xfrm>
            <a:custGeom>
              <a:avLst/>
              <a:gdLst>
                <a:gd name="connsiteX0" fmla="*/ 31979 w 137188"/>
                <a:gd name="connsiteY0" fmla="*/ 230233 h 230246"/>
                <a:gd name="connsiteX1" fmla="*/ 82176 w 137188"/>
                <a:gd name="connsiteY1" fmla="*/ 188704 h 230246"/>
                <a:gd name="connsiteX2" fmla="*/ 129801 w 137188"/>
                <a:gd name="connsiteY2" fmla="*/ 29732 h 230246"/>
                <a:gd name="connsiteX3" fmla="*/ 47861 w 137188"/>
                <a:gd name="connsiteY3" fmla="*/ 8172 h 230246"/>
                <a:gd name="connsiteX4" fmla="*/ 42457 w 137188"/>
                <a:gd name="connsiteY4" fmla="*/ 11730 h 230246"/>
                <a:gd name="connsiteX5" fmla="*/ 70 w 137188"/>
                <a:gd name="connsiteY5" fmla="*/ 108218 h 230246"/>
                <a:gd name="connsiteX6" fmla="*/ 31979 w 137188"/>
                <a:gd name="connsiteY6" fmla="*/ 230233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88" h="230246">
                  <a:moveTo>
                    <a:pt x="31979" y="230233"/>
                  </a:moveTo>
                  <a:cubicBezTo>
                    <a:pt x="31979" y="231090"/>
                    <a:pt x="79604" y="191562"/>
                    <a:pt x="82176" y="188704"/>
                  </a:cubicBezTo>
                  <a:cubicBezTo>
                    <a:pt x="113322" y="155843"/>
                    <a:pt x="154089" y="74404"/>
                    <a:pt x="129801" y="29732"/>
                  </a:cubicBezTo>
                  <a:cubicBezTo>
                    <a:pt x="113127" y="1151"/>
                    <a:pt x="76442" y="-8501"/>
                    <a:pt x="47861" y="8172"/>
                  </a:cubicBezTo>
                  <a:cubicBezTo>
                    <a:pt x="45997" y="9260"/>
                    <a:pt x="44193" y="10447"/>
                    <a:pt x="42457" y="11730"/>
                  </a:cubicBezTo>
                  <a:cubicBezTo>
                    <a:pt x="13024" y="32018"/>
                    <a:pt x="1689" y="74499"/>
                    <a:pt x="70" y="108218"/>
                  </a:cubicBezTo>
                  <a:cubicBezTo>
                    <a:pt x="-1739" y="147842"/>
                    <a:pt x="31979" y="230138"/>
                    <a:pt x="31979" y="23023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93BBA69D-5EAB-44F9-BC0F-4494B546EACA}"/>
                </a:ext>
              </a:extLst>
            </p:cNvPr>
            <p:cNvSpPr/>
            <p:nvPr/>
          </p:nvSpPr>
          <p:spPr>
            <a:xfrm>
              <a:off x="5587443" y="2395840"/>
              <a:ext cx="1481950" cy="1535210"/>
            </a:xfrm>
            <a:custGeom>
              <a:avLst/>
              <a:gdLst>
                <a:gd name="connsiteX0" fmla="*/ 215315 w 1481950"/>
                <a:gd name="connsiteY0" fmla="*/ 456123 h 1535210"/>
                <a:gd name="connsiteX1" fmla="*/ 326948 w 1481950"/>
                <a:gd name="connsiteY1" fmla="*/ 512035 h 1535210"/>
                <a:gd name="connsiteX2" fmla="*/ 288848 w 1481950"/>
                <a:gd name="connsiteY2" fmla="*/ 648338 h 1535210"/>
                <a:gd name="connsiteX3" fmla="*/ 273322 w 1481950"/>
                <a:gd name="connsiteY3" fmla="*/ 729967 h 1535210"/>
                <a:gd name="connsiteX4" fmla="*/ 273322 w 1481950"/>
                <a:gd name="connsiteY4" fmla="*/ 703964 h 1535210"/>
                <a:gd name="connsiteX5" fmla="*/ 185121 w 1481950"/>
                <a:gd name="connsiteY5" fmla="*/ 563470 h 1535210"/>
                <a:gd name="connsiteX6" fmla="*/ 114864 w 1481950"/>
                <a:gd name="connsiteY6" fmla="*/ 610831 h 1535210"/>
                <a:gd name="connsiteX7" fmla="*/ 113969 w 1481950"/>
                <a:gd name="connsiteY7" fmla="*/ 617286 h 1535210"/>
                <a:gd name="connsiteX8" fmla="*/ 158736 w 1481950"/>
                <a:gd name="connsiteY8" fmla="*/ 712536 h 1535210"/>
                <a:gd name="connsiteX9" fmla="*/ 266940 w 1481950"/>
                <a:gd name="connsiteY9" fmla="*/ 767305 h 1535210"/>
                <a:gd name="connsiteX10" fmla="*/ 261797 w 1481950"/>
                <a:gd name="connsiteY10" fmla="*/ 798833 h 1535210"/>
                <a:gd name="connsiteX11" fmla="*/ 237222 w 1481950"/>
                <a:gd name="connsiteY11" fmla="*/ 949233 h 1535210"/>
                <a:gd name="connsiteX12" fmla="*/ 226554 w 1481950"/>
                <a:gd name="connsiteY12" fmla="*/ 1000668 h 1535210"/>
                <a:gd name="connsiteX13" fmla="*/ 226554 w 1481950"/>
                <a:gd name="connsiteY13" fmla="*/ 978189 h 1535210"/>
                <a:gd name="connsiteX14" fmla="*/ 138353 w 1481950"/>
                <a:gd name="connsiteY14" fmla="*/ 837600 h 1535210"/>
                <a:gd name="connsiteX15" fmla="*/ 68178 w 1481950"/>
                <a:gd name="connsiteY15" fmla="*/ 885081 h 1535210"/>
                <a:gd name="connsiteX16" fmla="*/ 67296 w 1481950"/>
                <a:gd name="connsiteY16" fmla="*/ 891511 h 1535210"/>
                <a:gd name="connsiteX17" fmla="*/ 111969 w 1481950"/>
                <a:gd name="connsiteY17" fmla="*/ 986761 h 1535210"/>
                <a:gd name="connsiteX18" fmla="*/ 216744 w 1481950"/>
                <a:gd name="connsiteY18" fmla="*/ 1040292 h 1535210"/>
                <a:gd name="connsiteX19" fmla="*/ 203218 w 1481950"/>
                <a:gd name="connsiteY19" fmla="*/ 1091536 h 1535210"/>
                <a:gd name="connsiteX20" fmla="*/ 192550 w 1481950"/>
                <a:gd name="connsiteY20" fmla="*/ 1124969 h 1535210"/>
                <a:gd name="connsiteX21" fmla="*/ 180549 w 1481950"/>
                <a:gd name="connsiteY21" fmla="*/ 1157830 h 1535210"/>
                <a:gd name="connsiteX22" fmla="*/ 155117 w 1481950"/>
                <a:gd name="connsiteY22" fmla="*/ 1219743 h 1535210"/>
                <a:gd name="connsiteX23" fmla="*/ 137401 w 1481950"/>
                <a:gd name="connsiteY23" fmla="*/ 1259938 h 1535210"/>
                <a:gd name="connsiteX24" fmla="*/ 146926 w 1481950"/>
                <a:gd name="connsiteY24" fmla="*/ 1205932 h 1535210"/>
                <a:gd name="connsiteX25" fmla="*/ 81012 w 1481950"/>
                <a:gd name="connsiteY25" fmla="*/ 1053532 h 1535210"/>
                <a:gd name="connsiteX26" fmla="*/ 4400 w 1481950"/>
                <a:gd name="connsiteY26" fmla="*/ 1089718 h 1535210"/>
                <a:gd name="connsiteX27" fmla="*/ 2527 w 1481950"/>
                <a:gd name="connsiteY27" fmla="*/ 1096013 h 1535210"/>
                <a:gd name="connsiteX28" fmla="*/ 32244 w 1481950"/>
                <a:gd name="connsiteY28" fmla="*/ 1197073 h 1535210"/>
                <a:gd name="connsiteX29" fmla="*/ 133495 w 1481950"/>
                <a:gd name="connsiteY29" fmla="*/ 1268987 h 1535210"/>
                <a:gd name="connsiteX30" fmla="*/ 104349 w 1481950"/>
                <a:gd name="connsiteY30" fmla="*/ 1331852 h 1535210"/>
                <a:gd name="connsiteX31" fmla="*/ 31006 w 1481950"/>
                <a:gd name="connsiteY31" fmla="*/ 1475489 h 1535210"/>
                <a:gd name="connsiteX32" fmla="*/ 58534 w 1481950"/>
                <a:gd name="connsiteY32" fmla="*/ 1495111 h 1535210"/>
                <a:gd name="connsiteX33" fmla="*/ 131495 w 1481950"/>
                <a:gd name="connsiteY33" fmla="*/ 1344520 h 1535210"/>
                <a:gd name="connsiteX34" fmla="*/ 162356 w 1481950"/>
                <a:gd name="connsiteY34" fmla="*/ 1273749 h 1535210"/>
                <a:gd name="connsiteX35" fmla="*/ 237603 w 1481950"/>
                <a:gd name="connsiteY35" fmla="*/ 1287561 h 1535210"/>
                <a:gd name="connsiteX36" fmla="*/ 281895 w 1481950"/>
                <a:gd name="connsiteY36" fmla="*/ 1399194 h 1535210"/>
                <a:gd name="connsiteX37" fmla="*/ 222840 w 1481950"/>
                <a:gd name="connsiteY37" fmla="*/ 1435579 h 1535210"/>
                <a:gd name="connsiteX38" fmla="*/ 84632 w 1481950"/>
                <a:gd name="connsiteY38" fmla="*/ 1513779 h 1535210"/>
                <a:gd name="connsiteX39" fmla="*/ 114636 w 1481950"/>
                <a:gd name="connsiteY39" fmla="*/ 1535211 h 1535210"/>
                <a:gd name="connsiteX40" fmla="*/ 238461 w 1481950"/>
                <a:gd name="connsiteY40" fmla="*/ 1461202 h 1535210"/>
                <a:gd name="connsiteX41" fmla="*/ 303135 w 1481950"/>
                <a:gd name="connsiteY41" fmla="*/ 1419101 h 1535210"/>
                <a:gd name="connsiteX42" fmla="*/ 398385 w 1481950"/>
                <a:gd name="connsiteY42" fmla="*/ 1498920 h 1535210"/>
                <a:gd name="connsiteX43" fmla="*/ 503732 w 1481950"/>
                <a:gd name="connsiteY43" fmla="*/ 1502064 h 1535210"/>
                <a:gd name="connsiteX44" fmla="*/ 528407 w 1481950"/>
                <a:gd name="connsiteY44" fmla="*/ 1421148 h 1535210"/>
                <a:gd name="connsiteX45" fmla="*/ 524973 w 1481950"/>
                <a:gd name="connsiteY45" fmla="*/ 1415482 h 1535210"/>
                <a:gd name="connsiteX46" fmla="*/ 360952 w 1481950"/>
                <a:gd name="connsiteY46" fmla="*/ 1390240 h 1535210"/>
                <a:gd name="connsiteX47" fmla="*/ 315327 w 1481950"/>
                <a:gd name="connsiteY47" fmla="*/ 1411005 h 1535210"/>
                <a:gd name="connsiteX48" fmla="*/ 342474 w 1481950"/>
                <a:gd name="connsiteY48" fmla="*/ 1392621 h 1535210"/>
                <a:gd name="connsiteX49" fmla="*/ 398195 w 1481950"/>
                <a:gd name="connsiteY49" fmla="*/ 1353093 h 1535210"/>
                <a:gd name="connsiteX50" fmla="*/ 425818 w 1481950"/>
                <a:gd name="connsiteY50" fmla="*/ 1331661 h 1535210"/>
                <a:gd name="connsiteX51" fmla="*/ 453535 w 1481950"/>
                <a:gd name="connsiteY51" fmla="*/ 1308325 h 1535210"/>
                <a:gd name="connsiteX52" fmla="*/ 515734 w 1481950"/>
                <a:gd name="connsiteY52" fmla="*/ 1249651 h 1535210"/>
                <a:gd name="connsiteX53" fmla="*/ 595648 w 1481950"/>
                <a:gd name="connsiteY53" fmla="*/ 1339853 h 1535210"/>
                <a:gd name="connsiteX54" fmla="*/ 699280 w 1481950"/>
                <a:gd name="connsiteY54" fmla="*/ 1358903 h 1535210"/>
                <a:gd name="connsiteX55" fmla="*/ 735961 w 1481950"/>
                <a:gd name="connsiteY55" fmla="*/ 1282526 h 1535210"/>
                <a:gd name="connsiteX56" fmla="*/ 733475 w 1481950"/>
                <a:gd name="connsiteY56" fmla="*/ 1276512 h 1535210"/>
                <a:gd name="connsiteX57" fmla="*/ 575169 w 1481950"/>
                <a:gd name="connsiteY57" fmla="*/ 1226696 h 1535210"/>
                <a:gd name="connsiteX58" fmla="*/ 523830 w 1481950"/>
                <a:gd name="connsiteY58" fmla="*/ 1241174 h 1535210"/>
                <a:gd name="connsiteX59" fmla="*/ 559929 w 1481950"/>
                <a:gd name="connsiteY59" fmla="*/ 1203645 h 1535210"/>
                <a:gd name="connsiteX60" fmla="*/ 661276 w 1481950"/>
                <a:gd name="connsiteY60" fmla="*/ 1089345 h 1535210"/>
                <a:gd name="connsiteX61" fmla="*/ 692327 w 1481950"/>
                <a:gd name="connsiteY61" fmla="*/ 1054294 h 1535210"/>
                <a:gd name="connsiteX62" fmla="*/ 774623 w 1481950"/>
                <a:gd name="connsiteY62" fmla="*/ 1148020 h 1535210"/>
                <a:gd name="connsiteX63" fmla="*/ 878350 w 1481950"/>
                <a:gd name="connsiteY63" fmla="*/ 1167070 h 1535210"/>
                <a:gd name="connsiteX64" fmla="*/ 914921 w 1481950"/>
                <a:gd name="connsiteY64" fmla="*/ 1090640 h 1535210"/>
                <a:gd name="connsiteX65" fmla="*/ 912449 w 1481950"/>
                <a:gd name="connsiteY65" fmla="*/ 1084678 h 1535210"/>
                <a:gd name="connsiteX66" fmla="*/ 754144 w 1481950"/>
                <a:gd name="connsiteY66" fmla="*/ 1034862 h 1535210"/>
                <a:gd name="connsiteX67" fmla="*/ 694232 w 1481950"/>
                <a:gd name="connsiteY67" fmla="*/ 1052007 h 1535210"/>
                <a:gd name="connsiteX68" fmla="*/ 763764 w 1481950"/>
                <a:gd name="connsiteY68" fmla="*/ 976665 h 1535210"/>
                <a:gd name="connsiteX69" fmla="*/ 865206 w 1481950"/>
                <a:gd name="connsiteY69" fmla="*/ 884844 h 1535210"/>
                <a:gd name="connsiteX70" fmla="*/ 947883 w 1481950"/>
                <a:gd name="connsiteY70" fmla="*/ 979236 h 1535210"/>
                <a:gd name="connsiteX71" fmla="*/ 1051610 w 1481950"/>
                <a:gd name="connsiteY71" fmla="*/ 998286 h 1535210"/>
                <a:gd name="connsiteX72" fmla="*/ 1088181 w 1481950"/>
                <a:gd name="connsiteY72" fmla="*/ 921857 h 1535210"/>
                <a:gd name="connsiteX73" fmla="*/ 1085709 w 1481950"/>
                <a:gd name="connsiteY73" fmla="*/ 915895 h 1535210"/>
                <a:gd name="connsiteX74" fmla="*/ 927404 w 1481950"/>
                <a:gd name="connsiteY74" fmla="*/ 866175 h 1535210"/>
                <a:gd name="connsiteX75" fmla="*/ 873778 w 1481950"/>
                <a:gd name="connsiteY75" fmla="*/ 881319 h 1535210"/>
                <a:gd name="connsiteX76" fmla="*/ 872445 w 1481950"/>
                <a:gd name="connsiteY76" fmla="*/ 878748 h 1535210"/>
                <a:gd name="connsiteX77" fmla="*/ 989507 w 1481950"/>
                <a:gd name="connsiteY77" fmla="*/ 806262 h 1535210"/>
                <a:gd name="connsiteX78" fmla="*/ 1056182 w 1481950"/>
                <a:gd name="connsiteY78" fmla="*/ 775687 h 1535210"/>
                <a:gd name="connsiteX79" fmla="*/ 1126667 w 1481950"/>
                <a:gd name="connsiteY79" fmla="*/ 875986 h 1535210"/>
                <a:gd name="connsiteX80" fmla="*/ 1227632 w 1481950"/>
                <a:gd name="connsiteY80" fmla="*/ 906370 h 1535210"/>
                <a:gd name="connsiteX81" fmla="*/ 1272377 w 1481950"/>
                <a:gd name="connsiteY81" fmla="*/ 834420 h 1535210"/>
                <a:gd name="connsiteX82" fmla="*/ 1270590 w 1481950"/>
                <a:gd name="connsiteY82" fmla="*/ 828265 h 1535210"/>
                <a:gd name="connsiteX83" fmla="*/ 1118761 w 1481950"/>
                <a:gd name="connsiteY83" fmla="*/ 761590 h 1535210"/>
                <a:gd name="connsiteX84" fmla="*/ 1073422 w 1481950"/>
                <a:gd name="connsiteY84" fmla="*/ 769020 h 1535210"/>
                <a:gd name="connsiteX85" fmla="*/ 1102950 w 1481950"/>
                <a:gd name="connsiteY85" fmla="*/ 757209 h 1535210"/>
                <a:gd name="connsiteX86" fmla="*/ 1202200 w 1481950"/>
                <a:gd name="connsiteY86" fmla="*/ 724443 h 1535210"/>
                <a:gd name="connsiteX87" fmla="*/ 1249159 w 1481950"/>
                <a:gd name="connsiteY87" fmla="*/ 711679 h 1535210"/>
                <a:gd name="connsiteX88" fmla="*/ 1357458 w 1481950"/>
                <a:gd name="connsiteY88" fmla="*/ 767877 h 1535210"/>
                <a:gd name="connsiteX89" fmla="*/ 1460995 w 1481950"/>
                <a:gd name="connsiteY89" fmla="*/ 748350 h 1535210"/>
                <a:gd name="connsiteX90" fmla="*/ 1467555 w 1481950"/>
                <a:gd name="connsiteY90" fmla="*/ 663876 h 1535210"/>
                <a:gd name="connsiteX91" fmla="*/ 1463090 w 1481950"/>
                <a:gd name="connsiteY91" fmla="*/ 659196 h 1535210"/>
                <a:gd name="connsiteX92" fmla="*/ 1297545 w 1481950"/>
                <a:gd name="connsiteY92" fmla="*/ 669769 h 1535210"/>
                <a:gd name="connsiteX93" fmla="*/ 1245825 w 1481950"/>
                <a:gd name="connsiteY93" fmla="*/ 709393 h 1535210"/>
                <a:gd name="connsiteX94" fmla="*/ 1246682 w 1481950"/>
                <a:gd name="connsiteY94" fmla="*/ 709965 h 1535210"/>
                <a:gd name="connsiteX95" fmla="*/ 1201248 w 1481950"/>
                <a:gd name="connsiteY95" fmla="*/ 721204 h 1535210"/>
                <a:gd name="connsiteX96" fmla="*/ 1101045 w 1481950"/>
                <a:gd name="connsiteY96" fmla="*/ 751970 h 1535210"/>
                <a:gd name="connsiteX97" fmla="*/ 986173 w 1481950"/>
                <a:gd name="connsiteY97" fmla="*/ 799595 h 1535210"/>
                <a:gd name="connsiteX98" fmla="*/ 866444 w 1481950"/>
                <a:gd name="connsiteY98" fmla="*/ 870080 h 1535210"/>
                <a:gd name="connsiteX99" fmla="*/ 865206 w 1481950"/>
                <a:gd name="connsiteY99" fmla="*/ 871128 h 1535210"/>
                <a:gd name="connsiteX100" fmla="*/ 899115 w 1481950"/>
                <a:gd name="connsiteY100" fmla="*/ 822265 h 1535210"/>
                <a:gd name="connsiteX101" fmla="*/ 903115 w 1481950"/>
                <a:gd name="connsiteY101" fmla="*/ 656339 h 1535210"/>
                <a:gd name="connsiteX102" fmla="*/ 818124 w 1481950"/>
                <a:gd name="connsiteY102" fmla="*/ 657429 h 1535210"/>
                <a:gd name="connsiteX103" fmla="*/ 814057 w 1481950"/>
                <a:gd name="connsiteY103" fmla="*/ 662054 h 1535210"/>
                <a:gd name="connsiteX104" fmla="*/ 798721 w 1481950"/>
                <a:gd name="connsiteY104" fmla="*/ 766353 h 1535210"/>
                <a:gd name="connsiteX105" fmla="*/ 860919 w 1481950"/>
                <a:gd name="connsiteY105" fmla="*/ 874557 h 1535210"/>
                <a:gd name="connsiteX106" fmla="*/ 753859 w 1481950"/>
                <a:gd name="connsiteY106" fmla="*/ 967140 h 1535210"/>
                <a:gd name="connsiteX107" fmla="*/ 695946 w 1481950"/>
                <a:gd name="connsiteY107" fmla="*/ 1026671 h 1535210"/>
                <a:gd name="connsiteX108" fmla="*/ 710425 w 1481950"/>
                <a:gd name="connsiteY108" fmla="*/ 1005144 h 1535210"/>
                <a:gd name="connsiteX109" fmla="*/ 714425 w 1481950"/>
                <a:gd name="connsiteY109" fmla="*/ 839314 h 1535210"/>
                <a:gd name="connsiteX110" fmla="*/ 629834 w 1481950"/>
                <a:gd name="connsiteY110" fmla="*/ 840056 h 1535210"/>
                <a:gd name="connsiteX111" fmla="*/ 625461 w 1481950"/>
                <a:gd name="connsiteY111" fmla="*/ 845029 h 1535210"/>
                <a:gd name="connsiteX112" fmla="*/ 610031 w 1481950"/>
                <a:gd name="connsiteY112" fmla="*/ 949233 h 1535210"/>
                <a:gd name="connsiteX113" fmla="*/ 670134 w 1481950"/>
                <a:gd name="connsiteY113" fmla="*/ 1054579 h 1535210"/>
                <a:gd name="connsiteX114" fmla="*/ 648417 w 1481950"/>
                <a:gd name="connsiteY114" fmla="*/ 1078106 h 1535210"/>
                <a:gd name="connsiteX115" fmla="*/ 544975 w 1481950"/>
                <a:gd name="connsiteY115" fmla="*/ 1189929 h 1535210"/>
                <a:gd name="connsiteX116" fmla="*/ 507733 w 1481950"/>
                <a:gd name="connsiteY116" fmla="*/ 1226982 h 1535210"/>
                <a:gd name="connsiteX117" fmla="*/ 520305 w 1481950"/>
                <a:gd name="connsiteY117" fmla="*/ 1207932 h 1535210"/>
                <a:gd name="connsiteX118" fmla="*/ 524306 w 1481950"/>
                <a:gd name="connsiteY118" fmla="*/ 1042102 h 1535210"/>
                <a:gd name="connsiteX119" fmla="*/ 439447 w 1481950"/>
                <a:gd name="connsiteY119" fmla="*/ 1042956 h 1535210"/>
                <a:gd name="connsiteX120" fmla="*/ 435247 w 1481950"/>
                <a:gd name="connsiteY120" fmla="*/ 1047721 h 1535210"/>
                <a:gd name="connsiteX121" fmla="*/ 419912 w 1481950"/>
                <a:gd name="connsiteY121" fmla="*/ 1152020 h 1535210"/>
                <a:gd name="connsiteX122" fmla="*/ 478014 w 1481950"/>
                <a:gd name="connsiteY122" fmla="*/ 1254699 h 1535210"/>
                <a:gd name="connsiteX123" fmla="*/ 438390 w 1481950"/>
                <a:gd name="connsiteY123" fmla="*/ 1289942 h 1535210"/>
                <a:gd name="connsiteX124" fmla="*/ 411054 w 1481950"/>
                <a:gd name="connsiteY124" fmla="*/ 1311945 h 1535210"/>
                <a:gd name="connsiteX125" fmla="*/ 382955 w 1481950"/>
                <a:gd name="connsiteY125" fmla="*/ 1332709 h 1535210"/>
                <a:gd name="connsiteX126" fmla="*/ 327615 w 1481950"/>
                <a:gd name="connsiteY126" fmla="*/ 1370333 h 1535210"/>
                <a:gd name="connsiteX127" fmla="*/ 290562 w 1481950"/>
                <a:gd name="connsiteY127" fmla="*/ 1394145 h 1535210"/>
                <a:gd name="connsiteX128" fmla="*/ 328662 w 1481950"/>
                <a:gd name="connsiteY128" fmla="*/ 1354236 h 1535210"/>
                <a:gd name="connsiteX129" fmla="*/ 369048 w 1481950"/>
                <a:gd name="connsiteY129" fmla="*/ 1243936 h 1535210"/>
                <a:gd name="connsiteX130" fmla="*/ 376097 w 1481950"/>
                <a:gd name="connsiteY130" fmla="*/ 1232697 h 1535210"/>
                <a:gd name="connsiteX131" fmla="*/ 351746 w 1481950"/>
                <a:gd name="connsiteY131" fmla="*/ 1151402 h 1535210"/>
                <a:gd name="connsiteX132" fmla="*/ 345998 w 1481950"/>
                <a:gd name="connsiteY132" fmla="*/ 1148686 h 1535210"/>
                <a:gd name="connsiteX133" fmla="*/ 195312 w 1481950"/>
                <a:gd name="connsiteY133" fmla="*/ 1218124 h 1535210"/>
                <a:gd name="connsiteX134" fmla="*/ 168643 w 1481950"/>
                <a:gd name="connsiteY134" fmla="*/ 1260605 h 1535210"/>
                <a:gd name="connsiteX135" fmla="*/ 181215 w 1481950"/>
                <a:gd name="connsiteY135" fmla="*/ 1230316 h 1535210"/>
                <a:gd name="connsiteX136" fmla="*/ 205790 w 1481950"/>
                <a:gd name="connsiteY136" fmla="*/ 1166593 h 1535210"/>
                <a:gd name="connsiteX137" fmla="*/ 217029 w 1481950"/>
                <a:gd name="connsiteY137" fmla="*/ 1133446 h 1535210"/>
                <a:gd name="connsiteX138" fmla="*/ 227317 w 1481950"/>
                <a:gd name="connsiteY138" fmla="*/ 1098775 h 1535210"/>
                <a:gd name="connsiteX139" fmla="*/ 246843 w 1481950"/>
                <a:gd name="connsiteY139" fmla="*/ 1015431 h 1535210"/>
                <a:gd name="connsiteX140" fmla="*/ 363238 w 1481950"/>
                <a:gd name="connsiteY140" fmla="*/ 1046673 h 1535210"/>
                <a:gd name="connsiteX141" fmla="*/ 460298 w 1481950"/>
                <a:gd name="connsiteY141" fmla="*/ 1005430 h 1535210"/>
                <a:gd name="connsiteX142" fmla="*/ 448613 w 1481950"/>
                <a:gd name="connsiteY142" fmla="*/ 921511 h 1535210"/>
                <a:gd name="connsiteX143" fmla="*/ 443248 w 1481950"/>
                <a:gd name="connsiteY143" fmla="*/ 917895 h 1535210"/>
                <a:gd name="connsiteX144" fmla="*/ 283800 w 1481950"/>
                <a:gd name="connsiteY144" fmla="*/ 963615 h 1535210"/>
                <a:gd name="connsiteX145" fmla="*/ 248938 w 1481950"/>
                <a:gd name="connsiteY145" fmla="*/ 1004097 h 1535210"/>
                <a:gd name="connsiteX146" fmla="*/ 258463 w 1481950"/>
                <a:gd name="connsiteY146" fmla="*/ 952852 h 1535210"/>
                <a:gd name="connsiteX147" fmla="*/ 279894 w 1481950"/>
                <a:gd name="connsiteY147" fmla="*/ 801405 h 1535210"/>
                <a:gd name="connsiteX148" fmla="*/ 286371 w 1481950"/>
                <a:gd name="connsiteY148" fmla="*/ 755018 h 1535210"/>
                <a:gd name="connsiteX149" fmla="*/ 406768 w 1481950"/>
                <a:gd name="connsiteY149" fmla="*/ 787784 h 1535210"/>
                <a:gd name="connsiteX150" fmla="*/ 503732 w 1481950"/>
                <a:gd name="connsiteY150" fmla="*/ 746541 h 1535210"/>
                <a:gd name="connsiteX151" fmla="*/ 492116 w 1481950"/>
                <a:gd name="connsiteY151" fmla="*/ 662612 h 1535210"/>
                <a:gd name="connsiteX152" fmla="*/ 486777 w 1481950"/>
                <a:gd name="connsiteY152" fmla="*/ 659006 h 1535210"/>
                <a:gd name="connsiteX153" fmla="*/ 327234 w 1481950"/>
                <a:gd name="connsiteY153" fmla="*/ 704821 h 1535210"/>
                <a:gd name="connsiteX154" fmla="*/ 286752 w 1481950"/>
                <a:gd name="connsiteY154" fmla="*/ 752446 h 1535210"/>
                <a:gd name="connsiteX155" fmla="*/ 303135 w 1481950"/>
                <a:gd name="connsiteY155" fmla="*/ 651291 h 1535210"/>
                <a:gd name="connsiteX156" fmla="*/ 337330 w 1481950"/>
                <a:gd name="connsiteY156" fmla="*/ 518608 h 1535210"/>
                <a:gd name="connsiteX157" fmla="*/ 458393 w 1481950"/>
                <a:gd name="connsiteY157" fmla="*/ 551754 h 1535210"/>
                <a:gd name="connsiteX158" fmla="*/ 555358 w 1481950"/>
                <a:gd name="connsiteY158" fmla="*/ 510511 h 1535210"/>
                <a:gd name="connsiteX159" fmla="*/ 543690 w 1481950"/>
                <a:gd name="connsiteY159" fmla="*/ 426454 h 1535210"/>
                <a:gd name="connsiteX160" fmla="*/ 538403 w 1481950"/>
                <a:gd name="connsiteY160" fmla="*/ 422881 h 1535210"/>
                <a:gd name="connsiteX161" fmla="*/ 378859 w 1481950"/>
                <a:gd name="connsiteY161" fmla="*/ 468696 h 1535210"/>
                <a:gd name="connsiteX162" fmla="*/ 342474 w 1481950"/>
                <a:gd name="connsiteY162" fmla="*/ 510987 h 1535210"/>
                <a:gd name="connsiteX163" fmla="*/ 339997 w 1481950"/>
                <a:gd name="connsiteY163" fmla="*/ 509559 h 1535210"/>
                <a:gd name="connsiteX164" fmla="*/ 397147 w 1481950"/>
                <a:gd name="connsiteY164" fmla="*/ 384591 h 1535210"/>
                <a:gd name="connsiteX165" fmla="*/ 435247 w 1481950"/>
                <a:gd name="connsiteY165" fmla="*/ 322392 h 1535210"/>
                <a:gd name="connsiteX166" fmla="*/ 549547 w 1481950"/>
                <a:gd name="connsiteY166" fmla="*/ 367255 h 1535210"/>
                <a:gd name="connsiteX167" fmla="*/ 650512 w 1481950"/>
                <a:gd name="connsiteY167" fmla="*/ 336870 h 1535210"/>
                <a:gd name="connsiteX168" fmla="*/ 648103 w 1481950"/>
                <a:gd name="connsiteY168" fmla="*/ 252176 h 1535210"/>
                <a:gd name="connsiteX169" fmla="*/ 643178 w 1481950"/>
                <a:gd name="connsiteY169" fmla="*/ 248002 h 1535210"/>
                <a:gd name="connsiteX170" fmla="*/ 479634 w 1481950"/>
                <a:gd name="connsiteY170" fmla="*/ 276006 h 1535210"/>
                <a:gd name="connsiteX171" fmla="*/ 446010 w 1481950"/>
                <a:gd name="connsiteY171" fmla="*/ 307152 h 1535210"/>
                <a:gd name="connsiteX172" fmla="*/ 464108 w 1481950"/>
                <a:gd name="connsiteY172" fmla="*/ 280959 h 1535210"/>
                <a:gd name="connsiteX173" fmla="*/ 528687 w 1481950"/>
                <a:gd name="connsiteY173" fmla="*/ 198853 h 1535210"/>
                <a:gd name="connsiteX174" fmla="*/ 560882 w 1481950"/>
                <a:gd name="connsiteY174" fmla="*/ 162372 h 1535210"/>
                <a:gd name="connsiteX175" fmla="*/ 682230 w 1481950"/>
                <a:gd name="connsiteY175" fmla="*/ 149514 h 1535210"/>
                <a:gd name="connsiteX176" fmla="*/ 757859 w 1481950"/>
                <a:gd name="connsiteY176" fmla="*/ 76076 h 1535210"/>
                <a:gd name="connsiteX177" fmla="*/ 716710 w 1481950"/>
                <a:gd name="connsiteY177" fmla="*/ 2010 h 1535210"/>
                <a:gd name="connsiteX178" fmla="*/ 710234 w 1481950"/>
                <a:gd name="connsiteY178" fmla="*/ 543 h 1535210"/>
                <a:gd name="connsiteX179" fmla="*/ 577932 w 1481950"/>
                <a:gd name="connsiteY179" fmla="*/ 100746 h 1535210"/>
                <a:gd name="connsiteX180" fmla="*/ 556596 w 1481950"/>
                <a:gd name="connsiteY180" fmla="*/ 162277 h 1535210"/>
                <a:gd name="connsiteX181" fmla="*/ 557739 w 1481950"/>
                <a:gd name="connsiteY181" fmla="*/ 162277 h 1535210"/>
                <a:gd name="connsiteX182" fmla="*/ 526020 w 1481950"/>
                <a:gd name="connsiteY182" fmla="*/ 196758 h 1535210"/>
                <a:gd name="connsiteX183" fmla="*/ 459345 w 1481950"/>
                <a:gd name="connsiteY183" fmla="*/ 277625 h 1535210"/>
                <a:gd name="connsiteX184" fmla="*/ 389527 w 1481950"/>
                <a:gd name="connsiteY184" fmla="*/ 380400 h 1535210"/>
                <a:gd name="connsiteX185" fmla="*/ 328662 w 1481950"/>
                <a:gd name="connsiteY185" fmla="*/ 505272 h 1535210"/>
                <a:gd name="connsiteX186" fmla="*/ 328091 w 1481950"/>
                <a:gd name="connsiteY186" fmla="*/ 506892 h 1535210"/>
                <a:gd name="connsiteX187" fmla="*/ 329425 w 1481950"/>
                <a:gd name="connsiteY187" fmla="*/ 447360 h 1535210"/>
                <a:gd name="connsiteX188" fmla="*/ 241223 w 1481950"/>
                <a:gd name="connsiteY188" fmla="*/ 306867 h 1535210"/>
                <a:gd name="connsiteX189" fmla="*/ 171042 w 1481950"/>
                <a:gd name="connsiteY189" fmla="*/ 354339 h 1535210"/>
                <a:gd name="connsiteX190" fmla="*/ 170167 w 1481950"/>
                <a:gd name="connsiteY190" fmla="*/ 360683 h 1535210"/>
                <a:gd name="connsiteX191" fmla="*/ 215315 w 1481950"/>
                <a:gd name="connsiteY191" fmla="*/ 456123 h 153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81950" h="1535210">
                  <a:moveTo>
                    <a:pt x="215315" y="456123"/>
                  </a:moveTo>
                  <a:cubicBezTo>
                    <a:pt x="242842" y="482508"/>
                    <a:pt x="320757" y="509940"/>
                    <a:pt x="326948" y="512035"/>
                  </a:cubicBezTo>
                  <a:cubicBezTo>
                    <a:pt x="311231" y="556572"/>
                    <a:pt x="298503" y="602107"/>
                    <a:pt x="288848" y="648338"/>
                  </a:cubicBezTo>
                  <a:cubicBezTo>
                    <a:pt x="283038" y="675198"/>
                    <a:pt x="277989" y="702535"/>
                    <a:pt x="273322" y="729967"/>
                  </a:cubicBezTo>
                  <a:cubicBezTo>
                    <a:pt x="273322" y="717108"/>
                    <a:pt x="273322" y="705583"/>
                    <a:pt x="273322" y="703964"/>
                  </a:cubicBezTo>
                  <a:cubicBezTo>
                    <a:pt x="269131" y="659006"/>
                    <a:pt x="234555" y="574424"/>
                    <a:pt x="185121" y="563470"/>
                  </a:cubicBezTo>
                  <a:cubicBezTo>
                    <a:pt x="152642" y="557148"/>
                    <a:pt x="121187" y="578352"/>
                    <a:pt x="114864" y="610831"/>
                  </a:cubicBezTo>
                  <a:cubicBezTo>
                    <a:pt x="114449" y="612965"/>
                    <a:pt x="114150" y="615120"/>
                    <a:pt x="113969" y="617286"/>
                  </a:cubicBezTo>
                  <a:cubicBezTo>
                    <a:pt x="109778" y="652815"/>
                    <a:pt x="134352" y="689391"/>
                    <a:pt x="158736" y="712536"/>
                  </a:cubicBezTo>
                  <a:cubicBezTo>
                    <a:pt x="183120" y="735682"/>
                    <a:pt x="249414" y="761019"/>
                    <a:pt x="266940" y="767305"/>
                  </a:cubicBezTo>
                  <a:cubicBezTo>
                    <a:pt x="265226" y="777783"/>
                    <a:pt x="263416" y="788356"/>
                    <a:pt x="261797" y="798833"/>
                  </a:cubicBezTo>
                  <a:cubicBezTo>
                    <a:pt x="253891" y="849411"/>
                    <a:pt x="246271" y="899893"/>
                    <a:pt x="237222" y="949233"/>
                  </a:cubicBezTo>
                  <a:cubicBezTo>
                    <a:pt x="234079" y="966568"/>
                    <a:pt x="230269" y="983618"/>
                    <a:pt x="226554" y="1000668"/>
                  </a:cubicBezTo>
                  <a:cubicBezTo>
                    <a:pt x="226554" y="989238"/>
                    <a:pt x="226554" y="979617"/>
                    <a:pt x="226554" y="978189"/>
                  </a:cubicBezTo>
                  <a:cubicBezTo>
                    <a:pt x="222363" y="933136"/>
                    <a:pt x="187788" y="848649"/>
                    <a:pt x="138353" y="837600"/>
                  </a:cubicBezTo>
                  <a:cubicBezTo>
                    <a:pt x="105863" y="831333"/>
                    <a:pt x="74445" y="852592"/>
                    <a:pt x="68178" y="885081"/>
                  </a:cubicBezTo>
                  <a:cubicBezTo>
                    <a:pt x="67768" y="887207"/>
                    <a:pt x="67474" y="889354"/>
                    <a:pt x="67296" y="891511"/>
                  </a:cubicBezTo>
                  <a:cubicBezTo>
                    <a:pt x="63105" y="926944"/>
                    <a:pt x="87585" y="963520"/>
                    <a:pt x="111969" y="986761"/>
                  </a:cubicBezTo>
                  <a:cubicBezTo>
                    <a:pt x="136353" y="1010002"/>
                    <a:pt x="196265" y="1032672"/>
                    <a:pt x="216744" y="1040292"/>
                  </a:cubicBezTo>
                  <a:cubicBezTo>
                    <a:pt x="212458" y="1057627"/>
                    <a:pt x="208171" y="1074963"/>
                    <a:pt x="203218" y="1091536"/>
                  </a:cubicBezTo>
                  <a:cubicBezTo>
                    <a:pt x="199503" y="1102776"/>
                    <a:pt x="196836" y="1113825"/>
                    <a:pt x="192550" y="1124969"/>
                  </a:cubicBezTo>
                  <a:lnTo>
                    <a:pt x="180549" y="1157830"/>
                  </a:lnTo>
                  <a:cubicBezTo>
                    <a:pt x="172262" y="1178404"/>
                    <a:pt x="163785" y="1199740"/>
                    <a:pt x="155117" y="1219743"/>
                  </a:cubicBezTo>
                  <a:cubicBezTo>
                    <a:pt x="149211" y="1233554"/>
                    <a:pt x="143306" y="1246699"/>
                    <a:pt x="137401" y="1259938"/>
                  </a:cubicBezTo>
                  <a:cubicBezTo>
                    <a:pt x="140734" y="1242698"/>
                    <a:pt x="146926" y="1208789"/>
                    <a:pt x="146926" y="1205932"/>
                  </a:cubicBezTo>
                  <a:cubicBezTo>
                    <a:pt x="149593" y="1160783"/>
                    <a:pt x="127876" y="1072010"/>
                    <a:pt x="81012" y="1053532"/>
                  </a:cubicBezTo>
                  <a:cubicBezTo>
                    <a:pt x="49864" y="1042368"/>
                    <a:pt x="15563" y="1058570"/>
                    <a:pt x="4400" y="1089718"/>
                  </a:cubicBezTo>
                  <a:cubicBezTo>
                    <a:pt x="3661" y="1091781"/>
                    <a:pt x="3035" y="1093882"/>
                    <a:pt x="2527" y="1096013"/>
                  </a:cubicBezTo>
                  <a:cubicBezTo>
                    <a:pt x="-6998" y="1130398"/>
                    <a:pt x="12052" y="1170308"/>
                    <a:pt x="32244" y="1197073"/>
                  </a:cubicBezTo>
                  <a:cubicBezTo>
                    <a:pt x="54914" y="1226601"/>
                    <a:pt x="124732" y="1264320"/>
                    <a:pt x="133495" y="1268987"/>
                  </a:cubicBezTo>
                  <a:cubicBezTo>
                    <a:pt x="123970" y="1290799"/>
                    <a:pt x="113874" y="1312040"/>
                    <a:pt x="104349" y="1331852"/>
                  </a:cubicBezTo>
                  <a:cubicBezTo>
                    <a:pt x="76726" y="1389669"/>
                    <a:pt x="51199" y="1438246"/>
                    <a:pt x="31006" y="1475489"/>
                  </a:cubicBezTo>
                  <a:lnTo>
                    <a:pt x="58534" y="1495111"/>
                  </a:lnTo>
                  <a:cubicBezTo>
                    <a:pt x="78536" y="1457011"/>
                    <a:pt x="104063" y="1405480"/>
                    <a:pt x="131495" y="1344520"/>
                  </a:cubicBezTo>
                  <a:cubicBezTo>
                    <a:pt x="141592" y="1322327"/>
                    <a:pt x="151974" y="1298419"/>
                    <a:pt x="162356" y="1273749"/>
                  </a:cubicBezTo>
                  <a:cubicBezTo>
                    <a:pt x="187136" y="1279871"/>
                    <a:pt x="212265" y="1284483"/>
                    <a:pt x="237603" y="1287561"/>
                  </a:cubicBezTo>
                  <a:cubicBezTo>
                    <a:pt x="242366" y="1325661"/>
                    <a:pt x="277323" y="1390812"/>
                    <a:pt x="281895" y="1399194"/>
                  </a:cubicBezTo>
                  <a:cubicBezTo>
                    <a:pt x="261606" y="1412053"/>
                    <a:pt x="241794" y="1424340"/>
                    <a:pt x="222840" y="1435579"/>
                  </a:cubicBezTo>
                  <a:cubicBezTo>
                    <a:pt x="169023" y="1467964"/>
                    <a:pt x="121684" y="1494063"/>
                    <a:pt x="84632" y="1513779"/>
                  </a:cubicBezTo>
                  <a:lnTo>
                    <a:pt x="114636" y="1535211"/>
                  </a:lnTo>
                  <a:cubicBezTo>
                    <a:pt x="149402" y="1515589"/>
                    <a:pt x="191502" y="1490824"/>
                    <a:pt x="238461" y="1461202"/>
                  </a:cubicBezTo>
                  <a:cubicBezTo>
                    <a:pt x="259130" y="1448247"/>
                    <a:pt x="280942" y="1433960"/>
                    <a:pt x="303135" y="1419101"/>
                  </a:cubicBezTo>
                  <a:cubicBezTo>
                    <a:pt x="309708" y="1426340"/>
                    <a:pt x="364000" y="1484443"/>
                    <a:pt x="398385" y="1498920"/>
                  </a:cubicBezTo>
                  <a:cubicBezTo>
                    <a:pt x="429532" y="1511970"/>
                    <a:pt x="472776" y="1520066"/>
                    <a:pt x="503732" y="1502064"/>
                  </a:cubicBezTo>
                  <a:cubicBezTo>
                    <a:pt x="532890" y="1486533"/>
                    <a:pt x="543937" y="1450307"/>
                    <a:pt x="528407" y="1421148"/>
                  </a:cubicBezTo>
                  <a:cubicBezTo>
                    <a:pt x="527368" y="1419197"/>
                    <a:pt x="526221" y="1417306"/>
                    <a:pt x="524973" y="1415482"/>
                  </a:cubicBezTo>
                  <a:cubicBezTo>
                    <a:pt x="495255" y="1374429"/>
                    <a:pt x="404005" y="1376238"/>
                    <a:pt x="360952" y="1390240"/>
                  </a:cubicBezTo>
                  <a:cubicBezTo>
                    <a:pt x="358476" y="1391097"/>
                    <a:pt x="331901" y="1403099"/>
                    <a:pt x="315327" y="1411005"/>
                  </a:cubicBezTo>
                  <a:cubicBezTo>
                    <a:pt x="324376" y="1404909"/>
                    <a:pt x="333235" y="1399003"/>
                    <a:pt x="342474" y="1392621"/>
                  </a:cubicBezTo>
                  <a:cubicBezTo>
                    <a:pt x="360857" y="1380048"/>
                    <a:pt x="378859" y="1366999"/>
                    <a:pt x="398195" y="1353093"/>
                  </a:cubicBezTo>
                  <a:lnTo>
                    <a:pt x="425818" y="1331661"/>
                  </a:lnTo>
                  <a:cubicBezTo>
                    <a:pt x="435343" y="1324613"/>
                    <a:pt x="444201" y="1316136"/>
                    <a:pt x="453535" y="1308325"/>
                  </a:cubicBezTo>
                  <a:cubicBezTo>
                    <a:pt x="474776" y="1289847"/>
                    <a:pt x="495445" y="1270225"/>
                    <a:pt x="515734" y="1249651"/>
                  </a:cubicBezTo>
                  <a:cubicBezTo>
                    <a:pt x="526783" y="1265653"/>
                    <a:pt x="566787" y="1322136"/>
                    <a:pt x="595648" y="1339853"/>
                  </a:cubicBezTo>
                  <a:cubicBezTo>
                    <a:pt x="624509" y="1357570"/>
                    <a:pt x="666038" y="1372047"/>
                    <a:pt x="699280" y="1358903"/>
                  </a:cubicBezTo>
                  <a:cubicBezTo>
                    <a:pt x="730500" y="1347941"/>
                    <a:pt x="746923" y="1313746"/>
                    <a:pt x="735961" y="1282526"/>
                  </a:cubicBezTo>
                  <a:cubicBezTo>
                    <a:pt x="735242" y="1280478"/>
                    <a:pt x="734412" y="1278470"/>
                    <a:pt x="733475" y="1276512"/>
                  </a:cubicBezTo>
                  <a:cubicBezTo>
                    <a:pt x="710329" y="1231458"/>
                    <a:pt x="619746" y="1219362"/>
                    <a:pt x="575169" y="1226696"/>
                  </a:cubicBezTo>
                  <a:cubicBezTo>
                    <a:pt x="572407" y="1227172"/>
                    <a:pt x="540975" y="1236221"/>
                    <a:pt x="523830" y="1241174"/>
                  </a:cubicBezTo>
                  <a:cubicBezTo>
                    <a:pt x="535927" y="1228887"/>
                    <a:pt x="548119" y="1216599"/>
                    <a:pt x="559929" y="1203645"/>
                  </a:cubicBezTo>
                  <a:cubicBezTo>
                    <a:pt x="594219" y="1166498"/>
                    <a:pt x="627747" y="1127445"/>
                    <a:pt x="661276" y="1089345"/>
                  </a:cubicBezTo>
                  <a:cubicBezTo>
                    <a:pt x="671562" y="1077535"/>
                    <a:pt x="682040" y="1065914"/>
                    <a:pt x="692327" y="1054294"/>
                  </a:cubicBezTo>
                  <a:cubicBezTo>
                    <a:pt x="696232" y="1060008"/>
                    <a:pt x="742238" y="1128112"/>
                    <a:pt x="774623" y="1148020"/>
                  </a:cubicBezTo>
                  <a:cubicBezTo>
                    <a:pt x="803198" y="1165641"/>
                    <a:pt x="845013" y="1180214"/>
                    <a:pt x="878350" y="1167070"/>
                  </a:cubicBezTo>
                  <a:cubicBezTo>
                    <a:pt x="909554" y="1156063"/>
                    <a:pt x="925928" y="1121844"/>
                    <a:pt x="914921" y="1090640"/>
                  </a:cubicBezTo>
                  <a:cubicBezTo>
                    <a:pt x="914205" y="1088609"/>
                    <a:pt x="913380" y="1086619"/>
                    <a:pt x="912449" y="1084678"/>
                  </a:cubicBezTo>
                  <a:cubicBezTo>
                    <a:pt x="889304" y="1039625"/>
                    <a:pt x="798721" y="1027528"/>
                    <a:pt x="754144" y="1034862"/>
                  </a:cubicBezTo>
                  <a:cubicBezTo>
                    <a:pt x="750811" y="1035339"/>
                    <a:pt x="705567" y="1048198"/>
                    <a:pt x="694232" y="1052007"/>
                  </a:cubicBezTo>
                  <a:cubicBezTo>
                    <a:pt x="717092" y="1026290"/>
                    <a:pt x="740047" y="1000858"/>
                    <a:pt x="763764" y="976665"/>
                  </a:cubicBezTo>
                  <a:cubicBezTo>
                    <a:pt x="795560" y="943900"/>
                    <a:pt x="829445" y="913228"/>
                    <a:pt x="865206" y="884844"/>
                  </a:cubicBezTo>
                  <a:cubicBezTo>
                    <a:pt x="867015" y="887511"/>
                    <a:pt x="914736" y="958853"/>
                    <a:pt x="947883" y="979236"/>
                  </a:cubicBezTo>
                  <a:cubicBezTo>
                    <a:pt x="976458" y="996858"/>
                    <a:pt x="1018272" y="1011336"/>
                    <a:pt x="1051610" y="998286"/>
                  </a:cubicBezTo>
                  <a:cubicBezTo>
                    <a:pt x="1082814" y="987280"/>
                    <a:pt x="1099188" y="953061"/>
                    <a:pt x="1088181" y="921857"/>
                  </a:cubicBezTo>
                  <a:cubicBezTo>
                    <a:pt x="1087465" y="919826"/>
                    <a:pt x="1086640" y="917836"/>
                    <a:pt x="1085709" y="915895"/>
                  </a:cubicBezTo>
                  <a:cubicBezTo>
                    <a:pt x="1062564" y="870842"/>
                    <a:pt x="971981" y="858745"/>
                    <a:pt x="927404" y="866175"/>
                  </a:cubicBezTo>
                  <a:cubicBezTo>
                    <a:pt x="924451" y="866175"/>
                    <a:pt x="890066" y="876366"/>
                    <a:pt x="873778" y="881319"/>
                  </a:cubicBezTo>
                  <a:lnTo>
                    <a:pt x="872445" y="878748"/>
                  </a:lnTo>
                  <a:cubicBezTo>
                    <a:pt x="909238" y="851162"/>
                    <a:pt x="948414" y="826904"/>
                    <a:pt x="989507" y="806262"/>
                  </a:cubicBezTo>
                  <a:cubicBezTo>
                    <a:pt x="1011986" y="794642"/>
                    <a:pt x="1034084" y="784831"/>
                    <a:pt x="1056182" y="775687"/>
                  </a:cubicBezTo>
                  <a:cubicBezTo>
                    <a:pt x="1063707" y="789879"/>
                    <a:pt x="1098854" y="854364"/>
                    <a:pt x="1126667" y="875986"/>
                  </a:cubicBezTo>
                  <a:cubicBezTo>
                    <a:pt x="1154480" y="897607"/>
                    <a:pt x="1193342" y="915705"/>
                    <a:pt x="1227632" y="906370"/>
                  </a:cubicBezTo>
                  <a:cubicBezTo>
                    <a:pt x="1259857" y="898858"/>
                    <a:pt x="1279889" y="866644"/>
                    <a:pt x="1272377" y="834420"/>
                  </a:cubicBezTo>
                  <a:cubicBezTo>
                    <a:pt x="1271891" y="832338"/>
                    <a:pt x="1271295" y="830283"/>
                    <a:pt x="1270590" y="828265"/>
                  </a:cubicBezTo>
                  <a:cubicBezTo>
                    <a:pt x="1252492" y="780640"/>
                    <a:pt x="1163910" y="758923"/>
                    <a:pt x="1118761" y="761590"/>
                  </a:cubicBezTo>
                  <a:cubicBezTo>
                    <a:pt x="1116285" y="761590"/>
                    <a:pt x="1091425" y="765877"/>
                    <a:pt x="1073422" y="769020"/>
                  </a:cubicBezTo>
                  <a:cubicBezTo>
                    <a:pt x="1082947" y="765115"/>
                    <a:pt x="1093425" y="760828"/>
                    <a:pt x="1102950" y="757209"/>
                  </a:cubicBezTo>
                  <a:cubicBezTo>
                    <a:pt x="1138764" y="743588"/>
                    <a:pt x="1172292" y="733301"/>
                    <a:pt x="1202200" y="724443"/>
                  </a:cubicBezTo>
                  <a:cubicBezTo>
                    <a:pt x="1219155" y="719490"/>
                    <a:pt x="1234680" y="714918"/>
                    <a:pt x="1249159" y="711679"/>
                  </a:cubicBezTo>
                  <a:cubicBezTo>
                    <a:pt x="1263827" y="721776"/>
                    <a:pt x="1323358" y="761686"/>
                    <a:pt x="1357458" y="767877"/>
                  </a:cubicBezTo>
                  <a:cubicBezTo>
                    <a:pt x="1391557" y="774068"/>
                    <a:pt x="1434705" y="772544"/>
                    <a:pt x="1460995" y="748350"/>
                  </a:cubicBezTo>
                  <a:cubicBezTo>
                    <a:pt x="1486133" y="726835"/>
                    <a:pt x="1489070" y="689015"/>
                    <a:pt x="1467555" y="663876"/>
                  </a:cubicBezTo>
                  <a:cubicBezTo>
                    <a:pt x="1466152" y="662237"/>
                    <a:pt x="1464661" y="660675"/>
                    <a:pt x="1463090" y="659196"/>
                  </a:cubicBezTo>
                  <a:cubicBezTo>
                    <a:pt x="1424990" y="625573"/>
                    <a:pt x="1336503" y="646909"/>
                    <a:pt x="1297545" y="669769"/>
                  </a:cubicBezTo>
                  <a:cubicBezTo>
                    <a:pt x="1294117" y="671769"/>
                    <a:pt x="1245063" y="708822"/>
                    <a:pt x="1245825" y="709393"/>
                  </a:cubicBezTo>
                  <a:lnTo>
                    <a:pt x="1246682" y="709965"/>
                  </a:lnTo>
                  <a:cubicBezTo>
                    <a:pt x="1232680" y="713203"/>
                    <a:pt x="1217631" y="716918"/>
                    <a:pt x="1201248" y="721204"/>
                  </a:cubicBezTo>
                  <a:cubicBezTo>
                    <a:pt x="1171244" y="729491"/>
                    <a:pt x="1137240" y="739111"/>
                    <a:pt x="1101045" y="751970"/>
                  </a:cubicBezTo>
                  <a:cubicBezTo>
                    <a:pt x="1061869" y="765619"/>
                    <a:pt x="1023514" y="781520"/>
                    <a:pt x="986173" y="799595"/>
                  </a:cubicBezTo>
                  <a:cubicBezTo>
                    <a:pt x="944268" y="819523"/>
                    <a:pt x="904203" y="843109"/>
                    <a:pt x="866444" y="870080"/>
                  </a:cubicBezTo>
                  <a:lnTo>
                    <a:pt x="865206" y="871128"/>
                  </a:lnTo>
                  <a:cubicBezTo>
                    <a:pt x="873969" y="859221"/>
                    <a:pt x="897591" y="825122"/>
                    <a:pt x="899115" y="822265"/>
                  </a:cubicBezTo>
                  <a:cubicBezTo>
                    <a:pt x="920451" y="782355"/>
                    <a:pt x="938262" y="692820"/>
                    <a:pt x="903115" y="656339"/>
                  </a:cubicBezTo>
                  <a:cubicBezTo>
                    <a:pt x="879345" y="633170"/>
                    <a:pt x="841293" y="633658"/>
                    <a:pt x="818124" y="657429"/>
                  </a:cubicBezTo>
                  <a:cubicBezTo>
                    <a:pt x="816690" y="658900"/>
                    <a:pt x="815332" y="660444"/>
                    <a:pt x="814057" y="662054"/>
                  </a:cubicBezTo>
                  <a:cubicBezTo>
                    <a:pt x="791006" y="689391"/>
                    <a:pt x="791292" y="733396"/>
                    <a:pt x="798721" y="766353"/>
                  </a:cubicBezTo>
                  <a:cubicBezTo>
                    <a:pt x="807103" y="803500"/>
                    <a:pt x="856919" y="869318"/>
                    <a:pt x="860919" y="874557"/>
                  </a:cubicBezTo>
                  <a:cubicBezTo>
                    <a:pt x="823214" y="903003"/>
                    <a:pt x="787448" y="933933"/>
                    <a:pt x="753859" y="967140"/>
                  </a:cubicBezTo>
                  <a:cubicBezTo>
                    <a:pt x="734142" y="986190"/>
                    <a:pt x="714996" y="1006383"/>
                    <a:pt x="695946" y="1026671"/>
                  </a:cubicBezTo>
                  <a:cubicBezTo>
                    <a:pt x="703281" y="1016098"/>
                    <a:pt x="709662" y="1006573"/>
                    <a:pt x="710425" y="1005144"/>
                  </a:cubicBezTo>
                  <a:cubicBezTo>
                    <a:pt x="731761" y="965330"/>
                    <a:pt x="749572" y="875700"/>
                    <a:pt x="714425" y="839314"/>
                  </a:cubicBezTo>
                  <a:cubicBezTo>
                    <a:pt x="690861" y="816160"/>
                    <a:pt x="652988" y="816492"/>
                    <a:pt x="629834" y="840056"/>
                  </a:cubicBezTo>
                  <a:cubicBezTo>
                    <a:pt x="628286" y="841632"/>
                    <a:pt x="626826" y="843292"/>
                    <a:pt x="625461" y="845029"/>
                  </a:cubicBezTo>
                  <a:cubicBezTo>
                    <a:pt x="602316" y="872271"/>
                    <a:pt x="602602" y="916276"/>
                    <a:pt x="610031" y="949233"/>
                  </a:cubicBezTo>
                  <a:cubicBezTo>
                    <a:pt x="617461" y="982189"/>
                    <a:pt x="658989" y="1039720"/>
                    <a:pt x="670134" y="1054579"/>
                  </a:cubicBezTo>
                  <a:lnTo>
                    <a:pt x="648417" y="1078106"/>
                  </a:lnTo>
                  <a:cubicBezTo>
                    <a:pt x="613936" y="1116206"/>
                    <a:pt x="579742" y="1153830"/>
                    <a:pt x="544975" y="1189929"/>
                  </a:cubicBezTo>
                  <a:cubicBezTo>
                    <a:pt x="532783" y="1202693"/>
                    <a:pt x="520210" y="1214790"/>
                    <a:pt x="507733" y="1226982"/>
                  </a:cubicBezTo>
                  <a:cubicBezTo>
                    <a:pt x="514210" y="1217457"/>
                    <a:pt x="519639" y="1209646"/>
                    <a:pt x="520305" y="1207932"/>
                  </a:cubicBezTo>
                  <a:cubicBezTo>
                    <a:pt x="541642" y="1168117"/>
                    <a:pt x="559453" y="1078487"/>
                    <a:pt x="524306" y="1042102"/>
                  </a:cubicBezTo>
                  <a:cubicBezTo>
                    <a:pt x="500637" y="1018904"/>
                    <a:pt x="462644" y="1019287"/>
                    <a:pt x="439447" y="1042956"/>
                  </a:cubicBezTo>
                  <a:cubicBezTo>
                    <a:pt x="437964" y="1044469"/>
                    <a:pt x="436562" y="1046060"/>
                    <a:pt x="435247" y="1047721"/>
                  </a:cubicBezTo>
                  <a:cubicBezTo>
                    <a:pt x="412197" y="1075058"/>
                    <a:pt x="412483" y="1119063"/>
                    <a:pt x="419912" y="1152020"/>
                  </a:cubicBezTo>
                  <a:cubicBezTo>
                    <a:pt x="427342" y="1184977"/>
                    <a:pt x="464775" y="1236888"/>
                    <a:pt x="478014" y="1254699"/>
                  </a:cubicBezTo>
                  <a:cubicBezTo>
                    <a:pt x="464870" y="1266701"/>
                    <a:pt x="451726" y="1278798"/>
                    <a:pt x="438390" y="1289942"/>
                  </a:cubicBezTo>
                  <a:cubicBezTo>
                    <a:pt x="428865" y="1297276"/>
                    <a:pt x="420769" y="1304991"/>
                    <a:pt x="411054" y="1311945"/>
                  </a:cubicBezTo>
                  <a:lnTo>
                    <a:pt x="382955" y="1332709"/>
                  </a:lnTo>
                  <a:cubicBezTo>
                    <a:pt x="364667" y="1345378"/>
                    <a:pt x="345808" y="1358427"/>
                    <a:pt x="327615" y="1370333"/>
                  </a:cubicBezTo>
                  <a:cubicBezTo>
                    <a:pt x="314946" y="1378620"/>
                    <a:pt x="302850" y="1386335"/>
                    <a:pt x="290562" y="1394145"/>
                  </a:cubicBezTo>
                  <a:cubicBezTo>
                    <a:pt x="302945" y="1381572"/>
                    <a:pt x="326567" y="1356522"/>
                    <a:pt x="328662" y="1354236"/>
                  </a:cubicBezTo>
                  <a:cubicBezTo>
                    <a:pt x="351316" y="1321518"/>
                    <a:pt x="365219" y="1283547"/>
                    <a:pt x="369048" y="1243936"/>
                  </a:cubicBezTo>
                  <a:cubicBezTo>
                    <a:pt x="371739" y="1240415"/>
                    <a:pt x="374099" y="1236652"/>
                    <a:pt x="376097" y="1232697"/>
                  </a:cubicBezTo>
                  <a:cubicBezTo>
                    <a:pt x="391821" y="1203524"/>
                    <a:pt x="380919" y="1167127"/>
                    <a:pt x="351746" y="1151402"/>
                  </a:cubicBezTo>
                  <a:cubicBezTo>
                    <a:pt x="349879" y="1150396"/>
                    <a:pt x="347960" y="1149489"/>
                    <a:pt x="345998" y="1148686"/>
                  </a:cubicBezTo>
                  <a:cubicBezTo>
                    <a:pt x="298373" y="1130874"/>
                    <a:pt x="223411" y="1182691"/>
                    <a:pt x="195312" y="1218124"/>
                  </a:cubicBezTo>
                  <a:cubicBezTo>
                    <a:pt x="193598" y="1220219"/>
                    <a:pt x="178168" y="1244889"/>
                    <a:pt x="168643" y="1260605"/>
                  </a:cubicBezTo>
                  <a:cubicBezTo>
                    <a:pt x="172834" y="1250508"/>
                    <a:pt x="177025" y="1240793"/>
                    <a:pt x="181215" y="1230316"/>
                  </a:cubicBezTo>
                  <a:cubicBezTo>
                    <a:pt x="189597" y="1209741"/>
                    <a:pt x="197408" y="1188977"/>
                    <a:pt x="205790" y="1166593"/>
                  </a:cubicBezTo>
                  <a:cubicBezTo>
                    <a:pt x="209505" y="1155640"/>
                    <a:pt x="213315" y="1144591"/>
                    <a:pt x="217029" y="1133446"/>
                  </a:cubicBezTo>
                  <a:cubicBezTo>
                    <a:pt x="220744" y="1122302"/>
                    <a:pt x="223792" y="1110396"/>
                    <a:pt x="227317" y="1098775"/>
                  </a:cubicBezTo>
                  <a:cubicBezTo>
                    <a:pt x="234841" y="1071534"/>
                    <a:pt x="241128" y="1043721"/>
                    <a:pt x="246843" y="1015431"/>
                  </a:cubicBezTo>
                  <a:cubicBezTo>
                    <a:pt x="264845" y="1022766"/>
                    <a:pt x="329329" y="1047816"/>
                    <a:pt x="363238" y="1046673"/>
                  </a:cubicBezTo>
                  <a:cubicBezTo>
                    <a:pt x="397147" y="1045531"/>
                    <a:pt x="439438" y="1034672"/>
                    <a:pt x="460298" y="1005430"/>
                  </a:cubicBezTo>
                  <a:cubicBezTo>
                    <a:pt x="480245" y="979030"/>
                    <a:pt x="475013" y="941458"/>
                    <a:pt x="448613" y="921511"/>
                  </a:cubicBezTo>
                  <a:cubicBezTo>
                    <a:pt x="446891" y="920210"/>
                    <a:pt x="445100" y="919003"/>
                    <a:pt x="443248" y="917895"/>
                  </a:cubicBezTo>
                  <a:cubicBezTo>
                    <a:pt x="399147" y="893035"/>
                    <a:pt x="316947" y="932945"/>
                    <a:pt x="283800" y="963615"/>
                  </a:cubicBezTo>
                  <a:cubicBezTo>
                    <a:pt x="281704" y="965616"/>
                    <a:pt x="260368" y="990286"/>
                    <a:pt x="248938" y="1004097"/>
                  </a:cubicBezTo>
                  <a:cubicBezTo>
                    <a:pt x="252177" y="987142"/>
                    <a:pt x="255606" y="970188"/>
                    <a:pt x="258463" y="952852"/>
                  </a:cubicBezTo>
                  <a:cubicBezTo>
                    <a:pt x="266464" y="902846"/>
                    <a:pt x="273036" y="852078"/>
                    <a:pt x="279894" y="801405"/>
                  </a:cubicBezTo>
                  <a:cubicBezTo>
                    <a:pt x="281895" y="785879"/>
                    <a:pt x="284181" y="770448"/>
                    <a:pt x="286371" y="755018"/>
                  </a:cubicBezTo>
                  <a:cubicBezTo>
                    <a:pt x="292753" y="757685"/>
                    <a:pt x="368763" y="789117"/>
                    <a:pt x="406768" y="787784"/>
                  </a:cubicBezTo>
                  <a:cubicBezTo>
                    <a:pt x="440486" y="786641"/>
                    <a:pt x="482968" y="775782"/>
                    <a:pt x="503732" y="746541"/>
                  </a:cubicBezTo>
                  <a:cubicBezTo>
                    <a:pt x="523701" y="720157"/>
                    <a:pt x="518500" y="682581"/>
                    <a:pt x="492116" y="662612"/>
                  </a:cubicBezTo>
                  <a:cubicBezTo>
                    <a:pt x="490403" y="661315"/>
                    <a:pt x="488620" y="660111"/>
                    <a:pt x="486777" y="659006"/>
                  </a:cubicBezTo>
                  <a:cubicBezTo>
                    <a:pt x="442581" y="634241"/>
                    <a:pt x="360381" y="674056"/>
                    <a:pt x="327234" y="704821"/>
                  </a:cubicBezTo>
                  <a:cubicBezTo>
                    <a:pt x="324757" y="707107"/>
                    <a:pt x="294087" y="742921"/>
                    <a:pt x="286752" y="752446"/>
                  </a:cubicBezTo>
                  <a:cubicBezTo>
                    <a:pt x="291610" y="718442"/>
                    <a:pt x="296277" y="684533"/>
                    <a:pt x="303135" y="651291"/>
                  </a:cubicBezTo>
                  <a:cubicBezTo>
                    <a:pt x="311679" y="606376"/>
                    <a:pt x="323101" y="562057"/>
                    <a:pt x="337330" y="518608"/>
                  </a:cubicBezTo>
                  <a:cubicBezTo>
                    <a:pt x="340283" y="519846"/>
                    <a:pt x="419436" y="553088"/>
                    <a:pt x="458393" y="551754"/>
                  </a:cubicBezTo>
                  <a:cubicBezTo>
                    <a:pt x="492111" y="550516"/>
                    <a:pt x="534593" y="539753"/>
                    <a:pt x="555358" y="510511"/>
                  </a:cubicBezTo>
                  <a:cubicBezTo>
                    <a:pt x="575347" y="484077"/>
                    <a:pt x="570124" y="446444"/>
                    <a:pt x="543690" y="426454"/>
                  </a:cubicBezTo>
                  <a:cubicBezTo>
                    <a:pt x="541992" y="425170"/>
                    <a:pt x="540227" y="423977"/>
                    <a:pt x="538403" y="422881"/>
                  </a:cubicBezTo>
                  <a:cubicBezTo>
                    <a:pt x="494207" y="398116"/>
                    <a:pt x="412102" y="437931"/>
                    <a:pt x="378859" y="468696"/>
                  </a:cubicBezTo>
                  <a:cubicBezTo>
                    <a:pt x="376669" y="470697"/>
                    <a:pt x="353332" y="497843"/>
                    <a:pt x="342474" y="510987"/>
                  </a:cubicBezTo>
                  <a:lnTo>
                    <a:pt x="339997" y="509559"/>
                  </a:lnTo>
                  <a:cubicBezTo>
                    <a:pt x="355277" y="466280"/>
                    <a:pt x="374403" y="424456"/>
                    <a:pt x="397147" y="384591"/>
                  </a:cubicBezTo>
                  <a:cubicBezTo>
                    <a:pt x="409530" y="362493"/>
                    <a:pt x="422484" y="342014"/>
                    <a:pt x="435247" y="322392"/>
                  </a:cubicBezTo>
                  <a:cubicBezTo>
                    <a:pt x="449344" y="330108"/>
                    <a:pt x="514210" y="364493"/>
                    <a:pt x="549547" y="367255"/>
                  </a:cubicBezTo>
                  <a:cubicBezTo>
                    <a:pt x="583266" y="369732"/>
                    <a:pt x="626795" y="363636"/>
                    <a:pt x="650512" y="336870"/>
                  </a:cubicBezTo>
                  <a:cubicBezTo>
                    <a:pt x="673235" y="312817"/>
                    <a:pt x="672156" y="274898"/>
                    <a:pt x="648103" y="252176"/>
                  </a:cubicBezTo>
                  <a:cubicBezTo>
                    <a:pt x="646538" y="250697"/>
                    <a:pt x="644893" y="249304"/>
                    <a:pt x="643178" y="248002"/>
                  </a:cubicBezTo>
                  <a:cubicBezTo>
                    <a:pt x="602030" y="218475"/>
                    <a:pt x="516019" y="249050"/>
                    <a:pt x="479634" y="276006"/>
                  </a:cubicBezTo>
                  <a:cubicBezTo>
                    <a:pt x="477729" y="277435"/>
                    <a:pt x="459250" y="294484"/>
                    <a:pt x="446010" y="307152"/>
                  </a:cubicBezTo>
                  <a:cubicBezTo>
                    <a:pt x="452011" y="298389"/>
                    <a:pt x="458107" y="289245"/>
                    <a:pt x="464108" y="280959"/>
                  </a:cubicBezTo>
                  <a:cubicBezTo>
                    <a:pt x="486396" y="249907"/>
                    <a:pt x="508780" y="222761"/>
                    <a:pt x="528687" y="198853"/>
                  </a:cubicBezTo>
                  <a:cubicBezTo>
                    <a:pt x="540213" y="185423"/>
                    <a:pt x="550881" y="173421"/>
                    <a:pt x="560882" y="162372"/>
                  </a:cubicBezTo>
                  <a:cubicBezTo>
                    <a:pt x="578694" y="162372"/>
                    <a:pt x="650417" y="163135"/>
                    <a:pt x="682230" y="149514"/>
                  </a:cubicBezTo>
                  <a:cubicBezTo>
                    <a:pt x="714044" y="135893"/>
                    <a:pt x="748905" y="110747"/>
                    <a:pt x="757859" y="76076"/>
                  </a:cubicBezTo>
                  <a:cubicBezTo>
                    <a:pt x="766949" y="44260"/>
                    <a:pt x="748526" y="11100"/>
                    <a:pt x="716710" y="2010"/>
                  </a:cubicBezTo>
                  <a:cubicBezTo>
                    <a:pt x="714580" y="1402"/>
                    <a:pt x="712418" y="912"/>
                    <a:pt x="710234" y="543"/>
                  </a:cubicBezTo>
                  <a:cubicBezTo>
                    <a:pt x="660133" y="-6696"/>
                    <a:pt x="597839" y="60169"/>
                    <a:pt x="577932" y="100746"/>
                  </a:cubicBezTo>
                  <a:cubicBezTo>
                    <a:pt x="576217" y="104270"/>
                    <a:pt x="555738" y="162277"/>
                    <a:pt x="556596" y="162277"/>
                  </a:cubicBezTo>
                  <a:lnTo>
                    <a:pt x="557739" y="162277"/>
                  </a:lnTo>
                  <a:cubicBezTo>
                    <a:pt x="548214" y="172755"/>
                    <a:pt x="537260" y="184089"/>
                    <a:pt x="526020" y="196758"/>
                  </a:cubicBezTo>
                  <a:cubicBezTo>
                    <a:pt x="505542" y="220189"/>
                    <a:pt x="482491" y="246954"/>
                    <a:pt x="459345" y="277625"/>
                  </a:cubicBezTo>
                  <a:cubicBezTo>
                    <a:pt x="434103" y="310503"/>
                    <a:pt x="410791" y="344819"/>
                    <a:pt x="389527" y="380400"/>
                  </a:cubicBezTo>
                  <a:cubicBezTo>
                    <a:pt x="365581" y="420139"/>
                    <a:pt x="345213" y="461928"/>
                    <a:pt x="328662" y="505272"/>
                  </a:cubicBezTo>
                  <a:lnTo>
                    <a:pt x="328091" y="506892"/>
                  </a:lnTo>
                  <a:cubicBezTo>
                    <a:pt x="328948" y="492033"/>
                    <a:pt x="329710" y="450599"/>
                    <a:pt x="329425" y="447360"/>
                  </a:cubicBezTo>
                  <a:cubicBezTo>
                    <a:pt x="325234" y="402307"/>
                    <a:pt x="290658" y="317820"/>
                    <a:pt x="241223" y="306867"/>
                  </a:cubicBezTo>
                  <a:cubicBezTo>
                    <a:pt x="208734" y="300596"/>
                    <a:pt x="177313" y="321850"/>
                    <a:pt x="171042" y="354339"/>
                  </a:cubicBezTo>
                  <a:cubicBezTo>
                    <a:pt x="170637" y="356437"/>
                    <a:pt x="170345" y="358554"/>
                    <a:pt x="170167" y="360683"/>
                  </a:cubicBezTo>
                  <a:cubicBezTo>
                    <a:pt x="166452" y="396211"/>
                    <a:pt x="190931" y="432787"/>
                    <a:pt x="215315" y="45612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BD4D6900-2493-48E1-A1DA-A5BF48E73C60}"/>
              </a:ext>
            </a:extLst>
          </p:cNvPr>
          <p:cNvGrpSpPr/>
          <p:nvPr/>
        </p:nvGrpSpPr>
        <p:grpSpPr>
          <a:xfrm>
            <a:off x="233430" y="5450451"/>
            <a:ext cx="1099429" cy="988600"/>
            <a:chOff x="233430" y="5450451"/>
            <a:chExt cx="1099429" cy="988600"/>
          </a:xfrm>
        </p:grpSpPr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9829465-D153-4110-9FA9-16BB8581C54D}"/>
                </a:ext>
              </a:extLst>
            </p:cNvPr>
            <p:cNvGrpSpPr/>
            <p:nvPr/>
          </p:nvGrpSpPr>
          <p:grpSpPr>
            <a:xfrm>
              <a:off x="286651" y="5450451"/>
              <a:ext cx="1046208" cy="988600"/>
              <a:chOff x="6524165" y="2489536"/>
              <a:chExt cx="1046208" cy="988600"/>
            </a:xfrm>
          </p:grpSpPr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4A1998FC-3D5C-409C-B779-DED82EDE41BF}"/>
                  </a:ext>
                </a:extLst>
              </p:cNvPr>
              <p:cNvSpPr/>
              <p:nvPr/>
            </p:nvSpPr>
            <p:spPr>
              <a:xfrm>
                <a:off x="6558343" y="2718708"/>
                <a:ext cx="999077" cy="759428"/>
              </a:xfrm>
              <a:custGeom>
                <a:avLst/>
                <a:gdLst>
                  <a:gd name="connsiteX0" fmla="*/ 95441 w 999077"/>
                  <a:gd name="connsiteY0" fmla="*/ 712280 h 759428"/>
                  <a:gd name="connsiteX1" fmla="*/ 108204 w 999077"/>
                  <a:gd name="connsiteY1" fmla="*/ 759428 h 759428"/>
                  <a:gd name="connsiteX2" fmla="*/ 506540 w 999077"/>
                  <a:gd name="connsiteY2" fmla="*/ 642842 h 759428"/>
                  <a:gd name="connsiteX3" fmla="*/ 506540 w 999077"/>
                  <a:gd name="connsiteY3" fmla="*/ 642842 h 759428"/>
                  <a:gd name="connsiteX4" fmla="*/ 536162 w 999077"/>
                  <a:gd name="connsiteY4" fmla="*/ 654272 h 759428"/>
                  <a:gd name="connsiteX5" fmla="*/ 600170 w 999077"/>
                  <a:gd name="connsiteY5" fmla="*/ 646271 h 759428"/>
                  <a:gd name="connsiteX6" fmla="*/ 628079 w 999077"/>
                  <a:gd name="connsiteY6" fmla="*/ 620268 h 759428"/>
                  <a:gd name="connsiteX7" fmla="*/ 628079 w 999077"/>
                  <a:gd name="connsiteY7" fmla="*/ 620268 h 759428"/>
                  <a:gd name="connsiteX8" fmla="*/ 934688 w 999077"/>
                  <a:gd name="connsiteY8" fmla="*/ 564833 h 759428"/>
                  <a:gd name="connsiteX9" fmla="*/ 999077 w 999077"/>
                  <a:gd name="connsiteY9" fmla="*/ 578644 h 759428"/>
                  <a:gd name="connsiteX10" fmla="*/ 753047 w 999077"/>
                  <a:gd name="connsiteY10" fmla="*/ 0 h 759428"/>
                  <a:gd name="connsiteX11" fmla="*/ 0 w 999077"/>
                  <a:gd name="connsiteY11" fmla="*/ 19050 h 75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077" h="759428">
                    <a:moveTo>
                      <a:pt x="95441" y="712280"/>
                    </a:moveTo>
                    <a:lnTo>
                      <a:pt x="108204" y="759428"/>
                    </a:lnTo>
                    <a:cubicBezTo>
                      <a:pt x="108204" y="759428"/>
                      <a:pt x="337757" y="598170"/>
                      <a:pt x="506540" y="642842"/>
                    </a:cubicBezTo>
                    <a:lnTo>
                      <a:pt x="506540" y="642842"/>
                    </a:lnTo>
                    <a:cubicBezTo>
                      <a:pt x="513859" y="651397"/>
                      <a:pt x="524993" y="655693"/>
                      <a:pt x="536162" y="654272"/>
                    </a:cubicBezTo>
                    <a:lnTo>
                      <a:pt x="600170" y="646271"/>
                    </a:lnTo>
                    <a:cubicBezTo>
                      <a:pt x="613953" y="644204"/>
                      <a:pt x="625044" y="633870"/>
                      <a:pt x="628079" y="620268"/>
                    </a:cubicBezTo>
                    <a:lnTo>
                      <a:pt x="628079" y="620268"/>
                    </a:lnTo>
                    <a:cubicBezTo>
                      <a:pt x="628079" y="620268"/>
                      <a:pt x="762286" y="516826"/>
                      <a:pt x="934688" y="564833"/>
                    </a:cubicBezTo>
                    <a:lnTo>
                      <a:pt x="999077" y="578644"/>
                    </a:lnTo>
                    <a:lnTo>
                      <a:pt x="753047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6E4B3918-080C-40A5-B632-B98CF1DE6916}"/>
                  </a:ext>
                </a:extLst>
              </p:cNvPr>
              <p:cNvSpPr/>
              <p:nvPr/>
            </p:nvSpPr>
            <p:spPr>
              <a:xfrm>
                <a:off x="6598634" y="2956833"/>
                <a:ext cx="523494" cy="501395"/>
              </a:xfrm>
              <a:custGeom>
                <a:avLst/>
                <a:gdLst>
                  <a:gd name="connsiteX0" fmla="*/ 0 w 523494"/>
                  <a:gd name="connsiteY0" fmla="*/ 416147 h 501395"/>
                  <a:gd name="connsiteX1" fmla="*/ 20955 w 523494"/>
                  <a:gd name="connsiteY1" fmla="*/ 501396 h 501395"/>
                  <a:gd name="connsiteX2" fmla="*/ 523494 w 523494"/>
                  <a:gd name="connsiteY2" fmla="*/ 397097 h 501395"/>
                  <a:gd name="connsiteX3" fmla="*/ 370141 w 523494"/>
                  <a:gd name="connsiteY3" fmla="*/ 0 h 501395"/>
                  <a:gd name="connsiteX4" fmla="*/ 0 w 523494"/>
                  <a:gd name="connsiteY4" fmla="*/ 416147 h 5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94" h="501395">
                    <a:moveTo>
                      <a:pt x="0" y="416147"/>
                    </a:moveTo>
                    <a:lnTo>
                      <a:pt x="20955" y="501396"/>
                    </a:lnTo>
                    <a:cubicBezTo>
                      <a:pt x="20955" y="501396"/>
                      <a:pt x="238887" y="297275"/>
                      <a:pt x="523494" y="397097"/>
                    </a:cubicBezTo>
                    <a:lnTo>
                      <a:pt x="370141" y="0"/>
                    </a:lnTo>
                    <a:cubicBezTo>
                      <a:pt x="370141" y="0"/>
                      <a:pt x="95" y="324898"/>
                      <a:pt x="0" y="416147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02F17DAA-357F-4F87-889E-07A3147C5E5E}"/>
                  </a:ext>
                </a:extLst>
              </p:cNvPr>
              <p:cNvSpPr/>
              <p:nvPr/>
            </p:nvSpPr>
            <p:spPr>
              <a:xfrm>
                <a:off x="6969537" y="2713564"/>
                <a:ext cx="600836" cy="640365"/>
              </a:xfrm>
              <a:custGeom>
                <a:avLst/>
                <a:gdLst>
                  <a:gd name="connsiteX0" fmla="*/ 152591 w 600836"/>
                  <a:gd name="connsiteY0" fmla="*/ 640366 h 640365"/>
                  <a:gd name="connsiteX1" fmla="*/ 600837 w 600836"/>
                  <a:gd name="connsiteY1" fmla="*/ 553212 h 640365"/>
                  <a:gd name="connsiteX2" fmla="*/ 423958 w 600836"/>
                  <a:gd name="connsiteY2" fmla="*/ 0 h 640365"/>
                  <a:gd name="connsiteX3" fmla="*/ 0 w 600836"/>
                  <a:gd name="connsiteY3" fmla="*/ 47625 h 64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836" h="640365">
                    <a:moveTo>
                      <a:pt x="152591" y="640366"/>
                    </a:moveTo>
                    <a:cubicBezTo>
                      <a:pt x="152591" y="640366"/>
                      <a:pt x="375666" y="418910"/>
                      <a:pt x="600837" y="553212"/>
                    </a:cubicBezTo>
                    <a:lnTo>
                      <a:pt x="423958" y="0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1D688DA5-A61F-48C9-B42D-D00548C39924}"/>
                  </a:ext>
                </a:extLst>
              </p:cNvPr>
              <p:cNvSpPr/>
              <p:nvPr/>
            </p:nvSpPr>
            <p:spPr>
              <a:xfrm>
                <a:off x="6963822" y="2489536"/>
                <a:ext cx="553592" cy="864965"/>
              </a:xfrm>
              <a:custGeom>
                <a:avLst/>
                <a:gdLst>
                  <a:gd name="connsiteX0" fmla="*/ 0 w 553592"/>
                  <a:gd name="connsiteY0" fmla="*/ 251365 h 864965"/>
                  <a:gd name="connsiteX1" fmla="*/ 240030 w 553592"/>
                  <a:gd name="connsiteY1" fmla="*/ 10001 h 864965"/>
                  <a:gd name="connsiteX2" fmla="*/ 365093 w 553592"/>
                  <a:gd name="connsiteY2" fmla="*/ 0 h 864965"/>
                  <a:gd name="connsiteX3" fmla="*/ 553593 w 553592"/>
                  <a:gd name="connsiteY3" fmla="*/ 553688 h 864965"/>
                  <a:gd name="connsiteX4" fmla="*/ 158020 w 553592"/>
                  <a:gd name="connsiteY4" fmla="*/ 864965 h 86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592" h="864965">
                    <a:moveTo>
                      <a:pt x="0" y="251365"/>
                    </a:moveTo>
                    <a:cubicBezTo>
                      <a:pt x="0" y="251365"/>
                      <a:pt x="46006" y="32290"/>
                      <a:pt x="240030" y="10001"/>
                    </a:cubicBezTo>
                    <a:lnTo>
                      <a:pt x="365093" y="0"/>
                    </a:lnTo>
                    <a:lnTo>
                      <a:pt x="553593" y="553688"/>
                    </a:lnTo>
                    <a:cubicBezTo>
                      <a:pt x="553593" y="553688"/>
                      <a:pt x="248793" y="584168"/>
                      <a:pt x="158020" y="864965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287164D0-0BEE-4FEC-AD9A-49A1BD97819A}"/>
                  </a:ext>
                </a:extLst>
              </p:cNvPr>
              <p:cNvSpPr/>
              <p:nvPr/>
            </p:nvSpPr>
            <p:spPr>
              <a:xfrm>
                <a:off x="6959441" y="2743663"/>
                <a:ext cx="162687" cy="610266"/>
              </a:xfrm>
              <a:custGeom>
                <a:avLst/>
                <a:gdLst>
                  <a:gd name="connsiteX0" fmla="*/ 162687 w 162687"/>
                  <a:gd name="connsiteY0" fmla="*/ 610267 h 610266"/>
                  <a:gd name="connsiteX1" fmla="*/ 154686 w 162687"/>
                  <a:gd name="connsiteY1" fmla="*/ 586645 h 610266"/>
                  <a:gd name="connsiteX2" fmla="*/ 136684 w 162687"/>
                  <a:gd name="connsiteY2" fmla="*/ 521399 h 610266"/>
                  <a:gd name="connsiteX3" fmla="*/ 79534 w 162687"/>
                  <a:gd name="connsiteY3" fmla="*/ 305562 h 610266"/>
                  <a:gd name="connsiteX4" fmla="*/ 22384 w 162687"/>
                  <a:gd name="connsiteY4" fmla="*/ 89726 h 610266"/>
                  <a:gd name="connsiteX5" fmla="*/ 5144 w 162687"/>
                  <a:gd name="connsiteY5" fmla="*/ 24289 h 610266"/>
                  <a:gd name="connsiteX6" fmla="*/ 0 w 162687"/>
                  <a:gd name="connsiteY6" fmla="*/ 0 h 610266"/>
                  <a:gd name="connsiteX7" fmla="*/ 8954 w 162687"/>
                  <a:gd name="connsiteY7" fmla="*/ 23146 h 610266"/>
                  <a:gd name="connsiteX8" fmla="*/ 29432 w 162687"/>
                  <a:gd name="connsiteY8" fmla="*/ 87725 h 610266"/>
                  <a:gd name="connsiteX9" fmla="*/ 89154 w 162687"/>
                  <a:gd name="connsiteY9" fmla="*/ 302990 h 610266"/>
                  <a:gd name="connsiteX10" fmla="*/ 143161 w 162687"/>
                  <a:gd name="connsiteY10" fmla="*/ 519684 h 610266"/>
                  <a:gd name="connsiteX11" fmla="*/ 157925 w 162687"/>
                  <a:gd name="connsiteY11" fmla="*/ 585692 h 610266"/>
                  <a:gd name="connsiteX12" fmla="*/ 162687 w 162687"/>
                  <a:gd name="connsiteY12" fmla="*/ 610267 h 61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687" h="610266">
                    <a:moveTo>
                      <a:pt x="162687" y="610267"/>
                    </a:moveTo>
                    <a:cubicBezTo>
                      <a:pt x="159110" y="602731"/>
                      <a:pt x="156425" y="594803"/>
                      <a:pt x="154686" y="586645"/>
                    </a:cubicBezTo>
                    <a:cubicBezTo>
                      <a:pt x="149923" y="569214"/>
                      <a:pt x="143923" y="547402"/>
                      <a:pt x="136684" y="521399"/>
                    </a:cubicBezTo>
                    <a:cubicBezTo>
                      <a:pt x="121634" y="464249"/>
                      <a:pt x="101727" y="388811"/>
                      <a:pt x="79534" y="305562"/>
                    </a:cubicBezTo>
                    <a:cubicBezTo>
                      <a:pt x="57340" y="222314"/>
                      <a:pt x="37814" y="147066"/>
                      <a:pt x="22384" y="89726"/>
                    </a:cubicBezTo>
                    <a:cubicBezTo>
                      <a:pt x="15526" y="63722"/>
                      <a:pt x="9715" y="42101"/>
                      <a:pt x="5144" y="24289"/>
                    </a:cubicBezTo>
                    <a:cubicBezTo>
                      <a:pt x="2481" y="16423"/>
                      <a:pt x="755" y="8270"/>
                      <a:pt x="0" y="0"/>
                    </a:cubicBezTo>
                    <a:cubicBezTo>
                      <a:pt x="3822" y="7365"/>
                      <a:pt x="6824" y="15126"/>
                      <a:pt x="8954" y="23146"/>
                    </a:cubicBezTo>
                    <a:cubicBezTo>
                      <a:pt x="14192" y="38291"/>
                      <a:pt x="21146" y="60389"/>
                      <a:pt x="29432" y="87725"/>
                    </a:cubicBezTo>
                    <a:cubicBezTo>
                      <a:pt x="45910" y="142494"/>
                      <a:pt x="67532" y="218599"/>
                      <a:pt x="89154" y="302990"/>
                    </a:cubicBezTo>
                    <a:cubicBezTo>
                      <a:pt x="110776" y="387382"/>
                      <a:pt x="130111" y="463963"/>
                      <a:pt x="143161" y="519684"/>
                    </a:cubicBezTo>
                    <a:cubicBezTo>
                      <a:pt x="149638" y="547497"/>
                      <a:pt x="154686" y="570071"/>
                      <a:pt x="157925" y="585692"/>
                    </a:cubicBezTo>
                    <a:cubicBezTo>
                      <a:pt x="160398" y="593687"/>
                      <a:pt x="161995" y="601927"/>
                      <a:pt x="162687" y="61026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E021072D-291F-4351-82E8-D6BC3ADFA663}"/>
                  </a:ext>
                </a:extLst>
              </p:cNvPr>
              <p:cNvSpPr/>
              <p:nvPr/>
            </p:nvSpPr>
            <p:spPr>
              <a:xfrm>
                <a:off x="7011594" y="2596121"/>
                <a:ext cx="273030" cy="193184"/>
              </a:xfrm>
              <a:custGeom>
                <a:avLst/>
                <a:gdLst>
                  <a:gd name="connsiteX0" fmla="*/ 273030 w 273030"/>
                  <a:gd name="connsiteY0" fmla="*/ 1238 h 193184"/>
                  <a:gd name="connsiteX1" fmla="*/ 222643 w 273030"/>
                  <a:gd name="connsiteY1" fmla="*/ 10763 h 193184"/>
                  <a:gd name="connsiteX2" fmla="*/ 26714 w 273030"/>
                  <a:gd name="connsiteY2" fmla="*/ 148876 h 193184"/>
                  <a:gd name="connsiteX3" fmla="*/ 615 w 273030"/>
                  <a:gd name="connsiteY3" fmla="*/ 193167 h 193184"/>
                  <a:gd name="connsiteX4" fmla="*/ 4235 w 273030"/>
                  <a:gd name="connsiteY4" fmla="*/ 179546 h 193184"/>
                  <a:gd name="connsiteX5" fmla="*/ 20522 w 273030"/>
                  <a:gd name="connsiteY5" fmla="*/ 145066 h 193184"/>
                  <a:gd name="connsiteX6" fmla="*/ 221119 w 273030"/>
                  <a:gd name="connsiteY6" fmla="*/ 3620 h 193184"/>
                  <a:gd name="connsiteX7" fmla="*/ 259219 w 273030"/>
                  <a:gd name="connsiteY7" fmla="*/ 0 h 193184"/>
                  <a:gd name="connsiteX8" fmla="*/ 273030 w 273030"/>
                  <a:gd name="connsiteY8" fmla="*/ 1238 h 19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030" h="193184">
                    <a:moveTo>
                      <a:pt x="273030" y="1238"/>
                    </a:moveTo>
                    <a:cubicBezTo>
                      <a:pt x="273030" y="3048"/>
                      <a:pt x="253313" y="3715"/>
                      <a:pt x="222643" y="10763"/>
                    </a:cubicBezTo>
                    <a:cubicBezTo>
                      <a:pt x="142072" y="30045"/>
                      <a:pt x="71954" y="79472"/>
                      <a:pt x="26714" y="148876"/>
                    </a:cubicBezTo>
                    <a:cubicBezTo>
                      <a:pt x="9569" y="175355"/>
                      <a:pt x="2425" y="193834"/>
                      <a:pt x="615" y="193167"/>
                    </a:cubicBezTo>
                    <a:cubicBezTo>
                      <a:pt x="-1195" y="192500"/>
                      <a:pt x="1282" y="188119"/>
                      <a:pt x="4235" y="179546"/>
                    </a:cubicBezTo>
                    <a:cubicBezTo>
                      <a:pt x="8577" y="167570"/>
                      <a:pt x="14030" y="156026"/>
                      <a:pt x="20522" y="145066"/>
                    </a:cubicBezTo>
                    <a:cubicBezTo>
                      <a:pt x="63781" y="71121"/>
                      <a:pt x="136942" y="19533"/>
                      <a:pt x="221119" y="3620"/>
                    </a:cubicBezTo>
                    <a:cubicBezTo>
                      <a:pt x="233674" y="1198"/>
                      <a:pt x="246432" y="-14"/>
                      <a:pt x="259219" y="0"/>
                    </a:cubicBezTo>
                    <a:cubicBezTo>
                      <a:pt x="268077" y="95"/>
                      <a:pt x="273030" y="476"/>
                      <a:pt x="273030" y="123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8C0372BA-0A8E-4C8D-BF17-D4A984DD2CB8}"/>
                  </a:ext>
                </a:extLst>
              </p:cNvPr>
              <p:cNvSpPr/>
              <p:nvPr/>
            </p:nvSpPr>
            <p:spPr>
              <a:xfrm>
                <a:off x="7041530" y="2656756"/>
                <a:ext cx="272907" cy="193318"/>
              </a:xfrm>
              <a:custGeom>
                <a:avLst/>
                <a:gdLst>
                  <a:gd name="connsiteX0" fmla="*/ 272908 w 272907"/>
                  <a:gd name="connsiteY0" fmla="*/ 1468 h 193318"/>
                  <a:gd name="connsiteX1" fmla="*/ 222520 w 272907"/>
                  <a:gd name="connsiteY1" fmla="*/ 10993 h 193318"/>
                  <a:gd name="connsiteX2" fmla="*/ 26591 w 272907"/>
                  <a:gd name="connsiteY2" fmla="*/ 149010 h 193318"/>
                  <a:gd name="connsiteX3" fmla="*/ 588 w 272907"/>
                  <a:gd name="connsiteY3" fmla="*/ 193301 h 193318"/>
                  <a:gd name="connsiteX4" fmla="*/ 4207 w 272907"/>
                  <a:gd name="connsiteY4" fmla="*/ 179776 h 193318"/>
                  <a:gd name="connsiteX5" fmla="*/ 20400 w 272907"/>
                  <a:gd name="connsiteY5" fmla="*/ 145200 h 193318"/>
                  <a:gd name="connsiteX6" fmla="*/ 220996 w 272907"/>
                  <a:gd name="connsiteY6" fmla="*/ 3849 h 193318"/>
                  <a:gd name="connsiteX7" fmla="*/ 259096 w 272907"/>
                  <a:gd name="connsiteY7" fmla="*/ 135 h 193318"/>
                  <a:gd name="connsiteX8" fmla="*/ 272908 w 272907"/>
                  <a:gd name="connsiteY8" fmla="*/ 1468 h 19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07" h="193318">
                    <a:moveTo>
                      <a:pt x="272908" y="1468"/>
                    </a:moveTo>
                    <a:cubicBezTo>
                      <a:pt x="272908" y="3373"/>
                      <a:pt x="253191" y="3944"/>
                      <a:pt x="222520" y="10993"/>
                    </a:cubicBezTo>
                    <a:cubicBezTo>
                      <a:pt x="141940" y="30197"/>
                      <a:pt x="71806" y="79601"/>
                      <a:pt x="26591" y="149010"/>
                    </a:cubicBezTo>
                    <a:cubicBezTo>
                      <a:pt x="9541" y="175490"/>
                      <a:pt x="2303" y="193968"/>
                      <a:pt x="588" y="193301"/>
                    </a:cubicBezTo>
                    <a:cubicBezTo>
                      <a:pt x="-1126" y="192635"/>
                      <a:pt x="1159" y="188253"/>
                      <a:pt x="4207" y="179776"/>
                    </a:cubicBezTo>
                    <a:cubicBezTo>
                      <a:pt x="8483" y="167758"/>
                      <a:pt x="13906" y="156179"/>
                      <a:pt x="20400" y="145200"/>
                    </a:cubicBezTo>
                    <a:cubicBezTo>
                      <a:pt x="63593" y="71214"/>
                      <a:pt x="136791" y="19634"/>
                      <a:pt x="220996" y="3849"/>
                    </a:cubicBezTo>
                    <a:cubicBezTo>
                      <a:pt x="233550" y="1407"/>
                      <a:pt x="246307" y="163"/>
                      <a:pt x="259096" y="135"/>
                    </a:cubicBezTo>
                    <a:cubicBezTo>
                      <a:pt x="263743" y="-253"/>
                      <a:pt x="268421" y="199"/>
                      <a:pt x="272908" y="146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36E4B30A-9C03-49C3-B9CD-5F5B9DFEA87D}"/>
                  </a:ext>
                </a:extLst>
              </p:cNvPr>
              <p:cNvSpPr/>
              <p:nvPr/>
            </p:nvSpPr>
            <p:spPr>
              <a:xfrm>
                <a:off x="7060592" y="2726518"/>
                <a:ext cx="272990" cy="193089"/>
              </a:xfrm>
              <a:custGeom>
                <a:avLst/>
                <a:gdLst>
                  <a:gd name="connsiteX0" fmla="*/ 272991 w 272990"/>
                  <a:gd name="connsiteY0" fmla="*/ 1143 h 193089"/>
                  <a:gd name="connsiteX1" fmla="*/ 222508 w 272990"/>
                  <a:gd name="connsiteY1" fmla="*/ 10668 h 193089"/>
                  <a:gd name="connsiteX2" fmla="*/ 26674 w 272990"/>
                  <a:gd name="connsiteY2" fmla="*/ 148781 h 193089"/>
                  <a:gd name="connsiteX3" fmla="*/ 576 w 272990"/>
                  <a:gd name="connsiteY3" fmla="*/ 193072 h 193089"/>
                  <a:gd name="connsiteX4" fmla="*/ 4195 w 272990"/>
                  <a:gd name="connsiteY4" fmla="*/ 179451 h 193089"/>
                  <a:gd name="connsiteX5" fmla="*/ 20388 w 272990"/>
                  <a:gd name="connsiteY5" fmla="*/ 144971 h 193089"/>
                  <a:gd name="connsiteX6" fmla="*/ 221080 w 272990"/>
                  <a:gd name="connsiteY6" fmla="*/ 3620 h 193089"/>
                  <a:gd name="connsiteX7" fmla="*/ 259180 w 272990"/>
                  <a:gd name="connsiteY7" fmla="*/ 0 h 193089"/>
                  <a:gd name="connsiteX8" fmla="*/ 272991 w 272990"/>
                  <a:gd name="connsiteY8" fmla="*/ 1143 h 19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089">
                    <a:moveTo>
                      <a:pt x="272991" y="1143"/>
                    </a:moveTo>
                    <a:cubicBezTo>
                      <a:pt x="272991" y="2953"/>
                      <a:pt x="253274" y="3620"/>
                      <a:pt x="222508" y="10668"/>
                    </a:cubicBezTo>
                    <a:cubicBezTo>
                      <a:pt x="141935" y="29891"/>
                      <a:pt x="71827" y="79335"/>
                      <a:pt x="26674" y="148781"/>
                    </a:cubicBezTo>
                    <a:cubicBezTo>
                      <a:pt x="9529" y="175260"/>
                      <a:pt x="2290" y="193739"/>
                      <a:pt x="576" y="193072"/>
                    </a:cubicBezTo>
                    <a:cubicBezTo>
                      <a:pt x="-1139" y="192405"/>
                      <a:pt x="1243" y="188024"/>
                      <a:pt x="4195" y="179451"/>
                    </a:cubicBezTo>
                    <a:cubicBezTo>
                      <a:pt x="8497" y="167474"/>
                      <a:pt x="13918" y="155929"/>
                      <a:pt x="20388" y="144971"/>
                    </a:cubicBezTo>
                    <a:cubicBezTo>
                      <a:pt x="63678" y="71031"/>
                      <a:pt x="136879" y="19474"/>
                      <a:pt x="221080" y="3620"/>
                    </a:cubicBezTo>
                    <a:cubicBezTo>
                      <a:pt x="233635" y="1198"/>
                      <a:pt x="246393" y="-14"/>
                      <a:pt x="259180" y="0"/>
                    </a:cubicBezTo>
                    <a:cubicBezTo>
                      <a:pt x="268038" y="0"/>
                      <a:pt x="272991" y="381"/>
                      <a:pt x="272991" y="114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231DD5F3-363E-4A78-863D-21D37FE561AB}"/>
                  </a:ext>
                </a:extLst>
              </p:cNvPr>
              <p:cNvSpPr/>
              <p:nvPr/>
            </p:nvSpPr>
            <p:spPr>
              <a:xfrm>
                <a:off x="7088461" y="2788892"/>
                <a:ext cx="272649" cy="193198"/>
              </a:xfrm>
              <a:custGeom>
                <a:avLst/>
                <a:gdLst>
                  <a:gd name="connsiteX0" fmla="*/ 272649 w 272649"/>
                  <a:gd name="connsiteY0" fmla="*/ 1062 h 193198"/>
                  <a:gd name="connsiteX1" fmla="*/ 222262 w 272649"/>
                  <a:gd name="connsiteY1" fmla="*/ 10587 h 193198"/>
                  <a:gd name="connsiteX2" fmla="*/ 26714 w 272649"/>
                  <a:gd name="connsiteY2" fmla="*/ 148890 h 193198"/>
                  <a:gd name="connsiteX3" fmla="*/ 615 w 272649"/>
                  <a:gd name="connsiteY3" fmla="*/ 193181 h 193198"/>
                  <a:gd name="connsiteX4" fmla="*/ 4235 w 272649"/>
                  <a:gd name="connsiteY4" fmla="*/ 179656 h 193198"/>
                  <a:gd name="connsiteX5" fmla="*/ 20522 w 272649"/>
                  <a:gd name="connsiteY5" fmla="*/ 145080 h 193198"/>
                  <a:gd name="connsiteX6" fmla="*/ 221119 w 272649"/>
                  <a:gd name="connsiteY6" fmla="*/ 3634 h 193198"/>
                  <a:gd name="connsiteX7" fmla="*/ 259219 w 272649"/>
                  <a:gd name="connsiteY7" fmla="*/ 14 h 193198"/>
                  <a:gd name="connsiteX8" fmla="*/ 272649 w 272649"/>
                  <a:gd name="connsiteY8" fmla="*/ 1062 h 19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649" h="193198">
                    <a:moveTo>
                      <a:pt x="272649" y="1062"/>
                    </a:moveTo>
                    <a:cubicBezTo>
                      <a:pt x="272649" y="2872"/>
                      <a:pt x="252932" y="3539"/>
                      <a:pt x="222262" y="10587"/>
                    </a:cubicBezTo>
                    <a:cubicBezTo>
                      <a:pt x="141800" y="30004"/>
                      <a:pt x="71827" y="79493"/>
                      <a:pt x="26714" y="148890"/>
                    </a:cubicBezTo>
                    <a:cubicBezTo>
                      <a:pt x="9569" y="175370"/>
                      <a:pt x="2425" y="193848"/>
                      <a:pt x="615" y="193181"/>
                    </a:cubicBezTo>
                    <a:cubicBezTo>
                      <a:pt x="-1195" y="192515"/>
                      <a:pt x="1282" y="188133"/>
                      <a:pt x="4235" y="179656"/>
                    </a:cubicBezTo>
                    <a:cubicBezTo>
                      <a:pt x="8591" y="167655"/>
                      <a:pt x="14044" y="156081"/>
                      <a:pt x="20522" y="145080"/>
                    </a:cubicBezTo>
                    <a:cubicBezTo>
                      <a:pt x="63781" y="71136"/>
                      <a:pt x="136942" y="19548"/>
                      <a:pt x="221119" y="3634"/>
                    </a:cubicBezTo>
                    <a:cubicBezTo>
                      <a:pt x="233674" y="1212"/>
                      <a:pt x="246432" y="0"/>
                      <a:pt x="259219" y="14"/>
                    </a:cubicBezTo>
                    <a:cubicBezTo>
                      <a:pt x="267696" y="-81"/>
                      <a:pt x="272649" y="300"/>
                      <a:pt x="272649" y="106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BC058B9C-15BE-4096-A754-E54B8ABBEA1D}"/>
                  </a:ext>
                </a:extLst>
              </p:cNvPr>
              <p:cNvSpPr/>
              <p:nvPr/>
            </p:nvSpPr>
            <p:spPr>
              <a:xfrm>
                <a:off x="7118409" y="2853832"/>
                <a:ext cx="272990" cy="193319"/>
              </a:xfrm>
              <a:custGeom>
                <a:avLst/>
                <a:gdLst>
                  <a:gd name="connsiteX0" fmla="*/ 272991 w 272990"/>
                  <a:gd name="connsiteY0" fmla="*/ 1464 h 193319"/>
                  <a:gd name="connsiteX1" fmla="*/ 222508 w 272990"/>
                  <a:gd name="connsiteY1" fmla="*/ 10989 h 193319"/>
                  <a:gd name="connsiteX2" fmla="*/ 26674 w 272990"/>
                  <a:gd name="connsiteY2" fmla="*/ 149101 h 193319"/>
                  <a:gd name="connsiteX3" fmla="*/ 576 w 272990"/>
                  <a:gd name="connsiteY3" fmla="*/ 193297 h 193319"/>
                  <a:gd name="connsiteX4" fmla="*/ 4195 w 272990"/>
                  <a:gd name="connsiteY4" fmla="*/ 179772 h 193319"/>
                  <a:gd name="connsiteX5" fmla="*/ 20388 w 272990"/>
                  <a:gd name="connsiteY5" fmla="*/ 145291 h 193319"/>
                  <a:gd name="connsiteX6" fmla="*/ 221080 w 272990"/>
                  <a:gd name="connsiteY6" fmla="*/ 3845 h 193319"/>
                  <a:gd name="connsiteX7" fmla="*/ 259180 w 272990"/>
                  <a:gd name="connsiteY7" fmla="*/ 130 h 193319"/>
                  <a:gd name="connsiteX8" fmla="*/ 272991 w 272990"/>
                  <a:gd name="connsiteY8" fmla="*/ 1464 h 19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319">
                    <a:moveTo>
                      <a:pt x="272991" y="1464"/>
                    </a:moveTo>
                    <a:cubicBezTo>
                      <a:pt x="272991" y="3369"/>
                      <a:pt x="253274" y="3940"/>
                      <a:pt x="222508" y="10989"/>
                    </a:cubicBezTo>
                    <a:cubicBezTo>
                      <a:pt x="141935" y="30211"/>
                      <a:pt x="71827" y="79655"/>
                      <a:pt x="26674" y="149101"/>
                    </a:cubicBezTo>
                    <a:cubicBezTo>
                      <a:pt x="9529" y="175581"/>
                      <a:pt x="2290" y="194059"/>
                      <a:pt x="576" y="193297"/>
                    </a:cubicBezTo>
                    <a:cubicBezTo>
                      <a:pt x="-1139" y="192535"/>
                      <a:pt x="1243" y="188249"/>
                      <a:pt x="4195" y="179772"/>
                    </a:cubicBezTo>
                    <a:cubicBezTo>
                      <a:pt x="8497" y="167795"/>
                      <a:pt x="13918" y="156250"/>
                      <a:pt x="20388" y="145291"/>
                    </a:cubicBezTo>
                    <a:cubicBezTo>
                      <a:pt x="63582" y="71246"/>
                      <a:pt x="136822" y="19626"/>
                      <a:pt x="221080" y="3845"/>
                    </a:cubicBezTo>
                    <a:cubicBezTo>
                      <a:pt x="233640" y="1450"/>
                      <a:pt x="246393" y="207"/>
                      <a:pt x="259180" y="130"/>
                    </a:cubicBezTo>
                    <a:cubicBezTo>
                      <a:pt x="263826" y="-249"/>
                      <a:pt x="268503" y="202"/>
                      <a:pt x="272991" y="146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BFAA4FE6-EFDA-4CFC-883F-9A18C9D282BE}"/>
                  </a:ext>
                </a:extLst>
              </p:cNvPr>
              <p:cNvSpPr/>
              <p:nvPr/>
            </p:nvSpPr>
            <p:spPr>
              <a:xfrm>
                <a:off x="7124700" y="2927182"/>
                <a:ext cx="303466" cy="204434"/>
              </a:xfrm>
              <a:custGeom>
                <a:avLst/>
                <a:gdLst>
                  <a:gd name="connsiteX0" fmla="*/ 303467 w 303466"/>
                  <a:gd name="connsiteY0" fmla="*/ 1076 h 204434"/>
                  <a:gd name="connsiteX1" fmla="*/ 248698 w 303466"/>
                  <a:gd name="connsiteY1" fmla="*/ 12030 h 204434"/>
                  <a:gd name="connsiteX2" fmla="*/ 191548 w 303466"/>
                  <a:gd name="connsiteY2" fmla="*/ 31080 h 204434"/>
                  <a:gd name="connsiteX3" fmla="*/ 126778 w 303466"/>
                  <a:gd name="connsiteY3" fmla="*/ 66036 h 204434"/>
                  <a:gd name="connsiteX4" fmla="*/ 69056 w 303466"/>
                  <a:gd name="connsiteY4" fmla="*/ 111661 h 204434"/>
                  <a:gd name="connsiteX5" fmla="*/ 29527 w 303466"/>
                  <a:gd name="connsiteY5" fmla="*/ 156810 h 204434"/>
                  <a:gd name="connsiteX6" fmla="*/ 0 w 303466"/>
                  <a:gd name="connsiteY6" fmla="*/ 204435 h 204434"/>
                  <a:gd name="connsiteX7" fmla="*/ 4286 w 303466"/>
                  <a:gd name="connsiteY7" fmla="*/ 189861 h 204434"/>
                  <a:gd name="connsiteX8" fmla="*/ 11716 w 303466"/>
                  <a:gd name="connsiteY8" fmla="*/ 173574 h 204434"/>
                  <a:gd name="connsiteX9" fmla="*/ 23527 w 303466"/>
                  <a:gd name="connsiteY9" fmla="*/ 153095 h 204434"/>
                  <a:gd name="connsiteX10" fmla="*/ 62389 w 303466"/>
                  <a:gd name="connsiteY10" fmla="*/ 105470 h 204434"/>
                  <a:gd name="connsiteX11" fmla="*/ 121063 w 303466"/>
                  <a:gd name="connsiteY11" fmla="*/ 57845 h 204434"/>
                  <a:gd name="connsiteX12" fmla="*/ 187738 w 303466"/>
                  <a:gd name="connsiteY12" fmla="*/ 22793 h 204434"/>
                  <a:gd name="connsiteX13" fmla="*/ 246793 w 303466"/>
                  <a:gd name="connsiteY13" fmla="*/ 5076 h 204434"/>
                  <a:gd name="connsiteX14" fmla="*/ 270129 w 303466"/>
                  <a:gd name="connsiteY14" fmla="*/ 1457 h 204434"/>
                  <a:gd name="connsiteX15" fmla="*/ 287941 w 303466"/>
                  <a:gd name="connsiteY15" fmla="*/ 314 h 204434"/>
                  <a:gd name="connsiteX16" fmla="*/ 303467 w 303466"/>
                  <a:gd name="connsiteY16" fmla="*/ 1076 h 20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466" h="204434">
                    <a:moveTo>
                      <a:pt x="303467" y="1076"/>
                    </a:moveTo>
                    <a:cubicBezTo>
                      <a:pt x="303467" y="2981"/>
                      <a:pt x="281940" y="3552"/>
                      <a:pt x="248698" y="12030"/>
                    </a:cubicBezTo>
                    <a:cubicBezTo>
                      <a:pt x="229187" y="16902"/>
                      <a:pt x="210080" y="23271"/>
                      <a:pt x="191548" y="31080"/>
                    </a:cubicBezTo>
                    <a:cubicBezTo>
                      <a:pt x="169075" y="41016"/>
                      <a:pt x="147418" y="52704"/>
                      <a:pt x="126778" y="66036"/>
                    </a:cubicBezTo>
                    <a:cubicBezTo>
                      <a:pt x="106307" y="79620"/>
                      <a:pt x="87000" y="94880"/>
                      <a:pt x="69056" y="111661"/>
                    </a:cubicBezTo>
                    <a:cubicBezTo>
                      <a:pt x="54618" y="125557"/>
                      <a:pt x="41393" y="140662"/>
                      <a:pt x="29527" y="156810"/>
                    </a:cubicBezTo>
                    <a:cubicBezTo>
                      <a:pt x="9525" y="184623"/>
                      <a:pt x="1810" y="204435"/>
                      <a:pt x="0" y="204435"/>
                    </a:cubicBezTo>
                    <a:cubicBezTo>
                      <a:pt x="615" y="199374"/>
                      <a:pt x="2063" y="194449"/>
                      <a:pt x="4286" y="189861"/>
                    </a:cubicBezTo>
                    <a:cubicBezTo>
                      <a:pt x="6294" y="184230"/>
                      <a:pt x="8779" y="178781"/>
                      <a:pt x="11716" y="173574"/>
                    </a:cubicBezTo>
                    <a:cubicBezTo>
                      <a:pt x="15100" y="166443"/>
                      <a:pt x="19050" y="159595"/>
                      <a:pt x="23527" y="153095"/>
                    </a:cubicBezTo>
                    <a:cubicBezTo>
                      <a:pt x="34829" y="135941"/>
                      <a:pt x="47850" y="119983"/>
                      <a:pt x="62389" y="105470"/>
                    </a:cubicBezTo>
                    <a:cubicBezTo>
                      <a:pt x="80415" y="87796"/>
                      <a:pt x="100059" y="71851"/>
                      <a:pt x="121063" y="57845"/>
                    </a:cubicBezTo>
                    <a:cubicBezTo>
                      <a:pt x="142211" y="44219"/>
                      <a:pt x="164523" y="32489"/>
                      <a:pt x="187738" y="22793"/>
                    </a:cubicBezTo>
                    <a:cubicBezTo>
                      <a:pt x="206854" y="15134"/>
                      <a:pt x="226618" y="9205"/>
                      <a:pt x="246793" y="5076"/>
                    </a:cubicBezTo>
                    <a:cubicBezTo>
                      <a:pt x="254496" y="3427"/>
                      <a:pt x="262288" y="2219"/>
                      <a:pt x="270129" y="1457"/>
                    </a:cubicBezTo>
                    <a:cubicBezTo>
                      <a:pt x="276028" y="615"/>
                      <a:pt x="281983" y="233"/>
                      <a:pt x="287941" y="314"/>
                    </a:cubicBezTo>
                    <a:cubicBezTo>
                      <a:pt x="293123" y="-284"/>
                      <a:pt x="298368" y="-27"/>
                      <a:pt x="303467" y="107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E34B4AA1-1865-4075-A3F1-2C0045BE6C94}"/>
                  </a:ext>
                </a:extLst>
              </p:cNvPr>
              <p:cNvSpPr/>
              <p:nvPr/>
            </p:nvSpPr>
            <p:spPr>
              <a:xfrm>
                <a:off x="7144797" y="2987731"/>
                <a:ext cx="299751" cy="212396"/>
              </a:xfrm>
              <a:custGeom>
                <a:avLst/>
                <a:gdLst>
                  <a:gd name="connsiteX0" fmla="*/ 299752 w 299751"/>
                  <a:gd name="connsiteY0" fmla="*/ 1201 h 212396"/>
                  <a:gd name="connsiteX1" fmla="*/ 244888 w 299751"/>
                  <a:gd name="connsiteY1" fmla="*/ 12726 h 212396"/>
                  <a:gd name="connsiteX2" fmla="*/ 188214 w 299751"/>
                  <a:gd name="connsiteY2" fmla="*/ 33491 h 212396"/>
                  <a:gd name="connsiteX3" fmla="*/ 124397 w 299751"/>
                  <a:gd name="connsiteY3" fmla="*/ 70733 h 212396"/>
                  <a:gd name="connsiteX4" fmla="*/ 67913 w 299751"/>
                  <a:gd name="connsiteY4" fmla="*/ 118358 h 212396"/>
                  <a:gd name="connsiteX5" fmla="*/ 29242 w 299751"/>
                  <a:gd name="connsiteY5" fmla="*/ 164745 h 212396"/>
                  <a:gd name="connsiteX6" fmla="*/ 0 w 299751"/>
                  <a:gd name="connsiteY6" fmla="*/ 212370 h 212396"/>
                  <a:gd name="connsiteX7" fmla="*/ 4191 w 299751"/>
                  <a:gd name="connsiteY7" fmla="*/ 197702 h 212396"/>
                  <a:gd name="connsiteX8" fmla="*/ 11525 w 299751"/>
                  <a:gd name="connsiteY8" fmla="*/ 181319 h 212396"/>
                  <a:gd name="connsiteX9" fmla="*/ 23146 w 299751"/>
                  <a:gd name="connsiteY9" fmla="*/ 160554 h 212396"/>
                  <a:gd name="connsiteX10" fmla="*/ 61246 w 299751"/>
                  <a:gd name="connsiteY10" fmla="*/ 111691 h 212396"/>
                  <a:gd name="connsiteX11" fmla="*/ 118396 w 299751"/>
                  <a:gd name="connsiteY11" fmla="*/ 62161 h 212396"/>
                  <a:gd name="connsiteX12" fmla="*/ 184309 w 299751"/>
                  <a:gd name="connsiteY12" fmla="*/ 24728 h 212396"/>
                  <a:gd name="connsiteX13" fmla="*/ 243173 w 299751"/>
                  <a:gd name="connsiteY13" fmla="*/ 5678 h 212396"/>
                  <a:gd name="connsiteX14" fmla="*/ 266605 w 299751"/>
                  <a:gd name="connsiteY14" fmla="*/ 1677 h 212396"/>
                  <a:gd name="connsiteX15" fmla="*/ 284417 w 299751"/>
                  <a:gd name="connsiteY15" fmla="*/ 344 h 212396"/>
                  <a:gd name="connsiteX16" fmla="*/ 299752 w 299751"/>
                  <a:gd name="connsiteY16" fmla="*/ 1201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751" h="212396">
                    <a:moveTo>
                      <a:pt x="299752" y="1201"/>
                    </a:moveTo>
                    <a:cubicBezTo>
                      <a:pt x="299752" y="3106"/>
                      <a:pt x="278130" y="3582"/>
                      <a:pt x="244888" y="12726"/>
                    </a:cubicBezTo>
                    <a:cubicBezTo>
                      <a:pt x="225467" y="18107"/>
                      <a:pt x="206514" y="25051"/>
                      <a:pt x="188214" y="33491"/>
                    </a:cubicBezTo>
                    <a:cubicBezTo>
                      <a:pt x="166018" y="44250"/>
                      <a:pt x="144683" y="56701"/>
                      <a:pt x="124397" y="70733"/>
                    </a:cubicBezTo>
                    <a:cubicBezTo>
                      <a:pt x="104364" y="85122"/>
                      <a:pt x="85480" y="101045"/>
                      <a:pt x="67913" y="118358"/>
                    </a:cubicBezTo>
                    <a:cubicBezTo>
                      <a:pt x="53779" y="132740"/>
                      <a:pt x="40845" y="148254"/>
                      <a:pt x="29242" y="164745"/>
                    </a:cubicBezTo>
                    <a:cubicBezTo>
                      <a:pt x="9525" y="193320"/>
                      <a:pt x="1715" y="213227"/>
                      <a:pt x="0" y="212370"/>
                    </a:cubicBezTo>
                    <a:cubicBezTo>
                      <a:pt x="525" y="207272"/>
                      <a:pt x="1943" y="202307"/>
                      <a:pt x="4191" y="197702"/>
                    </a:cubicBezTo>
                    <a:cubicBezTo>
                      <a:pt x="6181" y="192048"/>
                      <a:pt x="8634" y="186568"/>
                      <a:pt x="11525" y="181319"/>
                    </a:cubicBezTo>
                    <a:cubicBezTo>
                      <a:pt x="14927" y="174143"/>
                      <a:pt x="18809" y="167206"/>
                      <a:pt x="23146" y="160554"/>
                    </a:cubicBezTo>
                    <a:cubicBezTo>
                      <a:pt x="34231" y="143070"/>
                      <a:pt x="46992" y="126705"/>
                      <a:pt x="61246" y="111691"/>
                    </a:cubicBezTo>
                    <a:cubicBezTo>
                      <a:pt x="78778" y="93507"/>
                      <a:pt x="97905" y="76931"/>
                      <a:pt x="118396" y="62161"/>
                    </a:cubicBezTo>
                    <a:cubicBezTo>
                      <a:pt x="139233" y="47785"/>
                      <a:pt x="161288" y="35259"/>
                      <a:pt x="184309" y="24728"/>
                    </a:cubicBezTo>
                    <a:cubicBezTo>
                      <a:pt x="203275" y="16508"/>
                      <a:pt x="222987" y="10129"/>
                      <a:pt x="243173" y="5678"/>
                    </a:cubicBezTo>
                    <a:cubicBezTo>
                      <a:pt x="250884" y="3815"/>
                      <a:pt x="258713" y="2478"/>
                      <a:pt x="266605" y="1677"/>
                    </a:cubicBezTo>
                    <a:cubicBezTo>
                      <a:pt x="272494" y="732"/>
                      <a:pt x="278452" y="286"/>
                      <a:pt x="284417" y="344"/>
                    </a:cubicBezTo>
                    <a:cubicBezTo>
                      <a:pt x="289538" y="-315"/>
                      <a:pt x="294736" y="-25"/>
                      <a:pt x="299752" y="120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1C42B788-7A24-4A57-A8B5-F177BA3697A8}"/>
                  </a:ext>
                </a:extLst>
              </p:cNvPr>
              <p:cNvSpPr/>
              <p:nvPr/>
            </p:nvSpPr>
            <p:spPr>
              <a:xfrm>
                <a:off x="6635056" y="3139880"/>
                <a:ext cx="365148" cy="74222"/>
              </a:xfrm>
              <a:custGeom>
                <a:avLst/>
                <a:gdLst>
                  <a:gd name="connsiteX0" fmla="*/ 365056 w 365148"/>
                  <a:gd name="connsiteY0" fmla="*/ 74128 h 74222"/>
                  <a:gd name="connsiteX1" fmla="*/ 315717 w 365148"/>
                  <a:gd name="connsiteY1" fmla="*/ 44314 h 74222"/>
                  <a:gd name="connsiteX2" fmla="*/ 50160 w 365148"/>
                  <a:gd name="connsiteY2" fmla="*/ 41076 h 74222"/>
                  <a:gd name="connsiteX3" fmla="*/ 153 w 365148"/>
                  <a:gd name="connsiteY3" fmla="*/ 69651 h 74222"/>
                  <a:gd name="connsiteX4" fmla="*/ 11298 w 365148"/>
                  <a:gd name="connsiteY4" fmla="*/ 58507 h 74222"/>
                  <a:gd name="connsiteX5" fmla="*/ 46826 w 365148"/>
                  <a:gd name="connsiteY5" fmla="*/ 34504 h 74222"/>
                  <a:gd name="connsiteX6" fmla="*/ 319241 w 365148"/>
                  <a:gd name="connsiteY6" fmla="*/ 37837 h 74222"/>
                  <a:gd name="connsiteX7" fmla="*/ 354198 w 365148"/>
                  <a:gd name="connsiteY7" fmla="*/ 62602 h 74222"/>
                  <a:gd name="connsiteX8" fmla="*/ 365056 w 365148"/>
                  <a:gd name="connsiteY8" fmla="*/ 74128 h 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48" h="74222">
                    <a:moveTo>
                      <a:pt x="365056" y="74128"/>
                    </a:moveTo>
                    <a:cubicBezTo>
                      <a:pt x="363913" y="75556"/>
                      <a:pt x="347149" y="60697"/>
                      <a:pt x="315717" y="44314"/>
                    </a:cubicBezTo>
                    <a:cubicBezTo>
                      <a:pt x="232925" y="375"/>
                      <a:pt x="133999" y="-832"/>
                      <a:pt x="50160" y="41076"/>
                    </a:cubicBezTo>
                    <a:cubicBezTo>
                      <a:pt x="18346" y="56792"/>
                      <a:pt x="1201" y="71175"/>
                      <a:pt x="153" y="69651"/>
                    </a:cubicBezTo>
                    <a:cubicBezTo>
                      <a:pt x="-894" y="68127"/>
                      <a:pt x="3487" y="64983"/>
                      <a:pt x="11298" y="58507"/>
                    </a:cubicBezTo>
                    <a:cubicBezTo>
                      <a:pt x="22368" y="49418"/>
                      <a:pt x="34263" y="41382"/>
                      <a:pt x="46826" y="34504"/>
                    </a:cubicBezTo>
                    <a:cubicBezTo>
                      <a:pt x="131825" y="-12663"/>
                      <a:pt x="235422" y="-11395"/>
                      <a:pt x="319241" y="37837"/>
                    </a:cubicBezTo>
                    <a:cubicBezTo>
                      <a:pt x="331630" y="45000"/>
                      <a:pt x="343332" y="53290"/>
                      <a:pt x="354198" y="62602"/>
                    </a:cubicBezTo>
                    <a:cubicBezTo>
                      <a:pt x="361818" y="69270"/>
                      <a:pt x="365818" y="73461"/>
                      <a:pt x="365056" y="7412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6CD617E4-FA36-4302-8C88-39DC263A3F19}"/>
                  </a:ext>
                </a:extLst>
              </p:cNvPr>
              <p:cNvSpPr/>
              <p:nvPr/>
            </p:nvSpPr>
            <p:spPr>
              <a:xfrm>
                <a:off x="6612842" y="3061296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317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317"/>
                    </a:cubicBezTo>
                    <a:cubicBezTo>
                      <a:pt x="232979" y="379"/>
                      <a:pt x="134081" y="-828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51" y="44943"/>
                      <a:pt x="343352" y="53265"/>
                      <a:pt x="354218" y="62605"/>
                    </a:cubicBezTo>
                    <a:cubicBezTo>
                      <a:pt x="361838" y="69463"/>
                      <a:pt x="365553" y="73654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B3A147C9-8E80-4D8D-B75C-168528854006}"/>
                  </a:ext>
                </a:extLst>
              </p:cNvPr>
              <p:cNvSpPr/>
              <p:nvPr/>
            </p:nvSpPr>
            <p:spPr>
              <a:xfrm>
                <a:off x="6590649" y="2982919"/>
                <a:ext cx="365199" cy="74211"/>
              </a:xfrm>
              <a:custGeom>
                <a:avLst/>
                <a:gdLst>
                  <a:gd name="connsiteX0" fmla="*/ 365172 w 365199"/>
                  <a:gd name="connsiteY0" fmla="*/ 74116 h 74211"/>
                  <a:gd name="connsiteX1" fmla="*/ 315833 w 365199"/>
                  <a:gd name="connsiteY1" fmla="*/ 44303 h 74211"/>
                  <a:gd name="connsiteX2" fmla="*/ 50276 w 365199"/>
                  <a:gd name="connsiteY2" fmla="*/ 41064 h 74211"/>
                  <a:gd name="connsiteX3" fmla="*/ 174 w 365199"/>
                  <a:gd name="connsiteY3" fmla="*/ 69639 h 74211"/>
                  <a:gd name="connsiteX4" fmla="*/ 11318 w 365199"/>
                  <a:gd name="connsiteY4" fmla="*/ 58495 h 74211"/>
                  <a:gd name="connsiteX5" fmla="*/ 46942 w 365199"/>
                  <a:gd name="connsiteY5" fmla="*/ 34492 h 74211"/>
                  <a:gd name="connsiteX6" fmla="*/ 319357 w 365199"/>
                  <a:gd name="connsiteY6" fmla="*/ 37731 h 74211"/>
                  <a:gd name="connsiteX7" fmla="*/ 354314 w 365199"/>
                  <a:gd name="connsiteY7" fmla="*/ 62591 h 74211"/>
                  <a:gd name="connsiteX8" fmla="*/ 365172 w 365199"/>
                  <a:gd name="connsiteY8" fmla="*/ 74116 h 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9" h="74211">
                    <a:moveTo>
                      <a:pt x="365172" y="74116"/>
                    </a:moveTo>
                    <a:cubicBezTo>
                      <a:pt x="364029" y="75545"/>
                      <a:pt x="347265" y="60686"/>
                      <a:pt x="315833" y="44303"/>
                    </a:cubicBezTo>
                    <a:cubicBezTo>
                      <a:pt x="233040" y="363"/>
                      <a:pt x="134115" y="-843"/>
                      <a:pt x="50276" y="41064"/>
                    </a:cubicBezTo>
                    <a:cubicBezTo>
                      <a:pt x="18462" y="56781"/>
                      <a:pt x="1317" y="71163"/>
                      <a:pt x="174" y="69639"/>
                    </a:cubicBezTo>
                    <a:cubicBezTo>
                      <a:pt x="-969" y="68115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15" y="44977"/>
                      <a:pt x="343412" y="53296"/>
                      <a:pt x="354314" y="62591"/>
                    </a:cubicBezTo>
                    <a:cubicBezTo>
                      <a:pt x="361934" y="69163"/>
                      <a:pt x="365553" y="73640"/>
                      <a:pt x="365172" y="7411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9E6BA153-1205-4E52-8F0A-6F3943E62CE9}"/>
                  </a:ext>
                </a:extLst>
              </p:cNvPr>
              <p:cNvSpPr/>
              <p:nvPr/>
            </p:nvSpPr>
            <p:spPr>
              <a:xfrm>
                <a:off x="6568572" y="2904514"/>
                <a:ext cx="365112" cy="74225"/>
              </a:xfrm>
              <a:custGeom>
                <a:avLst/>
                <a:gdLst>
                  <a:gd name="connsiteX0" fmla="*/ 365056 w 365112"/>
                  <a:gd name="connsiteY0" fmla="*/ 74131 h 74225"/>
                  <a:gd name="connsiteX1" fmla="*/ 315717 w 365112"/>
                  <a:gd name="connsiteY1" fmla="*/ 44317 h 74225"/>
                  <a:gd name="connsiteX2" fmla="*/ 50160 w 365112"/>
                  <a:gd name="connsiteY2" fmla="*/ 41079 h 74225"/>
                  <a:gd name="connsiteX3" fmla="*/ 153 w 365112"/>
                  <a:gd name="connsiteY3" fmla="*/ 69654 h 74225"/>
                  <a:gd name="connsiteX4" fmla="*/ 11298 w 365112"/>
                  <a:gd name="connsiteY4" fmla="*/ 58510 h 74225"/>
                  <a:gd name="connsiteX5" fmla="*/ 46826 w 365112"/>
                  <a:gd name="connsiteY5" fmla="*/ 34507 h 74225"/>
                  <a:gd name="connsiteX6" fmla="*/ 319241 w 365112"/>
                  <a:gd name="connsiteY6" fmla="*/ 37745 h 74225"/>
                  <a:gd name="connsiteX7" fmla="*/ 354198 w 365112"/>
                  <a:gd name="connsiteY7" fmla="*/ 62605 h 74225"/>
                  <a:gd name="connsiteX8" fmla="*/ 365056 w 365112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12" h="74225">
                    <a:moveTo>
                      <a:pt x="365056" y="74131"/>
                    </a:moveTo>
                    <a:cubicBezTo>
                      <a:pt x="363913" y="75559"/>
                      <a:pt x="347149" y="60700"/>
                      <a:pt x="315717" y="44317"/>
                    </a:cubicBezTo>
                    <a:cubicBezTo>
                      <a:pt x="232957" y="251"/>
                      <a:pt x="133969" y="-956"/>
                      <a:pt x="50160" y="41079"/>
                    </a:cubicBezTo>
                    <a:cubicBezTo>
                      <a:pt x="18346" y="56795"/>
                      <a:pt x="1201" y="71178"/>
                      <a:pt x="153" y="69654"/>
                    </a:cubicBezTo>
                    <a:cubicBezTo>
                      <a:pt x="-894" y="68130"/>
                      <a:pt x="3487" y="64987"/>
                      <a:pt x="11298" y="58510"/>
                    </a:cubicBezTo>
                    <a:cubicBezTo>
                      <a:pt x="22344" y="49389"/>
                      <a:pt x="34242" y="41351"/>
                      <a:pt x="46826" y="34507"/>
                    </a:cubicBezTo>
                    <a:cubicBezTo>
                      <a:pt x="131823" y="-12632"/>
                      <a:pt x="235389" y="-11400"/>
                      <a:pt x="319241" y="37745"/>
                    </a:cubicBezTo>
                    <a:cubicBezTo>
                      <a:pt x="331636" y="44935"/>
                      <a:pt x="343338" y="53257"/>
                      <a:pt x="354198" y="62605"/>
                    </a:cubicBezTo>
                    <a:cubicBezTo>
                      <a:pt x="361818" y="69368"/>
                      <a:pt x="365628" y="73654"/>
                      <a:pt x="365056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D68993AA-9801-4C14-BD48-973D69A763BE}"/>
                  </a:ext>
                </a:extLst>
              </p:cNvPr>
              <p:cNvSpPr/>
              <p:nvPr/>
            </p:nvSpPr>
            <p:spPr>
              <a:xfrm>
                <a:off x="6546358" y="2826123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222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222"/>
                    </a:cubicBezTo>
                    <a:cubicBezTo>
                      <a:pt x="232980" y="250"/>
                      <a:pt x="134051" y="-921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72" y="44910"/>
                      <a:pt x="343377" y="53234"/>
                      <a:pt x="354218" y="62605"/>
                    </a:cubicBezTo>
                    <a:cubicBezTo>
                      <a:pt x="361838" y="69368"/>
                      <a:pt x="365553" y="73559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B57F8F13-AE13-416F-8335-6F0BB9882495}"/>
                  </a:ext>
                </a:extLst>
              </p:cNvPr>
              <p:cNvSpPr/>
              <p:nvPr/>
            </p:nvSpPr>
            <p:spPr>
              <a:xfrm>
                <a:off x="6524165" y="2747842"/>
                <a:ext cx="365198" cy="74116"/>
              </a:xfrm>
              <a:custGeom>
                <a:avLst/>
                <a:gdLst>
                  <a:gd name="connsiteX0" fmla="*/ 365172 w 365198"/>
                  <a:gd name="connsiteY0" fmla="*/ 74021 h 74116"/>
                  <a:gd name="connsiteX1" fmla="*/ 315737 w 365198"/>
                  <a:gd name="connsiteY1" fmla="*/ 44112 h 74116"/>
                  <a:gd name="connsiteX2" fmla="*/ 50276 w 365198"/>
                  <a:gd name="connsiteY2" fmla="*/ 40969 h 74116"/>
                  <a:gd name="connsiteX3" fmla="*/ 174 w 365198"/>
                  <a:gd name="connsiteY3" fmla="*/ 69544 h 74116"/>
                  <a:gd name="connsiteX4" fmla="*/ 11318 w 365198"/>
                  <a:gd name="connsiteY4" fmla="*/ 58495 h 74116"/>
                  <a:gd name="connsiteX5" fmla="*/ 46942 w 365198"/>
                  <a:gd name="connsiteY5" fmla="*/ 34492 h 74116"/>
                  <a:gd name="connsiteX6" fmla="*/ 319357 w 365198"/>
                  <a:gd name="connsiteY6" fmla="*/ 37731 h 74116"/>
                  <a:gd name="connsiteX7" fmla="*/ 354314 w 365198"/>
                  <a:gd name="connsiteY7" fmla="*/ 62591 h 74116"/>
                  <a:gd name="connsiteX8" fmla="*/ 365172 w 365198"/>
                  <a:gd name="connsiteY8" fmla="*/ 74021 h 7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116">
                    <a:moveTo>
                      <a:pt x="365172" y="74021"/>
                    </a:moveTo>
                    <a:cubicBezTo>
                      <a:pt x="364029" y="75450"/>
                      <a:pt x="347265" y="60591"/>
                      <a:pt x="315737" y="44112"/>
                    </a:cubicBezTo>
                    <a:cubicBezTo>
                      <a:pt x="232980" y="141"/>
                      <a:pt x="134051" y="-1031"/>
                      <a:pt x="50276" y="40969"/>
                    </a:cubicBezTo>
                    <a:cubicBezTo>
                      <a:pt x="18462" y="56590"/>
                      <a:pt x="1317" y="71068"/>
                      <a:pt x="174" y="69544"/>
                    </a:cubicBezTo>
                    <a:cubicBezTo>
                      <a:pt x="-969" y="68020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36" y="44944"/>
                      <a:pt x="343437" y="53265"/>
                      <a:pt x="354314" y="62591"/>
                    </a:cubicBezTo>
                    <a:cubicBezTo>
                      <a:pt x="361838" y="69258"/>
                      <a:pt x="365553" y="73545"/>
                      <a:pt x="365172" y="7402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F1980E4B-D6C0-4B7A-B744-DE257055B12C}"/>
                </a:ext>
              </a:extLst>
            </p:cNvPr>
            <p:cNvSpPr/>
            <p:nvPr/>
          </p:nvSpPr>
          <p:spPr>
            <a:xfrm>
              <a:off x="233430" y="5574670"/>
              <a:ext cx="705612" cy="772818"/>
            </a:xfrm>
            <a:custGeom>
              <a:avLst/>
              <a:gdLst>
                <a:gd name="connsiteX0" fmla="*/ 0 w 705612"/>
                <a:gd name="connsiteY0" fmla="*/ 138834 h 772818"/>
                <a:gd name="connsiteX1" fmla="*/ 547497 w 705612"/>
                <a:gd name="connsiteY1" fmla="*/ 115689 h 772818"/>
                <a:gd name="connsiteX2" fmla="*/ 705612 w 705612"/>
                <a:gd name="connsiteY2" fmla="*/ 729289 h 772818"/>
                <a:gd name="connsiteX3" fmla="*/ 158210 w 705612"/>
                <a:gd name="connsiteY3" fmla="*/ 772818 h 77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612" h="772818">
                  <a:moveTo>
                    <a:pt x="0" y="138834"/>
                  </a:moveTo>
                  <a:cubicBezTo>
                    <a:pt x="0" y="138834"/>
                    <a:pt x="250222" y="-157488"/>
                    <a:pt x="547497" y="115689"/>
                  </a:cubicBezTo>
                  <a:lnTo>
                    <a:pt x="705612" y="729289"/>
                  </a:lnTo>
                  <a:cubicBezTo>
                    <a:pt x="705612" y="729289"/>
                    <a:pt x="370332" y="510214"/>
                    <a:pt x="158210" y="772818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3086546B-CE07-429E-AC55-D5123B5952F7}"/>
              </a:ext>
            </a:extLst>
          </p:cNvPr>
          <p:cNvGrpSpPr/>
          <p:nvPr/>
        </p:nvGrpSpPr>
        <p:grpSpPr>
          <a:xfrm>
            <a:off x="937496" y="6317168"/>
            <a:ext cx="963476" cy="540832"/>
            <a:chOff x="7947896" y="5621639"/>
            <a:chExt cx="963476" cy="540832"/>
          </a:xfrm>
        </p:grpSpPr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2C58E517-5A24-4DC5-B952-192FC69BAB49}"/>
                </a:ext>
              </a:extLst>
            </p:cNvPr>
            <p:cNvSpPr/>
            <p:nvPr/>
          </p:nvSpPr>
          <p:spPr>
            <a:xfrm>
              <a:off x="8081724" y="5624214"/>
              <a:ext cx="824796" cy="159353"/>
            </a:xfrm>
            <a:custGeom>
              <a:avLst/>
              <a:gdLst>
                <a:gd name="connsiteX0" fmla="*/ 39195 w 824796"/>
                <a:gd name="connsiteY0" fmla="*/ 4667 h 159353"/>
                <a:gd name="connsiteX1" fmla="*/ 35576 w 824796"/>
                <a:gd name="connsiteY1" fmla="*/ 157067 h 159353"/>
                <a:gd name="connsiteX2" fmla="*/ 41005 w 824796"/>
                <a:gd name="connsiteY2" fmla="*/ 159353 h 159353"/>
                <a:gd name="connsiteX3" fmla="*/ 792718 w 824796"/>
                <a:gd name="connsiteY3" fmla="*/ 154972 h 159353"/>
                <a:gd name="connsiteX4" fmla="*/ 803672 w 824796"/>
                <a:gd name="connsiteY4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796" h="159353">
                  <a:moveTo>
                    <a:pt x="39195" y="4667"/>
                  </a:moveTo>
                  <a:cubicBezTo>
                    <a:pt x="39195" y="4667"/>
                    <a:pt x="-46530" y="70199"/>
                    <a:pt x="35576" y="157067"/>
                  </a:cubicBezTo>
                  <a:cubicBezTo>
                    <a:pt x="36994" y="158545"/>
                    <a:pt x="38958" y="159372"/>
                    <a:pt x="41005" y="159353"/>
                  </a:cubicBezTo>
                  <a:lnTo>
                    <a:pt x="792718" y="154972"/>
                  </a:lnTo>
                  <a:cubicBezTo>
                    <a:pt x="792718" y="154972"/>
                    <a:pt x="856917" y="82963"/>
                    <a:pt x="803672" y="0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B516C167-888C-4B4C-BBBA-A138A00B9902}"/>
                </a:ext>
              </a:extLst>
            </p:cNvPr>
            <p:cNvSpPr/>
            <p:nvPr/>
          </p:nvSpPr>
          <p:spPr>
            <a:xfrm>
              <a:off x="8290179" y="5695746"/>
              <a:ext cx="418147" cy="3048"/>
            </a:xfrm>
            <a:custGeom>
              <a:avLst/>
              <a:gdLst>
                <a:gd name="connsiteX0" fmla="*/ 418148 w 418147"/>
                <a:gd name="connsiteY0" fmla="*/ 1524 h 3048"/>
                <a:gd name="connsiteX1" fmla="*/ 209074 w 418147"/>
                <a:gd name="connsiteY1" fmla="*/ 3048 h 3048"/>
                <a:gd name="connsiteX2" fmla="*/ 0 w 418147"/>
                <a:gd name="connsiteY2" fmla="*/ 1524 h 3048"/>
                <a:gd name="connsiteX3" fmla="*/ 209074 w 418147"/>
                <a:gd name="connsiteY3" fmla="*/ 0 h 3048"/>
                <a:gd name="connsiteX4" fmla="*/ 418148 w 418147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" h="3048">
                  <a:moveTo>
                    <a:pt x="418148" y="1524"/>
                  </a:moveTo>
                  <a:cubicBezTo>
                    <a:pt x="418148" y="2381"/>
                    <a:pt x="324517" y="3048"/>
                    <a:pt x="209074" y="3048"/>
                  </a:cubicBezTo>
                  <a:cubicBezTo>
                    <a:pt x="93631" y="3048"/>
                    <a:pt x="0" y="2381"/>
                    <a:pt x="0" y="1524"/>
                  </a:cubicBezTo>
                  <a:cubicBezTo>
                    <a:pt x="0" y="667"/>
                    <a:pt x="93631" y="0"/>
                    <a:pt x="209074" y="0"/>
                  </a:cubicBezTo>
                  <a:cubicBezTo>
                    <a:pt x="324517" y="0"/>
                    <a:pt x="418148" y="667"/>
                    <a:pt x="418148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DB7D6B4D-5558-4969-88ED-3F78580FA9F6}"/>
                </a:ext>
              </a:extLst>
            </p:cNvPr>
            <p:cNvSpPr/>
            <p:nvPr/>
          </p:nvSpPr>
          <p:spPr>
            <a:xfrm>
              <a:off x="8395049" y="5722988"/>
              <a:ext cx="196500" cy="2952"/>
            </a:xfrm>
            <a:custGeom>
              <a:avLst/>
              <a:gdLst>
                <a:gd name="connsiteX0" fmla="*/ 196501 w 196500"/>
                <a:gd name="connsiteY0" fmla="*/ 1524 h 2952"/>
                <a:gd name="connsiteX1" fmla="*/ 98298 w 196500"/>
                <a:gd name="connsiteY1" fmla="*/ 2953 h 2952"/>
                <a:gd name="connsiteX2" fmla="*/ 0 w 196500"/>
                <a:gd name="connsiteY2" fmla="*/ 1524 h 2952"/>
                <a:gd name="connsiteX3" fmla="*/ 98298 w 196500"/>
                <a:gd name="connsiteY3" fmla="*/ 0 h 2952"/>
                <a:gd name="connsiteX4" fmla="*/ 196501 w 196500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00" h="2952">
                  <a:moveTo>
                    <a:pt x="196501" y="1524"/>
                  </a:moveTo>
                  <a:cubicBezTo>
                    <a:pt x="196501" y="2286"/>
                    <a:pt x="152495" y="2953"/>
                    <a:pt x="98298" y="2953"/>
                  </a:cubicBezTo>
                  <a:cubicBezTo>
                    <a:pt x="44101" y="2953"/>
                    <a:pt x="0" y="2286"/>
                    <a:pt x="0" y="1524"/>
                  </a:cubicBezTo>
                  <a:cubicBezTo>
                    <a:pt x="0" y="762"/>
                    <a:pt x="44006" y="0"/>
                    <a:pt x="98298" y="0"/>
                  </a:cubicBezTo>
                  <a:cubicBezTo>
                    <a:pt x="152591" y="0"/>
                    <a:pt x="196501" y="667"/>
                    <a:pt x="19650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7885061B-DE89-43B4-B410-08D900851057}"/>
                </a:ext>
              </a:extLst>
            </p:cNvPr>
            <p:cNvSpPr/>
            <p:nvPr/>
          </p:nvSpPr>
          <p:spPr>
            <a:xfrm>
              <a:off x="8783606" y="5621639"/>
              <a:ext cx="12931" cy="154593"/>
            </a:xfrm>
            <a:custGeom>
              <a:avLst/>
              <a:gdLst>
                <a:gd name="connsiteX0" fmla="*/ 1587 w 12931"/>
                <a:gd name="connsiteY0" fmla="*/ 154594 h 154593"/>
                <a:gd name="connsiteX1" fmla="*/ 5588 w 12931"/>
                <a:gd name="connsiteY1" fmla="*/ 132020 h 154593"/>
                <a:gd name="connsiteX2" fmla="*/ 9874 w 12931"/>
                <a:gd name="connsiteY2" fmla="*/ 77156 h 154593"/>
                <a:gd name="connsiteX3" fmla="*/ 4540 w 12931"/>
                <a:gd name="connsiteY3" fmla="*/ 22482 h 154593"/>
                <a:gd name="connsiteX4" fmla="*/ 63 w 12931"/>
                <a:gd name="connsiteY4" fmla="*/ 3 h 154593"/>
                <a:gd name="connsiteX5" fmla="*/ 2254 w 12931"/>
                <a:gd name="connsiteY5" fmla="*/ 5718 h 154593"/>
                <a:gd name="connsiteX6" fmla="*/ 6635 w 12931"/>
                <a:gd name="connsiteY6" fmla="*/ 22006 h 154593"/>
                <a:gd name="connsiteX7" fmla="*/ 12922 w 12931"/>
                <a:gd name="connsiteY7" fmla="*/ 77156 h 154593"/>
                <a:gd name="connsiteX8" fmla="*/ 7683 w 12931"/>
                <a:gd name="connsiteY8" fmla="*/ 132401 h 154593"/>
                <a:gd name="connsiteX9" fmla="*/ 3683 w 12931"/>
                <a:gd name="connsiteY9" fmla="*/ 148784 h 154593"/>
                <a:gd name="connsiteX10" fmla="*/ 1587 w 12931"/>
                <a:gd name="connsiteY10" fmla="*/ 154594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" h="154593">
                  <a:moveTo>
                    <a:pt x="1587" y="154594"/>
                  </a:moveTo>
                  <a:cubicBezTo>
                    <a:pt x="1111" y="154594"/>
                    <a:pt x="3206" y="145926"/>
                    <a:pt x="5588" y="132020"/>
                  </a:cubicBezTo>
                  <a:cubicBezTo>
                    <a:pt x="8556" y="113885"/>
                    <a:pt x="9990" y="95532"/>
                    <a:pt x="9874" y="77156"/>
                  </a:cubicBezTo>
                  <a:cubicBezTo>
                    <a:pt x="9662" y="58812"/>
                    <a:pt x="7878" y="40521"/>
                    <a:pt x="4540" y="22482"/>
                  </a:cubicBezTo>
                  <a:cubicBezTo>
                    <a:pt x="1873" y="8576"/>
                    <a:pt x="-413" y="98"/>
                    <a:pt x="63" y="3"/>
                  </a:cubicBezTo>
                  <a:cubicBezTo>
                    <a:pt x="539" y="-92"/>
                    <a:pt x="1111" y="2004"/>
                    <a:pt x="2254" y="5718"/>
                  </a:cubicBezTo>
                  <a:cubicBezTo>
                    <a:pt x="3397" y="9433"/>
                    <a:pt x="5016" y="15243"/>
                    <a:pt x="6635" y="22006"/>
                  </a:cubicBezTo>
                  <a:cubicBezTo>
                    <a:pt x="10647" y="40120"/>
                    <a:pt x="12754" y="58604"/>
                    <a:pt x="12922" y="77156"/>
                  </a:cubicBezTo>
                  <a:cubicBezTo>
                    <a:pt x="13077" y="95702"/>
                    <a:pt x="11321" y="114214"/>
                    <a:pt x="7683" y="132401"/>
                  </a:cubicBezTo>
                  <a:cubicBezTo>
                    <a:pt x="6254" y="139354"/>
                    <a:pt x="4826" y="144974"/>
                    <a:pt x="3683" y="148784"/>
                  </a:cubicBezTo>
                  <a:cubicBezTo>
                    <a:pt x="3251" y="150807"/>
                    <a:pt x="2546" y="152762"/>
                    <a:pt x="1587" y="15459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7FFE1DCF-5B8F-497D-B05F-552371965D69}"/>
                </a:ext>
              </a:extLst>
            </p:cNvPr>
            <p:cNvSpPr/>
            <p:nvPr/>
          </p:nvSpPr>
          <p:spPr>
            <a:xfrm>
              <a:off x="8841245" y="5623071"/>
              <a:ext cx="21005" cy="156876"/>
            </a:xfrm>
            <a:custGeom>
              <a:avLst/>
              <a:gdLst>
                <a:gd name="connsiteX0" fmla="*/ 50 w 21005"/>
                <a:gd name="connsiteY0" fmla="*/ 0 h 156876"/>
                <a:gd name="connsiteX1" fmla="*/ 3384 w 21005"/>
                <a:gd name="connsiteY1" fmla="*/ 5429 h 156876"/>
                <a:gd name="connsiteX2" fmla="*/ 6718 w 21005"/>
                <a:gd name="connsiteY2" fmla="*/ 12192 h 156876"/>
                <a:gd name="connsiteX3" fmla="*/ 10528 w 21005"/>
                <a:gd name="connsiteY3" fmla="*/ 21717 h 156876"/>
                <a:gd name="connsiteX4" fmla="*/ 17672 w 21005"/>
                <a:gd name="connsiteY4" fmla="*/ 46672 h 156876"/>
                <a:gd name="connsiteX5" fmla="*/ 21006 w 21005"/>
                <a:gd name="connsiteY5" fmla="*/ 78296 h 156876"/>
                <a:gd name="connsiteX6" fmla="*/ 18243 w 21005"/>
                <a:gd name="connsiteY6" fmla="*/ 110014 h 156876"/>
                <a:gd name="connsiteX7" fmla="*/ 11481 w 21005"/>
                <a:gd name="connsiteY7" fmla="*/ 135064 h 156876"/>
                <a:gd name="connsiteX8" fmla="*/ 7766 w 21005"/>
                <a:gd name="connsiteY8" fmla="*/ 144589 h 156876"/>
                <a:gd name="connsiteX9" fmla="*/ 4527 w 21005"/>
                <a:gd name="connsiteY9" fmla="*/ 151352 h 156876"/>
                <a:gd name="connsiteX10" fmla="*/ 1289 w 21005"/>
                <a:gd name="connsiteY10" fmla="*/ 156876 h 156876"/>
                <a:gd name="connsiteX11" fmla="*/ 9385 w 21005"/>
                <a:gd name="connsiteY11" fmla="*/ 134683 h 156876"/>
                <a:gd name="connsiteX12" fmla="*/ 15481 w 21005"/>
                <a:gd name="connsiteY12" fmla="*/ 109823 h 156876"/>
                <a:gd name="connsiteX13" fmla="*/ 17958 w 21005"/>
                <a:gd name="connsiteY13" fmla="*/ 78581 h 156876"/>
                <a:gd name="connsiteX14" fmla="*/ 15005 w 21005"/>
                <a:gd name="connsiteY14" fmla="*/ 47530 h 156876"/>
                <a:gd name="connsiteX15" fmla="*/ 8528 w 21005"/>
                <a:gd name="connsiteY15" fmla="*/ 22765 h 156876"/>
                <a:gd name="connsiteX16" fmla="*/ 50 w 21005"/>
                <a:gd name="connsiteY16" fmla="*/ 0 h 1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5" h="156876">
                  <a:moveTo>
                    <a:pt x="50" y="0"/>
                  </a:moveTo>
                  <a:cubicBezTo>
                    <a:pt x="1381" y="1666"/>
                    <a:pt x="2501" y="3489"/>
                    <a:pt x="3384" y="5429"/>
                  </a:cubicBezTo>
                  <a:cubicBezTo>
                    <a:pt x="4646" y="7606"/>
                    <a:pt x="5760" y="9866"/>
                    <a:pt x="6718" y="12192"/>
                  </a:cubicBezTo>
                  <a:cubicBezTo>
                    <a:pt x="8152" y="15299"/>
                    <a:pt x="9424" y="18478"/>
                    <a:pt x="10528" y="21717"/>
                  </a:cubicBezTo>
                  <a:cubicBezTo>
                    <a:pt x="13582" y="29828"/>
                    <a:pt x="15972" y="38174"/>
                    <a:pt x="17672" y="46672"/>
                  </a:cubicBezTo>
                  <a:cubicBezTo>
                    <a:pt x="19719" y="57094"/>
                    <a:pt x="20835" y="67676"/>
                    <a:pt x="21006" y="78296"/>
                  </a:cubicBezTo>
                  <a:cubicBezTo>
                    <a:pt x="20965" y="88927"/>
                    <a:pt x="20041" y="99536"/>
                    <a:pt x="18243" y="110014"/>
                  </a:cubicBezTo>
                  <a:cubicBezTo>
                    <a:pt x="16642" y="118526"/>
                    <a:pt x="14381" y="126902"/>
                    <a:pt x="11481" y="135064"/>
                  </a:cubicBezTo>
                  <a:cubicBezTo>
                    <a:pt x="10337" y="138589"/>
                    <a:pt x="8909" y="141637"/>
                    <a:pt x="7766" y="144589"/>
                  </a:cubicBezTo>
                  <a:cubicBezTo>
                    <a:pt x="6855" y="146921"/>
                    <a:pt x="5773" y="149182"/>
                    <a:pt x="4527" y="151352"/>
                  </a:cubicBezTo>
                  <a:cubicBezTo>
                    <a:pt x="3674" y="153317"/>
                    <a:pt x="2587" y="155173"/>
                    <a:pt x="1289" y="156876"/>
                  </a:cubicBezTo>
                  <a:cubicBezTo>
                    <a:pt x="717" y="156877"/>
                    <a:pt x="4908" y="148495"/>
                    <a:pt x="9385" y="134683"/>
                  </a:cubicBezTo>
                  <a:cubicBezTo>
                    <a:pt x="11972" y="126543"/>
                    <a:pt x="14009" y="118237"/>
                    <a:pt x="15481" y="109823"/>
                  </a:cubicBezTo>
                  <a:cubicBezTo>
                    <a:pt x="17128" y="99491"/>
                    <a:pt x="17956" y="89044"/>
                    <a:pt x="17958" y="78581"/>
                  </a:cubicBezTo>
                  <a:cubicBezTo>
                    <a:pt x="17760" y="68171"/>
                    <a:pt x="16773" y="57791"/>
                    <a:pt x="15005" y="47530"/>
                  </a:cubicBezTo>
                  <a:cubicBezTo>
                    <a:pt x="13401" y="39139"/>
                    <a:pt x="11237" y="30866"/>
                    <a:pt x="8528" y="22765"/>
                  </a:cubicBezTo>
                  <a:cubicBezTo>
                    <a:pt x="3860" y="8287"/>
                    <a:pt x="-521" y="190"/>
                    <a:pt x="50" y="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493BFB1A-94B2-4A6D-852B-EDDC9F6EA169}"/>
                </a:ext>
              </a:extLst>
            </p:cNvPr>
            <p:cNvSpPr/>
            <p:nvPr/>
          </p:nvSpPr>
          <p:spPr>
            <a:xfrm>
              <a:off x="8217879" y="5630214"/>
              <a:ext cx="23278" cy="147351"/>
            </a:xfrm>
            <a:custGeom>
              <a:avLst/>
              <a:gdLst>
                <a:gd name="connsiteX0" fmla="*/ 21245 w 23278"/>
                <a:gd name="connsiteY0" fmla="*/ 147352 h 147351"/>
                <a:gd name="connsiteX1" fmla="*/ 17721 w 23278"/>
                <a:gd name="connsiteY1" fmla="*/ 142304 h 147351"/>
                <a:gd name="connsiteX2" fmla="*/ 14197 w 23278"/>
                <a:gd name="connsiteY2" fmla="*/ 136017 h 147351"/>
                <a:gd name="connsiteX3" fmla="*/ 10196 w 23278"/>
                <a:gd name="connsiteY3" fmla="*/ 127349 h 147351"/>
                <a:gd name="connsiteX4" fmla="*/ 2862 w 23278"/>
                <a:gd name="connsiteY4" fmla="*/ 103632 h 147351"/>
                <a:gd name="connsiteX5" fmla="*/ 4 w 23278"/>
                <a:gd name="connsiteY5" fmla="*/ 73343 h 147351"/>
                <a:gd name="connsiteX6" fmla="*/ 3719 w 23278"/>
                <a:gd name="connsiteY6" fmla="*/ 43148 h 147351"/>
                <a:gd name="connsiteX7" fmla="*/ 11720 w 23278"/>
                <a:gd name="connsiteY7" fmla="*/ 19621 h 147351"/>
                <a:gd name="connsiteX8" fmla="*/ 15911 w 23278"/>
                <a:gd name="connsiteY8" fmla="*/ 11144 h 147351"/>
                <a:gd name="connsiteX9" fmla="*/ 19626 w 23278"/>
                <a:gd name="connsiteY9" fmla="*/ 4953 h 147351"/>
                <a:gd name="connsiteX10" fmla="*/ 23245 w 23278"/>
                <a:gd name="connsiteY10" fmla="*/ 0 h 147351"/>
                <a:gd name="connsiteX11" fmla="*/ 13720 w 23278"/>
                <a:gd name="connsiteY11" fmla="*/ 20479 h 147351"/>
                <a:gd name="connsiteX12" fmla="*/ 6577 w 23278"/>
                <a:gd name="connsiteY12" fmla="*/ 43815 h 147351"/>
                <a:gd name="connsiteX13" fmla="*/ 3148 w 23278"/>
                <a:gd name="connsiteY13" fmla="*/ 73438 h 147351"/>
                <a:gd name="connsiteX14" fmla="*/ 5719 w 23278"/>
                <a:gd name="connsiteY14" fmla="*/ 103156 h 147351"/>
                <a:gd name="connsiteX15" fmla="*/ 12292 w 23278"/>
                <a:gd name="connsiteY15" fmla="*/ 126587 h 147351"/>
                <a:gd name="connsiteX16" fmla="*/ 21245 w 23278"/>
                <a:gd name="connsiteY16" fmla="*/ 14735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78" h="147351">
                  <a:moveTo>
                    <a:pt x="21245" y="147352"/>
                  </a:moveTo>
                  <a:cubicBezTo>
                    <a:pt x="19863" y="145824"/>
                    <a:pt x="18678" y="144128"/>
                    <a:pt x="17721" y="142304"/>
                  </a:cubicBezTo>
                  <a:cubicBezTo>
                    <a:pt x="16436" y="140272"/>
                    <a:pt x="15259" y="138174"/>
                    <a:pt x="14197" y="136017"/>
                  </a:cubicBezTo>
                  <a:cubicBezTo>
                    <a:pt x="13054" y="133540"/>
                    <a:pt x="11434" y="130683"/>
                    <a:pt x="10196" y="127349"/>
                  </a:cubicBezTo>
                  <a:cubicBezTo>
                    <a:pt x="7029" y="119685"/>
                    <a:pt x="4574" y="111746"/>
                    <a:pt x="2862" y="103632"/>
                  </a:cubicBezTo>
                  <a:cubicBezTo>
                    <a:pt x="886" y="93658"/>
                    <a:pt x="-72" y="83510"/>
                    <a:pt x="4" y="73343"/>
                  </a:cubicBezTo>
                  <a:cubicBezTo>
                    <a:pt x="201" y="63177"/>
                    <a:pt x="1446" y="53059"/>
                    <a:pt x="3719" y="43148"/>
                  </a:cubicBezTo>
                  <a:cubicBezTo>
                    <a:pt x="5600" y="35060"/>
                    <a:pt x="8280" y="27179"/>
                    <a:pt x="11720" y="19621"/>
                  </a:cubicBezTo>
                  <a:cubicBezTo>
                    <a:pt x="12925" y="16705"/>
                    <a:pt x="14325" y="13873"/>
                    <a:pt x="15911" y="11144"/>
                  </a:cubicBezTo>
                  <a:cubicBezTo>
                    <a:pt x="16991" y="8989"/>
                    <a:pt x="18233" y="6920"/>
                    <a:pt x="19626" y="4953"/>
                  </a:cubicBezTo>
                  <a:cubicBezTo>
                    <a:pt x="20645" y="3173"/>
                    <a:pt x="21859" y="1512"/>
                    <a:pt x="23245" y="0"/>
                  </a:cubicBezTo>
                  <a:cubicBezTo>
                    <a:pt x="23721" y="0"/>
                    <a:pt x="18959" y="7620"/>
                    <a:pt x="13720" y="20479"/>
                  </a:cubicBezTo>
                  <a:cubicBezTo>
                    <a:pt x="10689" y="28043"/>
                    <a:pt x="8299" y="35850"/>
                    <a:pt x="6577" y="43815"/>
                  </a:cubicBezTo>
                  <a:cubicBezTo>
                    <a:pt x="4491" y="53557"/>
                    <a:pt x="3343" y="63477"/>
                    <a:pt x="3148" y="73438"/>
                  </a:cubicBezTo>
                  <a:cubicBezTo>
                    <a:pt x="3085" y="83402"/>
                    <a:pt x="3946" y="93350"/>
                    <a:pt x="5719" y="103156"/>
                  </a:cubicBezTo>
                  <a:cubicBezTo>
                    <a:pt x="7272" y="111131"/>
                    <a:pt x="9470" y="118967"/>
                    <a:pt x="12292" y="126587"/>
                  </a:cubicBezTo>
                  <a:cubicBezTo>
                    <a:pt x="17530" y="139636"/>
                    <a:pt x="22198" y="146971"/>
                    <a:pt x="21245" y="14735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67FE6FA2-8EA8-4F58-92CA-64DB7953E25A}"/>
                </a:ext>
              </a:extLst>
            </p:cNvPr>
            <p:cNvSpPr/>
            <p:nvPr/>
          </p:nvSpPr>
          <p:spPr>
            <a:xfrm>
              <a:off x="8133184" y="5629548"/>
              <a:ext cx="25209" cy="166306"/>
            </a:xfrm>
            <a:custGeom>
              <a:avLst/>
              <a:gdLst>
                <a:gd name="connsiteX0" fmla="*/ 25168 w 25209"/>
                <a:gd name="connsiteY0" fmla="*/ 166306 h 166306"/>
                <a:gd name="connsiteX1" fmla="*/ 21263 w 25209"/>
                <a:gd name="connsiteY1" fmla="*/ 160591 h 166306"/>
                <a:gd name="connsiteX2" fmla="*/ 17358 w 25209"/>
                <a:gd name="connsiteY2" fmla="*/ 153543 h 166306"/>
                <a:gd name="connsiteX3" fmla="*/ 12786 w 25209"/>
                <a:gd name="connsiteY3" fmla="*/ 144018 h 166306"/>
                <a:gd name="connsiteX4" fmla="*/ 4213 w 25209"/>
                <a:gd name="connsiteY4" fmla="*/ 117538 h 166306"/>
                <a:gd name="connsiteX5" fmla="*/ 22 w 25209"/>
                <a:gd name="connsiteY5" fmla="*/ 83629 h 166306"/>
                <a:gd name="connsiteX6" fmla="*/ 2689 w 25209"/>
                <a:gd name="connsiteY6" fmla="*/ 49530 h 166306"/>
                <a:gd name="connsiteX7" fmla="*/ 10119 w 25209"/>
                <a:gd name="connsiteY7" fmla="*/ 22670 h 166306"/>
                <a:gd name="connsiteX8" fmla="*/ 14215 w 25209"/>
                <a:gd name="connsiteY8" fmla="*/ 13145 h 166306"/>
                <a:gd name="connsiteX9" fmla="*/ 17834 w 25209"/>
                <a:gd name="connsiteY9" fmla="*/ 5905 h 166306"/>
                <a:gd name="connsiteX10" fmla="*/ 21454 w 25209"/>
                <a:gd name="connsiteY10" fmla="*/ 0 h 166306"/>
                <a:gd name="connsiteX11" fmla="*/ 11929 w 25209"/>
                <a:gd name="connsiteY11" fmla="*/ 23717 h 166306"/>
                <a:gd name="connsiteX12" fmla="*/ 5261 w 25209"/>
                <a:gd name="connsiteY12" fmla="*/ 50387 h 166306"/>
                <a:gd name="connsiteX13" fmla="*/ 2880 w 25209"/>
                <a:gd name="connsiteY13" fmla="*/ 83915 h 166306"/>
                <a:gd name="connsiteX14" fmla="*/ 14596 w 25209"/>
                <a:gd name="connsiteY14" fmla="*/ 143637 h 166306"/>
                <a:gd name="connsiteX15" fmla="*/ 25168 w 25209"/>
                <a:gd name="connsiteY15" fmla="*/ 166306 h 1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09" h="166306">
                  <a:moveTo>
                    <a:pt x="25168" y="166306"/>
                  </a:moveTo>
                  <a:cubicBezTo>
                    <a:pt x="23658" y="164552"/>
                    <a:pt x="22348" y="162636"/>
                    <a:pt x="21263" y="160591"/>
                  </a:cubicBezTo>
                  <a:cubicBezTo>
                    <a:pt x="19812" y="158328"/>
                    <a:pt x="18508" y="155973"/>
                    <a:pt x="17358" y="153543"/>
                  </a:cubicBezTo>
                  <a:cubicBezTo>
                    <a:pt x="16024" y="150686"/>
                    <a:pt x="14215" y="147542"/>
                    <a:pt x="12786" y="144018"/>
                  </a:cubicBezTo>
                  <a:cubicBezTo>
                    <a:pt x="9195" y="135446"/>
                    <a:pt x="6328" y="126588"/>
                    <a:pt x="4213" y="117538"/>
                  </a:cubicBezTo>
                  <a:cubicBezTo>
                    <a:pt x="1723" y="106398"/>
                    <a:pt x="319" y="95041"/>
                    <a:pt x="22" y="83629"/>
                  </a:cubicBezTo>
                  <a:cubicBezTo>
                    <a:pt x="-156" y="72205"/>
                    <a:pt x="737" y="60788"/>
                    <a:pt x="2689" y="49530"/>
                  </a:cubicBezTo>
                  <a:cubicBezTo>
                    <a:pt x="4367" y="40375"/>
                    <a:pt x="6853" y="31386"/>
                    <a:pt x="10119" y="22670"/>
                  </a:cubicBezTo>
                  <a:cubicBezTo>
                    <a:pt x="11326" y="19429"/>
                    <a:pt x="12693" y="16250"/>
                    <a:pt x="14215" y="13145"/>
                  </a:cubicBezTo>
                  <a:cubicBezTo>
                    <a:pt x="15285" y="10666"/>
                    <a:pt x="16494" y="8249"/>
                    <a:pt x="17834" y="5905"/>
                  </a:cubicBezTo>
                  <a:cubicBezTo>
                    <a:pt x="18823" y="3812"/>
                    <a:pt x="20037" y="1832"/>
                    <a:pt x="21454" y="0"/>
                  </a:cubicBezTo>
                  <a:cubicBezTo>
                    <a:pt x="22025" y="0"/>
                    <a:pt x="17167" y="8858"/>
                    <a:pt x="11929" y="23717"/>
                  </a:cubicBezTo>
                  <a:cubicBezTo>
                    <a:pt x="9023" y="32422"/>
                    <a:pt x="6794" y="41339"/>
                    <a:pt x="5261" y="50387"/>
                  </a:cubicBezTo>
                  <a:cubicBezTo>
                    <a:pt x="3507" y="61474"/>
                    <a:pt x="2710" y="72691"/>
                    <a:pt x="2880" y="83915"/>
                  </a:cubicBezTo>
                  <a:cubicBezTo>
                    <a:pt x="3339" y="104346"/>
                    <a:pt x="7302" y="124546"/>
                    <a:pt x="14596" y="143637"/>
                  </a:cubicBezTo>
                  <a:cubicBezTo>
                    <a:pt x="20215" y="157639"/>
                    <a:pt x="25740" y="165735"/>
                    <a:pt x="25168" y="16630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E8B863F6-5ECA-4F68-B80F-BA656FCF87DA}"/>
                </a:ext>
              </a:extLst>
            </p:cNvPr>
            <p:cNvSpPr/>
            <p:nvPr/>
          </p:nvSpPr>
          <p:spPr>
            <a:xfrm>
              <a:off x="8568499" y="6007881"/>
              <a:ext cx="278415" cy="143827"/>
            </a:xfrm>
            <a:custGeom>
              <a:avLst/>
              <a:gdLst>
                <a:gd name="connsiteX0" fmla="*/ 278416 w 278415"/>
                <a:gd name="connsiteY0" fmla="*/ 0 h 143827"/>
                <a:gd name="connsiteX1" fmla="*/ 278416 w 278415"/>
                <a:gd name="connsiteY1" fmla="*/ 143828 h 143827"/>
                <a:gd name="connsiteX2" fmla="*/ 0 w 278415"/>
                <a:gd name="connsiteY2" fmla="*/ 143828 h 143827"/>
                <a:gd name="connsiteX3" fmla="*/ 0 w 278415"/>
                <a:gd name="connsiteY3" fmla="*/ 0 h 14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415" h="143827">
                  <a:moveTo>
                    <a:pt x="278416" y="0"/>
                  </a:moveTo>
                  <a:lnTo>
                    <a:pt x="278416" y="143828"/>
                  </a:lnTo>
                  <a:lnTo>
                    <a:pt x="0" y="143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CC94526-373D-400F-AD66-17100D1B2783}"/>
                </a:ext>
              </a:extLst>
            </p:cNvPr>
            <p:cNvSpPr/>
            <p:nvPr/>
          </p:nvSpPr>
          <p:spPr>
            <a:xfrm>
              <a:off x="7947896" y="5992450"/>
              <a:ext cx="911972" cy="169547"/>
            </a:xfrm>
            <a:custGeom>
              <a:avLst/>
              <a:gdLst>
                <a:gd name="connsiteX0" fmla="*/ 49 w 911972"/>
                <a:gd name="connsiteY0" fmla="*/ 88582 h 169547"/>
                <a:gd name="connsiteX1" fmla="*/ 49 w 911972"/>
                <a:gd name="connsiteY1" fmla="*/ 92392 h 169547"/>
                <a:gd name="connsiteX2" fmla="*/ 82822 w 911972"/>
                <a:gd name="connsiteY2" fmla="*/ 169545 h 169547"/>
                <a:gd name="connsiteX3" fmla="*/ 911497 w 911972"/>
                <a:gd name="connsiteY3" fmla="*/ 169545 h 169547"/>
                <a:gd name="connsiteX4" fmla="*/ 911497 w 911972"/>
                <a:gd name="connsiteY4" fmla="*/ 159163 h 169547"/>
                <a:gd name="connsiteX5" fmla="*/ 715186 w 911972"/>
                <a:gd name="connsiteY5" fmla="*/ 159163 h 169547"/>
                <a:gd name="connsiteX6" fmla="*/ 643273 w 911972"/>
                <a:gd name="connsiteY6" fmla="*/ 87249 h 169547"/>
                <a:gd name="connsiteX7" fmla="*/ 643273 w 911972"/>
                <a:gd name="connsiteY7" fmla="*/ 87249 h 169547"/>
                <a:gd name="connsiteX8" fmla="*/ 715186 w 911972"/>
                <a:gd name="connsiteY8" fmla="*/ 15335 h 169547"/>
                <a:gd name="connsiteX9" fmla="*/ 911973 w 911972"/>
                <a:gd name="connsiteY9" fmla="*/ 15335 h 169547"/>
                <a:gd name="connsiteX10" fmla="*/ 911973 w 911972"/>
                <a:gd name="connsiteY10" fmla="*/ 0 h 169547"/>
                <a:gd name="connsiteX11" fmla="*/ 82726 w 911972"/>
                <a:gd name="connsiteY11" fmla="*/ 2857 h 169547"/>
                <a:gd name="connsiteX12" fmla="*/ 0 w 911972"/>
                <a:gd name="connsiteY12" fmla="*/ 85866 h 169547"/>
                <a:gd name="connsiteX13" fmla="*/ 49 w 911972"/>
                <a:gd name="connsiteY13" fmla="*/ 88582 h 16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972" h="169547">
                  <a:moveTo>
                    <a:pt x="49" y="88582"/>
                  </a:moveTo>
                  <a:cubicBezTo>
                    <a:pt x="49" y="89821"/>
                    <a:pt x="49" y="91059"/>
                    <a:pt x="49" y="92392"/>
                  </a:cubicBezTo>
                  <a:cubicBezTo>
                    <a:pt x="2779" y="136007"/>
                    <a:pt x="39122" y="169883"/>
                    <a:pt x="82822" y="169545"/>
                  </a:cubicBezTo>
                  <a:lnTo>
                    <a:pt x="911497" y="169545"/>
                  </a:lnTo>
                  <a:lnTo>
                    <a:pt x="911497" y="159163"/>
                  </a:lnTo>
                  <a:lnTo>
                    <a:pt x="715186" y="159163"/>
                  </a:lnTo>
                  <a:cubicBezTo>
                    <a:pt x="675470" y="159163"/>
                    <a:pt x="643273" y="126966"/>
                    <a:pt x="643273" y="87249"/>
                  </a:cubicBezTo>
                  <a:lnTo>
                    <a:pt x="643273" y="87249"/>
                  </a:lnTo>
                  <a:cubicBezTo>
                    <a:pt x="643273" y="47532"/>
                    <a:pt x="675469" y="15335"/>
                    <a:pt x="715186" y="15335"/>
                  </a:cubicBezTo>
                  <a:lnTo>
                    <a:pt x="911973" y="15335"/>
                  </a:lnTo>
                  <a:lnTo>
                    <a:pt x="911973" y="0"/>
                  </a:lnTo>
                  <a:lnTo>
                    <a:pt x="82726" y="2857"/>
                  </a:lnTo>
                  <a:cubicBezTo>
                    <a:pt x="36960" y="2935"/>
                    <a:pt x="-78" y="40100"/>
                    <a:pt x="0" y="85866"/>
                  </a:cubicBezTo>
                  <a:cubicBezTo>
                    <a:pt x="2" y="86772"/>
                    <a:pt x="18" y="87677"/>
                    <a:pt x="49" y="8858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75DE0224-09E9-49AD-8C8C-CE3A0657C353}"/>
                </a:ext>
              </a:extLst>
            </p:cNvPr>
            <p:cNvSpPr/>
            <p:nvPr/>
          </p:nvSpPr>
          <p:spPr>
            <a:xfrm>
              <a:off x="8591264" y="6080175"/>
              <a:ext cx="255650" cy="3048"/>
            </a:xfrm>
            <a:custGeom>
              <a:avLst/>
              <a:gdLst>
                <a:gd name="connsiteX0" fmla="*/ 255651 w 255650"/>
                <a:gd name="connsiteY0" fmla="*/ 1524 h 3048"/>
                <a:gd name="connsiteX1" fmla="*/ 127826 w 255650"/>
                <a:gd name="connsiteY1" fmla="*/ 3048 h 3048"/>
                <a:gd name="connsiteX2" fmla="*/ 0 w 255650"/>
                <a:gd name="connsiteY2" fmla="*/ 1524 h 3048"/>
                <a:gd name="connsiteX3" fmla="*/ 127826 w 255650"/>
                <a:gd name="connsiteY3" fmla="*/ 0 h 3048"/>
                <a:gd name="connsiteX4" fmla="*/ 255651 w 255650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50" h="3048">
                  <a:moveTo>
                    <a:pt x="255651" y="1524"/>
                  </a:moveTo>
                  <a:cubicBezTo>
                    <a:pt x="255651" y="2381"/>
                    <a:pt x="198501" y="3048"/>
                    <a:pt x="127826" y="3048"/>
                  </a:cubicBezTo>
                  <a:cubicBezTo>
                    <a:pt x="57150" y="3048"/>
                    <a:pt x="0" y="2381"/>
                    <a:pt x="0" y="1524"/>
                  </a:cubicBezTo>
                  <a:cubicBezTo>
                    <a:pt x="0" y="667"/>
                    <a:pt x="57150" y="0"/>
                    <a:pt x="127826" y="0"/>
                  </a:cubicBezTo>
                  <a:cubicBezTo>
                    <a:pt x="198501" y="0"/>
                    <a:pt x="255651" y="857"/>
                    <a:pt x="25565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EC42D809-CF76-4945-B0D6-4E89762463DF}"/>
                </a:ext>
              </a:extLst>
            </p:cNvPr>
            <p:cNvSpPr/>
            <p:nvPr/>
          </p:nvSpPr>
          <p:spPr>
            <a:xfrm>
              <a:off x="8600979" y="6112560"/>
              <a:ext cx="241839" cy="3048"/>
            </a:xfrm>
            <a:custGeom>
              <a:avLst/>
              <a:gdLst>
                <a:gd name="connsiteX0" fmla="*/ 241840 w 241839"/>
                <a:gd name="connsiteY0" fmla="*/ 1524 h 3048"/>
                <a:gd name="connsiteX1" fmla="*/ 120968 w 241839"/>
                <a:gd name="connsiteY1" fmla="*/ 3048 h 3048"/>
                <a:gd name="connsiteX2" fmla="*/ 0 w 241839"/>
                <a:gd name="connsiteY2" fmla="*/ 1524 h 3048"/>
                <a:gd name="connsiteX3" fmla="*/ 120968 w 241839"/>
                <a:gd name="connsiteY3" fmla="*/ 0 h 3048"/>
                <a:gd name="connsiteX4" fmla="*/ 241840 w 241839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839" h="3048">
                  <a:moveTo>
                    <a:pt x="241840" y="1524"/>
                  </a:moveTo>
                  <a:cubicBezTo>
                    <a:pt x="241840" y="2381"/>
                    <a:pt x="187738" y="3048"/>
                    <a:pt x="120968" y="3048"/>
                  </a:cubicBezTo>
                  <a:cubicBezTo>
                    <a:pt x="54197" y="3048"/>
                    <a:pt x="0" y="2381"/>
                    <a:pt x="0" y="1524"/>
                  </a:cubicBezTo>
                  <a:cubicBezTo>
                    <a:pt x="0" y="667"/>
                    <a:pt x="54102" y="0"/>
                    <a:pt x="120968" y="0"/>
                  </a:cubicBezTo>
                  <a:cubicBezTo>
                    <a:pt x="187833" y="0"/>
                    <a:pt x="241840" y="762"/>
                    <a:pt x="241840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2CBF2851-B900-4CCB-A6FF-90226A022D0D}"/>
                </a:ext>
              </a:extLst>
            </p:cNvPr>
            <p:cNvSpPr/>
            <p:nvPr/>
          </p:nvSpPr>
          <p:spPr>
            <a:xfrm>
              <a:off x="8629364" y="6142278"/>
              <a:ext cx="217550" cy="2952"/>
            </a:xfrm>
            <a:custGeom>
              <a:avLst/>
              <a:gdLst>
                <a:gd name="connsiteX0" fmla="*/ 217551 w 217550"/>
                <a:gd name="connsiteY0" fmla="*/ 1429 h 2952"/>
                <a:gd name="connsiteX1" fmla="*/ 108776 w 217550"/>
                <a:gd name="connsiteY1" fmla="*/ 2953 h 2952"/>
                <a:gd name="connsiteX2" fmla="*/ 0 w 217550"/>
                <a:gd name="connsiteY2" fmla="*/ 1429 h 2952"/>
                <a:gd name="connsiteX3" fmla="*/ 108776 w 217550"/>
                <a:gd name="connsiteY3" fmla="*/ 0 h 2952"/>
                <a:gd name="connsiteX4" fmla="*/ 217551 w 217550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50" h="2952">
                  <a:moveTo>
                    <a:pt x="217551" y="1429"/>
                  </a:moveTo>
                  <a:cubicBezTo>
                    <a:pt x="217551" y="2286"/>
                    <a:pt x="168783" y="2953"/>
                    <a:pt x="108776" y="2953"/>
                  </a:cubicBezTo>
                  <a:cubicBezTo>
                    <a:pt x="48768" y="2953"/>
                    <a:pt x="0" y="2286"/>
                    <a:pt x="0" y="1429"/>
                  </a:cubicBezTo>
                  <a:cubicBezTo>
                    <a:pt x="0" y="571"/>
                    <a:pt x="48673" y="0"/>
                    <a:pt x="108776" y="0"/>
                  </a:cubicBezTo>
                  <a:cubicBezTo>
                    <a:pt x="168878" y="0"/>
                    <a:pt x="217551" y="667"/>
                    <a:pt x="217551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231F810E-96B0-436B-8D96-A827D859CF62}"/>
                </a:ext>
              </a:extLst>
            </p:cNvPr>
            <p:cNvSpPr/>
            <p:nvPr/>
          </p:nvSpPr>
          <p:spPr>
            <a:xfrm>
              <a:off x="8596502" y="6050933"/>
              <a:ext cx="250412" cy="3048"/>
            </a:xfrm>
            <a:custGeom>
              <a:avLst/>
              <a:gdLst>
                <a:gd name="connsiteX0" fmla="*/ 250412 w 250412"/>
                <a:gd name="connsiteY0" fmla="*/ 1524 h 3048"/>
                <a:gd name="connsiteX1" fmla="*/ 125159 w 250412"/>
                <a:gd name="connsiteY1" fmla="*/ 3048 h 3048"/>
                <a:gd name="connsiteX2" fmla="*/ 0 w 250412"/>
                <a:gd name="connsiteY2" fmla="*/ 1524 h 3048"/>
                <a:gd name="connsiteX3" fmla="*/ 125159 w 250412"/>
                <a:gd name="connsiteY3" fmla="*/ 0 h 3048"/>
                <a:gd name="connsiteX4" fmla="*/ 250412 w 250412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12" h="3048">
                  <a:moveTo>
                    <a:pt x="250412" y="1524"/>
                  </a:moveTo>
                  <a:cubicBezTo>
                    <a:pt x="250412" y="2381"/>
                    <a:pt x="194310" y="3048"/>
                    <a:pt x="125159" y="3048"/>
                  </a:cubicBezTo>
                  <a:cubicBezTo>
                    <a:pt x="56007" y="3048"/>
                    <a:pt x="0" y="2381"/>
                    <a:pt x="0" y="1524"/>
                  </a:cubicBezTo>
                  <a:cubicBezTo>
                    <a:pt x="0" y="667"/>
                    <a:pt x="56007" y="0"/>
                    <a:pt x="125159" y="0"/>
                  </a:cubicBezTo>
                  <a:cubicBezTo>
                    <a:pt x="194310" y="0"/>
                    <a:pt x="250412" y="762"/>
                    <a:pt x="250412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29625A96-B647-4539-8AF2-39C09DAF8983}"/>
                </a:ext>
              </a:extLst>
            </p:cNvPr>
            <p:cNvSpPr/>
            <p:nvPr/>
          </p:nvSpPr>
          <p:spPr>
            <a:xfrm>
              <a:off x="8620125" y="6022454"/>
              <a:ext cx="222694" cy="2952"/>
            </a:xfrm>
            <a:custGeom>
              <a:avLst/>
              <a:gdLst>
                <a:gd name="connsiteX0" fmla="*/ 222695 w 222694"/>
                <a:gd name="connsiteY0" fmla="*/ 1429 h 2952"/>
                <a:gd name="connsiteX1" fmla="*/ 111252 w 222694"/>
                <a:gd name="connsiteY1" fmla="*/ 2953 h 2952"/>
                <a:gd name="connsiteX2" fmla="*/ 0 w 222694"/>
                <a:gd name="connsiteY2" fmla="*/ 1429 h 2952"/>
                <a:gd name="connsiteX3" fmla="*/ 111443 w 222694"/>
                <a:gd name="connsiteY3" fmla="*/ 0 h 2952"/>
                <a:gd name="connsiteX4" fmla="*/ 222695 w 222694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94" h="2952">
                  <a:moveTo>
                    <a:pt x="222695" y="1429"/>
                  </a:moveTo>
                  <a:cubicBezTo>
                    <a:pt x="222695" y="2286"/>
                    <a:pt x="172784" y="2953"/>
                    <a:pt x="111252" y="2953"/>
                  </a:cubicBezTo>
                  <a:cubicBezTo>
                    <a:pt x="49721" y="2953"/>
                    <a:pt x="0" y="1429"/>
                    <a:pt x="0" y="1429"/>
                  </a:cubicBezTo>
                  <a:cubicBezTo>
                    <a:pt x="0" y="1429"/>
                    <a:pt x="49911" y="0"/>
                    <a:pt x="111443" y="0"/>
                  </a:cubicBezTo>
                  <a:cubicBezTo>
                    <a:pt x="172974" y="0"/>
                    <a:pt x="222695" y="190"/>
                    <a:pt x="222695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672ABE39-DD25-4D79-ABCC-08F08596237C}"/>
                </a:ext>
              </a:extLst>
            </p:cNvPr>
            <p:cNvSpPr/>
            <p:nvPr/>
          </p:nvSpPr>
          <p:spPr>
            <a:xfrm>
              <a:off x="8009039" y="5997784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5" y="58197"/>
                    <a:pt x="-3134" y="107614"/>
                    <a:pt x="23488" y="144209"/>
                  </a:cubicBezTo>
                  <a:cubicBezTo>
                    <a:pt x="28943" y="151524"/>
                    <a:pt x="34996" y="158374"/>
                    <a:pt x="41585" y="164687"/>
                  </a:cubicBezTo>
                  <a:cubicBezTo>
                    <a:pt x="39344" y="163589"/>
                    <a:pt x="37313" y="162106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4" y="14213"/>
                    <a:pt x="28685" y="9136"/>
                    <a:pt x="33679" y="4572"/>
                  </a:cubicBezTo>
                  <a:cubicBezTo>
                    <a:pt x="35449" y="2807"/>
                    <a:pt x="37433" y="1271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0C86532D-3F91-4A1D-9829-11805574E6ED}"/>
                </a:ext>
              </a:extLst>
            </p:cNvPr>
            <p:cNvSpPr/>
            <p:nvPr/>
          </p:nvSpPr>
          <p:spPr>
            <a:xfrm>
              <a:off x="7980575" y="5994736"/>
              <a:ext cx="41379" cy="164687"/>
            </a:xfrm>
            <a:custGeom>
              <a:avLst/>
              <a:gdLst>
                <a:gd name="connsiteX0" fmla="*/ 39475 w 41379"/>
                <a:gd name="connsiteY0" fmla="*/ 0 h 164687"/>
                <a:gd name="connsiteX1" fmla="*/ 21853 w 41379"/>
                <a:gd name="connsiteY1" fmla="*/ 20955 h 164687"/>
                <a:gd name="connsiteX2" fmla="*/ 23282 w 41379"/>
                <a:gd name="connsiteY2" fmla="*/ 144209 h 164687"/>
                <a:gd name="connsiteX3" fmla="*/ 41380 w 41379"/>
                <a:gd name="connsiteY3" fmla="*/ 164687 h 164687"/>
                <a:gd name="connsiteX4" fmla="*/ 35379 w 41379"/>
                <a:gd name="connsiteY4" fmla="*/ 160306 h 164687"/>
                <a:gd name="connsiteX5" fmla="*/ 21568 w 41379"/>
                <a:gd name="connsiteY5" fmla="*/ 145447 h 164687"/>
                <a:gd name="connsiteX6" fmla="*/ 20425 w 41379"/>
                <a:gd name="connsiteY6" fmla="*/ 19622 h 164687"/>
                <a:gd name="connsiteX7" fmla="*/ 33855 w 41379"/>
                <a:gd name="connsiteY7" fmla="*/ 4477 h 164687"/>
                <a:gd name="connsiteX8" fmla="*/ 39475 w 41379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79" h="164687">
                  <a:moveTo>
                    <a:pt x="39475" y="0"/>
                  </a:moveTo>
                  <a:cubicBezTo>
                    <a:pt x="33099" y="6547"/>
                    <a:pt x="27210" y="13551"/>
                    <a:pt x="21853" y="20955"/>
                  </a:cubicBezTo>
                  <a:cubicBezTo>
                    <a:pt x="-3942" y="58159"/>
                    <a:pt x="-3368" y="107612"/>
                    <a:pt x="23282" y="144209"/>
                  </a:cubicBezTo>
                  <a:cubicBezTo>
                    <a:pt x="28838" y="151442"/>
                    <a:pt x="34885" y="158285"/>
                    <a:pt x="41380" y="164687"/>
                  </a:cubicBezTo>
                  <a:cubicBezTo>
                    <a:pt x="39202" y="163487"/>
                    <a:pt x="37185" y="162015"/>
                    <a:pt x="35379" y="160306"/>
                  </a:cubicBezTo>
                  <a:cubicBezTo>
                    <a:pt x="30259" y="155859"/>
                    <a:pt x="25629" y="150877"/>
                    <a:pt x="21568" y="145447"/>
                  </a:cubicBezTo>
                  <a:cubicBezTo>
                    <a:pt x="-6760" y="108429"/>
                    <a:pt x="-7226" y="57148"/>
                    <a:pt x="20425" y="19622"/>
                  </a:cubicBezTo>
                  <a:cubicBezTo>
                    <a:pt x="24331" y="14095"/>
                    <a:pt x="28835" y="9016"/>
                    <a:pt x="33855" y="4477"/>
                  </a:cubicBezTo>
                  <a:cubicBezTo>
                    <a:pt x="35509" y="2728"/>
                    <a:pt x="37401" y="1221"/>
                    <a:pt x="3947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E518C1EF-915E-494A-944A-7E777618836F}"/>
                </a:ext>
              </a:extLst>
            </p:cNvPr>
            <p:cNvSpPr/>
            <p:nvPr/>
          </p:nvSpPr>
          <p:spPr>
            <a:xfrm>
              <a:off x="8544010" y="5997784"/>
              <a:ext cx="41538" cy="164687"/>
            </a:xfrm>
            <a:custGeom>
              <a:avLst/>
              <a:gdLst>
                <a:gd name="connsiteX0" fmla="*/ 39539 w 41538"/>
                <a:gd name="connsiteY0" fmla="*/ 0 h 164687"/>
                <a:gd name="connsiteX1" fmla="*/ 21917 w 41538"/>
                <a:gd name="connsiteY1" fmla="*/ 20955 h 164687"/>
                <a:gd name="connsiteX2" fmla="*/ 23441 w 41538"/>
                <a:gd name="connsiteY2" fmla="*/ 144209 h 164687"/>
                <a:gd name="connsiteX3" fmla="*/ 41539 w 41538"/>
                <a:gd name="connsiteY3" fmla="*/ 164687 h 164687"/>
                <a:gd name="connsiteX4" fmla="*/ 35538 w 41538"/>
                <a:gd name="connsiteY4" fmla="*/ 160306 h 164687"/>
                <a:gd name="connsiteX5" fmla="*/ 21727 w 41538"/>
                <a:gd name="connsiteY5" fmla="*/ 145447 h 164687"/>
                <a:gd name="connsiteX6" fmla="*/ 20203 w 41538"/>
                <a:gd name="connsiteY6" fmla="*/ 19717 h 164687"/>
                <a:gd name="connsiteX7" fmla="*/ 33728 w 41538"/>
                <a:gd name="connsiteY7" fmla="*/ 4572 h 164687"/>
                <a:gd name="connsiteX8" fmla="*/ 39538 w 41538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38" h="164687">
                  <a:moveTo>
                    <a:pt x="39539" y="0"/>
                  </a:moveTo>
                  <a:cubicBezTo>
                    <a:pt x="33163" y="6547"/>
                    <a:pt x="27274" y="13551"/>
                    <a:pt x="21917" y="20955"/>
                  </a:cubicBezTo>
                  <a:cubicBezTo>
                    <a:pt x="-3792" y="58197"/>
                    <a:pt x="-3181" y="107614"/>
                    <a:pt x="23441" y="144209"/>
                  </a:cubicBezTo>
                  <a:cubicBezTo>
                    <a:pt x="28931" y="151496"/>
                    <a:pt x="34982" y="158344"/>
                    <a:pt x="41539" y="164687"/>
                  </a:cubicBezTo>
                  <a:cubicBezTo>
                    <a:pt x="39315" y="163561"/>
                    <a:pt x="37288" y="162081"/>
                    <a:pt x="35538" y="160306"/>
                  </a:cubicBezTo>
                  <a:cubicBezTo>
                    <a:pt x="30396" y="155882"/>
                    <a:pt x="25764" y="150898"/>
                    <a:pt x="21727" y="145447"/>
                  </a:cubicBezTo>
                  <a:cubicBezTo>
                    <a:pt x="-6667" y="108533"/>
                    <a:pt x="-7288" y="57308"/>
                    <a:pt x="20203" y="19717"/>
                  </a:cubicBezTo>
                  <a:cubicBezTo>
                    <a:pt x="24137" y="14184"/>
                    <a:pt x="28674" y="9105"/>
                    <a:pt x="33728" y="4572"/>
                  </a:cubicBezTo>
                  <a:cubicBezTo>
                    <a:pt x="35459" y="2803"/>
                    <a:pt x="37412" y="1266"/>
                    <a:pt x="39538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DF5C8836-5D1D-4B76-9F81-AED9A87340FB}"/>
                </a:ext>
              </a:extLst>
            </p:cNvPr>
            <p:cNvSpPr/>
            <p:nvPr/>
          </p:nvSpPr>
          <p:spPr>
            <a:xfrm>
              <a:off x="8515960" y="5994736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6" y="58197"/>
                    <a:pt x="-3135" y="107614"/>
                    <a:pt x="23488" y="144209"/>
                  </a:cubicBezTo>
                  <a:cubicBezTo>
                    <a:pt x="28975" y="151497"/>
                    <a:pt x="35026" y="158345"/>
                    <a:pt x="41585" y="164687"/>
                  </a:cubicBezTo>
                  <a:cubicBezTo>
                    <a:pt x="39372" y="163543"/>
                    <a:pt x="37348" y="162065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3" y="14213"/>
                    <a:pt x="28685" y="9136"/>
                    <a:pt x="33679" y="4572"/>
                  </a:cubicBezTo>
                  <a:cubicBezTo>
                    <a:pt x="35414" y="2768"/>
                    <a:pt x="37404" y="1228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638C1D91-5FBE-4666-9C5C-04B1E49442C5}"/>
                </a:ext>
              </a:extLst>
            </p:cNvPr>
            <p:cNvSpPr/>
            <p:nvPr/>
          </p:nvSpPr>
          <p:spPr>
            <a:xfrm>
              <a:off x="8098990" y="6017344"/>
              <a:ext cx="43877" cy="118904"/>
            </a:xfrm>
            <a:custGeom>
              <a:avLst/>
              <a:gdLst>
                <a:gd name="connsiteX0" fmla="*/ 43742 w 43877"/>
                <a:gd name="connsiteY0" fmla="*/ 83977 h 118904"/>
                <a:gd name="connsiteX1" fmla="*/ 42885 w 43877"/>
                <a:gd name="connsiteY1" fmla="*/ 25493 h 118904"/>
                <a:gd name="connsiteX2" fmla="*/ 40884 w 43877"/>
                <a:gd name="connsiteY2" fmla="*/ 10444 h 118904"/>
                <a:gd name="connsiteX3" fmla="*/ 29740 w 43877"/>
                <a:gd name="connsiteY3" fmla="*/ 919 h 118904"/>
                <a:gd name="connsiteX4" fmla="*/ 5928 w 43877"/>
                <a:gd name="connsiteY4" fmla="*/ 12158 h 118904"/>
                <a:gd name="connsiteX5" fmla="*/ 118 w 43877"/>
                <a:gd name="connsiteY5" fmla="*/ 40733 h 118904"/>
                <a:gd name="connsiteX6" fmla="*/ 2404 w 43877"/>
                <a:gd name="connsiteY6" fmla="*/ 86930 h 118904"/>
                <a:gd name="connsiteX7" fmla="*/ 7833 w 43877"/>
                <a:gd name="connsiteY7" fmla="*/ 108075 h 118904"/>
                <a:gd name="connsiteX8" fmla="*/ 30888 w 43877"/>
                <a:gd name="connsiteY8" fmla="*/ 117536 h 118904"/>
                <a:gd name="connsiteX9" fmla="*/ 41266 w 43877"/>
                <a:gd name="connsiteY9" fmla="*/ 105218 h 118904"/>
                <a:gd name="connsiteX10" fmla="*/ 43742 w 43877"/>
                <a:gd name="connsiteY10" fmla="*/ 83977 h 11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77" h="118904">
                  <a:moveTo>
                    <a:pt x="43742" y="83977"/>
                  </a:moveTo>
                  <a:lnTo>
                    <a:pt x="42885" y="25493"/>
                  </a:lnTo>
                  <a:cubicBezTo>
                    <a:pt x="43178" y="20395"/>
                    <a:pt x="42499" y="15288"/>
                    <a:pt x="40884" y="10444"/>
                  </a:cubicBezTo>
                  <a:cubicBezTo>
                    <a:pt x="39242" y="5435"/>
                    <a:pt x="34943" y="1761"/>
                    <a:pt x="29740" y="919"/>
                  </a:cubicBezTo>
                  <a:cubicBezTo>
                    <a:pt x="22406" y="-2415"/>
                    <a:pt x="10690" y="3776"/>
                    <a:pt x="5928" y="12158"/>
                  </a:cubicBezTo>
                  <a:cubicBezTo>
                    <a:pt x="1480" y="20996"/>
                    <a:pt x="-526" y="30861"/>
                    <a:pt x="118" y="40733"/>
                  </a:cubicBezTo>
                  <a:cubicBezTo>
                    <a:pt x="21" y="56163"/>
                    <a:pt x="784" y="71585"/>
                    <a:pt x="2404" y="86930"/>
                  </a:cubicBezTo>
                  <a:cubicBezTo>
                    <a:pt x="2739" y="94277"/>
                    <a:pt x="4587" y="101475"/>
                    <a:pt x="7833" y="108075"/>
                  </a:cubicBezTo>
                  <a:cubicBezTo>
                    <a:pt x="11587" y="117054"/>
                    <a:pt x="21909" y="121290"/>
                    <a:pt x="30888" y="117536"/>
                  </a:cubicBezTo>
                  <a:cubicBezTo>
                    <a:pt x="36131" y="115343"/>
                    <a:pt x="39995" y="110757"/>
                    <a:pt x="41266" y="105218"/>
                  </a:cubicBezTo>
                  <a:cubicBezTo>
                    <a:pt x="43392" y="98351"/>
                    <a:pt x="44231" y="91150"/>
                    <a:pt x="43742" y="8397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BFDDE116-1A75-4188-B8FE-07F845F5A936}"/>
                </a:ext>
              </a:extLst>
            </p:cNvPr>
            <p:cNvSpPr/>
            <p:nvPr/>
          </p:nvSpPr>
          <p:spPr>
            <a:xfrm>
              <a:off x="8196929" y="6083033"/>
              <a:ext cx="267747" cy="2952"/>
            </a:xfrm>
            <a:custGeom>
              <a:avLst/>
              <a:gdLst>
                <a:gd name="connsiteX0" fmla="*/ 267748 w 267747"/>
                <a:gd name="connsiteY0" fmla="*/ 1524 h 2952"/>
                <a:gd name="connsiteX1" fmla="*/ 133921 w 267747"/>
                <a:gd name="connsiteY1" fmla="*/ 2953 h 2952"/>
                <a:gd name="connsiteX2" fmla="*/ 0 w 267747"/>
                <a:gd name="connsiteY2" fmla="*/ 1524 h 2952"/>
                <a:gd name="connsiteX3" fmla="*/ 133921 w 267747"/>
                <a:gd name="connsiteY3" fmla="*/ 0 h 2952"/>
                <a:gd name="connsiteX4" fmla="*/ 267748 w 267747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747" h="2952">
                  <a:moveTo>
                    <a:pt x="267748" y="1524"/>
                  </a:moveTo>
                  <a:cubicBezTo>
                    <a:pt x="267748" y="2286"/>
                    <a:pt x="207740" y="2953"/>
                    <a:pt x="133921" y="2953"/>
                  </a:cubicBezTo>
                  <a:cubicBezTo>
                    <a:pt x="60103" y="2953"/>
                    <a:pt x="0" y="2286"/>
                    <a:pt x="0" y="1524"/>
                  </a:cubicBezTo>
                  <a:cubicBezTo>
                    <a:pt x="0" y="762"/>
                    <a:pt x="59912" y="0"/>
                    <a:pt x="133921" y="0"/>
                  </a:cubicBezTo>
                  <a:cubicBezTo>
                    <a:pt x="207931" y="0"/>
                    <a:pt x="267748" y="667"/>
                    <a:pt x="267748" y="152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E47231D7-1456-4CC2-A903-8FBF8A31AF61}"/>
                </a:ext>
              </a:extLst>
            </p:cNvPr>
            <p:cNvSpPr/>
            <p:nvPr/>
          </p:nvSpPr>
          <p:spPr>
            <a:xfrm>
              <a:off x="8085582" y="5855671"/>
              <a:ext cx="76866" cy="136398"/>
            </a:xfrm>
            <a:custGeom>
              <a:avLst/>
              <a:gdLst>
                <a:gd name="connsiteX0" fmla="*/ 1619 w 76866"/>
                <a:gd name="connsiteY0" fmla="*/ 136398 h 136398"/>
                <a:gd name="connsiteX1" fmla="*/ 0 w 76866"/>
                <a:gd name="connsiteY1" fmla="*/ 0 h 136398"/>
                <a:gd name="connsiteX2" fmla="*/ 74295 w 76866"/>
                <a:gd name="connsiteY2" fmla="*/ 0 h 136398"/>
                <a:gd name="connsiteX3" fmla="*/ 76867 w 76866"/>
                <a:gd name="connsiteY3" fmla="*/ 136398 h 136398"/>
                <a:gd name="connsiteX4" fmla="*/ 1619 w 76866"/>
                <a:gd name="connsiteY4" fmla="*/ 136398 h 1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66" h="136398">
                  <a:moveTo>
                    <a:pt x="1619" y="136398"/>
                  </a:moveTo>
                  <a:lnTo>
                    <a:pt x="0" y="0"/>
                  </a:lnTo>
                  <a:lnTo>
                    <a:pt x="74295" y="0"/>
                  </a:lnTo>
                  <a:lnTo>
                    <a:pt x="76867" y="136398"/>
                  </a:lnTo>
                  <a:lnTo>
                    <a:pt x="1619" y="136398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444AE8CE-19B9-4B19-8E8B-5B70C670BA24}"/>
                </a:ext>
              </a:extLst>
            </p:cNvPr>
            <p:cNvSpPr/>
            <p:nvPr/>
          </p:nvSpPr>
          <p:spPr>
            <a:xfrm>
              <a:off x="8086534" y="58784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D9A8E8F-36F6-43A6-B123-E51A3CDE2518}"/>
                </a:ext>
              </a:extLst>
            </p:cNvPr>
            <p:cNvSpPr/>
            <p:nvPr/>
          </p:nvSpPr>
          <p:spPr>
            <a:xfrm>
              <a:off x="8086534" y="58994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22E3B0-619A-4442-85DE-1E7EF853F421}"/>
                </a:ext>
              </a:extLst>
            </p:cNvPr>
            <p:cNvSpPr/>
            <p:nvPr/>
          </p:nvSpPr>
          <p:spPr>
            <a:xfrm>
              <a:off x="8086534" y="59205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24F03ED2-EF20-49D5-88CA-33913140B41B}"/>
                </a:ext>
              </a:extLst>
            </p:cNvPr>
            <p:cNvSpPr/>
            <p:nvPr/>
          </p:nvSpPr>
          <p:spPr>
            <a:xfrm>
              <a:off x="8086534" y="59415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F30451AE-8486-4BC3-B413-7FFC1CCFB0E2}"/>
                </a:ext>
              </a:extLst>
            </p:cNvPr>
            <p:cNvSpPr/>
            <p:nvPr/>
          </p:nvSpPr>
          <p:spPr>
            <a:xfrm>
              <a:off x="8086534" y="5962636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446CE357-2555-425F-B46B-49BA4F0525E5}"/>
                </a:ext>
              </a:extLst>
            </p:cNvPr>
            <p:cNvSpPr/>
            <p:nvPr/>
          </p:nvSpPr>
          <p:spPr>
            <a:xfrm>
              <a:off x="8081581" y="5852433"/>
              <a:ext cx="829791" cy="147351"/>
            </a:xfrm>
            <a:custGeom>
              <a:avLst/>
              <a:gdLst>
                <a:gd name="connsiteX0" fmla="*/ 95 w 829791"/>
                <a:gd name="connsiteY0" fmla="*/ 0 h 147351"/>
                <a:gd name="connsiteX1" fmla="*/ 822674 w 829791"/>
                <a:gd name="connsiteY1" fmla="*/ 0 h 147351"/>
                <a:gd name="connsiteX2" fmla="*/ 822674 w 829791"/>
                <a:gd name="connsiteY2" fmla="*/ 147352 h 147351"/>
                <a:gd name="connsiteX3" fmla="*/ 3524 w 829791"/>
                <a:gd name="connsiteY3" fmla="*/ 147352 h 147351"/>
                <a:gd name="connsiteX4" fmla="*/ 3524 w 829791"/>
                <a:gd name="connsiteY4" fmla="*/ 137351 h 147351"/>
                <a:gd name="connsiteX5" fmla="*/ 53530 w 829791"/>
                <a:gd name="connsiteY5" fmla="*/ 137351 h 147351"/>
                <a:gd name="connsiteX6" fmla="*/ 77247 w 829791"/>
                <a:gd name="connsiteY6" fmla="*/ 113824 h 147351"/>
                <a:gd name="connsiteX7" fmla="*/ 77248 w 829791"/>
                <a:gd name="connsiteY7" fmla="*/ 113729 h 147351"/>
                <a:gd name="connsiteX8" fmla="*/ 77248 w 829791"/>
                <a:gd name="connsiteY8" fmla="*/ 32195 h 147351"/>
                <a:gd name="connsiteX9" fmla="*/ 53626 w 829791"/>
                <a:gd name="connsiteY9" fmla="*/ 8572 h 147351"/>
                <a:gd name="connsiteX10" fmla="*/ 53530 w 829791"/>
                <a:gd name="connsiteY10" fmla="*/ 8573 h 147351"/>
                <a:gd name="connsiteX11" fmla="*/ 0 w 829791"/>
                <a:gd name="connsiteY11" fmla="*/ 857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791" h="147351">
                  <a:moveTo>
                    <a:pt x="95" y="0"/>
                  </a:moveTo>
                  <a:lnTo>
                    <a:pt x="822674" y="0"/>
                  </a:lnTo>
                  <a:cubicBezTo>
                    <a:pt x="832164" y="48659"/>
                    <a:pt x="832164" y="98693"/>
                    <a:pt x="822674" y="147352"/>
                  </a:cubicBezTo>
                  <a:lnTo>
                    <a:pt x="3524" y="147352"/>
                  </a:lnTo>
                  <a:lnTo>
                    <a:pt x="3524" y="137351"/>
                  </a:lnTo>
                  <a:lnTo>
                    <a:pt x="53530" y="137351"/>
                  </a:lnTo>
                  <a:cubicBezTo>
                    <a:pt x="66576" y="137403"/>
                    <a:pt x="77195" y="126870"/>
                    <a:pt x="77247" y="113824"/>
                  </a:cubicBezTo>
                  <a:cubicBezTo>
                    <a:pt x="77248" y="113792"/>
                    <a:pt x="77248" y="113761"/>
                    <a:pt x="77248" y="113729"/>
                  </a:cubicBezTo>
                  <a:lnTo>
                    <a:pt x="77248" y="32195"/>
                  </a:lnTo>
                  <a:cubicBezTo>
                    <a:pt x="77248" y="19149"/>
                    <a:pt x="66672" y="8572"/>
                    <a:pt x="53626" y="8572"/>
                  </a:cubicBezTo>
                  <a:cubicBezTo>
                    <a:pt x="53594" y="8572"/>
                    <a:pt x="53562" y="8572"/>
                    <a:pt x="53530" y="8573"/>
                  </a:cubicBezTo>
                  <a:lnTo>
                    <a:pt x="0" y="8572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2110327F-5643-4091-A08B-742A41ACCF55}"/>
                </a:ext>
              </a:extLst>
            </p:cNvPr>
            <p:cNvSpPr/>
            <p:nvPr/>
          </p:nvSpPr>
          <p:spPr>
            <a:xfrm>
              <a:off x="8256341" y="5896914"/>
              <a:ext cx="36543" cy="57531"/>
            </a:xfrm>
            <a:custGeom>
              <a:avLst/>
              <a:gdLst>
                <a:gd name="connsiteX0" fmla="*/ 19836 w 36543"/>
                <a:gd name="connsiteY0" fmla="*/ 28956 h 57531"/>
                <a:gd name="connsiteX1" fmla="*/ 33552 w 36543"/>
                <a:gd name="connsiteY1" fmla="*/ 28956 h 57531"/>
                <a:gd name="connsiteX2" fmla="*/ 34980 w 36543"/>
                <a:gd name="connsiteY2" fmla="*/ 28956 h 57531"/>
                <a:gd name="connsiteX3" fmla="*/ 36504 w 36543"/>
                <a:gd name="connsiteY3" fmla="*/ 31528 h 57531"/>
                <a:gd name="connsiteX4" fmla="*/ 36504 w 36543"/>
                <a:gd name="connsiteY4" fmla="*/ 32385 h 57531"/>
                <a:gd name="connsiteX5" fmla="*/ 35552 w 36543"/>
                <a:gd name="connsiteY5" fmla="*/ 35909 h 57531"/>
                <a:gd name="connsiteX6" fmla="*/ 26979 w 36543"/>
                <a:gd name="connsiteY6" fmla="*/ 51435 h 57531"/>
                <a:gd name="connsiteX7" fmla="*/ 15264 w 36543"/>
                <a:gd name="connsiteY7" fmla="*/ 57531 h 57531"/>
                <a:gd name="connsiteX8" fmla="*/ 13644 w 36543"/>
                <a:gd name="connsiteY8" fmla="*/ 57531 h 57531"/>
                <a:gd name="connsiteX9" fmla="*/ 4119 w 36543"/>
                <a:gd name="connsiteY9" fmla="*/ 50768 h 57531"/>
                <a:gd name="connsiteX10" fmla="*/ 24 w 36543"/>
                <a:gd name="connsiteY10" fmla="*/ 34290 h 57531"/>
                <a:gd name="connsiteX11" fmla="*/ 1643 w 36543"/>
                <a:gd name="connsiteY11" fmla="*/ 22479 h 57531"/>
                <a:gd name="connsiteX12" fmla="*/ 9739 w 36543"/>
                <a:gd name="connsiteY12" fmla="*/ 6572 h 57531"/>
                <a:gd name="connsiteX13" fmla="*/ 22122 w 36543"/>
                <a:gd name="connsiteY13" fmla="*/ 0 h 57531"/>
                <a:gd name="connsiteX14" fmla="*/ 27361 w 36543"/>
                <a:gd name="connsiteY14" fmla="*/ 1238 h 57531"/>
                <a:gd name="connsiteX15" fmla="*/ 35362 w 36543"/>
                <a:gd name="connsiteY15" fmla="*/ 11239 h 57531"/>
                <a:gd name="connsiteX16" fmla="*/ 35362 w 36543"/>
                <a:gd name="connsiteY16" fmla="*/ 12573 h 57531"/>
                <a:gd name="connsiteX17" fmla="*/ 32603 w 36543"/>
                <a:gd name="connsiteY17" fmla="*/ 15526 h 57531"/>
                <a:gd name="connsiteX18" fmla="*/ 32409 w 36543"/>
                <a:gd name="connsiteY18" fmla="*/ 15526 h 57531"/>
                <a:gd name="connsiteX19" fmla="*/ 31551 w 36543"/>
                <a:gd name="connsiteY19" fmla="*/ 15526 h 57531"/>
                <a:gd name="connsiteX20" fmla="*/ 29646 w 36543"/>
                <a:gd name="connsiteY20" fmla="*/ 13621 h 57531"/>
                <a:gd name="connsiteX21" fmla="*/ 29646 w 36543"/>
                <a:gd name="connsiteY21" fmla="*/ 13621 h 57531"/>
                <a:gd name="connsiteX22" fmla="*/ 28027 w 36543"/>
                <a:gd name="connsiteY22" fmla="*/ 10287 h 57531"/>
                <a:gd name="connsiteX23" fmla="*/ 21455 w 36543"/>
                <a:gd name="connsiteY23" fmla="*/ 6382 h 57531"/>
                <a:gd name="connsiteX24" fmla="*/ 16883 w 36543"/>
                <a:gd name="connsiteY24" fmla="*/ 8096 h 57531"/>
                <a:gd name="connsiteX25" fmla="*/ 9453 w 36543"/>
                <a:gd name="connsiteY25" fmla="*/ 18860 h 57531"/>
                <a:gd name="connsiteX26" fmla="*/ 6120 w 36543"/>
                <a:gd name="connsiteY26" fmla="*/ 34290 h 57531"/>
                <a:gd name="connsiteX27" fmla="*/ 8501 w 36543"/>
                <a:gd name="connsiteY27" fmla="*/ 46482 h 57531"/>
                <a:gd name="connsiteX28" fmla="*/ 15645 w 36543"/>
                <a:gd name="connsiteY28" fmla="*/ 51911 h 57531"/>
                <a:gd name="connsiteX29" fmla="*/ 22312 w 36543"/>
                <a:gd name="connsiteY29" fmla="*/ 47911 h 57531"/>
                <a:gd name="connsiteX30" fmla="*/ 29361 w 36543"/>
                <a:gd name="connsiteY30" fmla="*/ 35147 h 57531"/>
                <a:gd name="connsiteX31" fmla="*/ 19836 w 36543"/>
                <a:gd name="connsiteY31" fmla="*/ 35147 h 57531"/>
                <a:gd name="connsiteX32" fmla="*/ 16502 w 36543"/>
                <a:gd name="connsiteY32" fmla="*/ 31814 h 57531"/>
                <a:gd name="connsiteX33" fmla="*/ 16502 w 36543"/>
                <a:gd name="connsiteY33" fmla="*/ 30766 h 57531"/>
                <a:gd name="connsiteX34" fmla="*/ 19836 w 36543"/>
                <a:gd name="connsiteY34" fmla="*/ 28956 h 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543" h="57531">
                  <a:moveTo>
                    <a:pt x="19836" y="28956"/>
                  </a:moveTo>
                  <a:lnTo>
                    <a:pt x="33552" y="28956"/>
                  </a:lnTo>
                  <a:cubicBezTo>
                    <a:pt x="34018" y="28816"/>
                    <a:pt x="34515" y="28816"/>
                    <a:pt x="34980" y="28956"/>
                  </a:cubicBezTo>
                  <a:cubicBezTo>
                    <a:pt x="35948" y="29441"/>
                    <a:pt x="36544" y="30446"/>
                    <a:pt x="36504" y="31528"/>
                  </a:cubicBezTo>
                  <a:cubicBezTo>
                    <a:pt x="36556" y="31811"/>
                    <a:pt x="36556" y="32102"/>
                    <a:pt x="36504" y="32385"/>
                  </a:cubicBezTo>
                  <a:cubicBezTo>
                    <a:pt x="36504" y="33528"/>
                    <a:pt x="35933" y="34766"/>
                    <a:pt x="35552" y="35909"/>
                  </a:cubicBezTo>
                  <a:cubicBezTo>
                    <a:pt x="33929" y="41676"/>
                    <a:pt x="30995" y="46990"/>
                    <a:pt x="26979" y="51435"/>
                  </a:cubicBezTo>
                  <a:cubicBezTo>
                    <a:pt x="24087" y="55003"/>
                    <a:pt x="19845" y="57210"/>
                    <a:pt x="15264" y="57531"/>
                  </a:cubicBezTo>
                  <a:lnTo>
                    <a:pt x="13644" y="57531"/>
                  </a:lnTo>
                  <a:cubicBezTo>
                    <a:pt x="9581" y="56903"/>
                    <a:pt x="6052" y="54397"/>
                    <a:pt x="4119" y="50768"/>
                  </a:cubicBezTo>
                  <a:cubicBezTo>
                    <a:pt x="1216" y="45777"/>
                    <a:pt x="-205" y="40061"/>
                    <a:pt x="24" y="34290"/>
                  </a:cubicBezTo>
                  <a:cubicBezTo>
                    <a:pt x="6" y="30296"/>
                    <a:pt x="551" y="26320"/>
                    <a:pt x="1643" y="22479"/>
                  </a:cubicBezTo>
                  <a:cubicBezTo>
                    <a:pt x="3125" y="16641"/>
                    <a:pt x="5891" y="11206"/>
                    <a:pt x="9739" y="6572"/>
                  </a:cubicBezTo>
                  <a:cubicBezTo>
                    <a:pt x="12700" y="2668"/>
                    <a:pt x="17229" y="264"/>
                    <a:pt x="22122" y="0"/>
                  </a:cubicBezTo>
                  <a:cubicBezTo>
                    <a:pt x="23937" y="27"/>
                    <a:pt x="25725" y="449"/>
                    <a:pt x="27361" y="1238"/>
                  </a:cubicBezTo>
                  <a:cubicBezTo>
                    <a:pt x="31246" y="3382"/>
                    <a:pt x="34123" y="6978"/>
                    <a:pt x="35362" y="11239"/>
                  </a:cubicBezTo>
                  <a:cubicBezTo>
                    <a:pt x="35451" y="11680"/>
                    <a:pt x="35451" y="12133"/>
                    <a:pt x="35362" y="12573"/>
                  </a:cubicBezTo>
                  <a:cubicBezTo>
                    <a:pt x="35415" y="14150"/>
                    <a:pt x="34180" y="15472"/>
                    <a:pt x="32603" y="15526"/>
                  </a:cubicBezTo>
                  <a:cubicBezTo>
                    <a:pt x="32538" y="15528"/>
                    <a:pt x="32473" y="15528"/>
                    <a:pt x="32409" y="15526"/>
                  </a:cubicBezTo>
                  <a:lnTo>
                    <a:pt x="31551" y="15526"/>
                  </a:lnTo>
                  <a:cubicBezTo>
                    <a:pt x="30629" y="15264"/>
                    <a:pt x="29908" y="14543"/>
                    <a:pt x="29646" y="13621"/>
                  </a:cubicBezTo>
                  <a:lnTo>
                    <a:pt x="29646" y="13621"/>
                  </a:lnTo>
                  <a:cubicBezTo>
                    <a:pt x="29262" y="12441"/>
                    <a:pt x="28717" y="11319"/>
                    <a:pt x="28027" y="10287"/>
                  </a:cubicBezTo>
                  <a:cubicBezTo>
                    <a:pt x="26653" y="7942"/>
                    <a:pt x="24171" y="6467"/>
                    <a:pt x="21455" y="6382"/>
                  </a:cubicBezTo>
                  <a:cubicBezTo>
                    <a:pt x="19784" y="6437"/>
                    <a:pt x="18178" y="7039"/>
                    <a:pt x="16883" y="8096"/>
                  </a:cubicBezTo>
                  <a:cubicBezTo>
                    <a:pt x="13447" y="10917"/>
                    <a:pt x="10872" y="14646"/>
                    <a:pt x="9453" y="18860"/>
                  </a:cubicBezTo>
                  <a:cubicBezTo>
                    <a:pt x="7326" y="23730"/>
                    <a:pt x="6192" y="28976"/>
                    <a:pt x="6120" y="34290"/>
                  </a:cubicBezTo>
                  <a:cubicBezTo>
                    <a:pt x="6010" y="38480"/>
                    <a:pt x="6823" y="42642"/>
                    <a:pt x="8501" y="46482"/>
                  </a:cubicBezTo>
                  <a:cubicBezTo>
                    <a:pt x="9570" y="49566"/>
                    <a:pt x="12387" y="51707"/>
                    <a:pt x="15645" y="51911"/>
                  </a:cubicBezTo>
                  <a:cubicBezTo>
                    <a:pt x="18301" y="51492"/>
                    <a:pt x="20692" y="50058"/>
                    <a:pt x="22312" y="47911"/>
                  </a:cubicBezTo>
                  <a:cubicBezTo>
                    <a:pt x="25497" y="44174"/>
                    <a:pt x="27894" y="39833"/>
                    <a:pt x="29361" y="35147"/>
                  </a:cubicBezTo>
                  <a:lnTo>
                    <a:pt x="19836" y="35147"/>
                  </a:lnTo>
                  <a:cubicBezTo>
                    <a:pt x="17645" y="35147"/>
                    <a:pt x="16597" y="33624"/>
                    <a:pt x="16502" y="31814"/>
                  </a:cubicBezTo>
                  <a:lnTo>
                    <a:pt x="16502" y="30766"/>
                  </a:lnTo>
                  <a:cubicBezTo>
                    <a:pt x="17128" y="29528"/>
                    <a:pt x="18456" y="28807"/>
                    <a:pt x="19836" y="2895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3EC5870-4DFD-4593-A96F-DE9C33EBF60A}"/>
                </a:ext>
              </a:extLst>
            </p:cNvPr>
            <p:cNvSpPr/>
            <p:nvPr/>
          </p:nvSpPr>
          <p:spPr>
            <a:xfrm>
              <a:off x="8293256" y="5897639"/>
              <a:ext cx="39215" cy="57282"/>
            </a:xfrm>
            <a:custGeom>
              <a:avLst/>
              <a:gdLst>
                <a:gd name="connsiteX0" fmla="*/ 29593 w 39215"/>
                <a:gd name="connsiteY0" fmla="*/ 1466 h 57282"/>
                <a:gd name="connsiteX1" fmla="*/ 29593 w 39215"/>
                <a:gd name="connsiteY1" fmla="*/ 2418 h 57282"/>
                <a:gd name="connsiteX2" fmla="*/ 39118 w 39215"/>
                <a:gd name="connsiteY2" fmla="*/ 53377 h 57282"/>
                <a:gd name="connsiteX3" fmla="*/ 39118 w 39215"/>
                <a:gd name="connsiteY3" fmla="*/ 54139 h 57282"/>
                <a:gd name="connsiteX4" fmla="*/ 39118 w 39215"/>
                <a:gd name="connsiteY4" fmla="*/ 55663 h 57282"/>
                <a:gd name="connsiteX5" fmla="*/ 36642 w 39215"/>
                <a:gd name="connsiteY5" fmla="*/ 57187 h 57282"/>
                <a:gd name="connsiteX6" fmla="*/ 36166 w 39215"/>
                <a:gd name="connsiteY6" fmla="*/ 57187 h 57282"/>
                <a:gd name="connsiteX7" fmla="*/ 33879 w 39215"/>
                <a:gd name="connsiteY7" fmla="*/ 55187 h 57282"/>
                <a:gd name="connsiteX8" fmla="*/ 30641 w 39215"/>
                <a:gd name="connsiteY8" fmla="*/ 38232 h 57282"/>
                <a:gd name="connsiteX9" fmla="*/ 13782 w 39215"/>
                <a:gd name="connsiteY9" fmla="*/ 38232 h 57282"/>
                <a:gd name="connsiteX10" fmla="*/ 5590 w 39215"/>
                <a:gd name="connsiteY10" fmla="*/ 55187 h 57282"/>
                <a:gd name="connsiteX11" fmla="*/ 5590 w 39215"/>
                <a:gd name="connsiteY11" fmla="*/ 55758 h 57282"/>
                <a:gd name="connsiteX12" fmla="*/ 3019 w 39215"/>
                <a:gd name="connsiteY12" fmla="*/ 57282 h 57282"/>
                <a:gd name="connsiteX13" fmla="*/ 1399 w 39215"/>
                <a:gd name="connsiteY13" fmla="*/ 56711 h 57282"/>
                <a:gd name="connsiteX14" fmla="*/ 66 w 39215"/>
                <a:gd name="connsiteY14" fmla="*/ 54234 h 57282"/>
                <a:gd name="connsiteX15" fmla="*/ 66 w 39215"/>
                <a:gd name="connsiteY15" fmla="*/ 53377 h 57282"/>
                <a:gd name="connsiteX16" fmla="*/ 2542 w 39215"/>
                <a:gd name="connsiteY16" fmla="*/ 47852 h 57282"/>
                <a:gd name="connsiteX17" fmla="*/ 23783 w 39215"/>
                <a:gd name="connsiteY17" fmla="*/ 2132 h 57282"/>
                <a:gd name="connsiteX18" fmla="*/ 26641 w 39215"/>
                <a:gd name="connsiteY18" fmla="*/ 37 h 57282"/>
                <a:gd name="connsiteX19" fmla="*/ 29593 w 39215"/>
                <a:gd name="connsiteY19" fmla="*/ 1466 h 57282"/>
                <a:gd name="connsiteX20" fmla="*/ 25974 w 39215"/>
                <a:gd name="connsiteY20" fmla="*/ 12800 h 57282"/>
                <a:gd name="connsiteX21" fmla="*/ 16449 w 39215"/>
                <a:gd name="connsiteY21" fmla="*/ 31850 h 57282"/>
                <a:gd name="connsiteX22" fmla="*/ 29308 w 39215"/>
                <a:gd name="connsiteY22" fmla="*/ 31850 h 5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215" h="57282">
                  <a:moveTo>
                    <a:pt x="29593" y="1466"/>
                  </a:moveTo>
                  <a:cubicBezTo>
                    <a:pt x="29625" y="1782"/>
                    <a:pt x="29625" y="2101"/>
                    <a:pt x="29593" y="2418"/>
                  </a:cubicBezTo>
                  <a:cubicBezTo>
                    <a:pt x="30165" y="4418"/>
                    <a:pt x="33403" y="21468"/>
                    <a:pt x="39118" y="53377"/>
                  </a:cubicBezTo>
                  <a:cubicBezTo>
                    <a:pt x="39165" y="53629"/>
                    <a:pt x="39165" y="53887"/>
                    <a:pt x="39118" y="54139"/>
                  </a:cubicBezTo>
                  <a:cubicBezTo>
                    <a:pt x="39247" y="54639"/>
                    <a:pt x="39247" y="55163"/>
                    <a:pt x="39118" y="55663"/>
                  </a:cubicBezTo>
                  <a:cubicBezTo>
                    <a:pt x="38632" y="56584"/>
                    <a:pt x="37683" y="57168"/>
                    <a:pt x="36642" y="57187"/>
                  </a:cubicBezTo>
                  <a:lnTo>
                    <a:pt x="36166" y="57187"/>
                  </a:lnTo>
                  <a:cubicBezTo>
                    <a:pt x="35072" y="57037"/>
                    <a:pt x="34174" y="56250"/>
                    <a:pt x="33879" y="55187"/>
                  </a:cubicBezTo>
                  <a:lnTo>
                    <a:pt x="30641" y="38232"/>
                  </a:lnTo>
                  <a:lnTo>
                    <a:pt x="13782" y="38232"/>
                  </a:lnTo>
                  <a:lnTo>
                    <a:pt x="5590" y="55187"/>
                  </a:lnTo>
                  <a:cubicBezTo>
                    <a:pt x="5632" y="55375"/>
                    <a:pt x="5632" y="55570"/>
                    <a:pt x="5590" y="55758"/>
                  </a:cubicBezTo>
                  <a:cubicBezTo>
                    <a:pt x="4984" y="56604"/>
                    <a:pt x="4051" y="57157"/>
                    <a:pt x="3019" y="57282"/>
                  </a:cubicBezTo>
                  <a:cubicBezTo>
                    <a:pt x="2429" y="57283"/>
                    <a:pt x="1858" y="57081"/>
                    <a:pt x="1399" y="56711"/>
                  </a:cubicBezTo>
                  <a:cubicBezTo>
                    <a:pt x="520" y="56206"/>
                    <a:pt x="3" y="55246"/>
                    <a:pt x="66" y="54234"/>
                  </a:cubicBezTo>
                  <a:cubicBezTo>
                    <a:pt x="-22" y="53955"/>
                    <a:pt x="-22" y="53656"/>
                    <a:pt x="66" y="53377"/>
                  </a:cubicBezTo>
                  <a:lnTo>
                    <a:pt x="2542" y="47852"/>
                  </a:lnTo>
                  <a:cubicBezTo>
                    <a:pt x="14353" y="22040"/>
                    <a:pt x="21592" y="6800"/>
                    <a:pt x="23783" y="2132"/>
                  </a:cubicBezTo>
                  <a:cubicBezTo>
                    <a:pt x="24235" y="928"/>
                    <a:pt x="25356" y="106"/>
                    <a:pt x="26641" y="37"/>
                  </a:cubicBezTo>
                  <a:cubicBezTo>
                    <a:pt x="27827" y="-155"/>
                    <a:pt x="29008" y="416"/>
                    <a:pt x="29593" y="1466"/>
                  </a:cubicBezTo>
                  <a:close/>
                  <a:moveTo>
                    <a:pt x="25974" y="12800"/>
                  </a:moveTo>
                  <a:lnTo>
                    <a:pt x="16449" y="31850"/>
                  </a:lnTo>
                  <a:lnTo>
                    <a:pt x="29308" y="3185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7316A68B-6504-4CAF-876B-853A403580B3}"/>
                </a:ext>
              </a:extLst>
            </p:cNvPr>
            <p:cNvSpPr/>
            <p:nvPr/>
          </p:nvSpPr>
          <p:spPr>
            <a:xfrm>
              <a:off x="8340851" y="5897382"/>
              <a:ext cx="30888" cy="57444"/>
            </a:xfrm>
            <a:custGeom>
              <a:avLst/>
              <a:gdLst>
                <a:gd name="connsiteX0" fmla="*/ 27908 w 30888"/>
                <a:gd name="connsiteY0" fmla="*/ 57444 h 57444"/>
                <a:gd name="connsiteX1" fmla="*/ 3048 w 30888"/>
                <a:gd name="connsiteY1" fmla="*/ 57444 h 57444"/>
                <a:gd name="connsiteX2" fmla="*/ 1429 w 30888"/>
                <a:gd name="connsiteY2" fmla="*/ 56873 h 57444"/>
                <a:gd name="connsiteX3" fmla="*/ 0 w 30888"/>
                <a:gd name="connsiteY3" fmla="*/ 53825 h 57444"/>
                <a:gd name="connsiteX4" fmla="*/ 0 w 30888"/>
                <a:gd name="connsiteY4" fmla="*/ 53825 h 57444"/>
                <a:gd name="connsiteX5" fmla="*/ 6858 w 30888"/>
                <a:gd name="connsiteY5" fmla="*/ 3057 h 57444"/>
                <a:gd name="connsiteX6" fmla="*/ 6858 w 30888"/>
                <a:gd name="connsiteY6" fmla="*/ 1914 h 57444"/>
                <a:gd name="connsiteX7" fmla="*/ 9525 w 30888"/>
                <a:gd name="connsiteY7" fmla="*/ 104 h 57444"/>
                <a:gd name="connsiteX8" fmla="*/ 10858 w 30888"/>
                <a:gd name="connsiteY8" fmla="*/ 104 h 57444"/>
                <a:gd name="connsiteX9" fmla="*/ 12383 w 30888"/>
                <a:gd name="connsiteY9" fmla="*/ 2676 h 57444"/>
                <a:gd name="connsiteX10" fmla="*/ 10763 w 30888"/>
                <a:gd name="connsiteY10" fmla="*/ 16582 h 57444"/>
                <a:gd name="connsiteX11" fmla="*/ 6287 w 30888"/>
                <a:gd name="connsiteY11" fmla="*/ 50967 h 57444"/>
                <a:gd name="connsiteX12" fmla="*/ 27337 w 30888"/>
                <a:gd name="connsiteY12" fmla="*/ 50967 h 57444"/>
                <a:gd name="connsiteX13" fmla="*/ 28956 w 30888"/>
                <a:gd name="connsiteY13" fmla="*/ 50967 h 57444"/>
                <a:gd name="connsiteX14" fmla="*/ 30861 w 30888"/>
                <a:gd name="connsiteY14" fmla="*/ 53730 h 57444"/>
                <a:gd name="connsiteX15" fmla="*/ 30861 w 30888"/>
                <a:gd name="connsiteY15" fmla="*/ 54682 h 57444"/>
                <a:gd name="connsiteX16" fmla="*/ 27908 w 30888"/>
                <a:gd name="connsiteY16" fmla="*/ 57445 h 5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88" h="57444">
                  <a:moveTo>
                    <a:pt x="27908" y="57444"/>
                  </a:moveTo>
                  <a:lnTo>
                    <a:pt x="3048" y="57444"/>
                  </a:lnTo>
                  <a:cubicBezTo>
                    <a:pt x="2459" y="57445"/>
                    <a:pt x="1887" y="57243"/>
                    <a:pt x="1429" y="56873"/>
                  </a:cubicBezTo>
                  <a:cubicBezTo>
                    <a:pt x="667" y="56397"/>
                    <a:pt x="286" y="55349"/>
                    <a:pt x="0" y="53825"/>
                  </a:cubicBezTo>
                  <a:lnTo>
                    <a:pt x="0" y="53825"/>
                  </a:lnTo>
                  <a:cubicBezTo>
                    <a:pt x="0" y="52745"/>
                    <a:pt x="2286" y="35823"/>
                    <a:pt x="6858" y="3057"/>
                  </a:cubicBezTo>
                  <a:cubicBezTo>
                    <a:pt x="6812" y="2677"/>
                    <a:pt x="6812" y="2293"/>
                    <a:pt x="6858" y="1914"/>
                  </a:cubicBezTo>
                  <a:cubicBezTo>
                    <a:pt x="7241" y="781"/>
                    <a:pt x="8331" y="41"/>
                    <a:pt x="9525" y="104"/>
                  </a:cubicBezTo>
                  <a:cubicBezTo>
                    <a:pt x="9959" y="-35"/>
                    <a:pt x="10425" y="-35"/>
                    <a:pt x="10858" y="104"/>
                  </a:cubicBezTo>
                  <a:cubicBezTo>
                    <a:pt x="11844" y="569"/>
                    <a:pt x="12448" y="1588"/>
                    <a:pt x="12383" y="2676"/>
                  </a:cubicBezTo>
                  <a:cubicBezTo>
                    <a:pt x="12383" y="4962"/>
                    <a:pt x="11621" y="9534"/>
                    <a:pt x="10763" y="16582"/>
                  </a:cubicBezTo>
                  <a:cubicBezTo>
                    <a:pt x="7906" y="38299"/>
                    <a:pt x="6382" y="49729"/>
                    <a:pt x="6287" y="50967"/>
                  </a:cubicBezTo>
                  <a:lnTo>
                    <a:pt x="27337" y="50967"/>
                  </a:lnTo>
                  <a:cubicBezTo>
                    <a:pt x="27872" y="50869"/>
                    <a:pt x="28421" y="50869"/>
                    <a:pt x="28956" y="50967"/>
                  </a:cubicBezTo>
                  <a:cubicBezTo>
                    <a:pt x="30142" y="51353"/>
                    <a:pt x="30922" y="52485"/>
                    <a:pt x="30861" y="53730"/>
                  </a:cubicBezTo>
                  <a:cubicBezTo>
                    <a:pt x="30897" y="54046"/>
                    <a:pt x="30897" y="54366"/>
                    <a:pt x="30861" y="54682"/>
                  </a:cubicBezTo>
                  <a:cubicBezTo>
                    <a:pt x="30582" y="56147"/>
                    <a:pt x="29388" y="57264"/>
                    <a:pt x="27908" y="574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7528036B-D46C-4573-B085-857DF5D9FE1B}"/>
                </a:ext>
              </a:extLst>
            </p:cNvPr>
            <p:cNvSpPr/>
            <p:nvPr/>
          </p:nvSpPr>
          <p:spPr>
            <a:xfrm>
              <a:off x="8373147" y="5897671"/>
              <a:ext cx="39112" cy="57250"/>
            </a:xfrm>
            <a:custGeom>
              <a:avLst/>
              <a:gdLst>
                <a:gd name="connsiteX0" fmla="*/ 29522 w 39112"/>
                <a:gd name="connsiteY0" fmla="*/ 1434 h 57250"/>
                <a:gd name="connsiteX1" fmla="*/ 29522 w 39112"/>
                <a:gd name="connsiteY1" fmla="*/ 2386 h 57250"/>
                <a:gd name="connsiteX2" fmla="*/ 39047 w 39112"/>
                <a:gd name="connsiteY2" fmla="*/ 53345 h 57250"/>
                <a:gd name="connsiteX3" fmla="*/ 39047 w 39112"/>
                <a:gd name="connsiteY3" fmla="*/ 54107 h 57250"/>
                <a:gd name="connsiteX4" fmla="*/ 39047 w 39112"/>
                <a:gd name="connsiteY4" fmla="*/ 55631 h 57250"/>
                <a:gd name="connsiteX5" fmla="*/ 36571 w 39112"/>
                <a:gd name="connsiteY5" fmla="*/ 57155 h 57250"/>
                <a:gd name="connsiteX6" fmla="*/ 36094 w 39112"/>
                <a:gd name="connsiteY6" fmla="*/ 57155 h 57250"/>
                <a:gd name="connsiteX7" fmla="*/ 33808 w 39112"/>
                <a:gd name="connsiteY7" fmla="*/ 55155 h 57250"/>
                <a:gd name="connsiteX8" fmla="*/ 30570 w 39112"/>
                <a:gd name="connsiteY8" fmla="*/ 38200 h 57250"/>
                <a:gd name="connsiteX9" fmla="*/ 13615 w 39112"/>
                <a:gd name="connsiteY9" fmla="*/ 38200 h 57250"/>
                <a:gd name="connsiteX10" fmla="*/ 5519 w 39112"/>
                <a:gd name="connsiteY10" fmla="*/ 55155 h 57250"/>
                <a:gd name="connsiteX11" fmla="*/ 5519 w 39112"/>
                <a:gd name="connsiteY11" fmla="*/ 55726 h 57250"/>
                <a:gd name="connsiteX12" fmla="*/ 2947 w 39112"/>
                <a:gd name="connsiteY12" fmla="*/ 57250 h 57250"/>
                <a:gd name="connsiteX13" fmla="*/ 1423 w 39112"/>
                <a:gd name="connsiteY13" fmla="*/ 56679 h 57250"/>
                <a:gd name="connsiteX14" fmla="*/ 185 w 39112"/>
                <a:gd name="connsiteY14" fmla="*/ 53345 h 57250"/>
                <a:gd name="connsiteX15" fmla="*/ 2757 w 39112"/>
                <a:gd name="connsiteY15" fmla="*/ 47821 h 57250"/>
                <a:gd name="connsiteX16" fmla="*/ 23902 w 39112"/>
                <a:gd name="connsiteY16" fmla="*/ 2101 h 57250"/>
                <a:gd name="connsiteX17" fmla="*/ 26760 w 39112"/>
                <a:gd name="connsiteY17" fmla="*/ 5 h 57250"/>
                <a:gd name="connsiteX18" fmla="*/ 29522 w 39112"/>
                <a:gd name="connsiteY18" fmla="*/ 1434 h 57250"/>
                <a:gd name="connsiteX19" fmla="*/ 25807 w 39112"/>
                <a:gd name="connsiteY19" fmla="*/ 12769 h 57250"/>
                <a:gd name="connsiteX20" fmla="*/ 16282 w 39112"/>
                <a:gd name="connsiteY20" fmla="*/ 31819 h 57250"/>
                <a:gd name="connsiteX21" fmla="*/ 29236 w 39112"/>
                <a:gd name="connsiteY21" fmla="*/ 31819 h 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12" h="57250">
                  <a:moveTo>
                    <a:pt x="29522" y="1434"/>
                  </a:moveTo>
                  <a:lnTo>
                    <a:pt x="29522" y="2386"/>
                  </a:lnTo>
                  <a:cubicBezTo>
                    <a:pt x="30094" y="4387"/>
                    <a:pt x="33332" y="21436"/>
                    <a:pt x="39047" y="53345"/>
                  </a:cubicBezTo>
                  <a:cubicBezTo>
                    <a:pt x="39090" y="53598"/>
                    <a:pt x="39090" y="53855"/>
                    <a:pt x="39047" y="54107"/>
                  </a:cubicBezTo>
                  <a:cubicBezTo>
                    <a:pt x="39134" y="54611"/>
                    <a:pt x="39134" y="55127"/>
                    <a:pt x="39047" y="55631"/>
                  </a:cubicBezTo>
                  <a:cubicBezTo>
                    <a:pt x="38546" y="56539"/>
                    <a:pt x="37606" y="57117"/>
                    <a:pt x="36571" y="57155"/>
                  </a:cubicBezTo>
                  <a:lnTo>
                    <a:pt x="36094" y="57155"/>
                  </a:lnTo>
                  <a:cubicBezTo>
                    <a:pt x="34990" y="57030"/>
                    <a:pt x="34079" y="56233"/>
                    <a:pt x="33808" y="55155"/>
                  </a:cubicBezTo>
                  <a:lnTo>
                    <a:pt x="30570" y="38200"/>
                  </a:lnTo>
                  <a:lnTo>
                    <a:pt x="13615" y="38200"/>
                  </a:lnTo>
                  <a:lnTo>
                    <a:pt x="5519" y="55155"/>
                  </a:lnTo>
                  <a:lnTo>
                    <a:pt x="5519" y="55726"/>
                  </a:lnTo>
                  <a:cubicBezTo>
                    <a:pt x="4940" y="56601"/>
                    <a:pt x="3993" y="57162"/>
                    <a:pt x="2947" y="57250"/>
                  </a:cubicBezTo>
                  <a:cubicBezTo>
                    <a:pt x="2388" y="57245"/>
                    <a:pt x="1848" y="57043"/>
                    <a:pt x="1423" y="56679"/>
                  </a:cubicBezTo>
                  <a:cubicBezTo>
                    <a:pt x="222" y="56045"/>
                    <a:pt x="-312" y="54610"/>
                    <a:pt x="185" y="53345"/>
                  </a:cubicBezTo>
                  <a:cubicBezTo>
                    <a:pt x="757" y="52202"/>
                    <a:pt x="1519" y="50297"/>
                    <a:pt x="2757" y="47821"/>
                  </a:cubicBezTo>
                  <a:cubicBezTo>
                    <a:pt x="14568" y="22040"/>
                    <a:pt x="21616" y="6800"/>
                    <a:pt x="23902" y="2101"/>
                  </a:cubicBezTo>
                  <a:cubicBezTo>
                    <a:pt x="24354" y="897"/>
                    <a:pt x="25476" y="74"/>
                    <a:pt x="26760" y="5"/>
                  </a:cubicBezTo>
                  <a:cubicBezTo>
                    <a:pt x="27873" y="-59"/>
                    <a:pt x="28932" y="489"/>
                    <a:pt x="29522" y="1434"/>
                  </a:cubicBezTo>
                  <a:close/>
                  <a:moveTo>
                    <a:pt x="25807" y="12769"/>
                  </a:moveTo>
                  <a:lnTo>
                    <a:pt x="16282" y="31819"/>
                  </a:lnTo>
                  <a:lnTo>
                    <a:pt x="29236" y="31819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5228221D-203F-4A72-9CA3-465D64AA2E11}"/>
                </a:ext>
              </a:extLst>
            </p:cNvPr>
            <p:cNvSpPr/>
            <p:nvPr/>
          </p:nvSpPr>
          <p:spPr>
            <a:xfrm>
              <a:off x="8418383" y="5897700"/>
              <a:ext cx="42925" cy="57412"/>
            </a:xfrm>
            <a:custGeom>
              <a:avLst/>
              <a:gdLst>
                <a:gd name="connsiteX0" fmla="*/ 23720 w 42925"/>
                <a:gd name="connsiteY0" fmla="*/ 30932 h 57412"/>
                <a:gd name="connsiteX1" fmla="*/ 28292 w 42925"/>
                <a:gd name="connsiteY1" fmla="*/ 43315 h 57412"/>
                <a:gd name="connsiteX2" fmla="*/ 32102 w 42925"/>
                <a:gd name="connsiteY2" fmla="*/ 54555 h 57412"/>
                <a:gd name="connsiteX3" fmla="*/ 31625 w 42925"/>
                <a:gd name="connsiteY3" fmla="*/ 55983 h 57412"/>
                <a:gd name="connsiteX4" fmla="*/ 29149 w 42925"/>
                <a:gd name="connsiteY4" fmla="*/ 57412 h 57412"/>
                <a:gd name="connsiteX5" fmla="*/ 26673 w 42925"/>
                <a:gd name="connsiteY5" fmla="*/ 55412 h 57412"/>
                <a:gd name="connsiteX6" fmla="*/ 26196 w 42925"/>
                <a:gd name="connsiteY6" fmla="*/ 54078 h 57412"/>
                <a:gd name="connsiteX7" fmla="*/ 19624 w 42925"/>
                <a:gd name="connsiteY7" fmla="*/ 36647 h 57412"/>
                <a:gd name="connsiteX8" fmla="*/ 5527 w 42925"/>
                <a:gd name="connsiteY8" fmla="*/ 55697 h 57412"/>
                <a:gd name="connsiteX9" fmla="*/ 2955 w 42925"/>
                <a:gd name="connsiteY9" fmla="*/ 57317 h 57412"/>
                <a:gd name="connsiteX10" fmla="*/ 1431 w 42925"/>
                <a:gd name="connsiteY10" fmla="*/ 56841 h 57412"/>
                <a:gd name="connsiteX11" fmla="*/ 2 w 42925"/>
                <a:gd name="connsiteY11" fmla="*/ 54364 h 57412"/>
                <a:gd name="connsiteX12" fmla="*/ 3 w 42925"/>
                <a:gd name="connsiteY12" fmla="*/ 53792 h 57412"/>
                <a:gd name="connsiteX13" fmla="*/ 1527 w 42925"/>
                <a:gd name="connsiteY13" fmla="*/ 51411 h 57412"/>
                <a:gd name="connsiteX14" fmla="*/ 17052 w 42925"/>
                <a:gd name="connsiteY14" fmla="*/ 29694 h 57412"/>
                <a:gd name="connsiteX15" fmla="*/ 15338 w 42925"/>
                <a:gd name="connsiteY15" fmla="*/ 25027 h 57412"/>
                <a:gd name="connsiteX16" fmla="*/ 7432 w 42925"/>
                <a:gd name="connsiteY16" fmla="*/ 3024 h 57412"/>
                <a:gd name="connsiteX17" fmla="*/ 7432 w 42925"/>
                <a:gd name="connsiteY17" fmla="*/ 1596 h 57412"/>
                <a:gd name="connsiteX18" fmla="*/ 9813 w 42925"/>
                <a:gd name="connsiteY18" fmla="*/ 72 h 57412"/>
                <a:gd name="connsiteX19" fmla="*/ 12671 w 42925"/>
                <a:gd name="connsiteY19" fmla="*/ 1691 h 57412"/>
                <a:gd name="connsiteX20" fmla="*/ 20862 w 42925"/>
                <a:gd name="connsiteY20" fmla="*/ 24074 h 57412"/>
                <a:gd name="connsiteX21" fmla="*/ 37436 w 42925"/>
                <a:gd name="connsiteY21" fmla="*/ 1500 h 57412"/>
                <a:gd name="connsiteX22" fmla="*/ 40103 w 42925"/>
                <a:gd name="connsiteY22" fmla="*/ 72 h 57412"/>
                <a:gd name="connsiteX23" fmla="*/ 41436 w 42925"/>
                <a:gd name="connsiteY23" fmla="*/ 72 h 57412"/>
                <a:gd name="connsiteX24" fmla="*/ 42865 w 42925"/>
                <a:gd name="connsiteY24" fmla="*/ 2738 h 57412"/>
                <a:gd name="connsiteX25" fmla="*/ 42865 w 42925"/>
                <a:gd name="connsiteY25" fmla="*/ 4072 h 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925" h="57412">
                  <a:moveTo>
                    <a:pt x="23720" y="30932"/>
                  </a:moveTo>
                  <a:cubicBezTo>
                    <a:pt x="25720" y="36266"/>
                    <a:pt x="27149" y="40457"/>
                    <a:pt x="28292" y="43315"/>
                  </a:cubicBezTo>
                  <a:cubicBezTo>
                    <a:pt x="30768" y="50363"/>
                    <a:pt x="32102" y="54078"/>
                    <a:pt x="32102" y="54555"/>
                  </a:cubicBezTo>
                  <a:cubicBezTo>
                    <a:pt x="32074" y="55065"/>
                    <a:pt x="31909" y="55558"/>
                    <a:pt x="31625" y="55983"/>
                  </a:cubicBezTo>
                  <a:cubicBezTo>
                    <a:pt x="31130" y="56883"/>
                    <a:pt x="30176" y="57433"/>
                    <a:pt x="29149" y="57412"/>
                  </a:cubicBezTo>
                  <a:cubicBezTo>
                    <a:pt x="28004" y="57285"/>
                    <a:pt x="27037" y="56504"/>
                    <a:pt x="26673" y="55412"/>
                  </a:cubicBezTo>
                  <a:cubicBezTo>
                    <a:pt x="26672" y="54840"/>
                    <a:pt x="26672" y="54459"/>
                    <a:pt x="26196" y="54078"/>
                  </a:cubicBezTo>
                  <a:cubicBezTo>
                    <a:pt x="24863" y="51030"/>
                    <a:pt x="22672" y="45220"/>
                    <a:pt x="19624" y="36647"/>
                  </a:cubicBezTo>
                  <a:lnTo>
                    <a:pt x="5527" y="55697"/>
                  </a:lnTo>
                  <a:cubicBezTo>
                    <a:pt x="4958" y="56598"/>
                    <a:pt x="4013" y="57193"/>
                    <a:pt x="2955" y="57317"/>
                  </a:cubicBezTo>
                  <a:cubicBezTo>
                    <a:pt x="2412" y="57306"/>
                    <a:pt x="1884" y="57141"/>
                    <a:pt x="1431" y="56841"/>
                  </a:cubicBezTo>
                  <a:cubicBezTo>
                    <a:pt x="515" y="56362"/>
                    <a:pt x="-41" y="55397"/>
                    <a:pt x="2" y="54364"/>
                  </a:cubicBezTo>
                  <a:lnTo>
                    <a:pt x="3" y="53792"/>
                  </a:lnTo>
                  <a:cubicBezTo>
                    <a:pt x="340" y="52901"/>
                    <a:pt x="859" y="52090"/>
                    <a:pt x="1527" y="51411"/>
                  </a:cubicBezTo>
                  <a:cubicBezTo>
                    <a:pt x="6194" y="45315"/>
                    <a:pt x="11051" y="38076"/>
                    <a:pt x="17052" y="29694"/>
                  </a:cubicBezTo>
                  <a:cubicBezTo>
                    <a:pt x="16481" y="27980"/>
                    <a:pt x="15909" y="26456"/>
                    <a:pt x="15338" y="25027"/>
                  </a:cubicBezTo>
                  <a:cubicBezTo>
                    <a:pt x="10099" y="10835"/>
                    <a:pt x="7432" y="3500"/>
                    <a:pt x="7432" y="3024"/>
                  </a:cubicBezTo>
                  <a:cubicBezTo>
                    <a:pt x="7335" y="2553"/>
                    <a:pt x="7335" y="2067"/>
                    <a:pt x="7432" y="1596"/>
                  </a:cubicBezTo>
                  <a:cubicBezTo>
                    <a:pt x="7850" y="658"/>
                    <a:pt x="8786" y="58"/>
                    <a:pt x="9813" y="72"/>
                  </a:cubicBezTo>
                  <a:cubicBezTo>
                    <a:pt x="11000" y="8"/>
                    <a:pt x="12115" y="640"/>
                    <a:pt x="12671" y="1691"/>
                  </a:cubicBezTo>
                  <a:lnTo>
                    <a:pt x="20862" y="24074"/>
                  </a:lnTo>
                  <a:lnTo>
                    <a:pt x="37436" y="1500"/>
                  </a:lnTo>
                  <a:cubicBezTo>
                    <a:pt x="38082" y="667"/>
                    <a:pt x="39051" y="148"/>
                    <a:pt x="40103" y="72"/>
                  </a:cubicBezTo>
                  <a:cubicBezTo>
                    <a:pt x="40542" y="-24"/>
                    <a:pt x="40997" y="-24"/>
                    <a:pt x="41436" y="72"/>
                  </a:cubicBezTo>
                  <a:cubicBezTo>
                    <a:pt x="42383" y="615"/>
                    <a:pt x="42937" y="1650"/>
                    <a:pt x="42865" y="2738"/>
                  </a:cubicBezTo>
                  <a:cubicBezTo>
                    <a:pt x="42945" y="3179"/>
                    <a:pt x="42945" y="3631"/>
                    <a:pt x="42865" y="407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2C4C6308-21A8-4072-B53E-06FF163DB59E}"/>
                </a:ext>
              </a:extLst>
            </p:cNvPr>
            <p:cNvSpPr/>
            <p:nvPr/>
          </p:nvSpPr>
          <p:spPr>
            <a:xfrm>
              <a:off x="8461151" y="5897002"/>
              <a:ext cx="45340" cy="76985"/>
            </a:xfrm>
            <a:custGeom>
              <a:avLst/>
              <a:gdLst>
                <a:gd name="connsiteX0" fmla="*/ 42388 w 45340"/>
                <a:gd name="connsiteY0" fmla="*/ 770 h 76985"/>
                <a:gd name="connsiteX1" fmla="*/ 43721 w 45340"/>
                <a:gd name="connsiteY1" fmla="*/ 770 h 76985"/>
                <a:gd name="connsiteX2" fmla="*/ 45340 w 45340"/>
                <a:gd name="connsiteY2" fmla="*/ 3341 h 76985"/>
                <a:gd name="connsiteX3" fmla="*/ 38578 w 45340"/>
                <a:gd name="connsiteY3" fmla="*/ 55348 h 76985"/>
                <a:gd name="connsiteX4" fmla="*/ 33244 w 45340"/>
                <a:gd name="connsiteY4" fmla="*/ 68873 h 76985"/>
                <a:gd name="connsiteX5" fmla="*/ 16861 w 45340"/>
                <a:gd name="connsiteY5" fmla="*/ 76970 h 76985"/>
                <a:gd name="connsiteX6" fmla="*/ 8860 w 45340"/>
                <a:gd name="connsiteY6" fmla="*/ 74874 h 76985"/>
                <a:gd name="connsiteX7" fmla="*/ 97 w 45340"/>
                <a:gd name="connsiteY7" fmla="*/ 67159 h 76985"/>
                <a:gd name="connsiteX8" fmla="*/ 97 w 45340"/>
                <a:gd name="connsiteY8" fmla="*/ 65730 h 76985"/>
                <a:gd name="connsiteX9" fmla="*/ 97 w 45340"/>
                <a:gd name="connsiteY9" fmla="*/ 64206 h 76985"/>
                <a:gd name="connsiteX10" fmla="*/ 4031 w 45340"/>
                <a:gd name="connsiteY10" fmla="*/ 63283 h 76985"/>
                <a:gd name="connsiteX11" fmla="*/ 4955 w 45340"/>
                <a:gd name="connsiteY11" fmla="*/ 64206 h 76985"/>
                <a:gd name="connsiteX12" fmla="*/ 17623 w 45340"/>
                <a:gd name="connsiteY12" fmla="*/ 71445 h 76985"/>
                <a:gd name="connsiteX13" fmla="*/ 27148 w 45340"/>
                <a:gd name="connsiteY13" fmla="*/ 66397 h 76985"/>
                <a:gd name="connsiteX14" fmla="*/ 32672 w 45340"/>
                <a:gd name="connsiteY14" fmla="*/ 50871 h 76985"/>
                <a:gd name="connsiteX15" fmla="*/ 28958 w 45340"/>
                <a:gd name="connsiteY15" fmla="*/ 54681 h 76985"/>
                <a:gd name="connsiteX16" fmla="*/ 20100 w 45340"/>
                <a:gd name="connsiteY16" fmla="*/ 57634 h 76985"/>
                <a:gd name="connsiteX17" fmla="*/ 18385 w 45340"/>
                <a:gd name="connsiteY17" fmla="*/ 57634 h 76985"/>
                <a:gd name="connsiteX18" fmla="*/ 8860 w 45340"/>
                <a:gd name="connsiteY18" fmla="*/ 50871 h 76985"/>
                <a:gd name="connsiteX19" fmla="*/ 4669 w 45340"/>
                <a:gd name="connsiteY19" fmla="*/ 34298 h 76985"/>
                <a:gd name="connsiteX20" fmla="*/ 4669 w 45340"/>
                <a:gd name="connsiteY20" fmla="*/ 24772 h 76985"/>
                <a:gd name="connsiteX21" fmla="*/ 8003 w 45340"/>
                <a:gd name="connsiteY21" fmla="*/ 3341 h 76985"/>
                <a:gd name="connsiteX22" fmla="*/ 8003 w 45340"/>
                <a:gd name="connsiteY22" fmla="*/ 2484 h 76985"/>
                <a:gd name="connsiteX23" fmla="*/ 10574 w 45340"/>
                <a:gd name="connsiteY23" fmla="*/ 484 h 76985"/>
                <a:gd name="connsiteX24" fmla="*/ 12098 w 45340"/>
                <a:gd name="connsiteY24" fmla="*/ 484 h 76985"/>
                <a:gd name="connsiteX25" fmla="*/ 13527 w 45340"/>
                <a:gd name="connsiteY25" fmla="*/ 2865 h 76985"/>
                <a:gd name="connsiteX26" fmla="*/ 12193 w 45340"/>
                <a:gd name="connsiteY26" fmla="*/ 14200 h 76985"/>
                <a:gd name="connsiteX27" fmla="*/ 10193 w 45340"/>
                <a:gd name="connsiteY27" fmla="*/ 31440 h 76985"/>
                <a:gd name="connsiteX28" fmla="*/ 12384 w 45340"/>
                <a:gd name="connsiteY28" fmla="*/ 44870 h 76985"/>
                <a:gd name="connsiteX29" fmla="*/ 19718 w 45340"/>
                <a:gd name="connsiteY29" fmla="*/ 50966 h 76985"/>
                <a:gd name="connsiteX30" fmla="*/ 20766 w 45340"/>
                <a:gd name="connsiteY30" fmla="*/ 50966 h 76985"/>
                <a:gd name="connsiteX31" fmla="*/ 28196 w 45340"/>
                <a:gd name="connsiteY31" fmla="*/ 44965 h 76985"/>
                <a:gd name="connsiteX32" fmla="*/ 34292 w 45340"/>
                <a:gd name="connsiteY32" fmla="*/ 31345 h 76985"/>
                <a:gd name="connsiteX33" fmla="*/ 38101 w 45340"/>
                <a:gd name="connsiteY33" fmla="*/ 2770 h 76985"/>
                <a:gd name="connsiteX34" fmla="*/ 38101 w 45340"/>
                <a:gd name="connsiteY34" fmla="*/ 1531 h 76985"/>
                <a:gd name="connsiteX35" fmla="*/ 41651 w 45340"/>
                <a:gd name="connsiteY35" fmla="*/ 255 h 76985"/>
                <a:gd name="connsiteX36" fmla="*/ 42388 w 45340"/>
                <a:gd name="connsiteY36" fmla="*/ 769 h 7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40" h="76985">
                  <a:moveTo>
                    <a:pt x="42388" y="770"/>
                  </a:moveTo>
                  <a:cubicBezTo>
                    <a:pt x="42828" y="680"/>
                    <a:pt x="43281" y="680"/>
                    <a:pt x="43721" y="770"/>
                  </a:cubicBezTo>
                  <a:cubicBezTo>
                    <a:pt x="44667" y="1292"/>
                    <a:pt x="45278" y="2263"/>
                    <a:pt x="45340" y="3341"/>
                  </a:cubicBezTo>
                  <a:cubicBezTo>
                    <a:pt x="41245" y="35440"/>
                    <a:pt x="39054" y="52776"/>
                    <a:pt x="38578" y="55348"/>
                  </a:cubicBezTo>
                  <a:cubicBezTo>
                    <a:pt x="37878" y="60210"/>
                    <a:pt x="36051" y="64842"/>
                    <a:pt x="33244" y="68873"/>
                  </a:cubicBezTo>
                  <a:cubicBezTo>
                    <a:pt x="29518" y="74186"/>
                    <a:pt x="23344" y="77237"/>
                    <a:pt x="16861" y="76970"/>
                  </a:cubicBezTo>
                  <a:cubicBezTo>
                    <a:pt x="14080" y="76815"/>
                    <a:pt x="11359" y="76102"/>
                    <a:pt x="8860" y="74874"/>
                  </a:cubicBezTo>
                  <a:cubicBezTo>
                    <a:pt x="5170" y="73335"/>
                    <a:pt x="2091" y="70623"/>
                    <a:pt x="97" y="67159"/>
                  </a:cubicBezTo>
                  <a:cubicBezTo>
                    <a:pt x="7" y="66687"/>
                    <a:pt x="7" y="66202"/>
                    <a:pt x="97" y="65730"/>
                  </a:cubicBezTo>
                  <a:cubicBezTo>
                    <a:pt x="-32" y="65230"/>
                    <a:pt x="-32" y="64706"/>
                    <a:pt x="97" y="64206"/>
                  </a:cubicBezTo>
                  <a:cubicBezTo>
                    <a:pt x="928" y="62865"/>
                    <a:pt x="2690" y="62451"/>
                    <a:pt x="4031" y="63283"/>
                  </a:cubicBezTo>
                  <a:cubicBezTo>
                    <a:pt x="4406" y="63515"/>
                    <a:pt x="4722" y="63831"/>
                    <a:pt x="4955" y="64206"/>
                  </a:cubicBezTo>
                  <a:cubicBezTo>
                    <a:pt x="7768" y="68516"/>
                    <a:pt x="12482" y="71210"/>
                    <a:pt x="17623" y="71445"/>
                  </a:cubicBezTo>
                  <a:cubicBezTo>
                    <a:pt x="21391" y="71265"/>
                    <a:pt x="24883" y="69414"/>
                    <a:pt x="27148" y="66397"/>
                  </a:cubicBezTo>
                  <a:cubicBezTo>
                    <a:pt x="30532" y="61907"/>
                    <a:pt x="32460" y="56489"/>
                    <a:pt x="32672" y="50871"/>
                  </a:cubicBezTo>
                  <a:cubicBezTo>
                    <a:pt x="31687" y="52366"/>
                    <a:pt x="30427" y="53658"/>
                    <a:pt x="28958" y="54681"/>
                  </a:cubicBezTo>
                  <a:cubicBezTo>
                    <a:pt x="26416" y="56623"/>
                    <a:pt x="23298" y="57662"/>
                    <a:pt x="20100" y="57634"/>
                  </a:cubicBezTo>
                  <a:lnTo>
                    <a:pt x="18385" y="57634"/>
                  </a:lnTo>
                  <a:cubicBezTo>
                    <a:pt x="14350" y="56938"/>
                    <a:pt x="10847" y="54451"/>
                    <a:pt x="8860" y="50871"/>
                  </a:cubicBezTo>
                  <a:cubicBezTo>
                    <a:pt x="5925" y="45853"/>
                    <a:pt x="4472" y="40107"/>
                    <a:pt x="4669" y="34298"/>
                  </a:cubicBezTo>
                  <a:cubicBezTo>
                    <a:pt x="4669" y="31345"/>
                    <a:pt x="4669" y="28202"/>
                    <a:pt x="4669" y="24772"/>
                  </a:cubicBezTo>
                  <a:cubicBezTo>
                    <a:pt x="5392" y="17574"/>
                    <a:pt x="6505" y="10419"/>
                    <a:pt x="8003" y="3341"/>
                  </a:cubicBezTo>
                  <a:cubicBezTo>
                    <a:pt x="7921" y="3061"/>
                    <a:pt x="7921" y="2764"/>
                    <a:pt x="8003" y="2484"/>
                  </a:cubicBezTo>
                  <a:cubicBezTo>
                    <a:pt x="8274" y="1290"/>
                    <a:pt x="9350" y="453"/>
                    <a:pt x="10574" y="484"/>
                  </a:cubicBezTo>
                  <a:cubicBezTo>
                    <a:pt x="11072" y="341"/>
                    <a:pt x="11600" y="341"/>
                    <a:pt x="12098" y="484"/>
                  </a:cubicBezTo>
                  <a:cubicBezTo>
                    <a:pt x="12999" y="930"/>
                    <a:pt x="13557" y="1860"/>
                    <a:pt x="13527" y="2865"/>
                  </a:cubicBezTo>
                  <a:cubicBezTo>
                    <a:pt x="13527" y="4389"/>
                    <a:pt x="13051" y="8199"/>
                    <a:pt x="12193" y="14200"/>
                  </a:cubicBezTo>
                  <a:cubicBezTo>
                    <a:pt x="11200" y="19904"/>
                    <a:pt x="10532" y="25660"/>
                    <a:pt x="10193" y="31440"/>
                  </a:cubicBezTo>
                  <a:cubicBezTo>
                    <a:pt x="10046" y="36017"/>
                    <a:pt x="10790" y="40578"/>
                    <a:pt x="12384" y="44870"/>
                  </a:cubicBezTo>
                  <a:cubicBezTo>
                    <a:pt x="14098" y="48966"/>
                    <a:pt x="16575" y="50966"/>
                    <a:pt x="19718" y="50966"/>
                  </a:cubicBezTo>
                  <a:lnTo>
                    <a:pt x="20766" y="50966"/>
                  </a:lnTo>
                  <a:cubicBezTo>
                    <a:pt x="23886" y="49928"/>
                    <a:pt x="26524" y="47797"/>
                    <a:pt x="28196" y="44965"/>
                  </a:cubicBezTo>
                  <a:cubicBezTo>
                    <a:pt x="31152" y="40898"/>
                    <a:pt x="33228" y="36259"/>
                    <a:pt x="34292" y="31345"/>
                  </a:cubicBezTo>
                  <a:lnTo>
                    <a:pt x="38101" y="2770"/>
                  </a:lnTo>
                  <a:cubicBezTo>
                    <a:pt x="37977" y="2366"/>
                    <a:pt x="37977" y="1935"/>
                    <a:pt x="38101" y="1531"/>
                  </a:cubicBezTo>
                  <a:cubicBezTo>
                    <a:pt x="38729" y="199"/>
                    <a:pt x="40318" y="-373"/>
                    <a:pt x="41651" y="255"/>
                  </a:cubicBezTo>
                  <a:cubicBezTo>
                    <a:pt x="41924" y="383"/>
                    <a:pt x="42173" y="557"/>
                    <a:pt x="42388" y="76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FD46CCA1-E600-4907-A1B1-5CB1B9013015}"/>
                </a:ext>
              </a:extLst>
            </p:cNvPr>
            <p:cNvSpPr/>
            <p:nvPr/>
          </p:nvSpPr>
          <p:spPr>
            <a:xfrm>
              <a:off x="8871870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9CC9A6A9-2889-49D7-AD8D-2E3C3D719B8B}"/>
                </a:ext>
              </a:extLst>
            </p:cNvPr>
            <p:cNvSpPr/>
            <p:nvPr/>
          </p:nvSpPr>
          <p:spPr>
            <a:xfrm>
              <a:off x="8198738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7044042D-A551-44BC-9C57-D9DD56491A0C}"/>
                </a:ext>
              </a:extLst>
            </p:cNvPr>
            <p:cNvSpPr/>
            <p:nvPr/>
          </p:nvSpPr>
          <p:spPr>
            <a:xfrm>
              <a:off x="8886348" y="5850147"/>
              <a:ext cx="2952" cy="151257"/>
            </a:xfrm>
            <a:custGeom>
              <a:avLst/>
              <a:gdLst>
                <a:gd name="connsiteX0" fmla="*/ 1524 w 2952"/>
                <a:gd name="connsiteY0" fmla="*/ 151257 h 151257"/>
                <a:gd name="connsiteX1" fmla="*/ 0 w 2952"/>
                <a:gd name="connsiteY1" fmla="*/ 75629 h 151257"/>
                <a:gd name="connsiteX2" fmla="*/ 1524 w 2952"/>
                <a:gd name="connsiteY2" fmla="*/ 0 h 151257"/>
                <a:gd name="connsiteX3" fmla="*/ 2953 w 2952"/>
                <a:gd name="connsiteY3" fmla="*/ 75629 h 151257"/>
                <a:gd name="connsiteX4" fmla="*/ 1524 w 2952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2953" y="33814"/>
                    <a:pt x="2953" y="75629"/>
                  </a:cubicBezTo>
                  <a:cubicBezTo>
                    <a:pt x="2953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BE2F3872-7757-492A-BD2B-DABE84437B39}"/>
                </a:ext>
              </a:extLst>
            </p:cNvPr>
            <p:cNvSpPr/>
            <p:nvPr/>
          </p:nvSpPr>
          <p:spPr>
            <a:xfrm>
              <a:off x="8185213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762" y="151257"/>
                    <a:pt x="0" y="117348"/>
                    <a:pt x="0" y="75629"/>
                  </a:cubicBezTo>
                  <a:cubicBezTo>
                    <a:pt x="0" y="33909"/>
                    <a:pt x="762" y="0"/>
                    <a:pt x="1524" y="0"/>
                  </a:cubicBezTo>
                  <a:cubicBezTo>
                    <a:pt x="2286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81476BD3-4F2D-48B5-85D7-B8FEFB85EEDB}"/>
                </a:ext>
              </a:extLst>
            </p:cNvPr>
            <p:cNvSpPr/>
            <p:nvPr/>
          </p:nvSpPr>
          <p:spPr>
            <a:xfrm>
              <a:off x="8583263" y="5874911"/>
              <a:ext cx="178308" cy="93059"/>
            </a:xfrm>
            <a:custGeom>
              <a:avLst/>
              <a:gdLst>
                <a:gd name="connsiteX0" fmla="*/ 90678 w 178308"/>
                <a:gd name="connsiteY0" fmla="*/ 191 h 93059"/>
                <a:gd name="connsiteX1" fmla="*/ 90678 w 178308"/>
                <a:gd name="connsiteY1" fmla="*/ 191 h 93059"/>
                <a:gd name="connsiteX2" fmla="*/ 177546 w 178308"/>
                <a:gd name="connsiteY2" fmla="*/ 70295 h 93059"/>
                <a:gd name="connsiteX3" fmla="*/ 178308 w 178308"/>
                <a:gd name="connsiteY3" fmla="*/ 70961 h 93059"/>
                <a:gd name="connsiteX4" fmla="*/ 177355 w 178308"/>
                <a:gd name="connsiteY4" fmla="*/ 70961 h 93059"/>
                <a:gd name="connsiteX5" fmla="*/ 165830 w 178308"/>
                <a:gd name="connsiteY5" fmla="*/ 74009 h 93059"/>
                <a:gd name="connsiteX6" fmla="*/ 92392 w 178308"/>
                <a:gd name="connsiteY6" fmla="*/ 93059 h 93059"/>
                <a:gd name="connsiteX7" fmla="*/ 92392 w 178308"/>
                <a:gd name="connsiteY7" fmla="*/ 93059 h 93059"/>
                <a:gd name="connsiteX8" fmla="*/ 25717 w 178308"/>
                <a:gd name="connsiteY8" fmla="*/ 64484 h 93059"/>
                <a:gd name="connsiteX9" fmla="*/ 6667 w 178308"/>
                <a:gd name="connsiteY9" fmla="*/ 56483 h 93059"/>
                <a:gd name="connsiteX10" fmla="*/ 1714 w 178308"/>
                <a:gd name="connsiteY10" fmla="*/ 54293 h 93059"/>
                <a:gd name="connsiteX11" fmla="*/ 476 w 178308"/>
                <a:gd name="connsiteY11" fmla="*/ 53721 h 93059"/>
                <a:gd name="connsiteX12" fmla="*/ 0 w 178308"/>
                <a:gd name="connsiteY12" fmla="*/ 53721 h 93059"/>
                <a:gd name="connsiteX13" fmla="*/ 476 w 178308"/>
                <a:gd name="connsiteY13" fmla="*/ 53721 h 93059"/>
                <a:gd name="connsiteX14" fmla="*/ 1810 w 178308"/>
                <a:gd name="connsiteY14" fmla="*/ 53721 h 93059"/>
                <a:gd name="connsiteX15" fmla="*/ 6763 w 178308"/>
                <a:gd name="connsiteY15" fmla="*/ 55817 h 93059"/>
                <a:gd name="connsiteX16" fmla="*/ 25813 w 178308"/>
                <a:gd name="connsiteY16" fmla="*/ 63627 h 93059"/>
                <a:gd name="connsiteX17" fmla="*/ 92488 w 178308"/>
                <a:gd name="connsiteY17" fmla="*/ 91535 h 93059"/>
                <a:gd name="connsiteX18" fmla="*/ 92488 w 178308"/>
                <a:gd name="connsiteY18" fmla="*/ 91535 h 93059"/>
                <a:gd name="connsiteX19" fmla="*/ 165830 w 178308"/>
                <a:gd name="connsiteY19" fmla="*/ 72485 h 93059"/>
                <a:gd name="connsiteX20" fmla="*/ 177451 w 178308"/>
                <a:gd name="connsiteY20" fmla="*/ 69437 h 93059"/>
                <a:gd name="connsiteX21" fmla="*/ 177451 w 178308"/>
                <a:gd name="connsiteY21" fmla="*/ 70295 h 93059"/>
                <a:gd name="connsiteX22" fmla="*/ 90678 w 178308"/>
                <a:gd name="connsiteY22" fmla="*/ 0 h 93059"/>
                <a:gd name="connsiteX23" fmla="*/ 90678 w 178308"/>
                <a:gd name="connsiteY23" fmla="*/ 0 h 93059"/>
                <a:gd name="connsiteX24" fmla="*/ 90678 w 178308"/>
                <a:gd name="connsiteY24" fmla="*/ 0 h 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308" h="93059">
                  <a:moveTo>
                    <a:pt x="90678" y="191"/>
                  </a:moveTo>
                  <a:lnTo>
                    <a:pt x="90678" y="191"/>
                  </a:lnTo>
                  <a:lnTo>
                    <a:pt x="177546" y="70295"/>
                  </a:lnTo>
                  <a:lnTo>
                    <a:pt x="178308" y="70961"/>
                  </a:lnTo>
                  <a:lnTo>
                    <a:pt x="177355" y="70961"/>
                  </a:lnTo>
                  <a:lnTo>
                    <a:pt x="165830" y="74009"/>
                  </a:lnTo>
                  <a:lnTo>
                    <a:pt x="92392" y="93059"/>
                  </a:lnTo>
                  <a:lnTo>
                    <a:pt x="92392" y="93059"/>
                  </a:lnTo>
                  <a:lnTo>
                    <a:pt x="25717" y="64484"/>
                  </a:lnTo>
                  <a:lnTo>
                    <a:pt x="6667" y="56483"/>
                  </a:lnTo>
                  <a:lnTo>
                    <a:pt x="1714" y="54293"/>
                  </a:lnTo>
                  <a:lnTo>
                    <a:pt x="476" y="53721"/>
                  </a:lnTo>
                  <a:lnTo>
                    <a:pt x="0" y="53721"/>
                  </a:lnTo>
                  <a:lnTo>
                    <a:pt x="476" y="53721"/>
                  </a:lnTo>
                  <a:lnTo>
                    <a:pt x="1810" y="53721"/>
                  </a:lnTo>
                  <a:lnTo>
                    <a:pt x="6763" y="55817"/>
                  </a:lnTo>
                  <a:lnTo>
                    <a:pt x="25813" y="63627"/>
                  </a:lnTo>
                  <a:lnTo>
                    <a:pt x="92488" y="91535"/>
                  </a:lnTo>
                  <a:lnTo>
                    <a:pt x="92488" y="91535"/>
                  </a:lnTo>
                  <a:lnTo>
                    <a:pt x="165830" y="72485"/>
                  </a:lnTo>
                  <a:lnTo>
                    <a:pt x="177451" y="69437"/>
                  </a:lnTo>
                  <a:lnTo>
                    <a:pt x="177451" y="70295"/>
                  </a:lnTo>
                  <a:lnTo>
                    <a:pt x="90678" y="0"/>
                  </a:lnTo>
                  <a:lnTo>
                    <a:pt x="90678" y="0"/>
                  </a:lnTo>
                  <a:lnTo>
                    <a:pt x="90678" y="0"/>
                  </a:ln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DBE7A782-133B-4B47-9C73-7CFECE7FAD4A}"/>
                </a:ext>
              </a:extLst>
            </p:cNvPr>
            <p:cNvSpPr/>
            <p:nvPr/>
          </p:nvSpPr>
          <p:spPr>
            <a:xfrm>
              <a:off x="8746521" y="5934062"/>
              <a:ext cx="18002" cy="18573"/>
            </a:xfrm>
            <a:custGeom>
              <a:avLst/>
              <a:gdLst>
                <a:gd name="connsiteX0" fmla="*/ 6382 w 18002"/>
                <a:gd name="connsiteY0" fmla="*/ 0 h 18573"/>
                <a:gd name="connsiteX1" fmla="*/ 11144 w 18002"/>
                <a:gd name="connsiteY1" fmla="*/ 4477 h 18573"/>
                <a:gd name="connsiteX2" fmla="*/ 17431 w 18002"/>
                <a:gd name="connsiteY2" fmla="*/ 3048 h 18573"/>
                <a:gd name="connsiteX3" fmla="*/ 14669 w 18002"/>
                <a:gd name="connsiteY3" fmla="*/ 8954 h 18573"/>
                <a:gd name="connsiteX4" fmla="*/ 18002 w 18002"/>
                <a:gd name="connsiteY4" fmla="*/ 14573 h 18573"/>
                <a:gd name="connsiteX5" fmla="*/ 11525 w 18002"/>
                <a:gd name="connsiteY5" fmla="*/ 13716 h 18573"/>
                <a:gd name="connsiteX6" fmla="*/ 7144 w 18002"/>
                <a:gd name="connsiteY6" fmla="*/ 18574 h 18573"/>
                <a:gd name="connsiteX7" fmla="*/ 6001 w 18002"/>
                <a:gd name="connsiteY7" fmla="*/ 12192 h 18573"/>
                <a:gd name="connsiteX8" fmla="*/ 0 w 18002"/>
                <a:gd name="connsiteY8" fmla="*/ 9525 h 18573"/>
                <a:gd name="connsiteX9" fmla="*/ 5715 w 18002"/>
                <a:gd name="connsiteY9" fmla="*/ 6477 h 18573"/>
                <a:gd name="connsiteX10" fmla="*/ 6382 w 18002"/>
                <a:gd name="connsiteY10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" h="18573">
                  <a:moveTo>
                    <a:pt x="6382" y="0"/>
                  </a:moveTo>
                  <a:lnTo>
                    <a:pt x="11144" y="4477"/>
                  </a:lnTo>
                  <a:lnTo>
                    <a:pt x="17431" y="3048"/>
                  </a:lnTo>
                  <a:lnTo>
                    <a:pt x="14669" y="8954"/>
                  </a:lnTo>
                  <a:lnTo>
                    <a:pt x="18002" y="14573"/>
                  </a:lnTo>
                  <a:lnTo>
                    <a:pt x="11525" y="13716"/>
                  </a:lnTo>
                  <a:lnTo>
                    <a:pt x="7144" y="18574"/>
                  </a:lnTo>
                  <a:lnTo>
                    <a:pt x="6001" y="12192"/>
                  </a:lnTo>
                  <a:lnTo>
                    <a:pt x="0" y="9525"/>
                  </a:lnTo>
                  <a:lnTo>
                    <a:pt x="5715" y="6477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F1C3B496-A171-44CD-B0FA-4637B70A397B}"/>
                </a:ext>
              </a:extLst>
            </p:cNvPr>
            <p:cNvSpPr/>
            <p:nvPr/>
          </p:nvSpPr>
          <p:spPr>
            <a:xfrm>
              <a:off x="8665749" y="5961684"/>
              <a:ext cx="11810" cy="12001"/>
            </a:xfrm>
            <a:custGeom>
              <a:avLst/>
              <a:gdLst>
                <a:gd name="connsiteX0" fmla="*/ 3715 w 11810"/>
                <a:gd name="connsiteY0" fmla="*/ 0 h 12001"/>
                <a:gd name="connsiteX1" fmla="*/ 6953 w 11810"/>
                <a:gd name="connsiteY1" fmla="*/ 2667 h 12001"/>
                <a:gd name="connsiteX2" fmla="*/ 11049 w 11810"/>
                <a:gd name="connsiteY2" fmla="*/ 1524 h 12001"/>
                <a:gd name="connsiteX3" fmla="*/ 9430 w 11810"/>
                <a:gd name="connsiteY3" fmla="*/ 5429 h 12001"/>
                <a:gd name="connsiteX4" fmla="*/ 11811 w 11810"/>
                <a:gd name="connsiteY4" fmla="*/ 8954 h 12001"/>
                <a:gd name="connsiteX5" fmla="*/ 7620 w 11810"/>
                <a:gd name="connsiteY5" fmla="*/ 8668 h 12001"/>
                <a:gd name="connsiteX6" fmla="*/ 4953 w 11810"/>
                <a:gd name="connsiteY6" fmla="*/ 12002 h 12001"/>
                <a:gd name="connsiteX7" fmla="*/ 4000 w 11810"/>
                <a:gd name="connsiteY7" fmla="*/ 7906 h 12001"/>
                <a:gd name="connsiteX8" fmla="*/ 0 w 11810"/>
                <a:gd name="connsiteY8" fmla="*/ 6477 h 12001"/>
                <a:gd name="connsiteX9" fmla="*/ 3620 w 11810"/>
                <a:gd name="connsiteY9" fmla="*/ 4191 h 12001"/>
                <a:gd name="connsiteX10" fmla="*/ 3715 w 11810"/>
                <a:gd name="connsiteY10" fmla="*/ 0 h 1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0" h="12001">
                  <a:moveTo>
                    <a:pt x="3715" y="0"/>
                  </a:moveTo>
                  <a:lnTo>
                    <a:pt x="6953" y="2667"/>
                  </a:lnTo>
                  <a:lnTo>
                    <a:pt x="11049" y="1524"/>
                  </a:lnTo>
                  <a:lnTo>
                    <a:pt x="9430" y="5429"/>
                  </a:lnTo>
                  <a:lnTo>
                    <a:pt x="11811" y="8954"/>
                  </a:lnTo>
                  <a:lnTo>
                    <a:pt x="7620" y="8668"/>
                  </a:lnTo>
                  <a:lnTo>
                    <a:pt x="4953" y="12002"/>
                  </a:lnTo>
                  <a:lnTo>
                    <a:pt x="4000" y="7906"/>
                  </a:lnTo>
                  <a:lnTo>
                    <a:pt x="0" y="6477"/>
                  </a:lnTo>
                  <a:lnTo>
                    <a:pt x="3620" y="4191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D67C33DE-0F2A-4A88-9863-67CFA4639FCA}"/>
                </a:ext>
              </a:extLst>
            </p:cNvPr>
            <p:cNvSpPr/>
            <p:nvPr/>
          </p:nvSpPr>
          <p:spPr>
            <a:xfrm>
              <a:off x="8577357" y="592015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3 w 14477"/>
                <a:gd name="connsiteY1" fmla="*/ 4001 h 14668"/>
                <a:gd name="connsiteX2" fmla="*/ 8382 w 14477"/>
                <a:gd name="connsiteY2" fmla="*/ 0 h 14668"/>
                <a:gd name="connsiteX3" fmla="*/ 9620 w 14477"/>
                <a:gd name="connsiteY3" fmla="*/ 4953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10001 w 14477"/>
                <a:gd name="connsiteY6" fmla="*/ 14669 h 14668"/>
                <a:gd name="connsiteX7" fmla="*/ 6001 w 14477"/>
                <a:gd name="connsiteY7" fmla="*/ 11430 h 14668"/>
                <a:gd name="connsiteX8" fmla="*/ 1048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3" y="4001"/>
                  </a:lnTo>
                  <a:lnTo>
                    <a:pt x="8382" y="0"/>
                  </a:lnTo>
                  <a:lnTo>
                    <a:pt x="9620" y="4953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10001" y="14669"/>
                  </a:lnTo>
                  <a:lnTo>
                    <a:pt x="6001" y="11430"/>
                  </a:lnTo>
                  <a:lnTo>
                    <a:pt x="1048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0CAB3B04-47C6-4FE9-934C-649A9041AB05}"/>
                </a:ext>
              </a:extLst>
            </p:cNvPr>
            <p:cNvSpPr/>
            <p:nvPr/>
          </p:nvSpPr>
          <p:spPr>
            <a:xfrm>
              <a:off x="8791860" y="587243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4 w 14477"/>
                <a:gd name="connsiteY1" fmla="*/ 4096 h 14668"/>
                <a:gd name="connsiteX2" fmla="*/ 8382 w 14477"/>
                <a:gd name="connsiteY2" fmla="*/ 0 h 14668"/>
                <a:gd name="connsiteX3" fmla="*/ 9620 w 14477"/>
                <a:gd name="connsiteY3" fmla="*/ 5048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9906 w 14477"/>
                <a:gd name="connsiteY6" fmla="*/ 14669 h 14668"/>
                <a:gd name="connsiteX7" fmla="*/ 6001 w 14477"/>
                <a:gd name="connsiteY7" fmla="*/ 11430 h 14668"/>
                <a:gd name="connsiteX8" fmla="*/ 953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4" y="4096"/>
                  </a:lnTo>
                  <a:lnTo>
                    <a:pt x="8382" y="0"/>
                  </a:lnTo>
                  <a:lnTo>
                    <a:pt x="9620" y="5048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9906" y="14669"/>
                  </a:lnTo>
                  <a:lnTo>
                    <a:pt x="6001" y="11430"/>
                  </a:lnTo>
                  <a:lnTo>
                    <a:pt x="953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9D2C8373-0076-4982-9FCE-0734D8B04433}"/>
                </a:ext>
              </a:extLst>
            </p:cNvPr>
            <p:cNvSpPr/>
            <p:nvPr/>
          </p:nvSpPr>
          <p:spPr>
            <a:xfrm>
              <a:off x="8669750" y="5870340"/>
              <a:ext cx="9239" cy="9429"/>
            </a:xfrm>
            <a:custGeom>
              <a:avLst/>
              <a:gdLst>
                <a:gd name="connsiteX0" fmla="*/ 0 w 9239"/>
                <a:gd name="connsiteY0" fmla="*/ 2477 h 9429"/>
                <a:gd name="connsiteX1" fmla="*/ 3238 w 9239"/>
                <a:gd name="connsiteY1" fmla="*/ 2667 h 9429"/>
                <a:gd name="connsiteX2" fmla="*/ 5334 w 9239"/>
                <a:gd name="connsiteY2" fmla="*/ 0 h 9429"/>
                <a:gd name="connsiteX3" fmla="*/ 6096 w 9239"/>
                <a:gd name="connsiteY3" fmla="*/ 3238 h 9429"/>
                <a:gd name="connsiteX4" fmla="*/ 9239 w 9239"/>
                <a:gd name="connsiteY4" fmla="*/ 4381 h 9429"/>
                <a:gd name="connsiteX5" fmla="*/ 6477 w 9239"/>
                <a:gd name="connsiteY5" fmla="*/ 6191 h 9429"/>
                <a:gd name="connsiteX6" fmla="*/ 6287 w 9239"/>
                <a:gd name="connsiteY6" fmla="*/ 9430 h 9429"/>
                <a:gd name="connsiteX7" fmla="*/ 3810 w 9239"/>
                <a:gd name="connsiteY7" fmla="*/ 7334 h 9429"/>
                <a:gd name="connsiteX8" fmla="*/ 571 w 9239"/>
                <a:gd name="connsiteY8" fmla="*/ 8287 h 9429"/>
                <a:gd name="connsiteX9" fmla="*/ 1810 w 9239"/>
                <a:gd name="connsiteY9" fmla="*/ 5144 h 9429"/>
                <a:gd name="connsiteX10" fmla="*/ 0 w 9239"/>
                <a:gd name="connsiteY10" fmla="*/ 2477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39" h="9429">
                  <a:moveTo>
                    <a:pt x="0" y="2477"/>
                  </a:moveTo>
                  <a:lnTo>
                    <a:pt x="3238" y="2667"/>
                  </a:lnTo>
                  <a:lnTo>
                    <a:pt x="5334" y="0"/>
                  </a:lnTo>
                  <a:lnTo>
                    <a:pt x="6096" y="3238"/>
                  </a:lnTo>
                  <a:lnTo>
                    <a:pt x="9239" y="4381"/>
                  </a:lnTo>
                  <a:lnTo>
                    <a:pt x="6477" y="6191"/>
                  </a:lnTo>
                  <a:lnTo>
                    <a:pt x="6287" y="9430"/>
                  </a:lnTo>
                  <a:lnTo>
                    <a:pt x="3810" y="7334"/>
                  </a:lnTo>
                  <a:lnTo>
                    <a:pt x="571" y="8287"/>
                  </a:lnTo>
                  <a:lnTo>
                    <a:pt x="1810" y="5144"/>
                  </a:lnTo>
                  <a:lnTo>
                    <a:pt x="0" y="2477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F971C487-11B2-4B9D-A0F8-8B2D9B866BA4}"/>
                </a:ext>
              </a:extLst>
            </p:cNvPr>
            <p:cNvSpPr/>
            <p:nvPr/>
          </p:nvSpPr>
          <p:spPr>
            <a:xfrm>
              <a:off x="8673560" y="5874381"/>
              <a:ext cx="125539" cy="5388"/>
            </a:xfrm>
            <a:custGeom>
              <a:avLst/>
              <a:gdLst>
                <a:gd name="connsiteX0" fmla="*/ 125540 w 125539"/>
                <a:gd name="connsiteY0" fmla="*/ 5389 h 5388"/>
                <a:gd name="connsiteX1" fmla="*/ 62770 w 125539"/>
                <a:gd name="connsiteY1" fmla="*/ 3293 h 5388"/>
                <a:gd name="connsiteX2" fmla="*/ 0 w 125539"/>
                <a:gd name="connsiteY2" fmla="*/ 55 h 5388"/>
                <a:gd name="connsiteX3" fmla="*/ 62770 w 125539"/>
                <a:gd name="connsiteY3" fmla="*/ 2150 h 5388"/>
                <a:gd name="connsiteX4" fmla="*/ 125540 w 125539"/>
                <a:gd name="connsiteY4" fmla="*/ 5389 h 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39" h="5388">
                  <a:moveTo>
                    <a:pt x="125540" y="5389"/>
                  </a:moveTo>
                  <a:cubicBezTo>
                    <a:pt x="125540" y="5389"/>
                    <a:pt x="96965" y="4817"/>
                    <a:pt x="62770" y="3293"/>
                  </a:cubicBezTo>
                  <a:cubicBezTo>
                    <a:pt x="28575" y="1769"/>
                    <a:pt x="0" y="340"/>
                    <a:pt x="0" y="55"/>
                  </a:cubicBezTo>
                  <a:cubicBezTo>
                    <a:pt x="0" y="-231"/>
                    <a:pt x="28099" y="626"/>
                    <a:pt x="62770" y="2150"/>
                  </a:cubicBezTo>
                  <a:cubicBezTo>
                    <a:pt x="97441" y="3674"/>
                    <a:pt x="125540" y="5103"/>
                    <a:pt x="125540" y="538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1829C109-E334-422C-87FF-269A482F6404}"/>
                </a:ext>
              </a:extLst>
            </p:cNvPr>
            <p:cNvSpPr/>
            <p:nvPr/>
          </p:nvSpPr>
          <p:spPr>
            <a:xfrm>
              <a:off x="7987185" y="5781376"/>
              <a:ext cx="851410" cy="69437"/>
            </a:xfrm>
            <a:custGeom>
              <a:avLst/>
              <a:gdLst>
                <a:gd name="connsiteX0" fmla="*/ 843537 w 851410"/>
                <a:gd name="connsiteY0" fmla="*/ 69437 h 69437"/>
                <a:gd name="connsiteX1" fmla="*/ 9242 w 851410"/>
                <a:gd name="connsiteY1" fmla="*/ 69437 h 69437"/>
                <a:gd name="connsiteX2" fmla="*/ 9242 w 851410"/>
                <a:gd name="connsiteY2" fmla="*/ 0 h 69437"/>
                <a:gd name="connsiteX3" fmla="*/ 843537 w 851410"/>
                <a:gd name="connsiteY3" fmla="*/ 0 h 69437"/>
                <a:gd name="connsiteX4" fmla="*/ 843537 w 851410"/>
                <a:gd name="connsiteY4" fmla="*/ 69437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410" h="69437">
                  <a:moveTo>
                    <a:pt x="843537" y="69437"/>
                  </a:moveTo>
                  <a:lnTo>
                    <a:pt x="9242" y="69437"/>
                  </a:lnTo>
                  <a:cubicBezTo>
                    <a:pt x="-1711" y="44577"/>
                    <a:pt x="-4378" y="21050"/>
                    <a:pt x="9242" y="0"/>
                  </a:cubicBezTo>
                  <a:lnTo>
                    <a:pt x="843537" y="0"/>
                  </a:lnTo>
                  <a:cubicBezTo>
                    <a:pt x="854035" y="21955"/>
                    <a:pt x="854035" y="47482"/>
                    <a:pt x="843537" y="6943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1588DCE9-78AB-4FAA-BE32-6F648E017585}"/>
                </a:ext>
              </a:extLst>
            </p:cNvPr>
            <p:cNvSpPr/>
            <p:nvPr/>
          </p:nvSpPr>
          <p:spPr>
            <a:xfrm>
              <a:off x="8169211" y="5801188"/>
              <a:ext cx="451961" cy="25241"/>
            </a:xfrm>
            <a:custGeom>
              <a:avLst/>
              <a:gdLst>
                <a:gd name="connsiteX0" fmla="*/ 0 w 451961"/>
                <a:gd name="connsiteY0" fmla="*/ 0 h 25241"/>
                <a:gd name="connsiteX1" fmla="*/ 451961 w 451961"/>
                <a:gd name="connsiteY1" fmla="*/ 0 h 25241"/>
                <a:gd name="connsiteX2" fmla="*/ 451961 w 451961"/>
                <a:gd name="connsiteY2" fmla="*/ 25241 h 25241"/>
                <a:gd name="connsiteX3" fmla="*/ 0 w 451961"/>
                <a:gd name="connsiteY3" fmla="*/ 25241 h 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961" h="25241">
                  <a:moveTo>
                    <a:pt x="0" y="0"/>
                  </a:moveTo>
                  <a:lnTo>
                    <a:pt x="451961" y="0"/>
                  </a:lnTo>
                  <a:lnTo>
                    <a:pt x="451961" y="25241"/>
                  </a:lnTo>
                  <a:lnTo>
                    <a:pt x="0" y="25241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F30212A7-0FE5-4F09-B5BF-6EADC6DE5EE0}"/>
                </a:ext>
              </a:extLst>
            </p:cNvPr>
            <p:cNvSpPr/>
            <p:nvPr/>
          </p:nvSpPr>
          <p:spPr>
            <a:xfrm>
              <a:off x="8013989" y="5782995"/>
              <a:ext cx="14442" cy="68199"/>
            </a:xfrm>
            <a:custGeom>
              <a:avLst/>
              <a:gdLst>
                <a:gd name="connsiteX0" fmla="*/ 14443 w 14442"/>
                <a:gd name="connsiteY0" fmla="*/ 68199 h 68199"/>
                <a:gd name="connsiteX1" fmla="*/ 7871 w 14442"/>
                <a:gd name="connsiteY1" fmla="*/ 59817 h 68199"/>
                <a:gd name="connsiteX2" fmla="*/ 251 w 14442"/>
                <a:gd name="connsiteY2" fmla="*/ 35147 h 68199"/>
                <a:gd name="connsiteX3" fmla="*/ 3489 w 14442"/>
                <a:gd name="connsiteY3" fmla="*/ 9525 h 68199"/>
                <a:gd name="connsiteX4" fmla="*/ 8442 w 14442"/>
                <a:gd name="connsiteY4" fmla="*/ 0 h 68199"/>
                <a:gd name="connsiteX5" fmla="*/ 5489 w 14442"/>
                <a:gd name="connsiteY5" fmla="*/ 10096 h 68199"/>
                <a:gd name="connsiteX6" fmla="*/ 9776 w 14442"/>
                <a:gd name="connsiteY6" fmla="*/ 58674 h 68199"/>
                <a:gd name="connsiteX7" fmla="*/ 14443 w 14442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42" h="68199">
                  <a:moveTo>
                    <a:pt x="14443" y="68199"/>
                  </a:moveTo>
                  <a:cubicBezTo>
                    <a:pt x="11659" y="65926"/>
                    <a:pt x="9414" y="63063"/>
                    <a:pt x="7871" y="59817"/>
                  </a:cubicBezTo>
                  <a:cubicBezTo>
                    <a:pt x="3623" y="52222"/>
                    <a:pt x="1026" y="43815"/>
                    <a:pt x="251" y="35147"/>
                  </a:cubicBezTo>
                  <a:cubicBezTo>
                    <a:pt x="-545" y="26473"/>
                    <a:pt x="560" y="17729"/>
                    <a:pt x="3489" y="9525"/>
                  </a:cubicBezTo>
                  <a:cubicBezTo>
                    <a:pt x="4435" y="6030"/>
                    <a:pt x="6125" y="2782"/>
                    <a:pt x="8442" y="0"/>
                  </a:cubicBezTo>
                  <a:cubicBezTo>
                    <a:pt x="7725" y="3438"/>
                    <a:pt x="6738" y="6814"/>
                    <a:pt x="5489" y="10096"/>
                  </a:cubicBezTo>
                  <a:cubicBezTo>
                    <a:pt x="1093" y="26283"/>
                    <a:pt x="2612" y="43507"/>
                    <a:pt x="9776" y="58674"/>
                  </a:cubicBezTo>
                  <a:cubicBezTo>
                    <a:pt x="11540" y="61742"/>
                    <a:pt x="13099" y="64925"/>
                    <a:pt x="14443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7AD0F98B-9612-4702-A7F4-3B7CBC65DB72}"/>
                </a:ext>
              </a:extLst>
            </p:cNvPr>
            <p:cNvSpPr/>
            <p:nvPr/>
          </p:nvSpPr>
          <p:spPr>
            <a:xfrm>
              <a:off x="8032104" y="5782995"/>
              <a:ext cx="14424" cy="68199"/>
            </a:xfrm>
            <a:custGeom>
              <a:avLst/>
              <a:gdLst>
                <a:gd name="connsiteX0" fmla="*/ 14425 w 14424"/>
                <a:gd name="connsiteY0" fmla="*/ 68199 h 68199"/>
                <a:gd name="connsiteX1" fmla="*/ 7757 w 14424"/>
                <a:gd name="connsiteY1" fmla="*/ 59817 h 68199"/>
                <a:gd name="connsiteX2" fmla="*/ 3376 w 14424"/>
                <a:gd name="connsiteY2" fmla="*/ 9525 h 68199"/>
                <a:gd name="connsiteX3" fmla="*/ 8424 w 14424"/>
                <a:gd name="connsiteY3" fmla="*/ 0 h 68199"/>
                <a:gd name="connsiteX4" fmla="*/ 5471 w 14424"/>
                <a:gd name="connsiteY4" fmla="*/ 10096 h 68199"/>
                <a:gd name="connsiteX5" fmla="*/ 3185 w 14424"/>
                <a:gd name="connsiteY5" fmla="*/ 34766 h 68199"/>
                <a:gd name="connsiteX6" fmla="*/ 9662 w 14424"/>
                <a:gd name="connsiteY6" fmla="*/ 58674 h 68199"/>
                <a:gd name="connsiteX7" fmla="*/ 14425 w 14424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4" h="68199">
                  <a:moveTo>
                    <a:pt x="14425" y="68199"/>
                  </a:moveTo>
                  <a:cubicBezTo>
                    <a:pt x="11626" y="65916"/>
                    <a:pt x="9352" y="63057"/>
                    <a:pt x="7757" y="59817"/>
                  </a:cubicBezTo>
                  <a:cubicBezTo>
                    <a:pt x="-747" y="44426"/>
                    <a:pt x="-2338" y="26155"/>
                    <a:pt x="3376" y="9525"/>
                  </a:cubicBezTo>
                  <a:cubicBezTo>
                    <a:pt x="4327" y="6013"/>
                    <a:pt x="6052" y="2759"/>
                    <a:pt x="8424" y="0"/>
                  </a:cubicBezTo>
                  <a:cubicBezTo>
                    <a:pt x="8424" y="0"/>
                    <a:pt x="7090" y="3905"/>
                    <a:pt x="5471" y="10096"/>
                  </a:cubicBezTo>
                  <a:cubicBezTo>
                    <a:pt x="3312" y="18130"/>
                    <a:pt x="2539" y="26473"/>
                    <a:pt x="3185" y="34766"/>
                  </a:cubicBezTo>
                  <a:cubicBezTo>
                    <a:pt x="3920" y="43055"/>
                    <a:pt x="6113" y="51148"/>
                    <a:pt x="9662" y="58674"/>
                  </a:cubicBezTo>
                  <a:cubicBezTo>
                    <a:pt x="11428" y="61757"/>
                    <a:pt x="13018" y="64937"/>
                    <a:pt x="14425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AAD97A6-C945-426D-A077-DA491202E427}"/>
                </a:ext>
              </a:extLst>
            </p:cNvPr>
            <p:cNvSpPr/>
            <p:nvPr/>
          </p:nvSpPr>
          <p:spPr>
            <a:xfrm>
              <a:off x="8796908" y="5781566"/>
              <a:ext cx="9009" cy="68008"/>
            </a:xfrm>
            <a:custGeom>
              <a:avLst/>
              <a:gdLst>
                <a:gd name="connsiteX0" fmla="*/ 0 w 9009"/>
                <a:gd name="connsiteY0" fmla="*/ 68009 h 68008"/>
                <a:gd name="connsiteX1" fmla="*/ 5905 w 9009"/>
                <a:gd name="connsiteY1" fmla="*/ 34004 h 68008"/>
                <a:gd name="connsiteX2" fmla="*/ 476 w 9009"/>
                <a:gd name="connsiteY2" fmla="*/ 0 h 68008"/>
                <a:gd name="connsiteX3" fmla="*/ 8954 w 9009"/>
                <a:gd name="connsiteY3" fmla="*/ 34004 h 68008"/>
                <a:gd name="connsiteX4" fmla="*/ 0 w 9009"/>
                <a:gd name="connsiteY4" fmla="*/ 68009 h 6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9" h="68008">
                  <a:moveTo>
                    <a:pt x="0" y="68009"/>
                  </a:moveTo>
                  <a:cubicBezTo>
                    <a:pt x="3355" y="56959"/>
                    <a:pt x="5338" y="45538"/>
                    <a:pt x="5905" y="34004"/>
                  </a:cubicBezTo>
                  <a:cubicBezTo>
                    <a:pt x="5473" y="22492"/>
                    <a:pt x="3650" y="11075"/>
                    <a:pt x="476" y="0"/>
                  </a:cubicBezTo>
                  <a:cubicBezTo>
                    <a:pt x="6518" y="10282"/>
                    <a:pt x="9462" y="22090"/>
                    <a:pt x="8954" y="34004"/>
                  </a:cubicBezTo>
                  <a:cubicBezTo>
                    <a:pt x="9408" y="45976"/>
                    <a:pt x="6291" y="57813"/>
                    <a:pt x="0" y="68009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6530BE34-D6F5-46FD-9EB1-1FCB0622E54F}"/>
                </a:ext>
              </a:extLst>
            </p:cNvPr>
            <p:cNvSpPr/>
            <p:nvPr/>
          </p:nvSpPr>
          <p:spPr>
            <a:xfrm>
              <a:off x="8781216" y="5782900"/>
              <a:ext cx="5879" cy="66484"/>
            </a:xfrm>
            <a:custGeom>
              <a:avLst/>
              <a:gdLst>
                <a:gd name="connsiteX0" fmla="*/ 167 w 5879"/>
                <a:gd name="connsiteY0" fmla="*/ 66484 h 66484"/>
                <a:gd name="connsiteX1" fmla="*/ 2739 w 5879"/>
                <a:gd name="connsiteY1" fmla="*/ 33242 h 66484"/>
                <a:gd name="connsiteX2" fmla="*/ 167 w 5879"/>
                <a:gd name="connsiteY2" fmla="*/ 0 h 66484"/>
                <a:gd name="connsiteX3" fmla="*/ 5787 w 5879"/>
                <a:gd name="connsiteY3" fmla="*/ 33242 h 66484"/>
                <a:gd name="connsiteX4" fmla="*/ 167 w 5879"/>
                <a:gd name="connsiteY4" fmla="*/ 66484 h 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9" h="66484">
                  <a:moveTo>
                    <a:pt x="167" y="66484"/>
                  </a:moveTo>
                  <a:cubicBezTo>
                    <a:pt x="-690" y="66484"/>
                    <a:pt x="2834" y="51625"/>
                    <a:pt x="2739" y="33242"/>
                  </a:cubicBezTo>
                  <a:cubicBezTo>
                    <a:pt x="2644" y="14859"/>
                    <a:pt x="-786" y="190"/>
                    <a:pt x="167" y="0"/>
                  </a:cubicBezTo>
                  <a:cubicBezTo>
                    <a:pt x="4314" y="10574"/>
                    <a:pt x="6228" y="21893"/>
                    <a:pt x="5787" y="33242"/>
                  </a:cubicBezTo>
                  <a:cubicBezTo>
                    <a:pt x="6338" y="44599"/>
                    <a:pt x="4420" y="55940"/>
                    <a:pt x="167" y="6648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8" name="TextBox 467">
            <a:extLst>
              <a:ext uri="{FF2B5EF4-FFF2-40B4-BE49-F238E27FC236}">
                <a16:creationId xmlns:a16="http://schemas.microsoft.com/office/drawing/2014/main" id="{BE3A4EDB-411E-4192-8F01-3AE803F8BE1C}"/>
              </a:ext>
            </a:extLst>
          </p:cNvPr>
          <p:cNvSpPr txBox="1"/>
          <p:nvPr/>
        </p:nvSpPr>
        <p:spPr>
          <a:xfrm>
            <a:off x="3127789" y="521109"/>
            <a:ext cx="478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THỰC HÀNH ĐO CHIỀU DÀI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10ED7CEF-306A-443B-A66F-B695F9F8E721}"/>
              </a:ext>
            </a:extLst>
          </p:cNvPr>
          <p:cNvSpPr txBox="1"/>
          <p:nvPr/>
        </p:nvSpPr>
        <p:spPr>
          <a:xfrm>
            <a:off x="108261" y="1594257"/>
            <a:ext cx="12506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bàn học và chiều dài quyển sách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KHTN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7A3541D2-F8C4-461E-88AA-4A83C768E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5429128"/>
                  </p:ext>
                </p:extLst>
              </p:nvPr>
            </p:nvGraphicFramePr>
            <p:xfrm>
              <a:off x="184963" y="2179549"/>
              <a:ext cx="11698515" cy="470454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11834">
                      <a:extLst>
                        <a:ext uri="{9D8B030D-6E8A-4147-A177-3AD203B41FA5}">
                          <a16:colId xmlns:a16="http://schemas.microsoft.com/office/drawing/2014/main" val="3357454704"/>
                        </a:ext>
                      </a:extLst>
                    </a:gridCol>
                    <a:gridCol w="1116745">
                      <a:extLst>
                        <a:ext uri="{9D8B030D-6E8A-4147-A177-3AD203B41FA5}">
                          <a16:colId xmlns:a16="http://schemas.microsoft.com/office/drawing/2014/main" val="156059498"/>
                        </a:ext>
                      </a:extLst>
                    </a:gridCol>
                    <a:gridCol w="1009674">
                      <a:extLst>
                        <a:ext uri="{9D8B030D-6E8A-4147-A177-3AD203B41FA5}">
                          <a16:colId xmlns:a16="http://schemas.microsoft.com/office/drawing/2014/main" val="2064766860"/>
                        </a:ext>
                      </a:extLst>
                    </a:gridCol>
                    <a:gridCol w="1040725">
                      <a:extLst>
                        <a:ext uri="{9D8B030D-6E8A-4147-A177-3AD203B41FA5}">
                          <a16:colId xmlns:a16="http://schemas.microsoft.com/office/drawing/2014/main" val="809426723"/>
                        </a:ext>
                      </a:extLst>
                    </a:gridCol>
                    <a:gridCol w="1040725">
                      <a:extLst>
                        <a:ext uri="{9D8B030D-6E8A-4147-A177-3AD203B41FA5}">
                          <a16:colId xmlns:a16="http://schemas.microsoft.com/office/drawing/2014/main" val="3540233489"/>
                        </a:ext>
                      </a:extLst>
                    </a:gridCol>
                    <a:gridCol w="1024664">
                      <a:extLst>
                        <a:ext uri="{9D8B030D-6E8A-4147-A177-3AD203B41FA5}">
                          <a16:colId xmlns:a16="http://schemas.microsoft.com/office/drawing/2014/main" val="2730716978"/>
                        </a:ext>
                      </a:extLst>
                    </a:gridCol>
                    <a:gridCol w="1024664">
                      <a:extLst>
                        <a:ext uri="{9D8B030D-6E8A-4147-A177-3AD203B41FA5}">
                          <a16:colId xmlns:a16="http://schemas.microsoft.com/office/drawing/2014/main" val="1538983178"/>
                        </a:ext>
                      </a:extLst>
                    </a:gridCol>
                    <a:gridCol w="1411256">
                      <a:extLst>
                        <a:ext uri="{9D8B030D-6E8A-4147-A177-3AD203B41FA5}">
                          <a16:colId xmlns:a16="http://schemas.microsoft.com/office/drawing/2014/main" val="3020612236"/>
                        </a:ext>
                      </a:extLst>
                    </a:gridCol>
                    <a:gridCol w="2518228">
                      <a:extLst>
                        <a:ext uri="{9D8B030D-6E8A-4147-A177-3AD203B41FA5}">
                          <a16:colId xmlns:a16="http://schemas.microsoft.com/office/drawing/2014/main" val="639612300"/>
                        </a:ext>
                      </a:extLst>
                    </a:gridCol>
                  </a:tblGrid>
                  <a:tr h="644470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Vật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cần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đo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Chiều dài ước lượng (cm)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Chọn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dụng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cụ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đo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chiều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dài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Kết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quả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đo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(cm)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991128"/>
                      </a:ext>
                    </a:extLst>
                  </a:tr>
                  <a:tr h="114846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Tên dụng cụ đo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GHĐ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ĐCNN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Lần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1:</a:t>
                          </a:r>
                        </a:p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Lần 2:</a:t>
                          </a:r>
                        </a:p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Lần 3:</a:t>
                          </a:r>
                        </a:p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200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20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20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20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209071"/>
                      </a:ext>
                    </a:extLst>
                  </a:tr>
                  <a:tr h="128245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bàn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học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em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896524"/>
                      </a:ext>
                    </a:extLst>
                  </a:tr>
                  <a:tr h="160306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quyển sách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em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88564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7A3541D2-F8C4-461E-88AA-4A83C768E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5429128"/>
                  </p:ext>
                </p:extLst>
              </p:nvPr>
            </p:nvGraphicFramePr>
            <p:xfrm>
              <a:off x="184963" y="2179549"/>
              <a:ext cx="11698515" cy="470454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11834">
                      <a:extLst>
                        <a:ext uri="{9D8B030D-6E8A-4147-A177-3AD203B41FA5}">
                          <a16:colId xmlns:a16="http://schemas.microsoft.com/office/drawing/2014/main" val="3357454704"/>
                        </a:ext>
                      </a:extLst>
                    </a:gridCol>
                    <a:gridCol w="1116745">
                      <a:extLst>
                        <a:ext uri="{9D8B030D-6E8A-4147-A177-3AD203B41FA5}">
                          <a16:colId xmlns:a16="http://schemas.microsoft.com/office/drawing/2014/main" val="156059498"/>
                        </a:ext>
                      </a:extLst>
                    </a:gridCol>
                    <a:gridCol w="1009674">
                      <a:extLst>
                        <a:ext uri="{9D8B030D-6E8A-4147-A177-3AD203B41FA5}">
                          <a16:colId xmlns:a16="http://schemas.microsoft.com/office/drawing/2014/main" val="2064766860"/>
                        </a:ext>
                      </a:extLst>
                    </a:gridCol>
                    <a:gridCol w="1040725">
                      <a:extLst>
                        <a:ext uri="{9D8B030D-6E8A-4147-A177-3AD203B41FA5}">
                          <a16:colId xmlns:a16="http://schemas.microsoft.com/office/drawing/2014/main" val="809426723"/>
                        </a:ext>
                      </a:extLst>
                    </a:gridCol>
                    <a:gridCol w="1040725">
                      <a:extLst>
                        <a:ext uri="{9D8B030D-6E8A-4147-A177-3AD203B41FA5}">
                          <a16:colId xmlns:a16="http://schemas.microsoft.com/office/drawing/2014/main" val="3540233489"/>
                        </a:ext>
                      </a:extLst>
                    </a:gridCol>
                    <a:gridCol w="1024664">
                      <a:extLst>
                        <a:ext uri="{9D8B030D-6E8A-4147-A177-3AD203B41FA5}">
                          <a16:colId xmlns:a16="http://schemas.microsoft.com/office/drawing/2014/main" val="2730716978"/>
                        </a:ext>
                      </a:extLst>
                    </a:gridCol>
                    <a:gridCol w="1024664">
                      <a:extLst>
                        <a:ext uri="{9D8B030D-6E8A-4147-A177-3AD203B41FA5}">
                          <a16:colId xmlns:a16="http://schemas.microsoft.com/office/drawing/2014/main" val="1538983178"/>
                        </a:ext>
                      </a:extLst>
                    </a:gridCol>
                    <a:gridCol w="1411256">
                      <a:extLst>
                        <a:ext uri="{9D8B030D-6E8A-4147-A177-3AD203B41FA5}">
                          <a16:colId xmlns:a16="http://schemas.microsoft.com/office/drawing/2014/main" val="3020612236"/>
                        </a:ext>
                      </a:extLst>
                    </a:gridCol>
                    <a:gridCol w="2518228">
                      <a:extLst>
                        <a:ext uri="{9D8B030D-6E8A-4147-A177-3AD203B41FA5}">
                          <a16:colId xmlns:a16="http://schemas.microsoft.com/office/drawing/2014/main" val="639612300"/>
                        </a:ext>
                      </a:extLst>
                    </a:gridCol>
                  </a:tblGrid>
                  <a:tr h="670560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Vật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cần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đo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Chiều dài ước lượng (cm)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Chọn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dụng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cụ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đo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chiều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dài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Kết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quả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</a:t>
                          </a:r>
                          <a:r>
                            <a:rPr lang="en-US" sz="2200" dirty="0" err="1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đo</a:t>
                          </a: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 (cm)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991128"/>
                      </a:ext>
                    </a:extLst>
                  </a:tr>
                  <a:tr h="114846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Tên dụng cụ đo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GHĐ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ĐCNN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59524" t="-65608" r="-485119" b="-2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659524" t="-65608" r="-385119" b="-2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50000" t="-65608" r="-178879" b="-2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65133" t="-65608" r="-484" b="-2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209071"/>
                      </a:ext>
                    </a:extLst>
                  </a:tr>
                  <a:tr h="128245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bàn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học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em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896524"/>
                      </a:ext>
                    </a:extLst>
                  </a:tr>
                  <a:tr h="160306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quyển sách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em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2200" dirty="0">
                              <a:solidFill>
                                <a:schemeClr val="bg1"/>
                              </a:solidFill>
                              <a:effectLst/>
                              <a:latin typeface="#9Slide03 Arima Madurai Black" panose="00000A00000000000000" pitchFamily="2" charset="-93"/>
                              <a:cs typeface="#9Slide03 Arima Madurai Black" panose="00000A00000000000000" pitchFamily="2" charset="-93"/>
                            </a:rPr>
                            <a:t> </a:t>
                          </a:r>
                          <a:endParaRPr lang="en-US" sz="2200" dirty="0">
                            <a:solidFill>
                              <a:schemeClr val="bg1"/>
                            </a:solidFill>
                            <a:effectLst/>
                            <a:latin typeface="#9Slide03 Arima Madurai Black" panose="00000A00000000000000" pitchFamily="2" charset="-93"/>
                            <a:ea typeface="Calibri" panose="020F0502020204030204" pitchFamily="34" charset="0"/>
                            <a:cs typeface="#9Slide03 Arima Madurai Black" panose="00000A00000000000000" pitchFamily="2" charset="-93"/>
                          </a:endParaRPr>
                        </a:p>
                      </a:txBody>
                      <a:tcPr marL="68580" marR="68580" marT="0" marB="0" anchor="ctr">
                        <a:solidFill>
                          <a:srgbClr val="3C518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88564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4519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/>
      <p:bldP spid="468" grpId="0"/>
      <p:bldP spid="4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7772401" y="32657"/>
            <a:ext cx="453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468" name="TextBox 467">
            <a:extLst>
              <a:ext uri="{FF2B5EF4-FFF2-40B4-BE49-F238E27FC236}">
                <a16:creationId xmlns:a16="http://schemas.microsoft.com/office/drawing/2014/main" id="{BE3A4EDB-411E-4192-8F01-3AE803F8BE1C}"/>
              </a:ext>
            </a:extLst>
          </p:cNvPr>
          <p:cNvSpPr txBox="1"/>
          <p:nvPr/>
        </p:nvSpPr>
        <p:spPr>
          <a:xfrm>
            <a:off x="-215570" y="636634"/>
            <a:ext cx="274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VẬN DỤNG</a:t>
            </a:r>
          </a:p>
        </p:txBody>
      </p:sp>
      <p:grpSp>
        <p:nvGrpSpPr>
          <p:cNvPr id="12" name="Graphic 15">
            <a:extLst>
              <a:ext uri="{FF2B5EF4-FFF2-40B4-BE49-F238E27FC236}">
                <a16:creationId xmlns:a16="http://schemas.microsoft.com/office/drawing/2014/main" id="{AAF87B58-1C27-459A-8E6C-640536631894}"/>
              </a:ext>
            </a:extLst>
          </p:cNvPr>
          <p:cNvGrpSpPr/>
          <p:nvPr/>
        </p:nvGrpSpPr>
        <p:grpSpPr>
          <a:xfrm>
            <a:off x="10884545" y="5641753"/>
            <a:ext cx="1307455" cy="1216247"/>
            <a:chOff x="9415653" y="5044046"/>
            <a:chExt cx="1307455" cy="121624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D40307-4F05-4164-B6EC-A96C89D8DF89}"/>
                </a:ext>
              </a:extLst>
            </p:cNvPr>
            <p:cNvSpPr/>
            <p:nvPr/>
          </p:nvSpPr>
          <p:spPr>
            <a:xfrm>
              <a:off x="10043157" y="5318836"/>
              <a:ext cx="469490" cy="545979"/>
            </a:xfrm>
            <a:custGeom>
              <a:avLst/>
              <a:gdLst>
                <a:gd name="connsiteX0" fmla="*/ 469490 w 469490"/>
                <a:gd name="connsiteY0" fmla="*/ 121926 h 545979"/>
                <a:gd name="connsiteX1" fmla="*/ 468537 w 469490"/>
                <a:gd name="connsiteY1" fmla="*/ 119831 h 545979"/>
                <a:gd name="connsiteX2" fmla="*/ 465299 w 469490"/>
                <a:gd name="connsiteY2" fmla="*/ 113830 h 545979"/>
                <a:gd name="connsiteX3" fmla="*/ 451012 w 469490"/>
                <a:gd name="connsiteY3" fmla="*/ 91542 h 545979"/>
                <a:gd name="connsiteX4" fmla="*/ 380717 w 469490"/>
                <a:gd name="connsiteY4" fmla="*/ 24867 h 545979"/>
                <a:gd name="connsiteX5" fmla="*/ 317662 w 469490"/>
                <a:gd name="connsiteY5" fmla="*/ 1626 h 545979"/>
                <a:gd name="connsiteX6" fmla="*/ 240985 w 469490"/>
                <a:gd name="connsiteY6" fmla="*/ 9722 h 545979"/>
                <a:gd name="connsiteX7" fmla="*/ 175453 w 469490"/>
                <a:gd name="connsiteY7" fmla="*/ 63443 h 545979"/>
                <a:gd name="connsiteX8" fmla="*/ 146878 w 469490"/>
                <a:gd name="connsiteY8" fmla="*/ 150120 h 545979"/>
                <a:gd name="connsiteX9" fmla="*/ 128590 w 469490"/>
                <a:gd name="connsiteY9" fmla="*/ 191459 h 545979"/>
                <a:gd name="connsiteX10" fmla="*/ 97444 w 469490"/>
                <a:gd name="connsiteY10" fmla="*/ 222129 h 545979"/>
                <a:gd name="connsiteX11" fmla="*/ 62392 w 469490"/>
                <a:gd name="connsiteY11" fmla="*/ 247656 h 545979"/>
                <a:gd name="connsiteX12" fmla="*/ 33817 w 469490"/>
                <a:gd name="connsiteY12" fmla="*/ 278517 h 545979"/>
                <a:gd name="connsiteX13" fmla="*/ 4575 w 469490"/>
                <a:gd name="connsiteY13" fmla="*/ 349955 h 545979"/>
                <a:gd name="connsiteX14" fmla="*/ 670 w 469490"/>
                <a:gd name="connsiteY14" fmla="*/ 416630 h 545979"/>
                <a:gd name="connsiteX15" fmla="*/ 17814 w 469490"/>
                <a:gd name="connsiteY15" fmla="*/ 511880 h 545979"/>
                <a:gd name="connsiteX16" fmla="*/ 24863 w 469490"/>
                <a:gd name="connsiteY16" fmla="*/ 537312 h 545979"/>
                <a:gd name="connsiteX17" fmla="*/ 27816 w 469490"/>
                <a:gd name="connsiteY17" fmla="*/ 545980 h 545979"/>
                <a:gd name="connsiteX18" fmla="*/ 25911 w 469490"/>
                <a:gd name="connsiteY18" fmla="*/ 537026 h 545979"/>
                <a:gd name="connsiteX19" fmla="*/ 19910 w 469490"/>
                <a:gd name="connsiteY19" fmla="*/ 511404 h 545979"/>
                <a:gd name="connsiteX20" fmla="*/ 4479 w 469490"/>
                <a:gd name="connsiteY20" fmla="*/ 416154 h 545979"/>
                <a:gd name="connsiteX21" fmla="*/ 8956 w 469490"/>
                <a:gd name="connsiteY21" fmla="*/ 350146 h 545979"/>
                <a:gd name="connsiteX22" fmla="*/ 37531 w 469490"/>
                <a:gd name="connsiteY22" fmla="*/ 280708 h 545979"/>
                <a:gd name="connsiteX23" fmla="*/ 65249 w 469490"/>
                <a:gd name="connsiteY23" fmla="*/ 250895 h 545979"/>
                <a:gd name="connsiteX24" fmla="*/ 100301 w 469490"/>
                <a:gd name="connsiteY24" fmla="*/ 225654 h 545979"/>
                <a:gd name="connsiteX25" fmla="*/ 132686 w 469490"/>
                <a:gd name="connsiteY25" fmla="*/ 193745 h 545979"/>
                <a:gd name="connsiteX26" fmla="*/ 151736 w 469490"/>
                <a:gd name="connsiteY26" fmla="*/ 150978 h 545979"/>
                <a:gd name="connsiteX27" fmla="*/ 180311 w 469490"/>
                <a:gd name="connsiteY27" fmla="*/ 65252 h 545979"/>
                <a:gd name="connsiteX28" fmla="*/ 243081 w 469490"/>
                <a:gd name="connsiteY28" fmla="*/ 13532 h 545979"/>
                <a:gd name="connsiteX29" fmla="*/ 317375 w 469490"/>
                <a:gd name="connsiteY29" fmla="*/ 5245 h 545979"/>
                <a:gd name="connsiteX30" fmla="*/ 379193 w 469490"/>
                <a:gd name="connsiteY30" fmla="*/ 27343 h 545979"/>
                <a:gd name="connsiteX31" fmla="*/ 449773 w 469490"/>
                <a:gd name="connsiteY31" fmla="*/ 91732 h 545979"/>
                <a:gd name="connsiteX32" fmla="*/ 464728 w 469490"/>
                <a:gd name="connsiteY32" fmla="*/ 113259 h 545979"/>
                <a:gd name="connsiteX33" fmla="*/ 469490 w 469490"/>
                <a:gd name="connsiteY33" fmla="*/ 121926 h 54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490" h="545979">
                  <a:moveTo>
                    <a:pt x="469490" y="121926"/>
                  </a:moveTo>
                  <a:cubicBezTo>
                    <a:pt x="469258" y="121192"/>
                    <a:pt x="468939" y="120488"/>
                    <a:pt x="468537" y="119831"/>
                  </a:cubicBezTo>
                  <a:lnTo>
                    <a:pt x="465299" y="113830"/>
                  </a:lnTo>
                  <a:cubicBezTo>
                    <a:pt x="462251" y="108591"/>
                    <a:pt x="457679" y="100971"/>
                    <a:pt x="451012" y="91542"/>
                  </a:cubicBezTo>
                  <a:cubicBezTo>
                    <a:pt x="432368" y="64759"/>
                    <a:pt x="408447" y="42070"/>
                    <a:pt x="380717" y="24867"/>
                  </a:cubicBezTo>
                  <a:cubicBezTo>
                    <a:pt x="361425" y="13061"/>
                    <a:pt x="340000" y="5164"/>
                    <a:pt x="317662" y="1626"/>
                  </a:cubicBezTo>
                  <a:cubicBezTo>
                    <a:pt x="291828" y="-2133"/>
                    <a:pt x="265464" y="651"/>
                    <a:pt x="240985" y="9722"/>
                  </a:cubicBezTo>
                  <a:cubicBezTo>
                    <a:pt x="213503" y="19365"/>
                    <a:pt x="190300" y="38386"/>
                    <a:pt x="175453" y="63443"/>
                  </a:cubicBezTo>
                  <a:cubicBezTo>
                    <a:pt x="160404" y="89732"/>
                    <a:pt x="155546" y="120593"/>
                    <a:pt x="146878" y="150120"/>
                  </a:cubicBezTo>
                  <a:cubicBezTo>
                    <a:pt x="142809" y="164710"/>
                    <a:pt x="136649" y="178634"/>
                    <a:pt x="128590" y="191459"/>
                  </a:cubicBezTo>
                  <a:cubicBezTo>
                    <a:pt x="120109" y="203448"/>
                    <a:pt x="109562" y="213834"/>
                    <a:pt x="97444" y="222129"/>
                  </a:cubicBezTo>
                  <a:cubicBezTo>
                    <a:pt x="85728" y="230797"/>
                    <a:pt x="73440" y="238608"/>
                    <a:pt x="62392" y="247656"/>
                  </a:cubicBezTo>
                  <a:cubicBezTo>
                    <a:pt x="51492" y="256580"/>
                    <a:pt x="41876" y="266965"/>
                    <a:pt x="33817" y="278517"/>
                  </a:cubicBezTo>
                  <a:cubicBezTo>
                    <a:pt x="19332" y="300104"/>
                    <a:pt x="9384" y="324408"/>
                    <a:pt x="4575" y="349955"/>
                  </a:cubicBezTo>
                  <a:cubicBezTo>
                    <a:pt x="366" y="371914"/>
                    <a:pt x="-947" y="394330"/>
                    <a:pt x="670" y="416630"/>
                  </a:cubicBezTo>
                  <a:cubicBezTo>
                    <a:pt x="3423" y="448842"/>
                    <a:pt x="9163" y="480729"/>
                    <a:pt x="17814" y="511880"/>
                  </a:cubicBezTo>
                  <a:cubicBezTo>
                    <a:pt x="20767" y="523024"/>
                    <a:pt x="23244" y="531501"/>
                    <a:pt x="24863" y="537312"/>
                  </a:cubicBezTo>
                  <a:cubicBezTo>
                    <a:pt x="25576" y="540286"/>
                    <a:pt x="26565" y="543188"/>
                    <a:pt x="27816" y="545980"/>
                  </a:cubicBezTo>
                  <a:cubicBezTo>
                    <a:pt x="27363" y="542959"/>
                    <a:pt x="26727" y="539969"/>
                    <a:pt x="25911" y="537026"/>
                  </a:cubicBezTo>
                  <a:cubicBezTo>
                    <a:pt x="24482" y="530740"/>
                    <a:pt x="22386" y="522167"/>
                    <a:pt x="19910" y="511404"/>
                  </a:cubicBezTo>
                  <a:cubicBezTo>
                    <a:pt x="11959" y="480173"/>
                    <a:pt x="6795" y="448298"/>
                    <a:pt x="4479" y="416154"/>
                  </a:cubicBezTo>
                  <a:cubicBezTo>
                    <a:pt x="3077" y="394050"/>
                    <a:pt x="4582" y="371858"/>
                    <a:pt x="8956" y="350146"/>
                  </a:cubicBezTo>
                  <a:cubicBezTo>
                    <a:pt x="13665" y="325299"/>
                    <a:pt x="23388" y="301672"/>
                    <a:pt x="37531" y="280708"/>
                  </a:cubicBezTo>
                  <a:cubicBezTo>
                    <a:pt x="45361" y="269548"/>
                    <a:pt x="54687" y="259516"/>
                    <a:pt x="65249" y="250895"/>
                  </a:cubicBezTo>
                  <a:cubicBezTo>
                    <a:pt x="76108" y="242132"/>
                    <a:pt x="88300" y="234417"/>
                    <a:pt x="100301" y="225654"/>
                  </a:cubicBezTo>
                  <a:cubicBezTo>
                    <a:pt x="112904" y="217024"/>
                    <a:pt x="123870" y="206219"/>
                    <a:pt x="132686" y="193745"/>
                  </a:cubicBezTo>
                  <a:cubicBezTo>
                    <a:pt x="141100" y="180501"/>
                    <a:pt x="147518" y="166091"/>
                    <a:pt x="151736" y="150978"/>
                  </a:cubicBezTo>
                  <a:cubicBezTo>
                    <a:pt x="160594" y="120974"/>
                    <a:pt x="165452" y="90494"/>
                    <a:pt x="180311" y="65252"/>
                  </a:cubicBezTo>
                  <a:cubicBezTo>
                    <a:pt x="194570" y="41227"/>
                    <a:pt x="216771" y="22934"/>
                    <a:pt x="243081" y="13532"/>
                  </a:cubicBezTo>
                  <a:cubicBezTo>
                    <a:pt x="266774" y="4644"/>
                    <a:pt x="292307" y="1796"/>
                    <a:pt x="317375" y="5245"/>
                  </a:cubicBezTo>
                  <a:cubicBezTo>
                    <a:pt x="339221" y="8528"/>
                    <a:pt x="360217" y="16033"/>
                    <a:pt x="379193" y="27343"/>
                  </a:cubicBezTo>
                  <a:cubicBezTo>
                    <a:pt x="406708" y="43978"/>
                    <a:pt x="430689" y="65855"/>
                    <a:pt x="449773" y="91732"/>
                  </a:cubicBezTo>
                  <a:cubicBezTo>
                    <a:pt x="456536" y="101257"/>
                    <a:pt x="461489" y="108210"/>
                    <a:pt x="464728" y="113259"/>
                  </a:cubicBezTo>
                  <a:cubicBezTo>
                    <a:pt x="466040" y="116291"/>
                    <a:pt x="467635" y="119193"/>
                    <a:pt x="469490" y="12192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5CEA83-1620-49E5-8A73-A7B097230F2E}"/>
                </a:ext>
              </a:extLst>
            </p:cNvPr>
            <p:cNvSpPr/>
            <p:nvPr/>
          </p:nvSpPr>
          <p:spPr>
            <a:xfrm>
              <a:off x="10117148" y="5545107"/>
              <a:ext cx="107285" cy="149175"/>
            </a:xfrm>
            <a:custGeom>
              <a:avLst/>
              <a:gdLst>
                <a:gd name="connsiteX0" fmla="*/ 9546 w 107285"/>
                <a:gd name="connsiteY0" fmla="*/ 3954 h 149175"/>
                <a:gd name="connsiteX1" fmla="*/ 32501 w 107285"/>
                <a:gd name="connsiteY1" fmla="*/ 3954 h 149175"/>
                <a:gd name="connsiteX2" fmla="*/ 62029 w 107285"/>
                <a:gd name="connsiteY2" fmla="*/ 18622 h 149175"/>
                <a:gd name="connsiteX3" fmla="*/ 102320 w 107285"/>
                <a:gd name="connsiteY3" fmla="*/ 149020 h 149175"/>
                <a:gd name="connsiteX4" fmla="*/ 153 w 107285"/>
                <a:gd name="connsiteY4" fmla="*/ 57754 h 149175"/>
                <a:gd name="connsiteX5" fmla="*/ 13261 w 107285"/>
                <a:gd name="connsiteY5" fmla="*/ 3382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175">
                  <a:moveTo>
                    <a:pt x="9546" y="3954"/>
                  </a:moveTo>
                  <a:cubicBezTo>
                    <a:pt x="17642" y="-3666"/>
                    <a:pt x="21548" y="1668"/>
                    <a:pt x="32501" y="3954"/>
                  </a:cubicBezTo>
                  <a:cubicBezTo>
                    <a:pt x="43417" y="6294"/>
                    <a:pt x="53569" y="11338"/>
                    <a:pt x="62029" y="18622"/>
                  </a:cubicBezTo>
                  <a:cubicBezTo>
                    <a:pt x="100363" y="50096"/>
                    <a:pt x="116217" y="101408"/>
                    <a:pt x="102320" y="149020"/>
                  </a:cubicBezTo>
                  <a:cubicBezTo>
                    <a:pt x="48905" y="152030"/>
                    <a:pt x="3163" y="111169"/>
                    <a:pt x="153" y="57754"/>
                  </a:cubicBezTo>
                  <a:cubicBezTo>
                    <a:pt x="-918" y="38736"/>
                    <a:pt x="3641" y="19824"/>
                    <a:pt x="13261" y="338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2464BBF-FF3E-49F9-8EEA-A820560DA650}"/>
                </a:ext>
              </a:extLst>
            </p:cNvPr>
            <p:cNvSpPr/>
            <p:nvPr/>
          </p:nvSpPr>
          <p:spPr>
            <a:xfrm>
              <a:off x="10460545" y="5385137"/>
              <a:ext cx="146113" cy="114457"/>
            </a:xfrm>
            <a:custGeom>
              <a:avLst/>
              <a:gdLst>
                <a:gd name="connsiteX0" fmla="*/ 0 w 146113"/>
                <a:gd name="connsiteY0" fmla="*/ 11905 h 114457"/>
                <a:gd name="connsiteX1" fmla="*/ 20669 w 146113"/>
                <a:gd name="connsiteY1" fmla="*/ 1713 h 114457"/>
                <a:gd name="connsiteX2" fmla="*/ 53626 w 146113"/>
                <a:gd name="connsiteY2" fmla="*/ 2380 h 114457"/>
                <a:gd name="connsiteX3" fmla="*/ 146113 w 146113"/>
                <a:gd name="connsiteY3" fmla="*/ 102774 h 114457"/>
                <a:gd name="connsiteX4" fmla="*/ 14585 w 146113"/>
                <a:gd name="connsiteY4" fmla="*/ 63512 h 114457"/>
                <a:gd name="connsiteX5" fmla="*/ 3238 w 146113"/>
                <a:gd name="connsiteY5" fmla="*/ 9524 h 11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57">
                  <a:moveTo>
                    <a:pt x="0" y="11905"/>
                  </a:moveTo>
                  <a:cubicBezTo>
                    <a:pt x="4096" y="1618"/>
                    <a:pt x="9525" y="4666"/>
                    <a:pt x="20669" y="1713"/>
                  </a:cubicBezTo>
                  <a:cubicBezTo>
                    <a:pt x="31543" y="-778"/>
                    <a:pt x="42863" y="-549"/>
                    <a:pt x="53626" y="2380"/>
                  </a:cubicBezTo>
                  <a:cubicBezTo>
                    <a:pt x="101782" y="14296"/>
                    <a:pt x="138178" y="53803"/>
                    <a:pt x="146113" y="102774"/>
                  </a:cubicBezTo>
                  <a:cubicBezTo>
                    <a:pt x="98951" y="128253"/>
                    <a:pt x="40064" y="110675"/>
                    <a:pt x="14585" y="63512"/>
                  </a:cubicBezTo>
                  <a:cubicBezTo>
                    <a:pt x="5660" y="46993"/>
                    <a:pt x="1719" y="28239"/>
                    <a:pt x="3238" y="952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4EEBF1-1E06-4D66-863D-F53F1775D8FE}"/>
                </a:ext>
              </a:extLst>
            </p:cNvPr>
            <p:cNvSpPr/>
            <p:nvPr/>
          </p:nvSpPr>
          <p:spPr>
            <a:xfrm>
              <a:off x="10045922" y="5715994"/>
              <a:ext cx="183165" cy="83289"/>
            </a:xfrm>
            <a:custGeom>
              <a:avLst/>
              <a:gdLst>
                <a:gd name="connsiteX0" fmla="*/ 7144 w 183165"/>
                <a:gd name="connsiteY0" fmla="*/ 38712 h 83289"/>
                <a:gd name="connsiteX1" fmla="*/ 165006 w 183165"/>
                <a:gd name="connsiteY1" fmla="*/ 27266 h 83289"/>
                <a:gd name="connsiteX2" fmla="*/ 183166 w 183165"/>
                <a:gd name="connsiteY2" fmla="*/ 47285 h 83289"/>
                <a:gd name="connsiteX3" fmla="*/ 91916 w 183165"/>
                <a:gd name="connsiteY3" fmla="*/ 83290 h 83289"/>
                <a:gd name="connsiteX4" fmla="*/ 0 w 183165"/>
                <a:gd name="connsiteY4" fmla="*/ 46142 h 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9">
                  <a:moveTo>
                    <a:pt x="7144" y="38712"/>
                  </a:moveTo>
                  <a:cubicBezTo>
                    <a:pt x="47576" y="-8041"/>
                    <a:pt x="118253" y="-13166"/>
                    <a:pt x="165006" y="27266"/>
                  </a:cubicBezTo>
                  <a:cubicBezTo>
                    <a:pt x="171846" y="33181"/>
                    <a:pt x="177944" y="39903"/>
                    <a:pt x="183166" y="47285"/>
                  </a:cubicBezTo>
                  <a:cubicBezTo>
                    <a:pt x="158165" y="70025"/>
                    <a:pt x="125708" y="82832"/>
                    <a:pt x="91916" y="83290"/>
                  </a:cubicBezTo>
                  <a:cubicBezTo>
                    <a:pt x="57803" y="82384"/>
                    <a:pt x="25163" y="69193"/>
                    <a:pt x="0" y="4614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DAEAA0-8B65-4C41-ACA0-C7E5C3C2DCDB}"/>
                </a:ext>
              </a:extLst>
            </p:cNvPr>
            <p:cNvSpPr/>
            <p:nvPr/>
          </p:nvSpPr>
          <p:spPr>
            <a:xfrm>
              <a:off x="9964078" y="5463109"/>
              <a:ext cx="126744" cy="138088"/>
            </a:xfrm>
            <a:custGeom>
              <a:avLst/>
              <a:gdLst>
                <a:gd name="connsiteX0" fmla="*/ 116420 w 126744"/>
                <a:gd name="connsiteY0" fmla="*/ 138054 h 138088"/>
                <a:gd name="connsiteX1" fmla="*/ 34 w 126744"/>
                <a:gd name="connsiteY1" fmla="*/ 27242 h 138088"/>
                <a:gd name="connsiteX2" fmla="*/ 2120 w 126744"/>
                <a:gd name="connsiteY2" fmla="*/ 2609 h 138088"/>
                <a:gd name="connsiteX3" fmla="*/ 124158 w 126744"/>
                <a:gd name="connsiteY3" fmla="*/ 79043 h 138088"/>
                <a:gd name="connsiteX4" fmla="*/ 120515 w 126744"/>
                <a:gd name="connsiteY4" fmla="*/ 136911 h 13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4" h="138088">
                  <a:moveTo>
                    <a:pt x="116420" y="138054"/>
                  </a:moveTo>
                  <a:cubicBezTo>
                    <a:pt x="53681" y="139593"/>
                    <a:pt x="1573" y="89981"/>
                    <a:pt x="34" y="27242"/>
                  </a:cubicBezTo>
                  <a:cubicBezTo>
                    <a:pt x="-168" y="18979"/>
                    <a:pt x="531" y="10719"/>
                    <a:pt x="2120" y="2609"/>
                  </a:cubicBezTo>
                  <a:cubicBezTo>
                    <a:pt x="56926" y="-9985"/>
                    <a:pt x="111565" y="24236"/>
                    <a:pt x="124158" y="79043"/>
                  </a:cubicBezTo>
                  <a:cubicBezTo>
                    <a:pt x="128578" y="98277"/>
                    <a:pt x="127312" y="118382"/>
                    <a:pt x="120515" y="136911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396772-F8C7-493C-8694-0A2E1DE0FBB0}"/>
                </a:ext>
              </a:extLst>
            </p:cNvPr>
            <p:cNvSpPr/>
            <p:nvPr/>
          </p:nvSpPr>
          <p:spPr>
            <a:xfrm>
              <a:off x="10044969" y="5315099"/>
              <a:ext cx="156220" cy="113051"/>
            </a:xfrm>
            <a:custGeom>
              <a:avLst/>
              <a:gdLst>
                <a:gd name="connsiteX0" fmla="*/ 153067 w 156220"/>
                <a:gd name="connsiteY0" fmla="*/ 105470 h 113051"/>
                <a:gd name="connsiteX1" fmla="*/ 6366 w 156220"/>
                <a:gd name="connsiteY1" fmla="*/ 40196 h 113051"/>
                <a:gd name="connsiteX2" fmla="*/ 0 w 156220"/>
                <a:gd name="connsiteY2" fmla="*/ 15840 h 113051"/>
                <a:gd name="connsiteX3" fmla="*/ 140393 w 156220"/>
                <a:gd name="connsiteY3" fmla="*/ 47247 h 113051"/>
                <a:gd name="connsiteX4" fmla="*/ 156210 w 156220"/>
                <a:gd name="connsiteY4" fmla="*/ 103184 h 1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20" h="113051">
                  <a:moveTo>
                    <a:pt x="153067" y="105470"/>
                  </a:moveTo>
                  <a:cubicBezTo>
                    <a:pt x="94532" y="127955"/>
                    <a:pt x="28851" y="98731"/>
                    <a:pt x="6366" y="40196"/>
                  </a:cubicBezTo>
                  <a:cubicBezTo>
                    <a:pt x="3348" y="32338"/>
                    <a:pt x="1213" y="24169"/>
                    <a:pt x="0" y="15840"/>
                  </a:cubicBezTo>
                  <a:cubicBezTo>
                    <a:pt x="47442" y="-14256"/>
                    <a:pt x="110298" y="-195"/>
                    <a:pt x="140393" y="47247"/>
                  </a:cubicBezTo>
                  <a:cubicBezTo>
                    <a:pt x="150994" y="63957"/>
                    <a:pt x="156491" y="83397"/>
                    <a:pt x="156210" y="10318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FA234A-4F96-458F-BD38-E4DE3DC2506E}"/>
                </a:ext>
              </a:extLst>
            </p:cNvPr>
            <p:cNvSpPr/>
            <p:nvPr/>
          </p:nvSpPr>
          <p:spPr>
            <a:xfrm>
              <a:off x="10234224" y="5353955"/>
              <a:ext cx="156311" cy="113026"/>
            </a:xfrm>
            <a:custGeom>
              <a:avLst/>
              <a:gdLst>
                <a:gd name="connsiteX0" fmla="*/ 3245 w 156311"/>
                <a:gd name="connsiteY0" fmla="*/ 7654 h 113026"/>
                <a:gd name="connsiteX1" fmla="*/ 149836 w 156311"/>
                <a:gd name="connsiteY1" fmla="*/ 72511 h 113026"/>
                <a:gd name="connsiteX2" fmla="*/ 156312 w 156311"/>
                <a:gd name="connsiteY2" fmla="*/ 97285 h 113026"/>
                <a:gd name="connsiteX3" fmla="*/ 15729 w 156311"/>
                <a:gd name="connsiteY3" fmla="*/ 65491 h 113026"/>
                <a:gd name="connsiteX4" fmla="*/ 7 w 156311"/>
                <a:gd name="connsiteY4" fmla="*/ 9940 h 11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1" h="113026">
                  <a:moveTo>
                    <a:pt x="3245" y="7654"/>
                  </a:moveTo>
                  <a:cubicBezTo>
                    <a:pt x="61634" y="-14916"/>
                    <a:pt x="127266" y="14121"/>
                    <a:pt x="149836" y="72511"/>
                  </a:cubicBezTo>
                  <a:cubicBezTo>
                    <a:pt x="152924" y="80498"/>
                    <a:pt x="155096" y="88809"/>
                    <a:pt x="156312" y="97285"/>
                  </a:cubicBezTo>
                  <a:cubicBezTo>
                    <a:pt x="108711" y="127326"/>
                    <a:pt x="45770" y="113091"/>
                    <a:pt x="15729" y="65491"/>
                  </a:cubicBezTo>
                  <a:cubicBezTo>
                    <a:pt x="5244" y="48876"/>
                    <a:pt x="-216" y="29586"/>
                    <a:pt x="7" y="9940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CD80F2-9CA5-4ABB-9F4F-8069A2B8953F}"/>
                </a:ext>
              </a:extLst>
            </p:cNvPr>
            <p:cNvSpPr/>
            <p:nvPr/>
          </p:nvSpPr>
          <p:spPr>
            <a:xfrm>
              <a:off x="10207221" y="5163108"/>
              <a:ext cx="105422" cy="166973"/>
            </a:xfrm>
            <a:custGeom>
              <a:avLst/>
              <a:gdLst>
                <a:gd name="connsiteX0" fmla="*/ 77207 w 105422"/>
                <a:gd name="connsiteY0" fmla="*/ 166688 h 166973"/>
                <a:gd name="connsiteX1" fmla="*/ 5930 w 105422"/>
                <a:gd name="connsiteY1" fmla="*/ 23259 h 166973"/>
                <a:gd name="connsiteX2" fmla="*/ 16818 w 105422"/>
                <a:gd name="connsiteY2" fmla="*/ 0 h 166973"/>
                <a:gd name="connsiteX3" fmla="*/ 104548 w 105422"/>
                <a:gd name="connsiteY3" fmla="*/ 114189 h 166973"/>
                <a:gd name="connsiteX4" fmla="*/ 81112 w 105422"/>
                <a:gd name="connsiteY4" fmla="*/ 166973 h 16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22" h="166973">
                  <a:moveTo>
                    <a:pt x="77207" y="166688"/>
                  </a:moveTo>
                  <a:cubicBezTo>
                    <a:pt x="17918" y="146763"/>
                    <a:pt x="-13994" y="82548"/>
                    <a:pt x="5930" y="23259"/>
                  </a:cubicBezTo>
                  <a:cubicBezTo>
                    <a:pt x="8666" y="15118"/>
                    <a:pt x="12319" y="7315"/>
                    <a:pt x="16818" y="0"/>
                  </a:cubicBezTo>
                  <a:cubicBezTo>
                    <a:pt x="72577" y="7307"/>
                    <a:pt x="111854" y="58431"/>
                    <a:pt x="104548" y="114189"/>
                  </a:cubicBezTo>
                  <a:cubicBezTo>
                    <a:pt x="101994" y="133677"/>
                    <a:pt x="93855" y="152009"/>
                    <a:pt x="81112" y="166973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921C55-617B-4E66-B599-1FF408AEE9C0}"/>
                </a:ext>
              </a:extLst>
            </p:cNvPr>
            <p:cNvSpPr/>
            <p:nvPr/>
          </p:nvSpPr>
          <p:spPr>
            <a:xfrm>
              <a:off x="10397900" y="5184349"/>
              <a:ext cx="114235" cy="154548"/>
            </a:xfrm>
            <a:custGeom>
              <a:avLst/>
              <a:gdLst>
                <a:gd name="connsiteX0" fmla="*/ 6828 w 114235"/>
                <a:gd name="connsiteY0" fmla="*/ 151257 h 154548"/>
                <a:gd name="connsiteX1" fmla="*/ 74796 w 114235"/>
                <a:gd name="connsiteY1" fmla="*/ 5934 h 154548"/>
                <a:gd name="connsiteX2" fmla="*/ 99506 w 114235"/>
                <a:gd name="connsiteY2" fmla="*/ 0 h 154548"/>
                <a:gd name="connsiteX3" fmla="*/ 65125 w 114235"/>
                <a:gd name="connsiteY3" fmla="*/ 139834 h 154548"/>
                <a:gd name="connsiteX4" fmla="*/ 9113 w 114235"/>
                <a:gd name="connsiteY4" fmla="*/ 154496 h 15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35" h="154548">
                  <a:moveTo>
                    <a:pt x="6828" y="151257"/>
                  </a:moveTo>
                  <a:cubicBezTo>
                    <a:pt x="-14533" y="92358"/>
                    <a:pt x="15897" y="27295"/>
                    <a:pt x="74796" y="5934"/>
                  </a:cubicBezTo>
                  <a:cubicBezTo>
                    <a:pt x="82785" y="3037"/>
                    <a:pt x="91073" y="1046"/>
                    <a:pt x="99506" y="0"/>
                  </a:cubicBezTo>
                  <a:cubicBezTo>
                    <a:pt x="128626" y="48108"/>
                    <a:pt x="113233" y="110714"/>
                    <a:pt x="65125" y="139834"/>
                  </a:cubicBezTo>
                  <a:cubicBezTo>
                    <a:pt x="48266" y="150038"/>
                    <a:pt x="28809" y="155131"/>
                    <a:pt x="9113" y="154496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4DD03A-D775-4B6A-B1B8-DFDA3BCC695F}"/>
                </a:ext>
              </a:extLst>
            </p:cNvPr>
            <p:cNvSpPr/>
            <p:nvPr/>
          </p:nvSpPr>
          <p:spPr>
            <a:xfrm>
              <a:off x="9855517" y="5746610"/>
              <a:ext cx="491299" cy="402431"/>
            </a:xfrm>
            <a:custGeom>
              <a:avLst/>
              <a:gdLst>
                <a:gd name="connsiteX0" fmla="*/ 64103 w 491299"/>
                <a:gd name="connsiteY0" fmla="*/ 402431 h 402431"/>
                <a:gd name="connsiteX1" fmla="*/ 0 w 491299"/>
                <a:gd name="connsiteY1" fmla="*/ 0 h 402431"/>
                <a:gd name="connsiteX2" fmla="*/ 491299 w 491299"/>
                <a:gd name="connsiteY2" fmla="*/ 6001 h 402431"/>
                <a:gd name="connsiteX3" fmla="*/ 442817 w 491299"/>
                <a:gd name="connsiteY3" fmla="*/ 397192 h 40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299" h="402431">
                  <a:moveTo>
                    <a:pt x="64103" y="402431"/>
                  </a:moveTo>
                  <a:lnTo>
                    <a:pt x="0" y="0"/>
                  </a:lnTo>
                  <a:lnTo>
                    <a:pt x="491299" y="6001"/>
                  </a:lnTo>
                  <a:lnTo>
                    <a:pt x="442817" y="397192"/>
                  </a:ln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1D58393-8452-4FE2-99DD-F1E070342AA2}"/>
                </a:ext>
              </a:extLst>
            </p:cNvPr>
            <p:cNvSpPr/>
            <p:nvPr/>
          </p:nvSpPr>
          <p:spPr>
            <a:xfrm>
              <a:off x="10122217" y="5598080"/>
              <a:ext cx="135540" cy="89441"/>
            </a:xfrm>
            <a:custGeom>
              <a:avLst/>
              <a:gdLst>
                <a:gd name="connsiteX0" fmla="*/ 9430 w 135540"/>
                <a:gd name="connsiteY0" fmla="*/ 75092 h 89441"/>
                <a:gd name="connsiteX1" fmla="*/ 90964 w 135540"/>
                <a:gd name="connsiteY1" fmla="*/ 81950 h 89441"/>
                <a:gd name="connsiteX2" fmla="*/ 135541 w 135540"/>
                <a:gd name="connsiteY2" fmla="*/ 11465 h 89441"/>
                <a:gd name="connsiteX3" fmla="*/ 7659 w 135540"/>
                <a:gd name="connsiteY3" fmla="*/ 49283 h 89441"/>
                <a:gd name="connsiteX4" fmla="*/ 0 w 135540"/>
                <a:gd name="connsiteY4" fmla="*/ 67854 h 8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41">
                  <a:moveTo>
                    <a:pt x="9430" y="75092"/>
                  </a:moveTo>
                  <a:cubicBezTo>
                    <a:pt x="33570" y="91389"/>
                    <a:pt x="64440" y="93986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1AAB4E1-7E84-4415-9291-A3D914A81A2B}"/>
                </a:ext>
              </a:extLst>
            </p:cNvPr>
            <p:cNvSpPr/>
            <p:nvPr/>
          </p:nvSpPr>
          <p:spPr>
            <a:xfrm>
              <a:off x="10346816" y="5684757"/>
              <a:ext cx="135540" cy="89402"/>
            </a:xfrm>
            <a:custGeom>
              <a:avLst/>
              <a:gdLst>
                <a:gd name="connsiteX0" fmla="*/ 9430 w 135540"/>
                <a:gd name="connsiteY0" fmla="*/ 74997 h 89402"/>
                <a:gd name="connsiteX1" fmla="*/ 90964 w 135540"/>
                <a:gd name="connsiteY1" fmla="*/ 81950 h 89402"/>
                <a:gd name="connsiteX2" fmla="*/ 135541 w 135540"/>
                <a:gd name="connsiteY2" fmla="*/ 11465 h 89402"/>
                <a:gd name="connsiteX3" fmla="*/ 7659 w 135540"/>
                <a:gd name="connsiteY3" fmla="*/ 49283 h 89402"/>
                <a:gd name="connsiteX4" fmla="*/ 0 w 135540"/>
                <a:gd name="connsiteY4" fmla="*/ 67854 h 8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02">
                  <a:moveTo>
                    <a:pt x="9430" y="74997"/>
                  </a:moveTo>
                  <a:cubicBezTo>
                    <a:pt x="33553" y="91325"/>
                    <a:pt x="64424" y="93958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079DCFE-EA89-4DDC-962D-7D75A2EE52AB}"/>
                </a:ext>
              </a:extLst>
            </p:cNvPr>
            <p:cNvSpPr/>
            <p:nvPr/>
          </p:nvSpPr>
          <p:spPr>
            <a:xfrm>
              <a:off x="10226040" y="5533096"/>
              <a:ext cx="144303" cy="84472"/>
            </a:xfrm>
            <a:custGeom>
              <a:avLst/>
              <a:gdLst>
                <a:gd name="connsiteX0" fmla="*/ 3810 w 144303"/>
                <a:gd name="connsiteY0" fmla="*/ 33587 h 84472"/>
                <a:gd name="connsiteX1" fmla="*/ 68104 w 144303"/>
                <a:gd name="connsiteY1" fmla="*/ 84260 h 84472"/>
                <a:gd name="connsiteX2" fmla="*/ 144304 w 144303"/>
                <a:gd name="connsiteY2" fmla="*/ 49875 h 84472"/>
                <a:gd name="connsiteX3" fmla="*/ 16542 w 144303"/>
                <a:gd name="connsiteY3" fmla="*/ 11186 h 84472"/>
                <a:gd name="connsiteX4" fmla="*/ 0 w 144303"/>
                <a:gd name="connsiteY4" fmla="*/ 22443 h 8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03" h="84472">
                  <a:moveTo>
                    <a:pt x="3810" y="33587"/>
                  </a:moveTo>
                  <a:cubicBezTo>
                    <a:pt x="15005" y="60483"/>
                    <a:pt x="39336" y="79659"/>
                    <a:pt x="68104" y="84260"/>
                  </a:cubicBezTo>
                  <a:cubicBezTo>
                    <a:pt x="97664" y="86310"/>
                    <a:pt x="126282" y="73396"/>
                    <a:pt x="144304" y="49875"/>
                  </a:cubicBezTo>
                  <a:cubicBezTo>
                    <a:pt x="119707" y="3911"/>
                    <a:pt x="62506" y="-13411"/>
                    <a:pt x="16542" y="11186"/>
                  </a:cubicBezTo>
                  <a:cubicBezTo>
                    <a:pt x="10644" y="14341"/>
                    <a:pt x="5099" y="18115"/>
                    <a:pt x="0" y="2244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1B0993-877E-4C00-9BA0-8E021D676C9C}"/>
                </a:ext>
              </a:extLst>
            </p:cNvPr>
            <p:cNvSpPr/>
            <p:nvPr/>
          </p:nvSpPr>
          <p:spPr>
            <a:xfrm>
              <a:off x="10227472" y="5666400"/>
              <a:ext cx="99169" cy="119833"/>
            </a:xfrm>
            <a:custGeom>
              <a:avLst/>
              <a:gdLst>
                <a:gd name="connsiteX0" fmla="*/ 84673 w 99169"/>
                <a:gd name="connsiteY0" fmla="*/ 104 h 119833"/>
                <a:gd name="connsiteX1" fmla="*/ 11331 w 99169"/>
                <a:gd name="connsiteY1" fmla="*/ 36395 h 119833"/>
                <a:gd name="connsiteX2" fmla="*/ 9616 w 99169"/>
                <a:gd name="connsiteY2" fmla="*/ 119834 h 119833"/>
                <a:gd name="connsiteX3" fmla="*/ 81435 w 99169"/>
                <a:gd name="connsiteY3" fmla="*/ 81258 h 119833"/>
                <a:gd name="connsiteX4" fmla="*/ 96389 w 99169"/>
                <a:gd name="connsiteY4" fmla="*/ 1438 h 11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69" h="119833">
                  <a:moveTo>
                    <a:pt x="84673" y="104"/>
                  </a:moveTo>
                  <a:cubicBezTo>
                    <a:pt x="55585" y="-1346"/>
                    <a:pt x="27824" y="12390"/>
                    <a:pt x="11331" y="36395"/>
                  </a:cubicBezTo>
                  <a:cubicBezTo>
                    <a:pt x="-3145" y="62175"/>
                    <a:pt x="-3788" y="93481"/>
                    <a:pt x="9616" y="119834"/>
                  </a:cubicBezTo>
                  <a:cubicBezTo>
                    <a:pt x="37944" y="117746"/>
                    <a:pt x="64052" y="103723"/>
                    <a:pt x="81435" y="81258"/>
                  </a:cubicBezTo>
                  <a:cubicBezTo>
                    <a:pt x="97609" y="58016"/>
                    <a:pt x="103053" y="28959"/>
                    <a:pt x="96389" y="14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F186E2-A46D-4539-B499-F8BE6CBFB989}"/>
                </a:ext>
              </a:extLst>
            </p:cNvPr>
            <p:cNvSpPr/>
            <p:nvPr/>
          </p:nvSpPr>
          <p:spPr>
            <a:xfrm>
              <a:off x="10382039" y="5820429"/>
              <a:ext cx="93056" cy="123116"/>
            </a:xfrm>
            <a:custGeom>
              <a:avLst/>
              <a:gdLst>
                <a:gd name="connsiteX0" fmla="*/ 9735 w 93056"/>
                <a:gd name="connsiteY0" fmla="*/ 4476 h 123116"/>
                <a:gd name="connsiteX1" fmla="*/ 11640 w 93056"/>
                <a:gd name="connsiteY1" fmla="*/ 86296 h 123116"/>
                <a:gd name="connsiteX2" fmla="*/ 86602 w 93056"/>
                <a:gd name="connsiteY2" fmla="*/ 123063 h 123116"/>
                <a:gd name="connsiteX3" fmla="*/ 81935 w 93056"/>
                <a:gd name="connsiteY3" fmla="*/ 41719 h 123116"/>
                <a:gd name="connsiteX4" fmla="*/ 16593 w 93056"/>
                <a:gd name="connsiteY4" fmla="*/ 0 h 12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6" h="123116">
                  <a:moveTo>
                    <a:pt x="9735" y="4476"/>
                  </a:moveTo>
                  <a:cubicBezTo>
                    <a:pt x="-3893" y="30227"/>
                    <a:pt x="-3171" y="61208"/>
                    <a:pt x="11640" y="86296"/>
                  </a:cubicBezTo>
                  <a:cubicBezTo>
                    <a:pt x="28923" y="110297"/>
                    <a:pt x="57044" y="124090"/>
                    <a:pt x="86602" y="123063"/>
                  </a:cubicBezTo>
                  <a:cubicBezTo>
                    <a:pt x="96613" y="96507"/>
                    <a:pt x="94918" y="66955"/>
                    <a:pt x="81935" y="41719"/>
                  </a:cubicBezTo>
                  <a:cubicBezTo>
                    <a:pt x="68981" y="18192"/>
                    <a:pt x="45739" y="6572"/>
                    <a:pt x="16593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DD16297-EB71-4810-9E7D-5CC53E96FF6E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973EA9-6AEE-45E0-91FB-A93160C80F48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E9DE44-5FAF-4017-B192-666E135DF00D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B1026B7-47BD-4C56-BF2C-F2E64705C106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2E819C-658A-45B6-94C8-C067D12852E5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1498DB-28F0-407B-BF1C-3F8FC0B30D6F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D1EC15-4C3F-458B-A954-FDDA4A1EC0F7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E9F6A8-AC11-48E6-B38F-A96C6216143F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6BD3D24-C842-492C-B55E-7E5DF72271FF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C50E8B-CBE2-447F-A5CD-FD3B9539721C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62FA8A0-40B2-4C46-90A6-3800B4035993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E08A940-C330-4C96-9EAF-FB829F3320EF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9C61AF0-E6E2-4E15-831A-5F4FC1EE19E8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2A35777-0A8F-40BA-ABF8-22A5C7078B92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D609FE-FBEC-441B-8C25-ADBC8C8296CF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748EBE-8E7C-4F44-A8F6-D59CB2379658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2C74A9A-882C-4703-A187-393DA34CE04A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35DD49F-5534-4694-BB83-FA82479408D6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7F642F-FAA1-4E0F-8EE1-C261EC77C3EB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DFF287-93FB-4C85-B594-0B4BE4F6BC30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63A3092-A7F3-433C-96C0-826F2F66D003}"/>
                </a:ext>
              </a:extLst>
            </p:cNvPr>
            <p:cNvSpPr/>
            <p:nvPr/>
          </p:nvSpPr>
          <p:spPr>
            <a:xfrm>
              <a:off x="10112842" y="5426310"/>
              <a:ext cx="527686" cy="320013"/>
            </a:xfrm>
            <a:custGeom>
              <a:avLst/>
              <a:gdLst>
                <a:gd name="connsiteX0" fmla="*/ 518296 w 527686"/>
                <a:gd name="connsiteY0" fmla="*/ 245147 h 320013"/>
                <a:gd name="connsiteX1" fmla="*/ 525630 w 527686"/>
                <a:gd name="connsiteY1" fmla="*/ 209143 h 320013"/>
                <a:gd name="connsiteX2" fmla="*/ 516105 w 527686"/>
                <a:gd name="connsiteY2" fmla="*/ 167614 h 320013"/>
                <a:gd name="connsiteX3" fmla="*/ 444382 w 527686"/>
                <a:gd name="connsiteY3" fmla="*/ 119989 h 320013"/>
                <a:gd name="connsiteX4" fmla="*/ 409139 w 527686"/>
                <a:gd name="connsiteY4" fmla="*/ 124180 h 320013"/>
                <a:gd name="connsiteX5" fmla="*/ 332939 w 527686"/>
                <a:gd name="connsiteY5" fmla="*/ 149802 h 320013"/>
                <a:gd name="connsiteX6" fmla="*/ 288458 w 527686"/>
                <a:gd name="connsiteY6" fmla="*/ 149897 h 320013"/>
                <a:gd name="connsiteX7" fmla="*/ 252358 w 527686"/>
                <a:gd name="connsiteY7" fmla="*/ 121322 h 320013"/>
                <a:gd name="connsiteX8" fmla="*/ 209686 w 527686"/>
                <a:gd name="connsiteY8" fmla="*/ 36835 h 320013"/>
                <a:gd name="connsiteX9" fmla="*/ 170824 w 527686"/>
                <a:gd name="connsiteY9" fmla="*/ 11404 h 320013"/>
                <a:gd name="connsiteX10" fmla="*/ 125485 w 527686"/>
                <a:gd name="connsiteY10" fmla="*/ 6831 h 320013"/>
                <a:gd name="connsiteX11" fmla="*/ 50333 w 527686"/>
                <a:gd name="connsiteY11" fmla="*/ 45122 h 320013"/>
                <a:gd name="connsiteX12" fmla="*/ 12899 w 527686"/>
                <a:gd name="connsiteY12" fmla="*/ 114368 h 320013"/>
                <a:gd name="connsiteX13" fmla="*/ 4517 w 527686"/>
                <a:gd name="connsiteY13" fmla="*/ 183044 h 320013"/>
                <a:gd name="connsiteX14" fmla="*/ 16995 w 527686"/>
                <a:gd name="connsiteY14" fmla="*/ 283247 h 320013"/>
                <a:gd name="connsiteX15" fmla="*/ 21758 w 527686"/>
                <a:gd name="connsiteY15" fmla="*/ 310489 h 320013"/>
                <a:gd name="connsiteX16" fmla="*/ 22805 w 527686"/>
                <a:gd name="connsiteY16" fmla="*/ 317632 h 320013"/>
                <a:gd name="connsiteX17" fmla="*/ 22805 w 527686"/>
                <a:gd name="connsiteY17" fmla="*/ 320014 h 320013"/>
                <a:gd name="connsiteX18" fmla="*/ 22043 w 527686"/>
                <a:gd name="connsiteY18" fmla="*/ 317728 h 320013"/>
                <a:gd name="connsiteX19" fmla="*/ 20519 w 527686"/>
                <a:gd name="connsiteY19" fmla="*/ 310679 h 320013"/>
                <a:gd name="connsiteX20" fmla="*/ 14804 w 527686"/>
                <a:gd name="connsiteY20" fmla="*/ 283628 h 320013"/>
                <a:gd name="connsiteX21" fmla="*/ 326 w 527686"/>
                <a:gd name="connsiteY21" fmla="*/ 183044 h 320013"/>
                <a:gd name="connsiteX22" fmla="*/ 8232 w 527686"/>
                <a:gd name="connsiteY22" fmla="*/ 113035 h 320013"/>
                <a:gd name="connsiteX23" fmla="*/ 46332 w 527686"/>
                <a:gd name="connsiteY23" fmla="*/ 41693 h 320013"/>
                <a:gd name="connsiteX24" fmla="*/ 80812 w 527686"/>
                <a:gd name="connsiteY24" fmla="*/ 14166 h 320013"/>
                <a:gd name="connsiteX25" fmla="*/ 172443 w 527686"/>
                <a:gd name="connsiteY25" fmla="*/ 5308 h 320013"/>
                <a:gd name="connsiteX26" fmla="*/ 213591 w 527686"/>
                <a:gd name="connsiteY26" fmla="*/ 32263 h 320013"/>
                <a:gd name="connsiteX27" fmla="*/ 256644 w 527686"/>
                <a:gd name="connsiteY27" fmla="*/ 117417 h 320013"/>
                <a:gd name="connsiteX28" fmla="*/ 289886 w 527686"/>
                <a:gd name="connsiteY28" fmla="*/ 144277 h 320013"/>
                <a:gd name="connsiteX29" fmla="*/ 331701 w 527686"/>
                <a:gd name="connsiteY29" fmla="*/ 145420 h 320013"/>
                <a:gd name="connsiteX30" fmla="*/ 407901 w 527686"/>
                <a:gd name="connsiteY30" fmla="*/ 120275 h 320013"/>
                <a:gd name="connsiteX31" fmla="*/ 444668 w 527686"/>
                <a:gd name="connsiteY31" fmla="*/ 116274 h 320013"/>
                <a:gd name="connsiteX32" fmla="*/ 518677 w 527686"/>
                <a:gd name="connsiteY32" fmla="*/ 166280 h 320013"/>
                <a:gd name="connsiteX33" fmla="*/ 527630 w 527686"/>
                <a:gd name="connsiteY33" fmla="*/ 209238 h 320013"/>
                <a:gd name="connsiteX34" fmla="*/ 522296 w 527686"/>
                <a:gd name="connsiteY34" fmla="*/ 236384 h 320013"/>
                <a:gd name="connsiteX35" fmla="*/ 518296 w 527686"/>
                <a:gd name="connsiteY35" fmla="*/ 245147 h 3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7686" h="320013">
                  <a:moveTo>
                    <a:pt x="518296" y="245147"/>
                  </a:moveTo>
                  <a:cubicBezTo>
                    <a:pt x="522842" y="233671"/>
                    <a:pt x="525325" y="221483"/>
                    <a:pt x="525630" y="209143"/>
                  </a:cubicBezTo>
                  <a:cubicBezTo>
                    <a:pt x="525791" y="194740"/>
                    <a:pt x="522526" y="180506"/>
                    <a:pt x="516105" y="167614"/>
                  </a:cubicBezTo>
                  <a:cubicBezTo>
                    <a:pt x="501955" y="140482"/>
                    <a:pt x="474878" y="122503"/>
                    <a:pt x="444382" y="119989"/>
                  </a:cubicBezTo>
                  <a:cubicBezTo>
                    <a:pt x="432481" y="119341"/>
                    <a:pt x="420557" y="120759"/>
                    <a:pt x="409139" y="124180"/>
                  </a:cubicBezTo>
                  <a:cubicBezTo>
                    <a:pt x="385041" y="130466"/>
                    <a:pt x="361514" y="144182"/>
                    <a:pt x="332939" y="149802"/>
                  </a:cubicBezTo>
                  <a:cubicBezTo>
                    <a:pt x="318356" y="153571"/>
                    <a:pt x="303057" y="153604"/>
                    <a:pt x="288458" y="149897"/>
                  </a:cubicBezTo>
                  <a:cubicBezTo>
                    <a:pt x="273413" y="144961"/>
                    <a:pt x="260617" y="134831"/>
                    <a:pt x="252358" y="121322"/>
                  </a:cubicBezTo>
                  <a:cubicBezTo>
                    <a:pt x="235213" y="94747"/>
                    <a:pt x="230355" y="61315"/>
                    <a:pt x="209686" y="36835"/>
                  </a:cubicBezTo>
                  <a:cubicBezTo>
                    <a:pt x="199349" y="24910"/>
                    <a:pt x="185891" y="16102"/>
                    <a:pt x="170824" y="11404"/>
                  </a:cubicBezTo>
                  <a:cubicBezTo>
                    <a:pt x="156198" y="6724"/>
                    <a:pt x="140752" y="5166"/>
                    <a:pt x="125485" y="6831"/>
                  </a:cubicBezTo>
                  <a:cubicBezTo>
                    <a:pt x="96525" y="9741"/>
                    <a:pt x="69710" y="23404"/>
                    <a:pt x="50333" y="45122"/>
                  </a:cubicBezTo>
                  <a:cubicBezTo>
                    <a:pt x="32836" y="65116"/>
                    <a:pt x="20045" y="88779"/>
                    <a:pt x="12899" y="114368"/>
                  </a:cubicBezTo>
                  <a:cubicBezTo>
                    <a:pt x="6337" y="136641"/>
                    <a:pt x="3505" y="159846"/>
                    <a:pt x="4517" y="183044"/>
                  </a:cubicBezTo>
                  <a:cubicBezTo>
                    <a:pt x="6456" y="216684"/>
                    <a:pt x="10625" y="250158"/>
                    <a:pt x="16995" y="283247"/>
                  </a:cubicBezTo>
                  <a:cubicBezTo>
                    <a:pt x="18995" y="294772"/>
                    <a:pt x="20615" y="303821"/>
                    <a:pt x="21758" y="310489"/>
                  </a:cubicBezTo>
                  <a:cubicBezTo>
                    <a:pt x="21758" y="313346"/>
                    <a:pt x="22519" y="315632"/>
                    <a:pt x="22805" y="317632"/>
                  </a:cubicBezTo>
                  <a:cubicBezTo>
                    <a:pt x="22911" y="318422"/>
                    <a:pt x="22911" y="319223"/>
                    <a:pt x="22805" y="320014"/>
                  </a:cubicBezTo>
                  <a:cubicBezTo>
                    <a:pt x="22805" y="320014"/>
                    <a:pt x="22805" y="319252"/>
                    <a:pt x="22043" y="317728"/>
                  </a:cubicBezTo>
                  <a:cubicBezTo>
                    <a:pt x="21281" y="316204"/>
                    <a:pt x="21091" y="313537"/>
                    <a:pt x="20519" y="310679"/>
                  </a:cubicBezTo>
                  <a:cubicBezTo>
                    <a:pt x="19091" y="304107"/>
                    <a:pt x="17185" y="295058"/>
                    <a:pt x="14804" y="283628"/>
                  </a:cubicBezTo>
                  <a:cubicBezTo>
                    <a:pt x="7479" y="250508"/>
                    <a:pt x="2639" y="216886"/>
                    <a:pt x="326" y="183044"/>
                  </a:cubicBezTo>
                  <a:cubicBezTo>
                    <a:pt x="-990" y="159430"/>
                    <a:pt x="1683" y="135762"/>
                    <a:pt x="8232" y="113035"/>
                  </a:cubicBezTo>
                  <a:cubicBezTo>
                    <a:pt x="15403" y="86691"/>
                    <a:pt x="28426" y="62305"/>
                    <a:pt x="46332" y="41693"/>
                  </a:cubicBezTo>
                  <a:cubicBezTo>
                    <a:pt x="56255" y="30707"/>
                    <a:pt x="67901" y="21410"/>
                    <a:pt x="80812" y="14166"/>
                  </a:cubicBezTo>
                  <a:cubicBezTo>
                    <a:pt x="108946" y="-911"/>
                    <a:pt x="141943" y="-4101"/>
                    <a:pt x="172443" y="5308"/>
                  </a:cubicBezTo>
                  <a:cubicBezTo>
                    <a:pt x="188391" y="10307"/>
                    <a:pt x="202637" y="19639"/>
                    <a:pt x="213591" y="32263"/>
                  </a:cubicBezTo>
                  <a:cubicBezTo>
                    <a:pt x="235594" y="58552"/>
                    <a:pt x="240261" y="92176"/>
                    <a:pt x="256644" y="117417"/>
                  </a:cubicBezTo>
                  <a:cubicBezTo>
                    <a:pt x="264166" y="130049"/>
                    <a:pt x="275956" y="139576"/>
                    <a:pt x="289886" y="144277"/>
                  </a:cubicBezTo>
                  <a:cubicBezTo>
                    <a:pt x="303516" y="148105"/>
                    <a:pt x="317882" y="148498"/>
                    <a:pt x="331701" y="145420"/>
                  </a:cubicBezTo>
                  <a:cubicBezTo>
                    <a:pt x="359133" y="140086"/>
                    <a:pt x="383041" y="126370"/>
                    <a:pt x="407901" y="120275"/>
                  </a:cubicBezTo>
                  <a:cubicBezTo>
                    <a:pt x="419828" y="116801"/>
                    <a:pt x="432273" y="115447"/>
                    <a:pt x="444668" y="116274"/>
                  </a:cubicBezTo>
                  <a:cubicBezTo>
                    <a:pt x="476316" y="119048"/>
                    <a:pt x="504294" y="137952"/>
                    <a:pt x="518677" y="166280"/>
                  </a:cubicBezTo>
                  <a:cubicBezTo>
                    <a:pt x="525078" y="179669"/>
                    <a:pt x="528150" y="194406"/>
                    <a:pt x="527630" y="209238"/>
                  </a:cubicBezTo>
                  <a:cubicBezTo>
                    <a:pt x="527358" y="218519"/>
                    <a:pt x="525555" y="227691"/>
                    <a:pt x="522296" y="236384"/>
                  </a:cubicBezTo>
                  <a:cubicBezTo>
                    <a:pt x="521299" y="239447"/>
                    <a:pt x="519957" y="242387"/>
                    <a:pt x="518296" y="24514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E308D2F-DE03-4D85-B7F1-980F69C6D2B1}"/>
                </a:ext>
              </a:extLst>
            </p:cNvPr>
            <p:cNvSpPr/>
            <p:nvPr/>
          </p:nvSpPr>
          <p:spPr>
            <a:xfrm>
              <a:off x="10340816" y="5417295"/>
              <a:ext cx="135540" cy="89956"/>
            </a:xfrm>
            <a:custGeom>
              <a:avLst/>
              <a:gdLst>
                <a:gd name="connsiteX0" fmla="*/ 3334 w 135540"/>
                <a:gd name="connsiteY0" fmla="*/ 76140 h 89956"/>
                <a:gd name="connsiteX1" fmla="*/ 90964 w 135540"/>
                <a:gd name="connsiteY1" fmla="*/ 81950 h 89956"/>
                <a:gd name="connsiteX2" fmla="*/ 135541 w 135540"/>
                <a:gd name="connsiteY2" fmla="*/ 11465 h 89956"/>
                <a:gd name="connsiteX3" fmla="*/ 7659 w 135540"/>
                <a:gd name="connsiteY3" fmla="*/ 49283 h 89956"/>
                <a:gd name="connsiteX4" fmla="*/ 0 w 135540"/>
                <a:gd name="connsiteY4" fmla="*/ 67854 h 8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956">
                  <a:moveTo>
                    <a:pt x="3334" y="76140"/>
                  </a:moveTo>
                  <a:cubicBezTo>
                    <a:pt x="29855" y="92231"/>
                    <a:pt x="62550" y="94399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E8D3DC-DAD2-4464-9514-086CC582A34B}"/>
                </a:ext>
              </a:extLst>
            </p:cNvPr>
            <p:cNvSpPr/>
            <p:nvPr/>
          </p:nvSpPr>
          <p:spPr>
            <a:xfrm>
              <a:off x="10436923" y="5567540"/>
              <a:ext cx="124110" cy="99408"/>
            </a:xfrm>
            <a:custGeom>
              <a:avLst/>
              <a:gdLst>
                <a:gd name="connsiteX0" fmla="*/ 0 w 124110"/>
                <a:gd name="connsiteY0" fmla="*/ 10382 h 99408"/>
                <a:gd name="connsiteX1" fmla="*/ 40672 w 124110"/>
                <a:gd name="connsiteY1" fmla="*/ 88201 h 99408"/>
                <a:gd name="connsiteX2" fmla="*/ 124111 w 124110"/>
                <a:gd name="connsiteY2" fmla="*/ 89630 h 99408"/>
                <a:gd name="connsiteX3" fmla="*/ 25073 w 124110"/>
                <a:gd name="connsiteY3" fmla="*/ 123 h 99408"/>
                <a:gd name="connsiteX4" fmla="*/ 5334 w 124110"/>
                <a:gd name="connsiteY4" fmla="*/ 3238 h 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10" h="99408">
                  <a:moveTo>
                    <a:pt x="0" y="10382"/>
                  </a:moveTo>
                  <a:cubicBezTo>
                    <a:pt x="79" y="41396"/>
                    <a:pt x="15254" y="70430"/>
                    <a:pt x="40672" y="88201"/>
                  </a:cubicBezTo>
                  <a:cubicBezTo>
                    <a:pt x="66490" y="102620"/>
                    <a:pt x="97813" y="103157"/>
                    <a:pt x="124111" y="89630"/>
                  </a:cubicBezTo>
                  <a:cubicBezTo>
                    <a:pt x="121479" y="37565"/>
                    <a:pt x="77139" y="-2509"/>
                    <a:pt x="25073" y="123"/>
                  </a:cubicBezTo>
                  <a:cubicBezTo>
                    <a:pt x="18402" y="460"/>
                    <a:pt x="11785" y="1504"/>
                    <a:pt x="5334" y="32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6E040AF-D3E3-4A63-99BB-3915440D40BA}"/>
                </a:ext>
              </a:extLst>
            </p:cNvPr>
            <p:cNvSpPr/>
            <p:nvPr/>
          </p:nvSpPr>
          <p:spPr>
            <a:xfrm>
              <a:off x="10594085" y="5474237"/>
              <a:ext cx="129022" cy="93938"/>
            </a:xfrm>
            <a:custGeom>
              <a:avLst/>
              <a:gdLst>
                <a:gd name="connsiteX0" fmla="*/ 4382 w 129022"/>
                <a:gd name="connsiteY0" fmla="*/ 85016 h 93938"/>
                <a:gd name="connsiteX1" fmla="*/ 92202 w 129022"/>
                <a:gd name="connsiteY1" fmla="*/ 81396 h 93938"/>
                <a:gd name="connsiteX2" fmla="*/ 128969 w 129022"/>
                <a:gd name="connsiteY2" fmla="*/ 6530 h 93938"/>
                <a:gd name="connsiteX3" fmla="*/ 47625 w 129022"/>
                <a:gd name="connsiteY3" fmla="*/ 11102 h 93938"/>
                <a:gd name="connsiteX4" fmla="*/ 0 w 129022"/>
                <a:gd name="connsiteY4" fmla="*/ 77110 h 9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22" h="93938">
                  <a:moveTo>
                    <a:pt x="4382" y="85016"/>
                  </a:moveTo>
                  <a:cubicBezTo>
                    <a:pt x="32518" y="98082"/>
                    <a:pt x="65236" y="96734"/>
                    <a:pt x="92202" y="81396"/>
                  </a:cubicBezTo>
                  <a:cubicBezTo>
                    <a:pt x="116202" y="64156"/>
                    <a:pt x="129998" y="36062"/>
                    <a:pt x="128969" y="6530"/>
                  </a:cubicBezTo>
                  <a:cubicBezTo>
                    <a:pt x="102434" y="-3559"/>
                    <a:pt x="72862" y="-1897"/>
                    <a:pt x="47625" y="11102"/>
                  </a:cubicBezTo>
                  <a:cubicBezTo>
                    <a:pt x="23001" y="25237"/>
                    <a:pt x="5650" y="49285"/>
                    <a:pt x="0" y="7711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410DF5-4729-46B1-9F03-A8362960F2B1}"/>
                </a:ext>
              </a:extLst>
            </p:cNvPr>
            <p:cNvSpPr/>
            <p:nvPr/>
          </p:nvSpPr>
          <p:spPr>
            <a:xfrm>
              <a:off x="10172483" y="5291315"/>
              <a:ext cx="83438" cy="146208"/>
            </a:xfrm>
            <a:custGeom>
              <a:avLst/>
              <a:gdLst>
                <a:gd name="connsiteX0" fmla="*/ 35554 w 83438"/>
                <a:gd name="connsiteY0" fmla="*/ 146209 h 146208"/>
                <a:gd name="connsiteX1" fmla="*/ 788 w 83438"/>
                <a:gd name="connsiteY1" fmla="*/ 63532 h 146208"/>
                <a:gd name="connsiteX2" fmla="*/ 54890 w 83438"/>
                <a:gd name="connsiteY2" fmla="*/ 0 h 146208"/>
                <a:gd name="connsiteX3" fmla="*/ 56791 w 83438"/>
                <a:gd name="connsiteY3" fmla="*/ 133208 h 146208"/>
                <a:gd name="connsiteX4" fmla="*/ 41079 w 83438"/>
                <a:gd name="connsiteY4" fmla="*/ 146209 h 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38" h="146208">
                  <a:moveTo>
                    <a:pt x="35554" y="146209"/>
                  </a:moveTo>
                  <a:cubicBezTo>
                    <a:pt x="12027" y="125825"/>
                    <a:pt x="-3784" y="90202"/>
                    <a:pt x="788" y="63532"/>
                  </a:cubicBezTo>
                  <a:cubicBezTo>
                    <a:pt x="7062" y="34639"/>
                    <a:pt x="27366" y="10796"/>
                    <a:pt x="54890" y="0"/>
                  </a:cubicBezTo>
                  <a:cubicBezTo>
                    <a:pt x="92200" y="36259"/>
                    <a:pt x="93051" y="95899"/>
                    <a:pt x="56791" y="133208"/>
                  </a:cubicBezTo>
                  <a:cubicBezTo>
                    <a:pt x="52040" y="138098"/>
                    <a:pt x="46771" y="142457"/>
                    <a:pt x="41079" y="14620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DCBAB14-4C6D-44FD-8643-C716CED96FC8}"/>
                </a:ext>
              </a:extLst>
            </p:cNvPr>
            <p:cNvSpPr/>
            <p:nvPr/>
          </p:nvSpPr>
          <p:spPr>
            <a:xfrm>
              <a:off x="9577101" y="5199918"/>
              <a:ext cx="469013" cy="545929"/>
            </a:xfrm>
            <a:custGeom>
              <a:avLst/>
              <a:gdLst>
                <a:gd name="connsiteX0" fmla="*/ 0 w 469013"/>
                <a:gd name="connsiteY0" fmla="*/ 121877 h 545929"/>
                <a:gd name="connsiteX1" fmla="*/ 953 w 469013"/>
                <a:gd name="connsiteY1" fmla="*/ 119781 h 545929"/>
                <a:gd name="connsiteX2" fmla="*/ 4191 w 469013"/>
                <a:gd name="connsiteY2" fmla="*/ 113685 h 545929"/>
                <a:gd name="connsiteX3" fmla="*/ 18479 w 469013"/>
                <a:gd name="connsiteY3" fmla="*/ 91492 h 545929"/>
                <a:gd name="connsiteX4" fmla="*/ 88773 w 469013"/>
                <a:gd name="connsiteY4" fmla="*/ 24817 h 545929"/>
                <a:gd name="connsiteX5" fmla="*/ 151829 w 469013"/>
                <a:gd name="connsiteY5" fmla="*/ 1576 h 545929"/>
                <a:gd name="connsiteX6" fmla="*/ 228029 w 469013"/>
                <a:gd name="connsiteY6" fmla="*/ 9672 h 545929"/>
                <a:gd name="connsiteX7" fmla="*/ 293561 w 469013"/>
                <a:gd name="connsiteY7" fmla="*/ 63298 h 545929"/>
                <a:gd name="connsiteX8" fmla="*/ 322136 w 469013"/>
                <a:gd name="connsiteY8" fmla="*/ 150071 h 545929"/>
                <a:gd name="connsiteX9" fmla="*/ 340424 w 469013"/>
                <a:gd name="connsiteY9" fmla="*/ 191409 h 545929"/>
                <a:gd name="connsiteX10" fmla="*/ 371570 w 469013"/>
                <a:gd name="connsiteY10" fmla="*/ 222080 h 545929"/>
                <a:gd name="connsiteX11" fmla="*/ 406622 w 469013"/>
                <a:gd name="connsiteY11" fmla="*/ 247607 h 545929"/>
                <a:gd name="connsiteX12" fmla="*/ 435197 w 469013"/>
                <a:gd name="connsiteY12" fmla="*/ 278468 h 545929"/>
                <a:gd name="connsiteX13" fmla="*/ 464439 w 469013"/>
                <a:gd name="connsiteY13" fmla="*/ 349905 h 545929"/>
                <a:gd name="connsiteX14" fmla="*/ 468344 w 469013"/>
                <a:gd name="connsiteY14" fmla="*/ 416580 h 545929"/>
                <a:gd name="connsiteX15" fmla="*/ 451104 w 469013"/>
                <a:gd name="connsiteY15" fmla="*/ 511830 h 545929"/>
                <a:gd name="connsiteX16" fmla="*/ 444055 w 469013"/>
                <a:gd name="connsiteY16" fmla="*/ 537262 h 545929"/>
                <a:gd name="connsiteX17" fmla="*/ 441198 w 469013"/>
                <a:gd name="connsiteY17" fmla="*/ 545930 h 545929"/>
                <a:gd name="connsiteX18" fmla="*/ 443103 w 469013"/>
                <a:gd name="connsiteY18" fmla="*/ 536976 h 545929"/>
                <a:gd name="connsiteX19" fmla="*/ 449104 w 469013"/>
                <a:gd name="connsiteY19" fmla="*/ 511354 h 545929"/>
                <a:gd name="connsiteX20" fmla="*/ 464534 w 469013"/>
                <a:gd name="connsiteY20" fmla="*/ 416104 h 545929"/>
                <a:gd name="connsiteX21" fmla="*/ 460057 w 469013"/>
                <a:gd name="connsiteY21" fmla="*/ 350191 h 545929"/>
                <a:gd name="connsiteX22" fmla="*/ 431482 w 469013"/>
                <a:gd name="connsiteY22" fmla="*/ 280753 h 545929"/>
                <a:gd name="connsiteX23" fmla="*/ 403860 w 469013"/>
                <a:gd name="connsiteY23" fmla="*/ 250940 h 545929"/>
                <a:gd name="connsiteX24" fmla="*/ 368808 w 469013"/>
                <a:gd name="connsiteY24" fmla="*/ 225699 h 545929"/>
                <a:gd name="connsiteX25" fmla="*/ 336423 w 469013"/>
                <a:gd name="connsiteY25" fmla="*/ 193790 h 545929"/>
                <a:gd name="connsiteX26" fmla="*/ 317373 w 469013"/>
                <a:gd name="connsiteY26" fmla="*/ 151023 h 545929"/>
                <a:gd name="connsiteX27" fmla="*/ 288798 w 469013"/>
                <a:gd name="connsiteY27" fmla="*/ 65298 h 545929"/>
                <a:gd name="connsiteX28" fmla="*/ 226124 w 469013"/>
                <a:gd name="connsiteY28" fmla="*/ 13578 h 545929"/>
                <a:gd name="connsiteX29" fmla="*/ 151829 w 469013"/>
                <a:gd name="connsiteY29" fmla="*/ 5291 h 545929"/>
                <a:gd name="connsiteX30" fmla="*/ 90012 w 469013"/>
                <a:gd name="connsiteY30" fmla="*/ 27389 h 545929"/>
                <a:gd name="connsiteX31" fmla="*/ 19431 w 469013"/>
                <a:gd name="connsiteY31" fmla="*/ 91778 h 545929"/>
                <a:gd name="connsiteX32" fmla="*/ 4477 w 469013"/>
                <a:gd name="connsiteY32" fmla="*/ 113304 h 545929"/>
                <a:gd name="connsiteX33" fmla="*/ 0 w 469013"/>
                <a:gd name="connsiteY33" fmla="*/ 121877 h 54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013" h="545929">
                  <a:moveTo>
                    <a:pt x="0" y="121877"/>
                  </a:moveTo>
                  <a:cubicBezTo>
                    <a:pt x="232" y="121142"/>
                    <a:pt x="551" y="120439"/>
                    <a:pt x="953" y="119781"/>
                  </a:cubicBezTo>
                  <a:cubicBezTo>
                    <a:pt x="1810" y="118162"/>
                    <a:pt x="2953" y="116162"/>
                    <a:pt x="4191" y="113685"/>
                  </a:cubicBezTo>
                  <a:cubicBezTo>
                    <a:pt x="7144" y="108447"/>
                    <a:pt x="11811" y="100922"/>
                    <a:pt x="18479" y="91492"/>
                  </a:cubicBezTo>
                  <a:cubicBezTo>
                    <a:pt x="37093" y="64685"/>
                    <a:pt x="61020" y="41990"/>
                    <a:pt x="88773" y="24817"/>
                  </a:cubicBezTo>
                  <a:cubicBezTo>
                    <a:pt x="108065" y="13011"/>
                    <a:pt x="129490" y="5114"/>
                    <a:pt x="151829" y="1576"/>
                  </a:cubicBezTo>
                  <a:cubicBezTo>
                    <a:pt x="177507" y="-2102"/>
                    <a:pt x="203697" y="681"/>
                    <a:pt x="228029" y="9672"/>
                  </a:cubicBezTo>
                  <a:cubicBezTo>
                    <a:pt x="255496" y="19291"/>
                    <a:pt x="278697" y="38277"/>
                    <a:pt x="293561" y="63298"/>
                  </a:cubicBezTo>
                  <a:cubicBezTo>
                    <a:pt x="308610" y="89682"/>
                    <a:pt x="313468" y="120448"/>
                    <a:pt x="322136" y="150071"/>
                  </a:cubicBezTo>
                  <a:cubicBezTo>
                    <a:pt x="326205" y="164660"/>
                    <a:pt x="332365" y="178584"/>
                    <a:pt x="340424" y="191409"/>
                  </a:cubicBezTo>
                  <a:cubicBezTo>
                    <a:pt x="348956" y="203355"/>
                    <a:pt x="359494" y="213732"/>
                    <a:pt x="371570" y="222080"/>
                  </a:cubicBezTo>
                  <a:cubicBezTo>
                    <a:pt x="383286" y="230748"/>
                    <a:pt x="395573" y="238558"/>
                    <a:pt x="406622" y="247607"/>
                  </a:cubicBezTo>
                  <a:cubicBezTo>
                    <a:pt x="417544" y="256506"/>
                    <a:pt x="427163" y="266895"/>
                    <a:pt x="435197" y="278468"/>
                  </a:cubicBezTo>
                  <a:cubicBezTo>
                    <a:pt x="449682" y="300054"/>
                    <a:pt x="459630" y="324358"/>
                    <a:pt x="464439" y="349905"/>
                  </a:cubicBezTo>
                  <a:cubicBezTo>
                    <a:pt x="468648" y="371864"/>
                    <a:pt x="469961" y="394280"/>
                    <a:pt x="468344" y="416580"/>
                  </a:cubicBezTo>
                  <a:cubicBezTo>
                    <a:pt x="465615" y="448803"/>
                    <a:pt x="459842" y="480695"/>
                    <a:pt x="451104" y="511830"/>
                  </a:cubicBezTo>
                  <a:cubicBezTo>
                    <a:pt x="448246" y="522879"/>
                    <a:pt x="445770" y="531452"/>
                    <a:pt x="444055" y="537262"/>
                  </a:cubicBezTo>
                  <a:cubicBezTo>
                    <a:pt x="443394" y="540239"/>
                    <a:pt x="442437" y="543143"/>
                    <a:pt x="441198" y="545930"/>
                  </a:cubicBezTo>
                  <a:cubicBezTo>
                    <a:pt x="441651" y="542909"/>
                    <a:pt x="442287" y="539919"/>
                    <a:pt x="443103" y="536976"/>
                  </a:cubicBezTo>
                  <a:cubicBezTo>
                    <a:pt x="444532" y="530690"/>
                    <a:pt x="446627" y="522117"/>
                    <a:pt x="449104" y="511354"/>
                  </a:cubicBezTo>
                  <a:cubicBezTo>
                    <a:pt x="457056" y="480123"/>
                    <a:pt x="462219" y="448248"/>
                    <a:pt x="464534" y="416104"/>
                  </a:cubicBezTo>
                  <a:cubicBezTo>
                    <a:pt x="465934" y="394032"/>
                    <a:pt x="464429" y="371871"/>
                    <a:pt x="460057" y="350191"/>
                  </a:cubicBezTo>
                  <a:cubicBezTo>
                    <a:pt x="455385" y="325333"/>
                    <a:pt x="445659" y="301700"/>
                    <a:pt x="431482" y="280753"/>
                  </a:cubicBezTo>
                  <a:cubicBezTo>
                    <a:pt x="423714" y="269574"/>
                    <a:pt x="414416" y="259538"/>
                    <a:pt x="403860" y="250940"/>
                  </a:cubicBezTo>
                  <a:cubicBezTo>
                    <a:pt x="393002" y="242178"/>
                    <a:pt x="380810" y="234462"/>
                    <a:pt x="368808" y="225699"/>
                  </a:cubicBezTo>
                  <a:cubicBezTo>
                    <a:pt x="356205" y="217069"/>
                    <a:pt x="345239" y="206264"/>
                    <a:pt x="336423" y="193790"/>
                  </a:cubicBezTo>
                  <a:cubicBezTo>
                    <a:pt x="328027" y="180537"/>
                    <a:pt x="321609" y="166130"/>
                    <a:pt x="317373" y="151023"/>
                  </a:cubicBezTo>
                  <a:cubicBezTo>
                    <a:pt x="308515" y="121020"/>
                    <a:pt x="303657" y="90540"/>
                    <a:pt x="288798" y="65298"/>
                  </a:cubicBezTo>
                  <a:cubicBezTo>
                    <a:pt x="274575" y="41279"/>
                    <a:pt x="252406" y="22984"/>
                    <a:pt x="226124" y="13578"/>
                  </a:cubicBezTo>
                  <a:cubicBezTo>
                    <a:pt x="202431" y="4690"/>
                    <a:pt x="176898" y="1842"/>
                    <a:pt x="151829" y="5291"/>
                  </a:cubicBezTo>
                  <a:cubicBezTo>
                    <a:pt x="129984" y="8574"/>
                    <a:pt x="108987" y="16079"/>
                    <a:pt x="90012" y="27389"/>
                  </a:cubicBezTo>
                  <a:cubicBezTo>
                    <a:pt x="62496" y="44024"/>
                    <a:pt x="38516" y="65901"/>
                    <a:pt x="19431" y="91778"/>
                  </a:cubicBezTo>
                  <a:cubicBezTo>
                    <a:pt x="12668" y="101303"/>
                    <a:pt x="7715" y="108256"/>
                    <a:pt x="4477" y="113304"/>
                  </a:cubicBezTo>
                  <a:cubicBezTo>
                    <a:pt x="3250" y="116293"/>
                    <a:pt x="1752" y="119162"/>
                    <a:pt x="0" y="12187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BCF23EB-1B54-4065-B3FF-B0A84919CB87}"/>
                </a:ext>
              </a:extLst>
            </p:cNvPr>
            <p:cNvSpPr/>
            <p:nvPr/>
          </p:nvSpPr>
          <p:spPr>
            <a:xfrm>
              <a:off x="9865410" y="5426140"/>
              <a:ext cx="107285" cy="149271"/>
            </a:xfrm>
            <a:custGeom>
              <a:avLst/>
              <a:gdLst>
                <a:gd name="connsiteX0" fmla="*/ 97739 w 107285"/>
                <a:gd name="connsiteY0" fmla="*/ 3954 h 149271"/>
                <a:gd name="connsiteX1" fmla="*/ 74784 w 107285"/>
                <a:gd name="connsiteY1" fmla="*/ 3954 h 149271"/>
                <a:gd name="connsiteX2" fmla="*/ 45257 w 107285"/>
                <a:gd name="connsiteY2" fmla="*/ 18718 h 149271"/>
                <a:gd name="connsiteX3" fmla="*/ 4966 w 107285"/>
                <a:gd name="connsiteY3" fmla="*/ 149115 h 149271"/>
                <a:gd name="connsiteX4" fmla="*/ 107132 w 107285"/>
                <a:gd name="connsiteY4" fmla="*/ 57850 h 149271"/>
                <a:gd name="connsiteX5" fmla="*/ 94024 w 107285"/>
                <a:gd name="connsiteY5" fmla="*/ 3478 h 14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271">
                  <a:moveTo>
                    <a:pt x="97739" y="3954"/>
                  </a:moveTo>
                  <a:cubicBezTo>
                    <a:pt x="89643" y="-3666"/>
                    <a:pt x="85738" y="1668"/>
                    <a:pt x="74784" y="3954"/>
                  </a:cubicBezTo>
                  <a:cubicBezTo>
                    <a:pt x="63873" y="6361"/>
                    <a:pt x="53728" y="11433"/>
                    <a:pt x="45257" y="18718"/>
                  </a:cubicBezTo>
                  <a:cubicBezTo>
                    <a:pt x="6923" y="50191"/>
                    <a:pt x="-8932" y="101503"/>
                    <a:pt x="4966" y="149115"/>
                  </a:cubicBezTo>
                  <a:cubicBezTo>
                    <a:pt x="58380" y="152125"/>
                    <a:pt x="104122" y="111264"/>
                    <a:pt x="107132" y="57850"/>
                  </a:cubicBezTo>
                  <a:cubicBezTo>
                    <a:pt x="108204" y="38831"/>
                    <a:pt x="103644" y="19919"/>
                    <a:pt x="94024" y="347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29F725F-6D43-4CA5-A71A-58D6F4B35EEC}"/>
                </a:ext>
              </a:extLst>
            </p:cNvPr>
            <p:cNvSpPr/>
            <p:nvPr/>
          </p:nvSpPr>
          <p:spPr>
            <a:xfrm>
              <a:off x="9483090" y="5266161"/>
              <a:ext cx="146113" cy="114466"/>
            </a:xfrm>
            <a:custGeom>
              <a:avLst/>
              <a:gdLst>
                <a:gd name="connsiteX0" fmla="*/ 146113 w 146113"/>
                <a:gd name="connsiteY0" fmla="*/ 11914 h 114466"/>
                <a:gd name="connsiteX1" fmla="*/ 125444 w 146113"/>
                <a:gd name="connsiteY1" fmla="*/ 1723 h 114466"/>
                <a:gd name="connsiteX2" fmla="*/ 92488 w 146113"/>
                <a:gd name="connsiteY2" fmla="*/ 2294 h 114466"/>
                <a:gd name="connsiteX3" fmla="*/ 0 w 146113"/>
                <a:gd name="connsiteY3" fmla="*/ 102783 h 114466"/>
                <a:gd name="connsiteX4" fmla="*/ 131529 w 146113"/>
                <a:gd name="connsiteY4" fmla="*/ 63521 h 114466"/>
                <a:gd name="connsiteX5" fmla="*/ 142875 w 146113"/>
                <a:gd name="connsiteY5" fmla="*/ 9533 h 1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66">
                  <a:moveTo>
                    <a:pt x="146113" y="11914"/>
                  </a:moveTo>
                  <a:cubicBezTo>
                    <a:pt x="142018" y="1627"/>
                    <a:pt x="136588" y="4675"/>
                    <a:pt x="125444" y="1723"/>
                  </a:cubicBezTo>
                  <a:cubicBezTo>
                    <a:pt x="114574" y="-754"/>
                    <a:pt x="103266" y="-558"/>
                    <a:pt x="92488" y="2294"/>
                  </a:cubicBezTo>
                  <a:cubicBezTo>
                    <a:pt x="44397" y="14381"/>
                    <a:pt x="8065" y="53856"/>
                    <a:pt x="0" y="102783"/>
                  </a:cubicBezTo>
                  <a:cubicBezTo>
                    <a:pt x="47162" y="128262"/>
                    <a:pt x="106050" y="110684"/>
                    <a:pt x="131529" y="63521"/>
                  </a:cubicBezTo>
                  <a:cubicBezTo>
                    <a:pt x="140453" y="47002"/>
                    <a:pt x="144395" y="28248"/>
                    <a:pt x="142875" y="95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CBA8497-D718-45BE-B801-3E2531985A1D}"/>
                </a:ext>
              </a:extLst>
            </p:cNvPr>
            <p:cNvSpPr/>
            <p:nvPr/>
          </p:nvSpPr>
          <p:spPr>
            <a:xfrm>
              <a:off x="9860660" y="5597028"/>
              <a:ext cx="183165" cy="83287"/>
            </a:xfrm>
            <a:custGeom>
              <a:avLst/>
              <a:gdLst>
                <a:gd name="connsiteX0" fmla="*/ 175927 w 183165"/>
                <a:gd name="connsiteY0" fmla="*/ 38711 h 83287"/>
                <a:gd name="connsiteX1" fmla="*/ 18203 w 183165"/>
                <a:gd name="connsiteY1" fmla="*/ 27216 h 83287"/>
                <a:gd name="connsiteX2" fmla="*/ 0 w 183165"/>
                <a:gd name="connsiteY2" fmla="*/ 47283 h 83287"/>
                <a:gd name="connsiteX3" fmla="*/ 91249 w 183165"/>
                <a:gd name="connsiteY3" fmla="*/ 83288 h 83287"/>
                <a:gd name="connsiteX4" fmla="*/ 183166 w 183165"/>
                <a:gd name="connsiteY4" fmla="*/ 46140 h 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7">
                  <a:moveTo>
                    <a:pt x="175927" y="38711"/>
                  </a:moveTo>
                  <a:cubicBezTo>
                    <a:pt x="135547" y="-8018"/>
                    <a:pt x="64931" y="-13164"/>
                    <a:pt x="18203" y="27216"/>
                  </a:cubicBezTo>
                  <a:cubicBezTo>
                    <a:pt x="11344" y="33142"/>
                    <a:pt x="5232" y="39881"/>
                    <a:pt x="0" y="47283"/>
                  </a:cubicBezTo>
                  <a:cubicBezTo>
                    <a:pt x="25000" y="70023"/>
                    <a:pt x="57457" y="82830"/>
                    <a:pt x="91249" y="83288"/>
                  </a:cubicBezTo>
                  <a:cubicBezTo>
                    <a:pt x="125363" y="82383"/>
                    <a:pt x="158002" y="69192"/>
                    <a:pt x="183166" y="4614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D44C17-DA0D-4E91-88E3-5C23BB2A6F5B}"/>
                </a:ext>
              </a:extLst>
            </p:cNvPr>
            <p:cNvSpPr/>
            <p:nvPr/>
          </p:nvSpPr>
          <p:spPr>
            <a:xfrm>
              <a:off x="9999276" y="5344222"/>
              <a:ext cx="126396" cy="137916"/>
            </a:xfrm>
            <a:custGeom>
              <a:avLst/>
              <a:gdLst>
                <a:gd name="connsiteX0" fmla="*/ 9975 w 126396"/>
                <a:gd name="connsiteY0" fmla="*/ 137879 h 137916"/>
                <a:gd name="connsiteX1" fmla="*/ 126360 w 126396"/>
                <a:gd name="connsiteY1" fmla="*/ 27262 h 137916"/>
                <a:gd name="connsiteX2" fmla="*/ 124275 w 126396"/>
                <a:gd name="connsiteY2" fmla="*/ 2528 h 137916"/>
                <a:gd name="connsiteX3" fmla="*/ 2506 w 126396"/>
                <a:gd name="connsiteY3" fmla="*/ 79392 h 137916"/>
                <a:gd name="connsiteX4" fmla="*/ 6165 w 126396"/>
                <a:gd name="connsiteY4" fmla="*/ 136736 h 13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96" h="137916">
                  <a:moveTo>
                    <a:pt x="9975" y="137879"/>
                  </a:moveTo>
                  <a:cubicBezTo>
                    <a:pt x="72660" y="139472"/>
                    <a:pt x="124768" y="89947"/>
                    <a:pt x="126360" y="27262"/>
                  </a:cubicBezTo>
                  <a:cubicBezTo>
                    <a:pt x="126571" y="18966"/>
                    <a:pt x="125872" y="10672"/>
                    <a:pt x="124275" y="2528"/>
                  </a:cubicBezTo>
                  <a:cubicBezTo>
                    <a:pt x="69424" y="-9872"/>
                    <a:pt x="14906" y="24541"/>
                    <a:pt x="2506" y="79392"/>
                  </a:cubicBezTo>
                  <a:cubicBezTo>
                    <a:pt x="-1805" y="98462"/>
                    <a:pt x="-535" y="118369"/>
                    <a:pt x="6165" y="136736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49C931F-EC6C-4AC4-82F4-7AE2E4B88BA9}"/>
                </a:ext>
              </a:extLst>
            </p:cNvPr>
            <p:cNvSpPr/>
            <p:nvPr/>
          </p:nvSpPr>
          <p:spPr>
            <a:xfrm>
              <a:off x="9888560" y="5196133"/>
              <a:ext cx="156218" cy="113050"/>
            </a:xfrm>
            <a:custGeom>
              <a:avLst/>
              <a:gdLst>
                <a:gd name="connsiteX0" fmla="*/ 3152 w 156218"/>
                <a:gd name="connsiteY0" fmla="*/ 105469 h 113050"/>
                <a:gd name="connsiteX1" fmla="*/ 149853 w 156218"/>
                <a:gd name="connsiteY1" fmla="*/ 40195 h 113050"/>
                <a:gd name="connsiteX2" fmla="*/ 156219 w 156218"/>
                <a:gd name="connsiteY2" fmla="*/ 15839 h 113050"/>
                <a:gd name="connsiteX3" fmla="*/ 15826 w 156218"/>
                <a:gd name="connsiteY3" fmla="*/ 47248 h 113050"/>
                <a:gd name="connsiteX4" fmla="*/ 9 w 156218"/>
                <a:gd name="connsiteY4" fmla="*/ 103088 h 1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8" h="113050">
                  <a:moveTo>
                    <a:pt x="3152" y="105469"/>
                  </a:moveTo>
                  <a:cubicBezTo>
                    <a:pt x="61687" y="127954"/>
                    <a:pt x="127367" y="98730"/>
                    <a:pt x="149853" y="40195"/>
                  </a:cubicBezTo>
                  <a:cubicBezTo>
                    <a:pt x="152871" y="32337"/>
                    <a:pt x="155006" y="24168"/>
                    <a:pt x="156219" y="15839"/>
                  </a:cubicBezTo>
                  <a:cubicBezTo>
                    <a:pt x="108777" y="-14256"/>
                    <a:pt x="45921" y="-194"/>
                    <a:pt x="15826" y="47248"/>
                  </a:cubicBezTo>
                  <a:cubicBezTo>
                    <a:pt x="5243" y="63930"/>
                    <a:pt x="-253" y="83333"/>
                    <a:pt x="9" y="10308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4113151-5F6A-47E8-A0FE-20861DB696E2}"/>
                </a:ext>
              </a:extLst>
            </p:cNvPr>
            <p:cNvSpPr/>
            <p:nvPr/>
          </p:nvSpPr>
          <p:spPr>
            <a:xfrm>
              <a:off x="9699212" y="5235173"/>
              <a:ext cx="156312" cy="113014"/>
            </a:xfrm>
            <a:custGeom>
              <a:avLst/>
              <a:gdLst>
                <a:gd name="connsiteX0" fmla="*/ 153067 w 156312"/>
                <a:gd name="connsiteY0" fmla="*/ 7659 h 113014"/>
                <a:gd name="connsiteX1" fmla="*/ 6468 w 156312"/>
                <a:gd name="connsiteY1" fmla="*/ 72498 h 113014"/>
                <a:gd name="connsiteX2" fmla="*/ 0 w 156312"/>
                <a:gd name="connsiteY2" fmla="*/ 97194 h 113014"/>
                <a:gd name="connsiteX3" fmla="*/ 140505 w 156312"/>
                <a:gd name="connsiteY3" fmla="*/ 65670 h 113014"/>
                <a:gd name="connsiteX4" fmla="*/ 156305 w 156312"/>
                <a:gd name="connsiteY4" fmla="*/ 9945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2" h="113014">
                  <a:moveTo>
                    <a:pt x="153067" y="7659"/>
                  </a:moveTo>
                  <a:cubicBezTo>
                    <a:pt x="94680" y="-14918"/>
                    <a:pt x="29045" y="14111"/>
                    <a:pt x="6468" y="72498"/>
                  </a:cubicBezTo>
                  <a:cubicBezTo>
                    <a:pt x="3389" y="80460"/>
                    <a:pt x="1219" y="88745"/>
                    <a:pt x="0" y="97194"/>
                  </a:cubicBezTo>
                  <a:cubicBezTo>
                    <a:pt x="47505" y="127289"/>
                    <a:pt x="110411" y="113175"/>
                    <a:pt x="140505" y="65670"/>
                  </a:cubicBezTo>
                  <a:cubicBezTo>
                    <a:pt x="151056" y="49016"/>
                    <a:pt x="156544" y="29658"/>
                    <a:pt x="156305" y="9945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C27A60C-3239-4732-A984-42FC6E9B7DC3}"/>
                </a:ext>
              </a:extLst>
            </p:cNvPr>
            <p:cNvSpPr/>
            <p:nvPr/>
          </p:nvSpPr>
          <p:spPr>
            <a:xfrm>
              <a:off x="9776860" y="5044046"/>
              <a:ext cx="105666" cy="167068"/>
            </a:xfrm>
            <a:custGeom>
              <a:avLst/>
              <a:gdLst>
                <a:gd name="connsiteX0" fmla="*/ 28460 w 105666"/>
                <a:gd name="connsiteY0" fmla="*/ 166783 h 167068"/>
                <a:gd name="connsiteX1" fmla="*/ 99709 w 105666"/>
                <a:gd name="connsiteY1" fmla="*/ 23190 h 167068"/>
                <a:gd name="connsiteX2" fmla="*/ 88848 w 105666"/>
                <a:gd name="connsiteY2" fmla="*/ 0 h 167068"/>
                <a:gd name="connsiteX3" fmla="*/ 843 w 105666"/>
                <a:gd name="connsiteY3" fmla="*/ 113976 h 167068"/>
                <a:gd name="connsiteX4" fmla="*/ 24364 w 105666"/>
                <a:gd name="connsiteY4" fmla="*/ 167069 h 16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6" h="167068">
                  <a:moveTo>
                    <a:pt x="28460" y="166783"/>
                  </a:moveTo>
                  <a:cubicBezTo>
                    <a:pt x="87787" y="146806"/>
                    <a:pt x="119686" y="82517"/>
                    <a:pt x="99709" y="23190"/>
                  </a:cubicBezTo>
                  <a:cubicBezTo>
                    <a:pt x="96977" y="15075"/>
                    <a:pt x="93333" y="7295"/>
                    <a:pt x="88848" y="0"/>
                  </a:cubicBezTo>
                  <a:cubicBezTo>
                    <a:pt x="33073" y="7172"/>
                    <a:pt x="-6329" y="58200"/>
                    <a:pt x="843" y="113976"/>
                  </a:cubicBezTo>
                  <a:cubicBezTo>
                    <a:pt x="3363" y="133582"/>
                    <a:pt x="11536" y="152029"/>
                    <a:pt x="24364" y="167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A9D8EE-E214-4975-BBD9-D0D80FCFABE7}"/>
                </a:ext>
              </a:extLst>
            </p:cNvPr>
            <p:cNvSpPr/>
            <p:nvPr/>
          </p:nvSpPr>
          <p:spPr>
            <a:xfrm>
              <a:off x="9577593" y="5065382"/>
              <a:ext cx="114254" cy="154456"/>
            </a:xfrm>
            <a:custGeom>
              <a:avLst/>
              <a:gdLst>
                <a:gd name="connsiteX0" fmla="*/ 107426 w 114254"/>
                <a:gd name="connsiteY0" fmla="*/ 151257 h 154456"/>
                <a:gd name="connsiteX1" fmla="*/ 39458 w 114254"/>
                <a:gd name="connsiteY1" fmla="*/ 5934 h 154456"/>
                <a:gd name="connsiteX2" fmla="*/ 14748 w 114254"/>
                <a:gd name="connsiteY2" fmla="*/ 0 h 154456"/>
                <a:gd name="connsiteX3" fmla="*/ 49012 w 114254"/>
                <a:gd name="connsiteY3" fmla="*/ 139724 h 154456"/>
                <a:gd name="connsiteX4" fmla="*/ 105141 w 114254"/>
                <a:gd name="connsiteY4" fmla="*/ 154400 h 15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54" h="154456">
                  <a:moveTo>
                    <a:pt x="107426" y="151257"/>
                  </a:moveTo>
                  <a:cubicBezTo>
                    <a:pt x="128787" y="92358"/>
                    <a:pt x="98357" y="27295"/>
                    <a:pt x="39458" y="5934"/>
                  </a:cubicBezTo>
                  <a:cubicBezTo>
                    <a:pt x="31469" y="3037"/>
                    <a:pt x="23181" y="1046"/>
                    <a:pt x="14748" y="0"/>
                  </a:cubicBezTo>
                  <a:cubicBezTo>
                    <a:pt x="-14374" y="48045"/>
                    <a:pt x="967" y="110602"/>
                    <a:pt x="49012" y="139724"/>
                  </a:cubicBezTo>
                  <a:cubicBezTo>
                    <a:pt x="65900" y="149960"/>
                    <a:pt x="85403" y="155060"/>
                    <a:pt x="105141" y="15440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B0D9CF9-7891-4CBF-B03B-CF4F765341E1}"/>
                </a:ext>
              </a:extLst>
            </p:cNvPr>
            <p:cNvSpPr/>
            <p:nvPr/>
          </p:nvSpPr>
          <p:spPr>
            <a:xfrm>
              <a:off x="9849231" y="6102464"/>
              <a:ext cx="531494" cy="46577"/>
            </a:xfrm>
            <a:custGeom>
              <a:avLst/>
              <a:gdLst>
                <a:gd name="connsiteX0" fmla="*/ 0 w 531494"/>
                <a:gd name="connsiteY0" fmla="*/ 0 h 46577"/>
                <a:gd name="connsiteX1" fmla="*/ 37624 w 531494"/>
                <a:gd name="connsiteY1" fmla="*/ 46577 h 46577"/>
                <a:gd name="connsiteX2" fmla="*/ 499967 w 531494"/>
                <a:gd name="connsiteY2" fmla="*/ 46577 h 46577"/>
                <a:gd name="connsiteX3" fmla="*/ 531495 w 531494"/>
                <a:gd name="connsiteY3" fmla="*/ 0 h 46577"/>
                <a:gd name="connsiteX4" fmla="*/ 0 w 531494"/>
                <a:gd name="connsiteY4" fmla="*/ 0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494" h="46577">
                  <a:moveTo>
                    <a:pt x="0" y="0"/>
                  </a:moveTo>
                  <a:lnTo>
                    <a:pt x="37624" y="46577"/>
                  </a:lnTo>
                  <a:lnTo>
                    <a:pt x="499967" y="46577"/>
                  </a:lnTo>
                  <a:lnTo>
                    <a:pt x="531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F404D00-D17E-4A57-9008-442C99486159}"/>
                </a:ext>
              </a:extLst>
            </p:cNvPr>
            <p:cNvSpPr/>
            <p:nvPr/>
          </p:nvSpPr>
          <p:spPr>
            <a:xfrm>
              <a:off x="9863042" y="6099321"/>
              <a:ext cx="507587" cy="5333"/>
            </a:xfrm>
            <a:custGeom>
              <a:avLst/>
              <a:gdLst>
                <a:gd name="connsiteX0" fmla="*/ 507587 w 507587"/>
                <a:gd name="connsiteY0" fmla="*/ 2667 h 5333"/>
                <a:gd name="connsiteX1" fmla="*/ 253746 w 507587"/>
                <a:gd name="connsiteY1" fmla="*/ 5334 h 5333"/>
                <a:gd name="connsiteX2" fmla="*/ 0 w 507587"/>
                <a:gd name="connsiteY2" fmla="*/ 2667 h 5333"/>
                <a:gd name="connsiteX3" fmla="*/ 253746 w 507587"/>
                <a:gd name="connsiteY3" fmla="*/ 0 h 5333"/>
                <a:gd name="connsiteX4" fmla="*/ 507587 w 507587"/>
                <a:gd name="connsiteY4" fmla="*/ 2667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587" h="5333">
                  <a:moveTo>
                    <a:pt x="507587" y="2667"/>
                  </a:moveTo>
                  <a:cubicBezTo>
                    <a:pt x="507587" y="4191"/>
                    <a:pt x="393954" y="5334"/>
                    <a:pt x="253746" y="5334"/>
                  </a:cubicBezTo>
                  <a:cubicBezTo>
                    <a:pt x="113538" y="5334"/>
                    <a:pt x="0" y="4191"/>
                    <a:pt x="0" y="2667"/>
                  </a:cubicBezTo>
                  <a:cubicBezTo>
                    <a:pt x="0" y="1143"/>
                    <a:pt x="113633" y="0"/>
                    <a:pt x="253746" y="0"/>
                  </a:cubicBezTo>
                  <a:cubicBezTo>
                    <a:pt x="393859" y="0"/>
                    <a:pt x="507587" y="1238"/>
                    <a:pt x="507587" y="266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C75F240-5A19-4D7D-BE3D-E1BBB32486FA}"/>
                </a:ext>
              </a:extLst>
            </p:cNvPr>
            <p:cNvSpPr/>
            <p:nvPr/>
          </p:nvSpPr>
          <p:spPr>
            <a:xfrm>
              <a:off x="9891413" y="5919701"/>
              <a:ext cx="427210" cy="67303"/>
            </a:xfrm>
            <a:custGeom>
              <a:avLst/>
              <a:gdLst>
                <a:gd name="connsiteX0" fmla="*/ 427210 w 427210"/>
                <a:gd name="connsiteY0" fmla="*/ 6741 h 67303"/>
                <a:gd name="connsiteX1" fmla="*/ 424257 w 427210"/>
                <a:gd name="connsiteY1" fmla="*/ 10551 h 67303"/>
                <a:gd name="connsiteX2" fmla="*/ 414732 w 427210"/>
                <a:gd name="connsiteY2" fmla="*/ 20076 h 67303"/>
                <a:gd name="connsiteX3" fmla="*/ 373394 w 427210"/>
                <a:gd name="connsiteY3" fmla="*/ 48651 h 67303"/>
                <a:gd name="connsiteX4" fmla="*/ 301194 w 427210"/>
                <a:gd name="connsiteY4" fmla="*/ 67130 h 67303"/>
                <a:gd name="connsiteX5" fmla="*/ 257094 w 427210"/>
                <a:gd name="connsiteY5" fmla="*/ 63415 h 67303"/>
                <a:gd name="connsiteX6" fmla="*/ 212040 w 427210"/>
                <a:gd name="connsiteY6" fmla="*/ 48556 h 67303"/>
                <a:gd name="connsiteX7" fmla="*/ 128697 w 427210"/>
                <a:gd name="connsiteY7" fmla="*/ 13028 h 67303"/>
                <a:gd name="connsiteX8" fmla="*/ 56783 w 427210"/>
                <a:gd name="connsiteY8" fmla="*/ 6074 h 67303"/>
                <a:gd name="connsiteX9" fmla="*/ 12682 w 427210"/>
                <a:gd name="connsiteY9" fmla="*/ 26553 h 67303"/>
                <a:gd name="connsiteX10" fmla="*/ 109 w 427210"/>
                <a:gd name="connsiteY10" fmla="*/ 39602 h 67303"/>
                <a:gd name="connsiteX11" fmla="*/ 2395 w 427210"/>
                <a:gd name="connsiteY11" fmla="*/ 35507 h 67303"/>
                <a:gd name="connsiteX12" fmla="*/ 11253 w 427210"/>
                <a:gd name="connsiteY12" fmla="*/ 25029 h 67303"/>
                <a:gd name="connsiteX13" fmla="*/ 56021 w 427210"/>
                <a:gd name="connsiteY13" fmla="*/ 2360 h 67303"/>
                <a:gd name="connsiteX14" fmla="*/ 130221 w 427210"/>
                <a:gd name="connsiteY14" fmla="*/ 8265 h 67303"/>
                <a:gd name="connsiteX15" fmla="*/ 214136 w 427210"/>
                <a:gd name="connsiteY15" fmla="*/ 43603 h 67303"/>
                <a:gd name="connsiteX16" fmla="*/ 258141 w 427210"/>
                <a:gd name="connsiteY16" fmla="*/ 58367 h 67303"/>
                <a:gd name="connsiteX17" fmla="*/ 301004 w 427210"/>
                <a:gd name="connsiteY17" fmla="*/ 62272 h 67303"/>
                <a:gd name="connsiteX18" fmla="*/ 371774 w 427210"/>
                <a:gd name="connsiteY18" fmla="*/ 45222 h 67303"/>
                <a:gd name="connsiteX19" fmla="*/ 427210 w 427210"/>
                <a:gd name="connsiteY19" fmla="*/ 6741 h 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7210" h="67303">
                  <a:moveTo>
                    <a:pt x="427210" y="6741"/>
                  </a:moveTo>
                  <a:cubicBezTo>
                    <a:pt x="426402" y="8138"/>
                    <a:pt x="425409" y="9420"/>
                    <a:pt x="424257" y="10551"/>
                  </a:cubicBezTo>
                  <a:cubicBezTo>
                    <a:pt x="421258" y="13896"/>
                    <a:pt x="418078" y="17076"/>
                    <a:pt x="414732" y="20076"/>
                  </a:cubicBezTo>
                  <a:cubicBezTo>
                    <a:pt x="402414" y="31558"/>
                    <a:pt x="388488" y="41184"/>
                    <a:pt x="373394" y="48651"/>
                  </a:cubicBezTo>
                  <a:cubicBezTo>
                    <a:pt x="350863" y="59735"/>
                    <a:pt x="326279" y="66026"/>
                    <a:pt x="301194" y="67130"/>
                  </a:cubicBezTo>
                  <a:cubicBezTo>
                    <a:pt x="286396" y="67796"/>
                    <a:pt x="271572" y="66548"/>
                    <a:pt x="257094" y="63415"/>
                  </a:cubicBezTo>
                  <a:cubicBezTo>
                    <a:pt x="241650" y="59860"/>
                    <a:pt x="226568" y="54886"/>
                    <a:pt x="212040" y="48556"/>
                  </a:cubicBezTo>
                  <a:cubicBezTo>
                    <a:pt x="182227" y="35793"/>
                    <a:pt x="154890" y="21410"/>
                    <a:pt x="128697" y="13028"/>
                  </a:cubicBezTo>
                  <a:cubicBezTo>
                    <a:pt x="105717" y="4587"/>
                    <a:pt x="80954" y="2193"/>
                    <a:pt x="56783" y="6074"/>
                  </a:cubicBezTo>
                  <a:cubicBezTo>
                    <a:pt x="40530" y="8880"/>
                    <a:pt x="25313" y="15947"/>
                    <a:pt x="12682" y="26553"/>
                  </a:cubicBezTo>
                  <a:cubicBezTo>
                    <a:pt x="3919" y="34268"/>
                    <a:pt x="585" y="39984"/>
                    <a:pt x="109" y="39602"/>
                  </a:cubicBezTo>
                  <a:cubicBezTo>
                    <a:pt x="-367" y="39221"/>
                    <a:pt x="776" y="38078"/>
                    <a:pt x="2395" y="35507"/>
                  </a:cubicBezTo>
                  <a:cubicBezTo>
                    <a:pt x="4955" y="31701"/>
                    <a:pt x="7926" y="28187"/>
                    <a:pt x="11253" y="25029"/>
                  </a:cubicBezTo>
                  <a:cubicBezTo>
                    <a:pt x="23761" y="13433"/>
                    <a:pt x="39271" y="5579"/>
                    <a:pt x="56021" y="2360"/>
                  </a:cubicBezTo>
                  <a:cubicBezTo>
                    <a:pt x="80845" y="-2181"/>
                    <a:pt x="106426" y="-145"/>
                    <a:pt x="130221" y="8265"/>
                  </a:cubicBezTo>
                  <a:cubicBezTo>
                    <a:pt x="157272" y="16647"/>
                    <a:pt x="184608" y="31125"/>
                    <a:pt x="214136" y="43603"/>
                  </a:cubicBezTo>
                  <a:cubicBezTo>
                    <a:pt x="228340" y="49813"/>
                    <a:pt x="243066" y="54754"/>
                    <a:pt x="258141" y="58367"/>
                  </a:cubicBezTo>
                  <a:cubicBezTo>
                    <a:pt x="272215" y="61416"/>
                    <a:pt x="286611" y="62728"/>
                    <a:pt x="301004" y="62272"/>
                  </a:cubicBezTo>
                  <a:cubicBezTo>
                    <a:pt x="325499" y="61391"/>
                    <a:pt x="349566" y="55593"/>
                    <a:pt x="371774" y="45222"/>
                  </a:cubicBezTo>
                  <a:cubicBezTo>
                    <a:pt x="392130" y="35335"/>
                    <a:pt x="410830" y="22354"/>
                    <a:pt x="427210" y="674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58DEDCE-D235-483E-9882-52B40009D4FE}"/>
                </a:ext>
              </a:extLst>
            </p:cNvPr>
            <p:cNvSpPr/>
            <p:nvPr/>
          </p:nvSpPr>
          <p:spPr>
            <a:xfrm>
              <a:off x="9886568" y="5888112"/>
              <a:ext cx="436625" cy="59762"/>
            </a:xfrm>
            <a:custGeom>
              <a:avLst/>
              <a:gdLst>
                <a:gd name="connsiteX0" fmla="*/ 436626 w 436625"/>
                <a:gd name="connsiteY0" fmla="*/ 2420 h 59762"/>
                <a:gd name="connsiteX1" fmla="*/ 433483 w 436625"/>
                <a:gd name="connsiteY1" fmla="*/ 6040 h 59762"/>
                <a:gd name="connsiteX2" fmla="*/ 423386 w 436625"/>
                <a:gd name="connsiteY2" fmla="*/ 15565 h 59762"/>
                <a:gd name="connsiteX3" fmla="*/ 380524 w 436625"/>
                <a:gd name="connsiteY3" fmla="*/ 42140 h 59762"/>
                <a:gd name="connsiteX4" fmla="*/ 307848 w 436625"/>
                <a:gd name="connsiteY4" fmla="*/ 59570 h 59762"/>
                <a:gd name="connsiteX5" fmla="*/ 263557 w 436625"/>
                <a:gd name="connsiteY5" fmla="*/ 56522 h 59762"/>
                <a:gd name="connsiteX6" fmla="*/ 217837 w 436625"/>
                <a:gd name="connsiteY6" fmla="*/ 43664 h 59762"/>
                <a:gd name="connsiteX7" fmla="*/ 132588 w 436625"/>
                <a:gd name="connsiteY7" fmla="*/ 12327 h 59762"/>
                <a:gd name="connsiteX8" fmla="*/ 60008 w 436625"/>
                <a:gd name="connsiteY8" fmla="*/ 5754 h 59762"/>
                <a:gd name="connsiteX9" fmla="*/ 14192 w 436625"/>
                <a:gd name="connsiteY9" fmla="*/ 23280 h 59762"/>
                <a:gd name="connsiteX10" fmla="*/ 0 w 436625"/>
                <a:gd name="connsiteY10" fmla="*/ 34710 h 59762"/>
                <a:gd name="connsiteX11" fmla="*/ 2953 w 436625"/>
                <a:gd name="connsiteY11" fmla="*/ 30900 h 59762"/>
                <a:gd name="connsiteX12" fmla="*/ 13049 w 436625"/>
                <a:gd name="connsiteY12" fmla="*/ 21375 h 59762"/>
                <a:gd name="connsiteX13" fmla="*/ 59436 w 436625"/>
                <a:gd name="connsiteY13" fmla="*/ 1849 h 59762"/>
                <a:gd name="connsiteX14" fmla="*/ 133921 w 436625"/>
                <a:gd name="connsiteY14" fmla="*/ 7469 h 59762"/>
                <a:gd name="connsiteX15" fmla="*/ 219646 w 436625"/>
                <a:gd name="connsiteY15" fmla="*/ 38425 h 59762"/>
                <a:gd name="connsiteX16" fmla="*/ 264509 w 436625"/>
                <a:gd name="connsiteY16" fmla="*/ 51284 h 59762"/>
                <a:gd name="connsiteX17" fmla="*/ 307657 w 436625"/>
                <a:gd name="connsiteY17" fmla="*/ 54427 h 59762"/>
                <a:gd name="connsiteX18" fmla="*/ 379000 w 436625"/>
                <a:gd name="connsiteY18" fmla="*/ 38520 h 59762"/>
                <a:gd name="connsiteX19" fmla="*/ 436626 w 436625"/>
                <a:gd name="connsiteY19" fmla="*/ 2420 h 5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625" h="59762">
                  <a:moveTo>
                    <a:pt x="436626" y="2420"/>
                  </a:moveTo>
                  <a:cubicBezTo>
                    <a:pt x="435726" y="3748"/>
                    <a:pt x="434671" y="4963"/>
                    <a:pt x="433483" y="6040"/>
                  </a:cubicBezTo>
                  <a:cubicBezTo>
                    <a:pt x="430291" y="9394"/>
                    <a:pt x="426920" y="12574"/>
                    <a:pt x="423386" y="15565"/>
                  </a:cubicBezTo>
                  <a:cubicBezTo>
                    <a:pt x="410350" y="26298"/>
                    <a:pt x="395935" y="35236"/>
                    <a:pt x="380524" y="42140"/>
                  </a:cubicBezTo>
                  <a:cubicBezTo>
                    <a:pt x="357604" y="52449"/>
                    <a:pt x="332951" y="58362"/>
                    <a:pt x="307848" y="59570"/>
                  </a:cubicBezTo>
                  <a:cubicBezTo>
                    <a:pt x="293017" y="60226"/>
                    <a:pt x="278159" y="59204"/>
                    <a:pt x="263557" y="56522"/>
                  </a:cubicBezTo>
                  <a:cubicBezTo>
                    <a:pt x="248000" y="53454"/>
                    <a:pt x="232712" y="49154"/>
                    <a:pt x="217837" y="43664"/>
                  </a:cubicBezTo>
                  <a:cubicBezTo>
                    <a:pt x="187357" y="32520"/>
                    <a:pt x="159353" y="19851"/>
                    <a:pt x="132588" y="12327"/>
                  </a:cubicBezTo>
                  <a:cubicBezTo>
                    <a:pt x="109162" y="4876"/>
                    <a:pt x="84391" y="2634"/>
                    <a:pt x="60008" y="5754"/>
                  </a:cubicBezTo>
                  <a:cubicBezTo>
                    <a:pt x="43601" y="8032"/>
                    <a:pt x="27931" y="14026"/>
                    <a:pt x="14192" y="23280"/>
                  </a:cubicBezTo>
                  <a:cubicBezTo>
                    <a:pt x="4667" y="30043"/>
                    <a:pt x="381" y="35091"/>
                    <a:pt x="0" y="34710"/>
                  </a:cubicBezTo>
                  <a:cubicBezTo>
                    <a:pt x="808" y="33313"/>
                    <a:pt x="1801" y="32031"/>
                    <a:pt x="2953" y="30900"/>
                  </a:cubicBezTo>
                  <a:cubicBezTo>
                    <a:pt x="6014" y="27418"/>
                    <a:pt x="9394" y="24229"/>
                    <a:pt x="13049" y="21375"/>
                  </a:cubicBezTo>
                  <a:cubicBezTo>
                    <a:pt x="26695" y="11195"/>
                    <a:pt x="42617" y="4492"/>
                    <a:pt x="59436" y="1849"/>
                  </a:cubicBezTo>
                  <a:cubicBezTo>
                    <a:pt x="84372" y="-1877"/>
                    <a:pt x="109827" y="44"/>
                    <a:pt x="133921" y="7469"/>
                  </a:cubicBezTo>
                  <a:cubicBezTo>
                    <a:pt x="161163" y="14803"/>
                    <a:pt x="189452" y="27471"/>
                    <a:pt x="219646" y="38425"/>
                  </a:cubicBezTo>
                  <a:cubicBezTo>
                    <a:pt x="234253" y="43843"/>
                    <a:pt x="249250" y="48142"/>
                    <a:pt x="264509" y="51284"/>
                  </a:cubicBezTo>
                  <a:cubicBezTo>
                    <a:pt x="278734" y="53902"/>
                    <a:pt x="293203" y="54956"/>
                    <a:pt x="307657" y="54427"/>
                  </a:cubicBezTo>
                  <a:cubicBezTo>
                    <a:pt x="332206" y="53492"/>
                    <a:pt x="356379" y="48102"/>
                    <a:pt x="379000" y="38520"/>
                  </a:cubicBezTo>
                  <a:cubicBezTo>
                    <a:pt x="399749" y="29142"/>
                    <a:pt x="419134" y="16999"/>
                    <a:pt x="436626" y="242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D0F2BDE-C050-4A75-9E1D-932287C0CCC8}"/>
              </a:ext>
            </a:extLst>
          </p:cNvPr>
          <p:cNvGrpSpPr/>
          <p:nvPr/>
        </p:nvGrpSpPr>
        <p:grpSpPr>
          <a:xfrm>
            <a:off x="3143162" y="4018959"/>
            <a:ext cx="1788066" cy="2624053"/>
            <a:chOff x="4628292" y="1400770"/>
            <a:chExt cx="2612612" cy="4218979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0606A73-29DD-4643-9630-71E6EF27FDF8}"/>
                </a:ext>
              </a:extLst>
            </p:cNvPr>
            <p:cNvSpPr/>
            <p:nvPr/>
          </p:nvSpPr>
          <p:spPr>
            <a:xfrm>
              <a:off x="4628292" y="2435828"/>
              <a:ext cx="476345" cy="731071"/>
            </a:xfrm>
            <a:custGeom>
              <a:avLst/>
              <a:gdLst>
                <a:gd name="connsiteX0" fmla="*/ 148209 w 476345"/>
                <a:gd name="connsiteY0" fmla="*/ 483680 h 731071"/>
                <a:gd name="connsiteX1" fmla="*/ 148209 w 476345"/>
                <a:gd name="connsiteY1" fmla="*/ 455962 h 731071"/>
                <a:gd name="connsiteX2" fmla="*/ 329184 w 476345"/>
                <a:gd name="connsiteY2" fmla="*/ 205454 h 731071"/>
                <a:gd name="connsiteX3" fmla="*/ 239935 w 476345"/>
                <a:gd name="connsiteY3" fmla="*/ 132588 h 731071"/>
                <a:gd name="connsiteX4" fmla="*/ 144685 w 476345"/>
                <a:gd name="connsiteY4" fmla="*/ 209550 h 731071"/>
                <a:gd name="connsiteX5" fmla="*/ 144685 w 476345"/>
                <a:gd name="connsiteY5" fmla="*/ 220885 h 731071"/>
                <a:gd name="connsiteX6" fmla="*/ 127254 w 476345"/>
                <a:gd name="connsiteY6" fmla="*/ 237268 h 731071"/>
                <a:gd name="connsiteX7" fmla="*/ 17431 w 476345"/>
                <a:gd name="connsiteY7" fmla="*/ 233172 h 731071"/>
                <a:gd name="connsiteX8" fmla="*/ 0 w 476345"/>
                <a:gd name="connsiteY8" fmla="*/ 220885 h 731071"/>
                <a:gd name="connsiteX9" fmla="*/ 0 w 476345"/>
                <a:gd name="connsiteY9" fmla="*/ 209550 h 731071"/>
                <a:gd name="connsiteX10" fmla="*/ 243268 w 476345"/>
                <a:gd name="connsiteY10" fmla="*/ 0 h 731071"/>
                <a:gd name="connsiteX11" fmla="*/ 476345 w 476345"/>
                <a:gd name="connsiteY11" fmla="*/ 200025 h 731071"/>
                <a:gd name="connsiteX12" fmla="*/ 292513 w 476345"/>
                <a:gd name="connsiteY12" fmla="*/ 464915 h 731071"/>
                <a:gd name="connsiteX13" fmla="*/ 292513 w 476345"/>
                <a:gd name="connsiteY13" fmla="*/ 483394 h 731071"/>
                <a:gd name="connsiteX14" fmla="*/ 278723 w 476345"/>
                <a:gd name="connsiteY14" fmla="*/ 500825 h 731071"/>
                <a:gd name="connsiteX15" fmla="*/ 275082 w 476345"/>
                <a:gd name="connsiteY15" fmla="*/ 500825 h 731071"/>
                <a:gd name="connsiteX16" fmla="*/ 165640 w 476345"/>
                <a:gd name="connsiteY16" fmla="*/ 500825 h 731071"/>
                <a:gd name="connsiteX17" fmla="*/ 148236 w 476345"/>
                <a:gd name="connsiteY17" fmla="*/ 487000 h 731071"/>
                <a:gd name="connsiteX18" fmla="*/ 148209 w 476345"/>
                <a:gd name="connsiteY18" fmla="*/ 483680 h 731071"/>
                <a:gd name="connsiteX19" fmla="*/ 138684 w 476345"/>
                <a:gd name="connsiteY19" fmla="*/ 648938 h 731071"/>
                <a:gd name="connsiteX20" fmla="*/ 226886 w 476345"/>
                <a:gd name="connsiteY20" fmla="*/ 566833 h 731071"/>
                <a:gd name="connsiteX21" fmla="*/ 314230 w 476345"/>
                <a:gd name="connsiteY21" fmla="*/ 648938 h 731071"/>
                <a:gd name="connsiteX22" fmla="*/ 225933 w 476345"/>
                <a:gd name="connsiteY22" fmla="*/ 731044 h 731071"/>
                <a:gd name="connsiteX23" fmla="*/ 138970 w 476345"/>
                <a:gd name="connsiteY23" fmla="*/ 648938 h 73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6345" h="731071">
                  <a:moveTo>
                    <a:pt x="148209" y="483680"/>
                  </a:moveTo>
                  <a:lnTo>
                    <a:pt x="148209" y="455962"/>
                  </a:lnTo>
                  <a:cubicBezTo>
                    <a:pt x="148209" y="313087"/>
                    <a:pt x="329184" y="307086"/>
                    <a:pt x="329184" y="205454"/>
                  </a:cubicBezTo>
                  <a:cubicBezTo>
                    <a:pt x="329184" y="161258"/>
                    <a:pt x="293275" y="132588"/>
                    <a:pt x="239935" y="132588"/>
                  </a:cubicBezTo>
                  <a:cubicBezTo>
                    <a:pt x="181356" y="132588"/>
                    <a:pt x="144685" y="164402"/>
                    <a:pt x="144685" y="209550"/>
                  </a:cubicBezTo>
                  <a:lnTo>
                    <a:pt x="144685" y="220885"/>
                  </a:lnTo>
                  <a:cubicBezTo>
                    <a:pt x="144685" y="232124"/>
                    <a:pt x="138589" y="237268"/>
                    <a:pt x="127254" y="237268"/>
                  </a:cubicBezTo>
                  <a:lnTo>
                    <a:pt x="17431" y="233172"/>
                  </a:lnTo>
                  <a:cubicBezTo>
                    <a:pt x="7144" y="233172"/>
                    <a:pt x="0" y="228029"/>
                    <a:pt x="0" y="220885"/>
                  </a:cubicBezTo>
                  <a:lnTo>
                    <a:pt x="0" y="209550"/>
                  </a:lnTo>
                  <a:cubicBezTo>
                    <a:pt x="0" y="85725"/>
                    <a:pt x="98488" y="0"/>
                    <a:pt x="243268" y="0"/>
                  </a:cubicBezTo>
                  <a:cubicBezTo>
                    <a:pt x="384905" y="0"/>
                    <a:pt x="476345" y="80105"/>
                    <a:pt x="476345" y="200025"/>
                  </a:cubicBezTo>
                  <a:cubicBezTo>
                    <a:pt x="476345" y="370427"/>
                    <a:pt x="292513" y="371475"/>
                    <a:pt x="292513" y="464915"/>
                  </a:cubicBezTo>
                  <a:lnTo>
                    <a:pt x="292513" y="483394"/>
                  </a:lnTo>
                  <a:cubicBezTo>
                    <a:pt x="293518" y="492015"/>
                    <a:pt x="287344" y="499819"/>
                    <a:pt x="278723" y="500825"/>
                  </a:cubicBezTo>
                  <a:cubicBezTo>
                    <a:pt x="277513" y="500966"/>
                    <a:pt x="276291" y="500966"/>
                    <a:pt x="275082" y="500825"/>
                  </a:cubicBezTo>
                  <a:lnTo>
                    <a:pt x="165640" y="500825"/>
                  </a:lnTo>
                  <a:cubicBezTo>
                    <a:pt x="157016" y="501813"/>
                    <a:pt x="149225" y="495623"/>
                    <a:pt x="148236" y="487000"/>
                  </a:cubicBezTo>
                  <a:cubicBezTo>
                    <a:pt x="148110" y="485897"/>
                    <a:pt x="148101" y="484784"/>
                    <a:pt x="148209" y="483680"/>
                  </a:cubicBezTo>
                  <a:close/>
                  <a:moveTo>
                    <a:pt x="138684" y="648938"/>
                  </a:moveTo>
                  <a:cubicBezTo>
                    <a:pt x="138684" y="603790"/>
                    <a:pt x="178689" y="566833"/>
                    <a:pt x="226886" y="566833"/>
                  </a:cubicBezTo>
                  <a:cubicBezTo>
                    <a:pt x="273082" y="566833"/>
                    <a:pt x="314230" y="603790"/>
                    <a:pt x="314230" y="648938"/>
                  </a:cubicBezTo>
                  <a:cubicBezTo>
                    <a:pt x="314230" y="694087"/>
                    <a:pt x="273082" y="731044"/>
                    <a:pt x="225933" y="731044"/>
                  </a:cubicBezTo>
                  <a:cubicBezTo>
                    <a:pt x="179309" y="732220"/>
                    <a:pt x="140473" y="695553"/>
                    <a:pt x="138970" y="648938"/>
                  </a:cubicBezTo>
                  <a:close/>
                </a:path>
              </a:pathLst>
            </a:custGeom>
            <a:solidFill>
              <a:srgbClr val="C5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262DEB6-6E1D-42CF-96F9-0FA506CC4788}"/>
                </a:ext>
              </a:extLst>
            </p:cNvPr>
            <p:cNvSpPr/>
            <p:nvPr/>
          </p:nvSpPr>
          <p:spPr>
            <a:xfrm>
              <a:off x="7000208" y="1582197"/>
              <a:ext cx="240696" cy="369312"/>
            </a:xfrm>
            <a:custGeom>
              <a:avLst/>
              <a:gdLst>
                <a:gd name="connsiteX0" fmla="*/ 75247 w 240696"/>
                <a:gd name="connsiteY0" fmla="*/ 244316 h 369312"/>
                <a:gd name="connsiteX1" fmla="*/ 75247 w 240696"/>
                <a:gd name="connsiteY1" fmla="*/ 230315 h 369312"/>
                <a:gd name="connsiteX2" fmla="*/ 166497 w 240696"/>
                <a:gd name="connsiteY2" fmla="*/ 103727 h 369312"/>
                <a:gd name="connsiteX3" fmla="*/ 121349 w 240696"/>
                <a:gd name="connsiteY3" fmla="*/ 66866 h 369312"/>
                <a:gd name="connsiteX4" fmla="*/ 73152 w 240696"/>
                <a:gd name="connsiteY4" fmla="*/ 105823 h 369312"/>
                <a:gd name="connsiteX5" fmla="*/ 73152 w 240696"/>
                <a:gd name="connsiteY5" fmla="*/ 111538 h 369312"/>
                <a:gd name="connsiteX6" fmla="*/ 64294 w 240696"/>
                <a:gd name="connsiteY6" fmla="*/ 119825 h 369312"/>
                <a:gd name="connsiteX7" fmla="*/ 8858 w 240696"/>
                <a:gd name="connsiteY7" fmla="*/ 117729 h 369312"/>
                <a:gd name="connsiteX8" fmla="*/ 0 w 240696"/>
                <a:gd name="connsiteY8" fmla="*/ 111538 h 369312"/>
                <a:gd name="connsiteX9" fmla="*/ 0 w 240696"/>
                <a:gd name="connsiteY9" fmla="*/ 105823 h 369312"/>
                <a:gd name="connsiteX10" fmla="*/ 122968 w 240696"/>
                <a:gd name="connsiteY10" fmla="*/ 0 h 369312"/>
                <a:gd name="connsiteX11" fmla="*/ 240697 w 240696"/>
                <a:gd name="connsiteY11" fmla="*/ 101156 h 369312"/>
                <a:gd name="connsiteX12" fmla="*/ 147828 w 240696"/>
                <a:gd name="connsiteY12" fmla="*/ 234506 h 369312"/>
                <a:gd name="connsiteX13" fmla="*/ 147828 w 240696"/>
                <a:gd name="connsiteY13" fmla="*/ 244031 h 369312"/>
                <a:gd name="connsiteX14" fmla="*/ 140898 w 240696"/>
                <a:gd name="connsiteY14" fmla="*/ 252804 h 369312"/>
                <a:gd name="connsiteX15" fmla="*/ 138970 w 240696"/>
                <a:gd name="connsiteY15" fmla="*/ 252794 h 369312"/>
                <a:gd name="connsiteX16" fmla="*/ 84011 w 240696"/>
                <a:gd name="connsiteY16" fmla="*/ 252794 h 369312"/>
                <a:gd name="connsiteX17" fmla="*/ 75276 w 240696"/>
                <a:gd name="connsiteY17" fmla="*/ 246032 h 369312"/>
                <a:gd name="connsiteX18" fmla="*/ 75247 w 240696"/>
                <a:gd name="connsiteY18" fmla="*/ 244316 h 369312"/>
                <a:gd name="connsiteX19" fmla="*/ 70580 w 240696"/>
                <a:gd name="connsiteY19" fmla="*/ 327850 h 369312"/>
                <a:gd name="connsiteX20" fmla="*/ 111909 w 240696"/>
                <a:gd name="connsiteY20" fmla="*/ 280425 h 369312"/>
                <a:gd name="connsiteX21" fmla="*/ 159335 w 240696"/>
                <a:gd name="connsiteY21" fmla="*/ 321755 h 369312"/>
                <a:gd name="connsiteX22" fmla="*/ 118006 w 240696"/>
                <a:gd name="connsiteY22" fmla="*/ 369180 h 369312"/>
                <a:gd name="connsiteX23" fmla="*/ 114967 w 240696"/>
                <a:gd name="connsiteY23" fmla="*/ 369284 h 369312"/>
                <a:gd name="connsiteX24" fmla="*/ 70585 w 240696"/>
                <a:gd name="connsiteY24" fmla="*/ 327997 h 369312"/>
                <a:gd name="connsiteX25" fmla="*/ 70580 w 240696"/>
                <a:gd name="connsiteY25" fmla="*/ 327851 h 36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0696" h="369312">
                  <a:moveTo>
                    <a:pt x="75247" y="244316"/>
                  </a:moveTo>
                  <a:lnTo>
                    <a:pt x="75247" y="230315"/>
                  </a:lnTo>
                  <a:cubicBezTo>
                    <a:pt x="75247" y="158210"/>
                    <a:pt x="166497" y="155067"/>
                    <a:pt x="166497" y="103727"/>
                  </a:cubicBezTo>
                  <a:cubicBezTo>
                    <a:pt x="166497" y="81439"/>
                    <a:pt x="148304" y="66866"/>
                    <a:pt x="121349" y="66866"/>
                  </a:cubicBezTo>
                  <a:cubicBezTo>
                    <a:pt x="91821" y="66866"/>
                    <a:pt x="73152" y="82963"/>
                    <a:pt x="73152" y="105823"/>
                  </a:cubicBezTo>
                  <a:lnTo>
                    <a:pt x="73152" y="111538"/>
                  </a:lnTo>
                  <a:cubicBezTo>
                    <a:pt x="73152" y="117253"/>
                    <a:pt x="70009" y="119825"/>
                    <a:pt x="64294" y="119825"/>
                  </a:cubicBezTo>
                  <a:lnTo>
                    <a:pt x="8858" y="117729"/>
                  </a:lnTo>
                  <a:cubicBezTo>
                    <a:pt x="3620" y="117729"/>
                    <a:pt x="0" y="115157"/>
                    <a:pt x="0" y="111538"/>
                  </a:cubicBezTo>
                  <a:lnTo>
                    <a:pt x="0" y="105823"/>
                  </a:lnTo>
                  <a:cubicBezTo>
                    <a:pt x="0" y="43053"/>
                    <a:pt x="49816" y="0"/>
                    <a:pt x="122968" y="0"/>
                  </a:cubicBezTo>
                  <a:cubicBezTo>
                    <a:pt x="194501" y="0"/>
                    <a:pt x="240697" y="40481"/>
                    <a:pt x="240697" y="101156"/>
                  </a:cubicBezTo>
                  <a:cubicBezTo>
                    <a:pt x="240697" y="186881"/>
                    <a:pt x="147828" y="187738"/>
                    <a:pt x="147828" y="234506"/>
                  </a:cubicBezTo>
                  <a:lnTo>
                    <a:pt x="147828" y="244031"/>
                  </a:lnTo>
                  <a:cubicBezTo>
                    <a:pt x="148337" y="248367"/>
                    <a:pt x="145234" y="252295"/>
                    <a:pt x="140898" y="252804"/>
                  </a:cubicBezTo>
                  <a:cubicBezTo>
                    <a:pt x="140257" y="252879"/>
                    <a:pt x="139610" y="252876"/>
                    <a:pt x="138970" y="252794"/>
                  </a:cubicBezTo>
                  <a:lnTo>
                    <a:pt x="84011" y="252794"/>
                  </a:lnTo>
                  <a:cubicBezTo>
                    <a:pt x="79731" y="253338"/>
                    <a:pt x="75821" y="250311"/>
                    <a:pt x="75276" y="246032"/>
                  </a:cubicBezTo>
                  <a:cubicBezTo>
                    <a:pt x="75204" y="245463"/>
                    <a:pt x="75194" y="244888"/>
                    <a:pt x="75247" y="244316"/>
                  </a:cubicBezTo>
                  <a:close/>
                  <a:moveTo>
                    <a:pt x="70580" y="327850"/>
                  </a:moveTo>
                  <a:cubicBezTo>
                    <a:pt x="68897" y="303342"/>
                    <a:pt x="87401" y="282109"/>
                    <a:pt x="111909" y="280425"/>
                  </a:cubicBezTo>
                  <a:cubicBezTo>
                    <a:pt x="136418" y="278742"/>
                    <a:pt x="157651" y="297246"/>
                    <a:pt x="159335" y="321755"/>
                  </a:cubicBezTo>
                  <a:cubicBezTo>
                    <a:pt x="161018" y="346263"/>
                    <a:pt x="142514" y="367496"/>
                    <a:pt x="118006" y="369180"/>
                  </a:cubicBezTo>
                  <a:cubicBezTo>
                    <a:pt x="116994" y="369249"/>
                    <a:pt x="115981" y="369284"/>
                    <a:pt x="114967" y="369284"/>
                  </a:cubicBezTo>
                  <a:cubicBezTo>
                    <a:pt x="91310" y="370139"/>
                    <a:pt x="71440" y="351653"/>
                    <a:pt x="70585" y="327997"/>
                  </a:cubicBezTo>
                  <a:cubicBezTo>
                    <a:pt x="70583" y="327948"/>
                    <a:pt x="70582" y="327899"/>
                    <a:pt x="70580" y="327851"/>
                  </a:cubicBezTo>
                  <a:close/>
                </a:path>
              </a:pathLst>
            </a:custGeom>
            <a:solidFill>
              <a:srgbClr val="C5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raphic 267">
              <a:extLst>
                <a:ext uri="{FF2B5EF4-FFF2-40B4-BE49-F238E27FC236}">
                  <a16:creationId xmlns:a16="http://schemas.microsoft.com/office/drawing/2014/main" id="{A486A702-D658-48E1-AAEC-B96E9015C80D}"/>
                </a:ext>
              </a:extLst>
            </p:cNvPr>
            <p:cNvGrpSpPr/>
            <p:nvPr/>
          </p:nvGrpSpPr>
          <p:grpSpPr>
            <a:xfrm>
              <a:off x="5261419" y="2826734"/>
              <a:ext cx="1616487" cy="2793015"/>
              <a:chOff x="5261419" y="2826734"/>
              <a:chExt cx="1616487" cy="2793015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88A9BC2B-3467-499E-975E-99E4512231DA}"/>
                  </a:ext>
                </a:extLst>
              </p:cNvPr>
              <p:cNvSpPr/>
              <p:nvPr/>
            </p:nvSpPr>
            <p:spPr>
              <a:xfrm>
                <a:off x="5735190" y="4657629"/>
                <a:ext cx="595695" cy="650271"/>
              </a:xfrm>
              <a:custGeom>
                <a:avLst/>
                <a:gdLst>
                  <a:gd name="connsiteX0" fmla="*/ 578456 w 595695"/>
                  <a:gd name="connsiteY0" fmla="*/ 279083 h 650271"/>
                  <a:gd name="connsiteX1" fmla="*/ 576360 w 595695"/>
                  <a:gd name="connsiteY1" fmla="*/ 273082 h 650271"/>
                  <a:gd name="connsiteX2" fmla="*/ 574265 w 595695"/>
                  <a:gd name="connsiteY2" fmla="*/ 266986 h 650271"/>
                  <a:gd name="connsiteX3" fmla="*/ 572169 w 595695"/>
                  <a:gd name="connsiteY3" fmla="*/ 260985 h 650271"/>
                  <a:gd name="connsiteX4" fmla="*/ 570074 w 595695"/>
                  <a:gd name="connsiteY4" fmla="*/ 254889 h 650271"/>
                  <a:gd name="connsiteX5" fmla="*/ 567978 w 595695"/>
                  <a:gd name="connsiteY5" fmla="*/ 248888 h 650271"/>
                  <a:gd name="connsiteX6" fmla="*/ 565883 w 595695"/>
                  <a:gd name="connsiteY6" fmla="*/ 242792 h 650271"/>
                  <a:gd name="connsiteX7" fmla="*/ 563787 w 595695"/>
                  <a:gd name="connsiteY7" fmla="*/ 236792 h 650271"/>
                  <a:gd name="connsiteX8" fmla="*/ 561692 w 595695"/>
                  <a:gd name="connsiteY8" fmla="*/ 230696 h 650271"/>
                  <a:gd name="connsiteX9" fmla="*/ 559596 w 595695"/>
                  <a:gd name="connsiteY9" fmla="*/ 224695 h 650271"/>
                  <a:gd name="connsiteX10" fmla="*/ 557501 w 595695"/>
                  <a:gd name="connsiteY10" fmla="*/ 218599 h 650271"/>
                  <a:gd name="connsiteX11" fmla="*/ 555405 w 595695"/>
                  <a:gd name="connsiteY11" fmla="*/ 212598 h 650271"/>
                  <a:gd name="connsiteX12" fmla="*/ 553310 w 595695"/>
                  <a:gd name="connsiteY12" fmla="*/ 206502 h 650271"/>
                  <a:gd name="connsiteX13" fmla="*/ 551309 w 595695"/>
                  <a:gd name="connsiteY13" fmla="*/ 200120 h 650271"/>
                  <a:gd name="connsiteX14" fmla="*/ 549214 w 595695"/>
                  <a:gd name="connsiteY14" fmla="*/ 194024 h 650271"/>
                  <a:gd name="connsiteX15" fmla="*/ 547023 w 595695"/>
                  <a:gd name="connsiteY15" fmla="*/ 188024 h 650271"/>
                  <a:gd name="connsiteX16" fmla="*/ 544927 w 595695"/>
                  <a:gd name="connsiteY16" fmla="*/ 181928 h 650271"/>
                  <a:gd name="connsiteX17" fmla="*/ 542832 w 595695"/>
                  <a:gd name="connsiteY17" fmla="*/ 175927 h 650271"/>
                  <a:gd name="connsiteX18" fmla="*/ 540737 w 595695"/>
                  <a:gd name="connsiteY18" fmla="*/ 169831 h 650271"/>
                  <a:gd name="connsiteX19" fmla="*/ 538641 w 595695"/>
                  <a:gd name="connsiteY19" fmla="*/ 163830 h 650271"/>
                  <a:gd name="connsiteX20" fmla="*/ 305945 w 595695"/>
                  <a:gd name="connsiteY20" fmla="*/ 0 h 650271"/>
                  <a:gd name="connsiteX21" fmla="*/ 77345 w 595695"/>
                  <a:gd name="connsiteY21" fmla="*/ 143637 h 650271"/>
                  <a:gd name="connsiteX22" fmla="*/ 74678 w 595695"/>
                  <a:gd name="connsiteY22" fmla="*/ 149447 h 650271"/>
                  <a:gd name="connsiteX23" fmla="*/ 72107 w 595695"/>
                  <a:gd name="connsiteY23" fmla="*/ 155353 h 650271"/>
                  <a:gd name="connsiteX24" fmla="*/ 69440 w 595695"/>
                  <a:gd name="connsiteY24" fmla="*/ 161163 h 650271"/>
                  <a:gd name="connsiteX25" fmla="*/ 66773 w 595695"/>
                  <a:gd name="connsiteY25" fmla="*/ 166973 h 650271"/>
                  <a:gd name="connsiteX26" fmla="*/ 64201 w 595695"/>
                  <a:gd name="connsiteY26" fmla="*/ 172784 h 650271"/>
                  <a:gd name="connsiteX27" fmla="*/ 61534 w 595695"/>
                  <a:gd name="connsiteY27" fmla="*/ 178689 h 650271"/>
                  <a:gd name="connsiteX28" fmla="*/ 58867 w 595695"/>
                  <a:gd name="connsiteY28" fmla="*/ 184499 h 650271"/>
                  <a:gd name="connsiteX29" fmla="*/ 56200 w 595695"/>
                  <a:gd name="connsiteY29" fmla="*/ 190310 h 650271"/>
                  <a:gd name="connsiteX30" fmla="*/ 53628 w 595695"/>
                  <a:gd name="connsiteY30" fmla="*/ 196120 h 650271"/>
                  <a:gd name="connsiteX31" fmla="*/ 50961 w 595695"/>
                  <a:gd name="connsiteY31" fmla="*/ 201930 h 650271"/>
                  <a:gd name="connsiteX32" fmla="*/ 48294 w 595695"/>
                  <a:gd name="connsiteY32" fmla="*/ 207740 h 650271"/>
                  <a:gd name="connsiteX33" fmla="*/ 45722 w 595695"/>
                  <a:gd name="connsiteY33" fmla="*/ 213646 h 650271"/>
                  <a:gd name="connsiteX34" fmla="*/ 43055 w 595695"/>
                  <a:gd name="connsiteY34" fmla="*/ 219456 h 650271"/>
                  <a:gd name="connsiteX35" fmla="*/ 40388 w 595695"/>
                  <a:gd name="connsiteY35" fmla="*/ 225266 h 650271"/>
                  <a:gd name="connsiteX36" fmla="*/ 37817 w 595695"/>
                  <a:gd name="connsiteY36" fmla="*/ 231077 h 650271"/>
                  <a:gd name="connsiteX37" fmla="*/ 35150 w 595695"/>
                  <a:gd name="connsiteY37" fmla="*/ 236982 h 650271"/>
                  <a:gd name="connsiteX38" fmla="*/ 32483 w 595695"/>
                  <a:gd name="connsiteY38" fmla="*/ 242792 h 650271"/>
                  <a:gd name="connsiteX39" fmla="*/ 29911 w 595695"/>
                  <a:gd name="connsiteY39" fmla="*/ 248603 h 650271"/>
                  <a:gd name="connsiteX40" fmla="*/ 27244 w 595695"/>
                  <a:gd name="connsiteY40" fmla="*/ 254413 h 650271"/>
                  <a:gd name="connsiteX41" fmla="*/ 24577 w 595695"/>
                  <a:gd name="connsiteY41" fmla="*/ 260318 h 650271"/>
                  <a:gd name="connsiteX42" fmla="*/ 2 w 595695"/>
                  <a:gd name="connsiteY42" fmla="*/ 371570 h 650271"/>
                  <a:gd name="connsiteX43" fmla="*/ 296135 w 595695"/>
                  <a:gd name="connsiteY43" fmla="*/ 650272 h 650271"/>
                  <a:gd name="connsiteX44" fmla="*/ 595696 w 595695"/>
                  <a:gd name="connsiteY44" fmla="*/ 371570 h 650271"/>
                  <a:gd name="connsiteX45" fmla="*/ 580551 w 595695"/>
                  <a:gd name="connsiteY45" fmla="*/ 285845 h 650271"/>
                  <a:gd name="connsiteX46" fmla="*/ 578456 w 595695"/>
                  <a:gd name="connsiteY46" fmla="*/ 279083 h 65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5695" h="650271">
                    <a:moveTo>
                      <a:pt x="578456" y="279083"/>
                    </a:moveTo>
                    <a:cubicBezTo>
                      <a:pt x="577789" y="277082"/>
                      <a:pt x="577122" y="275082"/>
                      <a:pt x="576360" y="273082"/>
                    </a:cubicBezTo>
                    <a:cubicBezTo>
                      <a:pt x="575598" y="271082"/>
                      <a:pt x="575027" y="268986"/>
                      <a:pt x="574265" y="266986"/>
                    </a:cubicBezTo>
                    <a:cubicBezTo>
                      <a:pt x="573502" y="264986"/>
                      <a:pt x="572931" y="262985"/>
                      <a:pt x="572169" y="260985"/>
                    </a:cubicBezTo>
                    <a:cubicBezTo>
                      <a:pt x="571407" y="258985"/>
                      <a:pt x="570836" y="256889"/>
                      <a:pt x="570074" y="254889"/>
                    </a:cubicBezTo>
                    <a:cubicBezTo>
                      <a:pt x="569312" y="252889"/>
                      <a:pt x="568740" y="250888"/>
                      <a:pt x="567978" y="248888"/>
                    </a:cubicBezTo>
                    <a:cubicBezTo>
                      <a:pt x="567216" y="246888"/>
                      <a:pt x="566644" y="244793"/>
                      <a:pt x="565883" y="242792"/>
                    </a:cubicBezTo>
                    <a:lnTo>
                      <a:pt x="563787" y="236792"/>
                    </a:lnTo>
                    <a:cubicBezTo>
                      <a:pt x="563120" y="234696"/>
                      <a:pt x="562358" y="232696"/>
                      <a:pt x="561692" y="230696"/>
                    </a:cubicBezTo>
                    <a:lnTo>
                      <a:pt x="559596" y="224695"/>
                    </a:lnTo>
                    <a:cubicBezTo>
                      <a:pt x="558929" y="222599"/>
                      <a:pt x="558167" y="220599"/>
                      <a:pt x="557501" y="218599"/>
                    </a:cubicBezTo>
                    <a:lnTo>
                      <a:pt x="555405" y="212598"/>
                    </a:lnTo>
                    <a:cubicBezTo>
                      <a:pt x="554738" y="210503"/>
                      <a:pt x="553976" y="208502"/>
                      <a:pt x="553310" y="206502"/>
                    </a:cubicBezTo>
                    <a:lnTo>
                      <a:pt x="551309" y="200120"/>
                    </a:lnTo>
                    <a:cubicBezTo>
                      <a:pt x="550643" y="198025"/>
                      <a:pt x="549881" y="196025"/>
                      <a:pt x="549214" y="194024"/>
                    </a:cubicBezTo>
                    <a:lnTo>
                      <a:pt x="547023" y="188024"/>
                    </a:lnTo>
                    <a:cubicBezTo>
                      <a:pt x="546356" y="185928"/>
                      <a:pt x="545690" y="183928"/>
                      <a:pt x="544927" y="181928"/>
                    </a:cubicBezTo>
                    <a:cubicBezTo>
                      <a:pt x="544166" y="179927"/>
                      <a:pt x="543594" y="177927"/>
                      <a:pt x="542832" y="175927"/>
                    </a:cubicBezTo>
                    <a:cubicBezTo>
                      <a:pt x="542070" y="173927"/>
                      <a:pt x="541499" y="171831"/>
                      <a:pt x="540737" y="169831"/>
                    </a:cubicBezTo>
                    <a:cubicBezTo>
                      <a:pt x="539975" y="167830"/>
                      <a:pt x="539403" y="165830"/>
                      <a:pt x="538641" y="163830"/>
                    </a:cubicBezTo>
                    <a:cubicBezTo>
                      <a:pt x="507590" y="69342"/>
                      <a:pt x="411578" y="0"/>
                      <a:pt x="305945" y="0"/>
                    </a:cubicBezTo>
                    <a:cubicBezTo>
                      <a:pt x="203552" y="0"/>
                      <a:pt x="114493" y="59627"/>
                      <a:pt x="77345" y="143637"/>
                    </a:cubicBezTo>
                    <a:cubicBezTo>
                      <a:pt x="76393" y="145542"/>
                      <a:pt x="75536" y="147542"/>
                      <a:pt x="74678" y="149447"/>
                    </a:cubicBezTo>
                    <a:lnTo>
                      <a:pt x="72107" y="155353"/>
                    </a:lnTo>
                    <a:cubicBezTo>
                      <a:pt x="71154" y="157258"/>
                      <a:pt x="70297" y="159163"/>
                      <a:pt x="69440" y="161163"/>
                    </a:cubicBezTo>
                    <a:cubicBezTo>
                      <a:pt x="68582" y="163163"/>
                      <a:pt x="67630" y="165068"/>
                      <a:pt x="66773" y="166973"/>
                    </a:cubicBezTo>
                    <a:lnTo>
                      <a:pt x="64201" y="172784"/>
                    </a:lnTo>
                    <a:cubicBezTo>
                      <a:pt x="63248" y="174784"/>
                      <a:pt x="62391" y="176689"/>
                      <a:pt x="61534" y="178689"/>
                    </a:cubicBezTo>
                    <a:cubicBezTo>
                      <a:pt x="60677" y="180689"/>
                      <a:pt x="59724" y="182499"/>
                      <a:pt x="58867" y="184499"/>
                    </a:cubicBezTo>
                    <a:cubicBezTo>
                      <a:pt x="58010" y="186500"/>
                      <a:pt x="57057" y="188309"/>
                      <a:pt x="56200" y="190310"/>
                    </a:cubicBezTo>
                    <a:lnTo>
                      <a:pt x="53628" y="196120"/>
                    </a:lnTo>
                    <a:cubicBezTo>
                      <a:pt x="52676" y="198025"/>
                      <a:pt x="51818" y="200025"/>
                      <a:pt x="50961" y="201930"/>
                    </a:cubicBezTo>
                    <a:cubicBezTo>
                      <a:pt x="50104" y="203835"/>
                      <a:pt x="49151" y="205835"/>
                      <a:pt x="48294" y="207740"/>
                    </a:cubicBezTo>
                    <a:lnTo>
                      <a:pt x="45722" y="213646"/>
                    </a:lnTo>
                    <a:cubicBezTo>
                      <a:pt x="44770" y="215551"/>
                      <a:pt x="43913" y="217456"/>
                      <a:pt x="43055" y="219456"/>
                    </a:cubicBezTo>
                    <a:cubicBezTo>
                      <a:pt x="42198" y="221456"/>
                      <a:pt x="41246" y="223361"/>
                      <a:pt x="40388" y="225266"/>
                    </a:cubicBezTo>
                    <a:lnTo>
                      <a:pt x="37817" y="231077"/>
                    </a:lnTo>
                    <a:cubicBezTo>
                      <a:pt x="36864" y="233077"/>
                      <a:pt x="36007" y="234982"/>
                      <a:pt x="35150" y="236982"/>
                    </a:cubicBezTo>
                    <a:cubicBezTo>
                      <a:pt x="34292" y="238982"/>
                      <a:pt x="33340" y="240792"/>
                      <a:pt x="32483" y="242792"/>
                    </a:cubicBezTo>
                    <a:lnTo>
                      <a:pt x="29911" y="248603"/>
                    </a:lnTo>
                    <a:cubicBezTo>
                      <a:pt x="28958" y="250508"/>
                      <a:pt x="28101" y="252508"/>
                      <a:pt x="27244" y="254413"/>
                    </a:cubicBezTo>
                    <a:cubicBezTo>
                      <a:pt x="26387" y="256318"/>
                      <a:pt x="25434" y="258318"/>
                      <a:pt x="24577" y="260318"/>
                    </a:cubicBezTo>
                    <a:cubicBezTo>
                      <a:pt x="8235" y="295121"/>
                      <a:pt x="-160" y="333123"/>
                      <a:pt x="2" y="371570"/>
                    </a:cubicBezTo>
                    <a:cubicBezTo>
                      <a:pt x="2" y="524923"/>
                      <a:pt x="132400" y="650272"/>
                      <a:pt x="296135" y="650272"/>
                    </a:cubicBezTo>
                    <a:cubicBezTo>
                      <a:pt x="456345" y="650272"/>
                      <a:pt x="595696" y="524923"/>
                      <a:pt x="595696" y="371570"/>
                    </a:cubicBezTo>
                    <a:cubicBezTo>
                      <a:pt x="595666" y="342333"/>
                      <a:pt x="590541" y="313324"/>
                      <a:pt x="580551" y="285845"/>
                    </a:cubicBezTo>
                    <a:cubicBezTo>
                      <a:pt x="579884" y="283083"/>
                      <a:pt x="579218" y="281083"/>
                      <a:pt x="578456" y="2790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13F298B-F41F-4AA1-BFBE-C09192F54172}"/>
                  </a:ext>
                </a:extLst>
              </p:cNvPr>
              <p:cNvSpPr/>
              <p:nvPr/>
            </p:nvSpPr>
            <p:spPr>
              <a:xfrm>
                <a:off x="5261419" y="2827020"/>
                <a:ext cx="1616487" cy="1699831"/>
              </a:xfrm>
              <a:custGeom>
                <a:avLst/>
                <a:gdLst>
                  <a:gd name="connsiteX0" fmla="*/ 825627 w 1616487"/>
                  <a:gd name="connsiteY0" fmla="*/ 0 h 1699831"/>
                  <a:gd name="connsiteX1" fmla="*/ 0 w 1616487"/>
                  <a:gd name="connsiteY1" fmla="*/ 710660 h 1699831"/>
                  <a:gd name="connsiteX2" fmla="*/ 0 w 1616487"/>
                  <a:gd name="connsiteY2" fmla="*/ 748760 h 1699831"/>
                  <a:gd name="connsiteX3" fmla="*/ 18097 w 1616487"/>
                  <a:gd name="connsiteY3" fmla="*/ 779812 h 1699831"/>
                  <a:gd name="connsiteX4" fmla="*/ 24765 w 1616487"/>
                  <a:gd name="connsiteY4" fmla="*/ 785146 h 1699831"/>
                  <a:gd name="connsiteX5" fmla="*/ 31528 w 1616487"/>
                  <a:gd name="connsiteY5" fmla="*/ 790480 h 1699831"/>
                  <a:gd name="connsiteX6" fmla="*/ 38291 w 1616487"/>
                  <a:gd name="connsiteY6" fmla="*/ 795814 h 1699831"/>
                  <a:gd name="connsiteX7" fmla="*/ 45053 w 1616487"/>
                  <a:gd name="connsiteY7" fmla="*/ 801148 h 1699831"/>
                  <a:gd name="connsiteX8" fmla="*/ 51721 w 1616487"/>
                  <a:gd name="connsiteY8" fmla="*/ 806482 h 1699831"/>
                  <a:gd name="connsiteX9" fmla="*/ 58484 w 1616487"/>
                  <a:gd name="connsiteY9" fmla="*/ 811911 h 1699831"/>
                  <a:gd name="connsiteX10" fmla="*/ 65246 w 1616487"/>
                  <a:gd name="connsiteY10" fmla="*/ 817245 h 1699831"/>
                  <a:gd name="connsiteX11" fmla="*/ 72009 w 1616487"/>
                  <a:gd name="connsiteY11" fmla="*/ 822579 h 1699831"/>
                  <a:gd name="connsiteX12" fmla="*/ 78677 w 1616487"/>
                  <a:gd name="connsiteY12" fmla="*/ 827913 h 1699831"/>
                  <a:gd name="connsiteX13" fmla="*/ 86011 w 1616487"/>
                  <a:gd name="connsiteY13" fmla="*/ 833628 h 1699831"/>
                  <a:gd name="connsiteX14" fmla="*/ 92202 w 1616487"/>
                  <a:gd name="connsiteY14" fmla="*/ 838486 h 1699831"/>
                  <a:gd name="connsiteX15" fmla="*/ 98965 w 1616487"/>
                  <a:gd name="connsiteY15" fmla="*/ 843820 h 1699831"/>
                  <a:gd name="connsiteX16" fmla="*/ 105633 w 1616487"/>
                  <a:gd name="connsiteY16" fmla="*/ 849154 h 1699831"/>
                  <a:gd name="connsiteX17" fmla="*/ 112395 w 1616487"/>
                  <a:gd name="connsiteY17" fmla="*/ 854488 h 1699831"/>
                  <a:gd name="connsiteX18" fmla="*/ 119158 w 1616487"/>
                  <a:gd name="connsiteY18" fmla="*/ 859822 h 1699831"/>
                  <a:gd name="connsiteX19" fmla="*/ 125826 w 1616487"/>
                  <a:gd name="connsiteY19" fmla="*/ 865156 h 1699831"/>
                  <a:gd name="connsiteX20" fmla="*/ 132588 w 1616487"/>
                  <a:gd name="connsiteY20" fmla="*/ 870490 h 1699831"/>
                  <a:gd name="connsiteX21" fmla="*/ 139256 w 1616487"/>
                  <a:gd name="connsiteY21" fmla="*/ 875824 h 1699831"/>
                  <a:gd name="connsiteX22" fmla="*/ 146019 w 1616487"/>
                  <a:gd name="connsiteY22" fmla="*/ 881158 h 1699831"/>
                  <a:gd name="connsiteX23" fmla="*/ 152686 w 1616487"/>
                  <a:gd name="connsiteY23" fmla="*/ 886492 h 1699831"/>
                  <a:gd name="connsiteX24" fmla="*/ 192691 w 1616487"/>
                  <a:gd name="connsiteY24" fmla="*/ 900398 h 1699831"/>
                  <a:gd name="connsiteX25" fmla="*/ 499015 w 1616487"/>
                  <a:gd name="connsiteY25" fmla="*/ 911828 h 1699831"/>
                  <a:gd name="connsiteX26" fmla="*/ 547688 w 1616487"/>
                  <a:gd name="connsiteY26" fmla="*/ 866013 h 1699831"/>
                  <a:gd name="connsiteX27" fmla="*/ 547688 w 1616487"/>
                  <a:gd name="connsiteY27" fmla="*/ 834581 h 1699831"/>
                  <a:gd name="connsiteX28" fmla="*/ 814388 w 1616487"/>
                  <a:gd name="connsiteY28" fmla="*/ 619887 h 1699831"/>
                  <a:gd name="connsiteX29" fmla="*/ 1063466 w 1616487"/>
                  <a:gd name="connsiteY29" fmla="*/ 823151 h 1699831"/>
                  <a:gd name="connsiteX30" fmla="*/ 1059466 w 1616487"/>
                  <a:gd name="connsiteY30" fmla="*/ 864965 h 1699831"/>
                  <a:gd name="connsiteX31" fmla="*/ 505587 w 1616487"/>
                  <a:gd name="connsiteY31" fmla="*/ 1546574 h 1699831"/>
                  <a:gd name="connsiteX32" fmla="*/ 505587 w 1616487"/>
                  <a:gd name="connsiteY32" fmla="*/ 1640681 h 1699831"/>
                  <a:gd name="connsiteX33" fmla="*/ 564832 w 1616487"/>
                  <a:gd name="connsiteY33" fmla="*/ 1699832 h 1699831"/>
                  <a:gd name="connsiteX34" fmla="*/ 933640 w 1616487"/>
                  <a:gd name="connsiteY34" fmla="*/ 1699832 h 1699831"/>
                  <a:gd name="connsiteX35" fmla="*/ 992886 w 1616487"/>
                  <a:gd name="connsiteY35" fmla="*/ 1640681 h 1699831"/>
                  <a:gd name="connsiteX36" fmla="*/ 992886 w 1616487"/>
                  <a:gd name="connsiteY36" fmla="*/ 1577911 h 1699831"/>
                  <a:gd name="connsiteX37" fmla="*/ 1616488 w 1616487"/>
                  <a:gd name="connsiteY37" fmla="*/ 679133 h 1699831"/>
                  <a:gd name="connsiteX38" fmla="*/ 825627 w 1616487"/>
                  <a:gd name="connsiteY38" fmla="*/ 0 h 169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6487" h="1699831">
                    <a:moveTo>
                      <a:pt x="825627" y="0"/>
                    </a:moveTo>
                    <a:cubicBezTo>
                      <a:pt x="334423" y="0"/>
                      <a:pt x="0" y="289084"/>
                      <a:pt x="0" y="710660"/>
                    </a:cubicBezTo>
                    <a:lnTo>
                      <a:pt x="0" y="748760"/>
                    </a:lnTo>
                    <a:cubicBezTo>
                      <a:pt x="181" y="761565"/>
                      <a:pt x="7045" y="773343"/>
                      <a:pt x="18097" y="779812"/>
                    </a:cubicBezTo>
                    <a:cubicBezTo>
                      <a:pt x="20153" y="781789"/>
                      <a:pt x="22384" y="783575"/>
                      <a:pt x="24765" y="785146"/>
                    </a:cubicBezTo>
                    <a:cubicBezTo>
                      <a:pt x="26829" y="787152"/>
                      <a:pt x="29095" y="788940"/>
                      <a:pt x="31528" y="790480"/>
                    </a:cubicBezTo>
                    <a:cubicBezTo>
                      <a:pt x="33592" y="792486"/>
                      <a:pt x="35858" y="794274"/>
                      <a:pt x="38291" y="795814"/>
                    </a:cubicBezTo>
                    <a:cubicBezTo>
                      <a:pt x="40336" y="797842"/>
                      <a:pt x="42605" y="799631"/>
                      <a:pt x="45053" y="801148"/>
                    </a:cubicBezTo>
                    <a:cubicBezTo>
                      <a:pt x="47084" y="803153"/>
                      <a:pt x="49319" y="804941"/>
                      <a:pt x="51721" y="806482"/>
                    </a:cubicBezTo>
                    <a:cubicBezTo>
                      <a:pt x="53783" y="808519"/>
                      <a:pt x="56049" y="810338"/>
                      <a:pt x="58484" y="811911"/>
                    </a:cubicBezTo>
                    <a:cubicBezTo>
                      <a:pt x="60572" y="813890"/>
                      <a:pt x="62836" y="815675"/>
                      <a:pt x="65246" y="817245"/>
                    </a:cubicBezTo>
                    <a:cubicBezTo>
                      <a:pt x="67316" y="819246"/>
                      <a:pt x="69582" y="821033"/>
                      <a:pt x="72009" y="822579"/>
                    </a:cubicBezTo>
                    <a:cubicBezTo>
                      <a:pt x="74045" y="824579"/>
                      <a:pt x="76279" y="826366"/>
                      <a:pt x="78677" y="827913"/>
                    </a:cubicBezTo>
                    <a:cubicBezTo>
                      <a:pt x="80914" y="830070"/>
                      <a:pt x="83373" y="831986"/>
                      <a:pt x="86011" y="833628"/>
                    </a:cubicBezTo>
                    <a:cubicBezTo>
                      <a:pt x="87953" y="835397"/>
                      <a:pt x="90022" y="837020"/>
                      <a:pt x="92202" y="838486"/>
                    </a:cubicBezTo>
                    <a:cubicBezTo>
                      <a:pt x="94291" y="840465"/>
                      <a:pt x="96554" y="842250"/>
                      <a:pt x="98965" y="843820"/>
                    </a:cubicBezTo>
                    <a:cubicBezTo>
                      <a:pt x="101020" y="845797"/>
                      <a:pt x="103252" y="847583"/>
                      <a:pt x="105633" y="849154"/>
                    </a:cubicBezTo>
                    <a:cubicBezTo>
                      <a:pt x="107721" y="851133"/>
                      <a:pt x="109985" y="852918"/>
                      <a:pt x="112395" y="854488"/>
                    </a:cubicBezTo>
                    <a:cubicBezTo>
                      <a:pt x="114465" y="856488"/>
                      <a:pt x="116730" y="858275"/>
                      <a:pt x="119158" y="859822"/>
                    </a:cubicBezTo>
                    <a:cubicBezTo>
                      <a:pt x="121194" y="861822"/>
                      <a:pt x="123428" y="863609"/>
                      <a:pt x="125826" y="865156"/>
                    </a:cubicBezTo>
                    <a:cubicBezTo>
                      <a:pt x="127895" y="867156"/>
                      <a:pt x="130161" y="868943"/>
                      <a:pt x="132588" y="870490"/>
                    </a:cubicBezTo>
                    <a:cubicBezTo>
                      <a:pt x="134624" y="872490"/>
                      <a:pt x="136858" y="874277"/>
                      <a:pt x="139256" y="875824"/>
                    </a:cubicBezTo>
                    <a:cubicBezTo>
                      <a:pt x="141344" y="877802"/>
                      <a:pt x="143608" y="879588"/>
                      <a:pt x="146019" y="881158"/>
                    </a:cubicBezTo>
                    <a:cubicBezTo>
                      <a:pt x="148054" y="883158"/>
                      <a:pt x="150288" y="884945"/>
                      <a:pt x="152686" y="886492"/>
                    </a:cubicBezTo>
                    <a:cubicBezTo>
                      <a:pt x="163692" y="896176"/>
                      <a:pt x="178051" y="901168"/>
                      <a:pt x="192691" y="900398"/>
                    </a:cubicBezTo>
                    <a:lnTo>
                      <a:pt x="499015" y="911828"/>
                    </a:lnTo>
                    <a:cubicBezTo>
                      <a:pt x="530543" y="911828"/>
                      <a:pt x="547688" y="897541"/>
                      <a:pt x="547688" y="866013"/>
                    </a:cubicBezTo>
                    <a:lnTo>
                      <a:pt x="547688" y="834581"/>
                    </a:lnTo>
                    <a:cubicBezTo>
                      <a:pt x="547688" y="708565"/>
                      <a:pt x="650748" y="619887"/>
                      <a:pt x="814388" y="619887"/>
                    </a:cubicBezTo>
                    <a:cubicBezTo>
                      <a:pt x="963263" y="619887"/>
                      <a:pt x="1063466" y="699992"/>
                      <a:pt x="1063466" y="823151"/>
                    </a:cubicBezTo>
                    <a:cubicBezTo>
                      <a:pt x="1063469" y="837185"/>
                      <a:pt x="1062130" y="851187"/>
                      <a:pt x="1059466" y="864965"/>
                    </a:cubicBezTo>
                    <a:cubicBezTo>
                      <a:pt x="905732" y="1066514"/>
                      <a:pt x="505587" y="1155383"/>
                      <a:pt x="505587" y="1546574"/>
                    </a:cubicBezTo>
                    <a:lnTo>
                      <a:pt x="505587" y="1640681"/>
                    </a:lnTo>
                    <a:cubicBezTo>
                      <a:pt x="505587" y="1678781"/>
                      <a:pt x="526447" y="1699832"/>
                      <a:pt x="564832" y="1699832"/>
                    </a:cubicBezTo>
                    <a:lnTo>
                      <a:pt x="933640" y="1699832"/>
                    </a:lnTo>
                    <a:cubicBezTo>
                      <a:pt x="971740" y="1699832"/>
                      <a:pt x="992886" y="1678972"/>
                      <a:pt x="992886" y="1640681"/>
                    </a:cubicBezTo>
                    <a:lnTo>
                      <a:pt x="992886" y="1577911"/>
                    </a:lnTo>
                    <a:cubicBezTo>
                      <a:pt x="992886" y="1260919"/>
                      <a:pt x="1616488" y="1257395"/>
                      <a:pt x="1616488" y="679133"/>
                    </a:cubicBezTo>
                    <a:cubicBezTo>
                      <a:pt x="1616488" y="271653"/>
                      <a:pt x="1306354" y="0"/>
                      <a:pt x="8256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64EB154-B19B-45C9-B5B9-B521CE2942B2}"/>
                  </a:ext>
                </a:extLst>
              </p:cNvPr>
              <p:cNvSpPr/>
              <p:nvPr/>
            </p:nvSpPr>
            <p:spPr>
              <a:xfrm>
                <a:off x="5261514" y="2826734"/>
                <a:ext cx="1616202" cy="2480690"/>
              </a:xfrm>
              <a:custGeom>
                <a:avLst/>
                <a:gdLst>
                  <a:gd name="connsiteX0" fmla="*/ 505016 w 1616202"/>
                  <a:gd name="connsiteY0" fmla="*/ 1641158 h 2480690"/>
                  <a:gd name="connsiteX1" fmla="*/ 505016 w 1616202"/>
                  <a:gd name="connsiteY1" fmla="*/ 1547051 h 2480690"/>
                  <a:gd name="connsiteX2" fmla="*/ 1118140 w 1616202"/>
                  <a:gd name="connsiteY2" fmla="*/ 697040 h 2480690"/>
                  <a:gd name="connsiteX3" fmla="*/ 815054 w 1616202"/>
                  <a:gd name="connsiteY3" fmla="*/ 449389 h 2480690"/>
                  <a:gd name="connsiteX4" fmla="*/ 491204 w 1616202"/>
                  <a:gd name="connsiteY4" fmla="*/ 710660 h 2480690"/>
                  <a:gd name="connsiteX5" fmla="*/ 491204 w 1616202"/>
                  <a:gd name="connsiteY5" fmla="*/ 748760 h 2480690"/>
                  <a:gd name="connsiteX6" fmla="*/ 431959 w 1616202"/>
                  <a:gd name="connsiteY6" fmla="*/ 804577 h 2480690"/>
                  <a:gd name="connsiteX7" fmla="*/ 59150 w 1616202"/>
                  <a:gd name="connsiteY7" fmla="*/ 790575 h 2480690"/>
                  <a:gd name="connsiteX8" fmla="*/ 0 w 1616202"/>
                  <a:gd name="connsiteY8" fmla="*/ 748760 h 2480690"/>
                  <a:gd name="connsiteX9" fmla="*/ 0 w 1616202"/>
                  <a:gd name="connsiteY9" fmla="*/ 710660 h 2480690"/>
                  <a:gd name="connsiteX10" fmla="*/ 825627 w 1616202"/>
                  <a:gd name="connsiteY10" fmla="*/ 0 h 2480690"/>
                  <a:gd name="connsiteX11" fmla="*/ 1616202 w 1616202"/>
                  <a:gd name="connsiteY11" fmla="*/ 679323 h 2480690"/>
                  <a:gd name="connsiteX12" fmla="*/ 992600 w 1616202"/>
                  <a:gd name="connsiteY12" fmla="*/ 1578102 h 2480690"/>
                  <a:gd name="connsiteX13" fmla="*/ 992600 w 1616202"/>
                  <a:gd name="connsiteY13" fmla="*/ 1640872 h 2480690"/>
                  <a:gd name="connsiteX14" fmla="*/ 933355 w 1616202"/>
                  <a:gd name="connsiteY14" fmla="*/ 1700022 h 2480690"/>
                  <a:gd name="connsiteX15" fmla="*/ 564261 w 1616202"/>
                  <a:gd name="connsiteY15" fmla="*/ 1700022 h 2480690"/>
                  <a:gd name="connsiteX16" fmla="*/ 505016 w 1616202"/>
                  <a:gd name="connsiteY16" fmla="*/ 1641158 h 2480690"/>
                  <a:gd name="connsiteX17" fmla="*/ 473678 w 1616202"/>
                  <a:gd name="connsiteY17" fmla="*/ 2202466 h 2480690"/>
                  <a:gd name="connsiteX18" fmla="*/ 773240 w 1616202"/>
                  <a:gd name="connsiteY18" fmla="*/ 1923764 h 2480690"/>
                  <a:gd name="connsiteX19" fmla="*/ 1069372 w 1616202"/>
                  <a:gd name="connsiteY19" fmla="*/ 2202466 h 2480690"/>
                  <a:gd name="connsiteX20" fmla="*/ 769811 w 1616202"/>
                  <a:gd name="connsiteY20" fmla="*/ 2480691 h 2480690"/>
                  <a:gd name="connsiteX21" fmla="*/ 473678 w 1616202"/>
                  <a:gd name="connsiteY21" fmla="*/ 2202466 h 248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16202" h="2480690">
                    <a:moveTo>
                      <a:pt x="505016" y="1641158"/>
                    </a:moveTo>
                    <a:lnTo>
                      <a:pt x="505016" y="1547051"/>
                    </a:lnTo>
                    <a:cubicBezTo>
                      <a:pt x="505016" y="1062800"/>
                      <a:pt x="1118140" y="1042226"/>
                      <a:pt x="1118140" y="697040"/>
                    </a:cubicBezTo>
                    <a:cubicBezTo>
                      <a:pt x="1118140" y="547211"/>
                      <a:pt x="996220" y="449389"/>
                      <a:pt x="815054" y="449389"/>
                    </a:cubicBezTo>
                    <a:cubicBezTo>
                      <a:pt x="616458" y="449389"/>
                      <a:pt x="491204" y="557403"/>
                      <a:pt x="491204" y="710660"/>
                    </a:cubicBezTo>
                    <a:lnTo>
                      <a:pt x="491204" y="748760"/>
                    </a:lnTo>
                    <a:cubicBezTo>
                      <a:pt x="491204" y="786860"/>
                      <a:pt x="470249" y="804577"/>
                      <a:pt x="431959" y="804577"/>
                    </a:cubicBezTo>
                    <a:lnTo>
                      <a:pt x="59150" y="790575"/>
                    </a:lnTo>
                    <a:cubicBezTo>
                      <a:pt x="24384" y="790575"/>
                      <a:pt x="0" y="773144"/>
                      <a:pt x="0" y="748760"/>
                    </a:cubicBezTo>
                    <a:lnTo>
                      <a:pt x="0" y="710660"/>
                    </a:lnTo>
                    <a:cubicBezTo>
                      <a:pt x="0" y="289084"/>
                      <a:pt x="334423" y="0"/>
                      <a:pt x="825627" y="0"/>
                    </a:cubicBezTo>
                    <a:cubicBezTo>
                      <a:pt x="1306354" y="0"/>
                      <a:pt x="1616202" y="271653"/>
                      <a:pt x="1616202" y="679323"/>
                    </a:cubicBezTo>
                    <a:cubicBezTo>
                      <a:pt x="1616202" y="1257586"/>
                      <a:pt x="992600" y="1261110"/>
                      <a:pt x="992600" y="1578102"/>
                    </a:cubicBezTo>
                    <a:lnTo>
                      <a:pt x="992600" y="1640872"/>
                    </a:lnTo>
                    <a:cubicBezTo>
                      <a:pt x="992600" y="1678972"/>
                      <a:pt x="971645" y="1700022"/>
                      <a:pt x="933355" y="1700022"/>
                    </a:cubicBezTo>
                    <a:lnTo>
                      <a:pt x="564261" y="1700022"/>
                    </a:lnTo>
                    <a:cubicBezTo>
                      <a:pt x="525875" y="1700308"/>
                      <a:pt x="505016" y="1679448"/>
                      <a:pt x="505016" y="1641158"/>
                    </a:cubicBezTo>
                    <a:close/>
                    <a:moveTo>
                      <a:pt x="473678" y="2202466"/>
                    </a:moveTo>
                    <a:cubicBezTo>
                      <a:pt x="473678" y="2049209"/>
                      <a:pt x="609505" y="1923764"/>
                      <a:pt x="773240" y="1923764"/>
                    </a:cubicBezTo>
                    <a:cubicBezTo>
                      <a:pt x="930021" y="1923764"/>
                      <a:pt x="1069372" y="2049209"/>
                      <a:pt x="1069372" y="2202466"/>
                    </a:cubicBezTo>
                    <a:cubicBezTo>
                      <a:pt x="1069372" y="2355723"/>
                      <a:pt x="929735" y="2480691"/>
                      <a:pt x="769811" y="2480691"/>
                    </a:cubicBezTo>
                    <a:cubicBezTo>
                      <a:pt x="605885" y="2480691"/>
                      <a:pt x="473678" y="2355342"/>
                      <a:pt x="473678" y="2202466"/>
                    </a:cubicBezTo>
                    <a:close/>
                  </a:path>
                </a:pathLst>
              </a:custGeom>
              <a:solidFill>
                <a:srgbClr val="C53F3F"/>
              </a:solidFill>
              <a:ln w="9525" cap="flat">
                <a:solidFill>
                  <a:srgbClr val="C53F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0C3AD35-ABDD-457C-BECF-DA5020A1A44A}"/>
                  </a:ext>
                </a:extLst>
              </p:cNvPr>
              <p:cNvSpPr/>
              <p:nvPr/>
            </p:nvSpPr>
            <p:spPr>
              <a:xfrm>
                <a:off x="5495925" y="5387149"/>
                <a:ext cx="1040320" cy="232600"/>
              </a:xfrm>
              <a:custGeom>
                <a:avLst/>
                <a:gdLst>
                  <a:gd name="connsiteX0" fmla="*/ 1040321 w 1040320"/>
                  <a:gd name="connsiteY0" fmla="*/ 116300 h 232600"/>
                  <a:gd name="connsiteX1" fmla="*/ 520160 w 1040320"/>
                  <a:gd name="connsiteY1" fmla="*/ 232601 h 232600"/>
                  <a:gd name="connsiteX2" fmla="*/ 0 w 1040320"/>
                  <a:gd name="connsiteY2" fmla="*/ 116300 h 232600"/>
                  <a:gd name="connsiteX3" fmla="*/ 520160 w 1040320"/>
                  <a:gd name="connsiteY3" fmla="*/ 0 h 232600"/>
                  <a:gd name="connsiteX4" fmla="*/ 1040321 w 1040320"/>
                  <a:gd name="connsiteY4" fmla="*/ 116300 h 23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320" h="232600">
                    <a:moveTo>
                      <a:pt x="1040321" y="116300"/>
                    </a:moveTo>
                    <a:cubicBezTo>
                      <a:pt x="1040321" y="180531"/>
                      <a:pt x="807437" y="232601"/>
                      <a:pt x="520160" y="232601"/>
                    </a:cubicBezTo>
                    <a:cubicBezTo>
                      <a:pt x="232884" y="232601"/>
                      <a:pt x="0" y="180531"/>
                      <a:pt x="0" y="116300"/>
                    </a:cubicBezTo>
                    <a:cubicBezTo>
                      <a:pt x="0" y="52069"/>
                      <a:pt x="232884" y="0"/>
                      <a:pt x="520160" y="0"/>
                    </a:cubicBezTo>
                    <a:cubicBezTo>
                      <a:pt x="807437" y="0"/>
                      <a:pt x="1040321" y="52070"/>
                      <a:pt x="1040321" y="1163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aphic 267">
              <a:extLst>
                <a:ext uri="{FF2B5EF4-FFF2-40B4-BE49-F238E27FC236}">
                  <a16:creationId xmlns:a16="http://schemas.microsoft.com/office/drawing/2014/main" id="{6641F049-CC97-4CDE-AA12-94455B1BF2F9}"/>
                </a:ext>
              </a:extLst>
            </p:cNvPr>
            <p:cNvGrpSpPr/>
            <p:nvPr/>
          </p:nvGrpSpPr>
          <p:grpSpPr>
            <a:xfrm>
              <a:off x="5482970" y="1400770"/>
              <a:ext cx="1262461" cy="2420251"/>
              <a:chOff x="5482970" y="1400770"/>
              <a:chExt cx="1262461" cy="2420251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CA1FA4C-CA73-4A29-B7F9-E880B940152C}"/>
                  </a:ext>
                </a:extLst>
              </p:cNvPr>
              <p:cNvSpPr/>
              <p:nvPr/>
            </p:nvSpPr>
            <p:spPr>
              <a:xfrm>
                <a:off x="5482970" y="2865596"/>
                <a:ext cx="208883" cy="136840"/>
              </a:xfrm>
              <a:custGeom>
                <a:avLst/>
                <a:gdLst>
                  <a:gd name="connsiteX0" fmla="*/ 135541 w 208883"/>
                  <a:gd name="connsiteY0" fmla="*/ 0 h 136840"/>
                  <a:gd name="connsiteX1" fmla="*/ 115633 w 208883"/>
                  <a:gd name="connsiteY1" fmla="*/ 43434 h 136840"/>
                  <a:gd name="connsiteX2" fmla="*/ 0 w 208883"/>
                  <a:gd name="connsiteY2" fmla="*/ 64579 h 136840"/>
                  <a:gd name="connsiteX3" fmla="*/ 7525 w 208883"/>
                  <a:gd name="connsiteY3" fmla="*/ 135446 h 136840"/>
                  <a:gd name="connsiteX4" fmla="*/ 22384 w 208883"/>
                  <a:gd name="connsiteY4" fmla="*/ 135446 h 136840"/>
                  <a:gd name="connsiteX5" fmla="*/ 192691 w 208883"/>
                  <a:gd name="connsiteY5" fmla="*/ 91916 h 136840"/>
                  <a:gd name="connsiteX6" fmla="*/ 208883 w 208883"/>
                  <a:gd name="connsiteY6" fmla="*/ 14859 h 13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883" h="136840">
                    <a:moveTo>
                      <a:pt x="135541" y="0"/>
                    </a:moveTo>
                    <a:lnTo>
                      <a:pt x="115633" y="43434"/>
                    </a:lnTo>
                    <a:cubicBezTo>
                      <a:pt x="115633" y="43434"/>
                      <a:pt x="0" y="55912"/>
                      <a:pt x="0" y="64579"/>
                    </a:cubicBezTo>
                    <a:cubicBezTo>
                      <a:pt x="0" y="73247"/>
                      <a:pt x="1238" y="132969"/>
                      <a:pt x="7525" y="135446"/>
                    </a:cubicBezTo>
                    <a:cubicBezTo>
                      <a:pt x="12303" y="137306"/>
                      <a:pt x="17605" y="137306"/>
                      <a:pt x="22384" y="135446"/>
                    </a:cubicBezTo>
                    <a:lnTo>
                      <a:pt x="192691" y="91916"/>
                    </a:lnTo>
                    <a:lnTo>
                      <a:pt x="208883" y="14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DCAACCB-5588-4076-A19F-32BC04AC1947}"/>
                  </a:ext>
                </a:extLst>
              </p:cNvPr>
              <p:cNvSpPr/>
              <p:nvPr/>
            </p:nvSpPr>
            <p:spPr>
              <a:xfrm>
                <a:off x="5493328" y="2926175"/>
                <a:ext cx="183475" cy="93535"/>
              </a:xfrm>
              <a:custGeom>
                <a:avLst/>
                <a:gdLst>
                  <a:gd name="connsiteX0" fmla="*/ 92798 w 183475"/>
                  <a:gd name="connsiteY0" fmla="*/ 17050 h 93535"/>
                  <a:gd name="connsiteX1" fmla="*/ 24694 w 183475"/>
                  <a:gd name="connsiteY1" fmla="*/ 62389 h 93535"/>
                  <a:gd name="connsiteX2" fmla="*/ 4882 w 183475"/>
                  <a:gd name="connsiteY2" fmla="*/ 93535 h 93535"/>
                  <a:gd name="connsiteX3" fmla="*/ 91369 w 183475"/>
                  <a:gd name="connsiteY3" fmla="*/ 60960 h 93535"/>
                  <a:gd name="connsiteX4" fmla="*/ 172141 w 183475"/>
                  <a:gd name="connsiteY4" fmla="*/ 36862 h 93535"/>
                  <a:gd name="connsiteX5" fmla="*/ 183476 w 183475"/>
                  <a:gd name="connsiteY5" fmla="*/ 0 h 9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475" h="93535">
                    <a:moveTo>
                      <a:pt x="92798" y="17050"/>
                    </a:moveTo>
                    <a:cubicBezTo>
                      <a:pt x="71650" y="34375"/>
                      <a:pt x="48837" y="49562"/>
                      <a:pt x="24694" y="62389"/>
                    </a:cubicBezTo>
                    <a:cubicBezTo>
                      <a:pt x="-2833" y="74771"/>
                      <a:pt x="-3881" y="93535"/>
                      <a:pt x="4882" y="93535"/>
                    </a:cubicBezTo>
                    <a:cubicBezTo>
                      <a:pt x="13645" y="93535"/>
                      <a:pt x="91369" y="60960"/>
                      <a:pt x="91369" y="60960"/>
                    </a:cubicBezTo>
                    <a:cubicBezTo>
                      <a:pt x="91369" y="60960"/>
                      <a:pt x="161949" y="42481"/>
                      <a:pt x="172141" y="36862"/>
                    </a:cubicBezTo>
                    <a:cubicBezTo>
                      <a:pt x="182333" y="31242"/>
                      <a:pt x="183476" y="0"/>
                      <a:pt x="183476" y="0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3B9C219-B11E-49B9-B72C-F2A15DBD43DD}"/>
                  </a:ext>
                </a:extLst>
              </p:cNvPr>
              <p:cNvSpPr/>
              <p:nvPr/>
            </p:nvSpPr>
            <p:spPr>
              <a:xfrm>
                <a:off x="5599747" y="2031015"/>
                <a:ext cx="230314" cy="865441"/>
              </a:xfrm>
              <a:custGeom>
                <a:avLst/>
                <a:gdLst>
                  <a:gd name="connsiteX0" fmla="*/ 120491 w 230314"/>
                  <a:gd name="connsiteY0" fmla="*/ 0 h 865441"/>
                  <a:gd name="connsiteX1" fmla="*/ 49435 w 230314"/>
                  <a:gd name="connsiteY1" fmla="*/ 544640 h 865441"/>
                  <a:gd name="connsiteX2" fmla="*/ 0 w 230314"/>
                  <a:gd name="connsiteY2" fmla="*/ 839533 h 865441"/>
                  <a:gd name="connsiteX3" fmla="*/ 109728 w 230314"/>
                  <a:gd name="connsiteY3" fmla="*/ 865441 h 865441"/>
                  <a:gd name="connsiteX4" fmla="*/ 191548 w 230314"/>
                  <a:gd name="connsiteY4" fmla="*/ 516636 h 865441"/>
                  <a:gd name="connsiteX5" fmla="*/ 230315 w 230314"/>
                  <a:gd name="connsiteY5" fmla="*/ 297085 h 865441"/>
                  <a:gd name="connsiteX6" fmla="*/ 120491 w 230314"/>
                  <a:gd name="connsiteY6" fmla="*/ 0 h 86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314" h="865441">
                    <a:moveTo>
                      <a:pt x="120491" y="0"/>
                    </a:moveTo>
                    <a:lnTo>
                      <a:pt x="49435" y="544640"/>
                    </a:lnTo>
                    <a:lnTo>
                      <a:pt x="0" y="839533"/>
                    </a:lnTo>
                    <a:lnTo>
                      <a:pt x="109728" y="865441"/>
                    </a:lnTo>
                    <a:lnTo>
                      <a:pt x="191548" y="516636"/>
                    </a:lnTo>
                    <a:lnTo>
                      <a:pt x="230315" y="297085"/>
                    </a:lnTo>
                    <a:lnTo>
                      <a:pt x="120491" y="0"/>
                    </a:ln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E94C706-2CB9-4469-B996-272EB8B617CF}"/>
                  </a:ext>
                </a:extLst>
              </p:cNvPr>
              <p:cNvSpPr/>
              <p:nvPr/>
            </p:nvSpPr>
            <p:spPr>
              <a:xfrm>
                <a:off x="6158293" y="1596199"/>
                <a:ext cx="137636" cy="118110"/>
              </a:xfrm>
              <a:custGeom>
                <a:avLst/>
                <a:gdLst>
                  <a:gd name="connsiteX0" fmla="*/ 135350 w 137636"/>
                  <a:gd name="connsiteY0" fmla="*/ 40481 h 118110"/>
                  <a:gd name="connsiteX1" fmla="*/ 92012 w 137636"/>
                  <a:gd name="connsiteY1" fmla="*/ 33623 h 118110"/>
                  <a:gd name="connsiteX2" fmla="*/ 3238 w 137636"/>
                  <a:gd name="connsiteY2" fmla="*/ 0 h 118110"/>
                  <a:gd name="connsiteX3" fmla="*/ 0 w 137636"/>
                  <a:gd name="connsiteY3" fmla="*/ 105442 h 118110"/>
                  <a:gd name="connsiteX4" fmla="*/ 137636 w 137636"/>
                  <a:gd name="connsiteY4" fmla="*/ 118110 h 118110"/>
                  <a:gd name="connsiteX5" fmla="*/ 135350 w 137636"/>
                  <a:gd name="connsiteY5" fmla="*/ 40481 h 1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36" h="118110">
                    <a:moveTo>
                      <a:pt x="135350" y="40481"/>
                    </a:moveTo>
                    <a:lnTo>
                      <a:pt x="92012" y="33623"/>
                    </a:lnTo>
                    <a:lnTo>
                      <a:pt x="3238" y="0"/>
                    </a:lnTo>
                    <a:lnTo>
                      <a:pt x="0" y="105442"/>
                    </a:lnTo>
                    <a:lnTo>
                      <a:pt x="137636" y="118110"/>
                    </a:lnTo>
                    <a:lnTo>
                      <a:pt x="135350" y="4048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8C97CAD-300D-4366-B30B-126B921B5C71}"/>
                  </a:ext>
                </a:extLst>
              </p:cNvPr>
              <p:cNvSpPr/>
              <p:nvPr/>
            </p:nvSpPr>
            <p:spPr>
              <a:xfrm>
                <a:off x="5675320" y="3541479"/>
                <a:ext cx="232147" cy="279287"/>
              </a:xfrm>
              <a:custGeom>
                <a:avLst/>
                <a:gdLst>
                  <a:gd name="connsiteX0" fmla="*/ 111688 w 232147"/>
                  <a:gd name="connsiteY0" fmla="*/ 26586 h 279287"/>
                  <a:gd name="connsiteX1" fmla="*/ 21296 w 232147"/>
                  <a:gd name="connsiteY1" fmla="*/ 144696 h 279287"/>
                  <a:gd name="connsiteX2" fmla="*/ 42823 w 232147"/>
                  <a:gd name="connsiteY2" fmla="*/ 276045 h 279287"/>
                  <a:gd name="connsiteX3" fmla="*/ 161218 w 232147"/>
                  <a:gd name="connsiteY3" fmla="*/ 217848 h 279287"/>
                  <a:gd name="connsiteX4" fmla="*/ 195603 w 232147"/>
                  <a:gd name="connsiteY4" fmla="*/ 136123 h 279287"/>
                  <a:gd name="connsiteX5" fmla="*/ 230084 w 232147"/>
                  <a:gd name="connsiteY5" fmla="*/ 28491 h 279287"/>
                  <a:gd name="connsiteX6" fmla="*/ 111688 w 232147"/>
                  <a:gd name="connsiteY6" fmla="*/ 26586 h 27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47" h="279287">
                    <a:moveTo>
                      <a:pt x="111688" y="26586"/>
                    </a:moveTo>
                    <a:cubicBezTo>
                      <a:pt x="79388" y="64247"/>
                      <a:pt x="49211" y="103678"/>
                      <a:pt x="21296" y="144696"/>
                    </a:cubicBezTo>
                    <a:cubicBezTo>
                      <a:pt x="-15375" y="200703"/>
                      <a:pt x="-2421" y="260901"/>
                      <a:pt x="42823" y="276045"/>
                    </a:cubicBezTo>
                    <a:cubicBezTo>
                      <a:pt x="88066" y="291190"/>
                      <a:pt x="146073" y="250137"/>
                      <a:pt x="161218" y="217848"/>
                    </a:cubicBezTo>
                    <a:cubicBezTo>
                      <a:pt x="176363" y="185558"/>
                      <a:pt x="171982" y="168413"/>
                      <a:pt x="195603" y="136123"/>
                    </a:cubicBezTo>
                    <a:cubicBezTo>
                      <a:pt x="219226" y="103833"/>
                      <a:pt x="238657" y="71544"/>
                      <a:pt x="230084" y="28491"/>
                    </a:cubicBezTo>
                    <a:cubicBezTo>
                      <a:pt x="221511" y="-14562"/>
                      <a:pt x="134929" y="-3513"/>
                      <a:pt x="111688" y="2658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BCB1446-7E82-4AC3-9D54-5FAAB8E59F83}"/>
                  </a:ext>
                </a:extLst>
              </p:cNvPr>
              <p:cNvSpPr/>
              <p:nvPr/>
            </p:nvSpPr>
            <p:spPr>
              <a:xfrm>
                <a:off x="5675639" y="3695095"/>
                <a:ext cx="156518" cy="125876"/>
              </a:xfrm>
              <a:custGeom>
                <a:avLst/>
                <a:gdLst>
                  <a:gd name="connsiteX0" fmla="*/ 156518 w 156518"/>
                  <a:gd name="connsiteY0" fmla="*/ 72328 h 125876"/>
                  <a:gd name="connsiteX1" fmla="*/ 145755 w 156518"/>
                  <a:gd name="connsiteY1" fmla="*/ 51659 h 125876"/>
                  <a:gd name="connsiteX2" fmla="*/ 12405 w 156518"/>
                  <a:gd name="connsiteY2" fmla="*/ 6987 h 125876"/>
                  <a:gd name="connsiteX3" fmla="*/ 42694 w 156518"/>
                  <a:gd name="connsiteY3" fmla="*/ 122716 h 125876"/>
                  <a:gd name="connsiteX4" fmla="*/ 156518 w 156518"/>
                  <a:gd name="connsiteY4" fmla="*/ 72328 h 12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518" h="125876">
                    <a:moveTo>
                      <a:pt x="156518" y="72328"/>
                    </a:moveTo>
                    <a:cubicBezTo>
                      <a:pt x="153470" y="65851"/>
                      <a:pt x="149946" y="58993"/>
                      <a:pt x="145755" y="51659"/>
                    </a:cubicBezTo>
                    <a:cubicBezTo>
                      <a:pt x="111179" y="-9206"/>
                      <a:pt x="50505" y="-4348"/>
                      <a:pt x="12405" y="6987"/>
                    </a:cubicBezTo>
                    <a:cubicBezTo>
                      <a:pt x="-12646" y="58136"/>
                      <a:pt x="1641" y="109000"/>
                      <a:pt x="42694" y="122716"/>
                    </a:cubicBezTo>
                    <a:cubicBezTo>
                      <a:pt x="83747" y="136432"/>
                      <a:pt x="136706" y="102903"/>
                      <a:pt x="156518" y="72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4CC9D4E-A5D2-4DB3-8926-E1CBC0F79E09}"/>
                  </a:ext>
                </a:extLst>
              </p:cNvPr>
              <p:cNvSpPr/>
              <p:nvPr/>
            </p:nvSpPr>
            <p:spPr>
              <a:xfrm>
                <a:off x="5676900" y="3570255"/>
                <a:ext cx="230948" cy="250766"/>
              </a:xfrm>
              <a:custGeom>
                <a:avLst/>
                <a:gdLst>
                  <a:gd name="connsiteX0" fmla="*/ 144494 w 230948"/>
                  <a:gd name="connsiteY0" fmla="*/ 176498 h 250766"/>
                  <a:gd name="connsiteX1" fmla="*/ 47625 w 230948"/>
                  <a:gd name="connsiteY1" fmla="*/ 226028 h 250766"/>
                  <a:gd name="connsiteX2" fmla="*/ 0 w 230948"/>
                  <a:gd name="connsiteY2" fmla="*/ 196025 h 250766"/>
                  <a:gd name="connsiteX3" fmla="*/ 41624 w 230948"/>
                  <a:gd name="connsiteY3" fmla="*/ 247555 h 250766"/>
                  <a:gd name="connsiteX4" fmla="*/ 160020 w 230948"/>
                  <a:gd name="connsiteY4" fmla="*/ 189357 h 250766"/>
                  <a:gd name="connsiteX5" fmla="*/ 194405 w 230948"/>
                  <a:gd name="connsiteY5" fmla="*/ 107633 h 250766"/>
                  <a:gd name="connsiteX6" fmla="*/ 228886 w 230948"/>
                  <a:gd name="connsiteY6" fmla="*/ 0 h 250766"/>
                  <a:gd name="connsiteX7" fmla="*/ 185833 w 230948"/>
                  <a:gd name="connsiteY7" fmla="*/ 88202 h 250766"/>
                  <a:gd name="connsiteX8" fmla="*/ 144494 w 230948"/>
                  <a:gd name="connsiteY8" fmla="*/ 176498 h 2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948" h="250766">
                    <a:moveTo>
                      <a:pt x="144494" y="176498"/>
                    </a:moveTo>
                    <a:cubicBezTo>
                      <a:pt x="131636" y="195548"/>
                      <a:pt x="114395" y="247555"/>
                      <a:pt x="47625" y="226028"/>
                    </a:cubicBezTo>
                    <a:cubicBezTo>
                      <a:pt x="29005" y="221248"/>
                      <a:pt x="12351" y="210755"/>
                      <a:pt x="0" y="196025"/>
                    </a:cubicBezTo>
                    <a:cubicBezTo>
                      <a:pt x="2944" y="219720"/>
                      <a:pt x="19078" y="239693"/>
                      <a:pt x="41624" y="247555"/>
                    </a:cubicBezTo>
                    <a:cubicBezTo>
                      <a:pt x="86773" y="262604"/>
                      <a:pt x="144875" y="221647"/>
                      <a:pt x="160020" y="189357"/>
                    </a:cubicBezTo>
                    <a:cubicBezTo>
                      <a:pt x="175165" y="157067"/>
                      <a:pt x="170783" y="139922"/>
                      <a:pt x="194405" y="107633"/>
                    </a:cubicBezTo>
                    <a:cubicBezTo>
                      <a:pt x="218027" y="75343"/>
                      <a:pt x="237458" y="43053"/>
                      <a:pt x="228886" y="0"/>
                    </a:cubicBezTo>
                    <a:cubicBezTo>
                      <a:pt x="228886" y="51626"/>
                      <a:pt x="209836" y="60198"/>
                      <a:pt x="185833" y="88202"/>
                    </a:cubicBezTo>
                    <a:cubicBezTo>
                      <a:pt x="161830" y="116205"/>
                      <a:pt x="157448" y="157067"/>
                      <a:pt x="144494" y="176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CBA6BC-CE21-4632-BE34-C079ABC7EB03}"/>
                  </a:ext>
                </a:extLst>
              </p:cNvPr>
              <p:cNvSpPr/>
              <p:nvPr/>
            </p:nvSpPr>
            <p:spPr>
              <a:xfrm>
                <a:off x="6301772" y="3541479"/>
                <a:ext cx="232147" cy="279287"/>
              </a:xfrm>
              <a:custGeom>
                <a:avLst/>
                <a:gdLst>
                  <a:gd name="connsiteX0" fmla="*/ 120459 w 232147"/>
                  <a:gd name="connsiteY0" fmla="*/ 26586 h 279287"/>
                  <a:gd name="connsiteX1" fmla="*/ 210851 w 232147"/>
                  <a:gd name="connsiteY1" fmla="*/ 144696 h 279287"/>
                  <a:gd name="connsiteX2" fmla="*/ 189325 w 232147"/>
                  <a:gd name="connsiteY2" fmla="*/ 276045 h 279287"/>
                  <a:gd name="connsiteX3" fmla="*/ 70929 w 232147"/>
                  <a:gd name="connsiteY3" fmla="*/ 217848 h 279287"/>
                  <a:gd name="connsiteX4" fmla="*/ 36544 w 232147"/>
                  <a:gd name="connsiteY4" fmla="*/ 136123 h 279287"/>
                  <a:gd name="connsiteX5" fmla="*/ 2063 w 232147"/>
                  <a:gd name="connsiteY5" fmla="*/ 28491 h 279287"/>
                  <a:gd name="connsiteX6" fmla="*/ 120459 w 232147"/>
                  <a:gd name="connsiteY6" fmla="*/ 26586 h 27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47" h="279287">
                    <a:moveTo>
                      <a:pt x="120459" y="26586"/>
                    </a:moveTo>
                    <a:cubicBezTo>
                      <a:pt x="152759" y="64247"/>
                      <a:pt x="182937" y="103678"/>
                      <a:pt x="210851" y="144696"/>
                    </a:cubicBezTo>
                    <a:cubicBezTo>
                      <a:pt x="247522" y="200703"/>
                      <a:pt x="234568" y="260901"/>
                      <a:pt x="189325" y="276045"/>
                    </a:cubicBezTo>
                    <a:cubicBezTo>
                      <a:pt x="144081" y="291190"/>
                      <a:pt x="86074" y="250137"/>
                      <a:pt x="70929" y="217848"/>
                    </a:cubicBezTo>
                    <a:cubicBezTo>
                      <a:pt x="55784" y="185558"/>
                      <a:pt x="60166" y="168413"/>
                      <a:pt x="36544" y="136123"/>
                    </a:cubicBezTo>
                    <a:cubicBezTo>
                      <a:pt x="12922" y="103833"/>
                      <a:pt x="-6509" y="71544"/>
                      <a:pt x="2063" y="28491"/>
                    </a:cubicBezTo>
                    <a:cubicBezTo>
                      <a:pt x="10636" y="-14562"/>
                      <a:pt x="96837" y="-3513"/>
                      <a:pt x="120459" y="2658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354AD14-FDBD-4309-B545-7A12B6311251}"/>
                  </a:ext>
                </a:extLst>
              </p:cNvPr>
              <p:cNvSpPr/>
              <p:nvPr/>
            </p:nvSpPr>
            <p:spPr>
              <a:xfrm>
                <a:off x="6377177" y="3695095"/>
                <a:ext cx="156422" cy="125876"/>
              </a:xfrm>
              <a:custGeom>
                <a:avLst/>
                <a:gdLst>
                  <a:gd name="connsiteX0" fmla="*/ 0 w 156422"/>
                  <a:gd name="connsiteY0" fmla="*/ 72328 h 125876"/>
                  <a:gd name="connsiteX1" fmla="*/ 10668 w 156422"/>
                  <a:gd name="connsiteY1" fmla="*/ 51659 h 125876"/>
                  <a:gd name="connsiteX2" fmla="*/ 144018 w 156422"/>
                  <a:gd name="connsiteY2" fmla="*/ 6987 h 125876"/>
                  <a:gd name="connsiteX3" fmla="*/ 113729 w 156422"/>
                  <a:gd name="connsiteY3" fmla="*/ 122716 h 125876"/>
                  <a:gd name="connsiteX4" fmla="*/ 0 w 156422"/>
                  <a:gd name="connsiteY4" fmla="*/ 72328 h 12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22" h="125876">
                    <a:moveTo>
                      <a:pt x="0" y="72328"/>
                    </a:moveTo>
                    <a:cubicBezTo>
                      <a:pt x="2953" y="65851"/>
                      <a:pt x="6477" y="58993"/>
                      <a:pt x="10668" y="51659"/>
                    </a:cubicBezTo>
                    <a:cubicBezTo>
                      <a:pt x="45244" y="-9206"/>
                      <a:pt x="105918" y="-4348"/>
                      <a:pt x="144018" y="6987"/>
                    </a:cubicBezTo>
                    <a:cubicBezTo>
                      <a:pt x="169069" y="58136"/>
                      <a:pt x="154781" y="109000"/>
                      <a:pt x="113729" y="122716"/>
                    </a:cubicBezTo>
                    <a:cubicBezTo>
                      <a:pt x="72676" y="136432"/>
                      <a:pt x="19717" y="102903"/>
                      <a:pt x="0" y="72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2EA3B4A-FE30-49C3-BA7E-0040EDC27049}"/>
                  </a:ext>
                </a:extLst>
              </p:cNvPr>
              <p:cNvSpPr/>
              <p:nvPr/>
            </p:nvSpPr>
            <p:spPr>
              <a:xfrm>
                <a:off x="6301391" y="3570255"/>
                <a:ext cx="230948" cy="250766"/>
              </a:xfrm>
              <a:custGeom>
                <a:avLst/>
                <a:gdLst>
                  <a:gd name="connsiteX0" fmla="*/ 86455 w 230948"/>
                  <a:gd name="connsiteY0" fmla="*/ 176498 h 250766"/>
                  <a:gd name="connsiteX1" fmla="*/ 183324 w 230948"/>
                  <a:gd name="connsiteY1" fmla="*/ 226028 h 250766"/>
                  <a:gd name="connsiteX2" fmla="*/ 230949 w 230948"/>
                  <a:gd name="connsiteY2" fmla="*/ 196025 h 250766"/>
                  <a:gd name="connsiteX3" fmla="*/ 189325 w 230948"/>
                  <a:gd name="connsiteY3" fmla="*/ 247555 h 250766"/>
                  <a:gd name="connsiteX4" fmla="*/ 70929 w 230948"/>
                  <a:gd name="connsiteY4" fmla="*/ 189357 h 250766"/>
                  <a:gd name="connsiteX5" fmla="*/ 36544 w 230948"/>
                  <a:gd name="connsiteY5" fmla="*/ 107633 h 250766"/>
                  <a:gd name="connsiteX6" fmla="*/ 2063 w 230948"/>
                  <a:gd name="connsiteY6" fmla="*/ 0 h 250766"/>
                  <a:gd name="connsiteX7" fmla="*/ 45116 w 230948"/>
                  <a:gd name="connsiteY7" fmla="*/ 88202 h 250766"/>
                  <a:gd name="connsiteX8" fmla="*/ 86455 w 230948"/>
                  <a:gd name="connsiteY8" fmla="*/ 176498 h 2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948" h="250766">
                    <a:moveTo>
                      <a:pt x="86455" y="176498"/>
                    </a:moveTo>
                    <a:cubicBezTo>
                      <a:pt x="99313" y="195548"/>
                      <a:pt x="116554" y="247555"/>
                      <a:pt x="183324" y="226028"/>
                    </a:cubicBezTo>
                    <a:cubicBezTo>
                      <a:pt x="201943" y="221248"/>
                      <a:pt x="218598" y="210755"/>
                      <a:pt x="230949" y="196025"/>
                    </a:cubicBezTo>
                    <a:cubicBezTo>
                      <a:pt x="228005" y="219720"/>
                      <a:pt x="211871" y="239693"/>
                      <a:pt x="189325" y="247555"/>
                    </a:cubicBezTo>
                    <a:cubicBezTo>
                      <a:pt x="144176" y="262604"/>
                      <a:pt x="86074" y="221647"/>
                      <a:pt x="70929" y="189357"/>
                    </a:cubicBezTo>
                    <a:cubicBezTo>
                      <a:pt x="55784" y="157067"/>
                      <a:pt x="60166" y="139922"/>
                      <a:pt x="36544" y="107633"/>
                    </a:cubicBezTo>
                    <a:cubicBezTo>
                      <a:pt x="12922" y="75343"/>
                      <a:pt x="-6509" y="43053"/>
                      <a:pt x="2063" y="0"/>
                    </a:cubicBezTo>
                    <a:cubicBezTo>
                      <a:pt x="2063" y="51626"/>
                      <a:pt x="21113" y="60198"/>
                      <a:pt x="45116" y="88202"/>
                    </a:cubicBezTo>
                    <a:cubicBezTo>
                      <a:pt x="69119" y="116205"/>
                      <a:pt x="73501" y="157067"/>
                      <a:pt x="86455" y="176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49F7361-729D-402B-8F0B-60CD045DD6A4}"/>
                  </a:ext>
                </a:extLst>
              </p:cNvPr>
              <p:cNvSpPr/>
              <p:nvPr/>
            </p:nvSpPr>
            <p:spPr>
              <a:xfrm>
                <a:off x="5692330" y="2657687"/>
                <a:ext cx="830865" cy="947323"/>
              </a:xfrm>
              <a:custGeom>
                <a:avLst/>
                <a:gdLst>
                  <a:gd name="connsiteX0" fmla="*/ 830866 w 830865"/>
                  <a:gd name="connsiteY0" fmla="*/ 167714 h 947323"/>
                  <a:gd name="connsiteX1" fmla="*/ 764191 w 830865"/>
                  <a:gd name="connsiteY1" fmla="*/ 85894 h 947323"/>
                  <a:gd name="connsiteX2" fmla="*/ 415385 w 830865"/>
                  <a:gd name="connsiteY2" fmla="*/ 6360 h 947323"/>
                  <a:gd name="connsiteX3" fmla="*/ 66675 w 830865"/>
                  <a:gd name="connsiteY3" fmla="*/ 85894 h 947323"/>
                  <a:gd name="connsiteX4" fmla="*/ 0 w 830865"/>
                  <a:gd name="connsiteY4" fmla="*/ 167714 h 947323"/>
                  <a:gd name="connsiteX5" fmla="*/ 84011 w 830865"/>
                  <a:gd name="connsiteY5" fmla="*/ 906092 h 947323"/>
                  <a:gd name="connsiteX6" fmla="*/ 142113 w 830865"/>
                  <a:gd name="connsiteY6" fmla="*/ 946954 h 947323"/>
                  <a:gd name="connsiteX7" fmla="*/ 227838 w 830865"/>
                  <a:gd name="connsiteY7" fmla="*/ 916855 h 947323"/>
                  <a:gd name="connsiteX8" fmla="*/ 251555 w 830865"/>
                  <a:gd name="connsiteY8" fmla="*/ 324876 h 947323"/>
                  <a:gd name="connsiteX9" fmla="*/ 365855 w 830865"/>
                  <a:gd name="connsiteY9" fmla="*/ 253820 h 947323"/>
                  <a:gd name="connsiteX10" fmla="*/ 389477 w 830865"/>
                  <a:gd name="connsiteY10" fmla="*/ 250486 h 947323"/>
                  <a:gd name="connsiteX11" fmla="*/ 389477 w 830865"/>
                  <a:gd name="connsiteY11" fmla="*/ 251629 h 947323"/>
                  <a:gd name="connsiteX12" fmla="*/ 441198 w 830865"/>
                  <a:gd name="connsiteY12" fmla="*/ 251629 h 947323"/>
                  <a:gd name="connsiteX13" fmla="*/ 441198 w 830865"/>
                  <a:gd name="connsiteY13" fmla="*/ 250486 h 947323"/>
                  <a:gd name="connsiteX14" fmla="*/ 464820 w 830865"/>
                  <a:gd name="connsiteY14" fmla="*/ 253820 h 947323"/>
                  <a:gd name="connsiteX15" fmla="*/ 579120 w 830865"/>
                  <a:gd name="connsiteY15" fmla="*/ 324876 h 947323"/>
                  <a:gd name="connsiteX16" fmla="*/ 602837 w 830865"/>
                  <a:gd name="connsiteY16" fmla="*/ 916855 h 947323"/>
                  <a:gd name="connsiteX17" fmla="*/ 688562 w 830865"/>
                  <a:gd name="connsiteY17" fmla="*/ 946954 h 947323"/>
                  <a:gd name="connsiteX18" fmla="*/ 746665 w 830865"/>
                  <a:gd name="connsiteY18" fmla="*/ 906092 h 947323"/>
                  <a:gd name="connsiteX19" fmla="*/ 830866 w 830865"/>
                  <a:gd name="connsiteY19" fmla="*/ 167714 h 94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0865" h="947323">
                    <a:moveTo>
                      <a:pt x="830866" y="167714"/>
                    </a:moveTo>
                    <a:cubicBezTo>
                      <a:pt x="830866" y="128947"/>
                      <a:pt x="764191" y="85894"/>
                      <a:pt x="764191" y="85894"/>
                    </a:cubicBezTo>
                    <a:cubicBezTo>
                      <a:pt x="663702" y="-16309"/>
                      <a:pt x="482346" y="-2784"/>
                      <a:pt x="415385" y="6360"/>
                    </a:cubicBezTo>
                    <a:cubicBezTo>
                      <a:pt x="348710" y="-3165"/>
                      <a:pt x="167164" y="-16309"/>
                      <a:pt x="66675" y="85894"/>
                    </a:cubicBezTo>
                    <a:cubicBezTo>
                      <a:pt x="66675" y="85894"/>
                      <a:pt x="0" y="128947"/>
                      <a:pt x="0" y="167714"/>
                    </a:cubicBezTo>
                    <a:cubicBezTo>
                      <a:pt x="0" y="206480"/>
                      <a:pt x="84011" y="906092"/>
                      <a:pt x="84011" y="906092"/>
                    </a:cubicBezTo>
                    <a:cubicBezTo>
                      <a:pt x="84011" y="906092"/>
                      <a:pt x="81820" y="942668"/>
                      <a:pt x="142113" y="946954"/>
                    </a:cubicBezTo>
                    <a:cubicBezTo>
                      <a:pt x="202406" y="951240"/>
                      <a:pt x="227838" y="916855"/>
                      <a:pt x="227838" y="916855"/>
                    </a:cubicBezTo>
                    <a:lnTo>
                      <a:pt x="251555" y="324876"/>
                    </a:lnTo>
                    <a:cubicBezTo>
                      <a:pt x="251555" y="324876"/>
                      <a:pt x="348425" y="255915"/>
                      <a:pt x="365855" y="253820"/>
                    </a:cubicBezTo>
                    <a:cubicBezTo>
                      <a:pt x="372142" y="252962"/>
                      <a:pt x="380333" y="251629"/>
                      <a:pt x="389477" y="250486"/>
                    </a:cubicBezTo>
                    <a:lnTo>
                      <a:pt x="389477" y="251629"/>
                    </a:lnTo>
                    <a:cubicBezTo>
                      <a:pt x="406534" y="248072"/>
                      <a:pt x="424141" y="248072"/>
                      <a:pt x="441198" y="251629"/>
                    </a:cubicBezTo>
                    <a:lnTo>
                      <a:pt x="441198" y="250486"/>
                    </a:lnTo>
                    <a:cubicBezTo>
                      <a:pt x="450723" y="251629"/>
                      <a:pt x="458438" y="252962"/>
                      <a:pt x="464820" y="253820"/>
                    </a:cubicBezTo>
                    <a:cubicBezTo>
                      <a:pt x="482060" y="255915"/>
                      <a:pt x="579120" y="324876"/>
                      <a:pt x="579120" y="324876"/>
                    </a:cubicBezTo>
                    <a:lnTo>
                      <a:pt x="602837" y="916855"/>
                    </a:lnTo>
                    <a:cubicBezTo>
                      <a:pt x="602837" y="916855"/>
                      <a:pt x="628650" y="951240"/>
                      <a:pt x="688562" y="946954"/>
                    </a:cubicBezTo>
                    <a:cubicBezTo>
                      <a:pt x="748475" y="942668"/>
                      <a:pt x="746665" y="906092"/>
                      <a:pt x="746665" y="906092"/>
                    </a:cubicBezTo>
                    <a:cubicBezTo>
                      <a:pt x="746665" y="906092"/>
                      <a:pt x="830866" y="206480"/>
                      <a:pt x="830866" y="1677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3396117-46B2-4D4F-8C53-8BEFC0F430B7}"/>
                  </a:ext>
                </a:extLst>
              </p:cNvPr>
              <p:cNvSpPr/>
              <p:nvPr/>
            </p:nvSpPr>
            <p:spPr>
              <a:xfrm>
                <a:off x="6270242" y="2786633"/>
                <a:ext cx="50642" cy="195929"/>
              </a:xfrm>
              <a:custGeom>
                <a:avLst/>
                <a:gdLst>
                  <a:gd name="connsiteX0" fmla="*/ 1113 w 50642"/>
                  <a:gd name="connsiteY0" fmla="*/ 195929 h 195929"/>
                  <a:gd name="connsiteX1" fmla="*/ 50643 w 50642"/>
                  <a:gd name="connsiteY1" fmla="*/ 0 h 19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642" h="195929">
                    <a:moveTo>
                      <a:pt x="1113" y="195929"/>
                    </a:moveTo>
                    <a:cubicBezTo>
                      <a:pt x="1113" y="195929"/>
                      <a:pt x="-11841" y="53816"/>
                      <a:pt x="50643" y="0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3BE9B03-D82A-4EAE-BED5-B80A54A33CEF}"/>
                  </a:ext>
                </a:extLst>
              </p:cNvPr>
              <p:cNvSpPr/>
              <p:nvPr/>
            </p:nvSpPr>
            <p:spPr>
              <a:xfrm>
                <a:off x="5903213" y="2760821"/>
                <a:ext cx="42576" cy="221741"/>
              </a:xfrm>
              <a:custGeom>
                <a:avLst/>
                <a:gdLst>
                  <a:gd name="connsiteX0" fmla="*/ 40958 w 42576"/>
                  <a:gd name="connsiteY0" fmla="*/ 221742 h 221741"/>
                  <a:gd name="connsiteX1" fmla="*/ 34481 w 42576"/>
                  <a:gd name="connsiteY1" fmla="*/ 60293 h 221741"/>
                  <a:gd name="connsiteX2" fmla="*/ 0 w 42576"/>
                  <a:gd name="connsiteY2" fmla="*/ 0 h 2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576" h="221741">
                    <a:moveTo>
                      <a:pt x="40958" y="221742"/>
                    </a:moveTo>
                    <a:cubicBezTo>
                      <a:pt x="40958" y="221742"/>
                      <a:pt x="47435" y="103346"/>
                      <a:pt x="34481" y="60293"/>
                    </a:cubicBezTo>
                    <a:cubicBezTo>
                      <a:pt x="21527" y="17240"/>
                      <a:pt x="0" y="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97CB253F-C689-4511-AAA2-58E10D960F6A}"/>
                  </a:ext>
                </a:extLst>
              </p:cNvPr>
              <p:cNvSpPr/>
              <p:nvPr/>
            </p:nvSpPr>
            <p:spPr>
              <a:xfrm>
                <a:off x="6023800" y="2700528"/>
                <a:ext cx="81819" cy="146399"/>
              </a:xfrm>
              <a:custGeom>
                <a:avLst/>
                <a:gdLst>
                  <a:gd name="connsiteX0" fmla="*/ 0 w 81819"/>
                  <a:gd name="connsiteY0" fmla="*/ 0 h 146399"/>
                  <a:gd name="connsiteX1" fmla="*/ 81820 w 81819"/>
                  <a:gd name="connsiteY1" fmla="*/ 146399 h 14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819" h="146399">
                    <a:moveTo>
                      <a:pt x="0" y="0"/>
                    </a:moveTo>
                    <a:cubicBezTo>
                      <a:pt x="0" y="0"/>
                      <a:pt x="68866" y="79629"/>
                      <a:pt x="81820" y="146399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AC1DD30-8E40-4C06-B675-11E5A2854E12}"/>
                  </a:ext>
                </a:extLst>
              </p:cNvPr>
              <p:cNvSpPr/>
              <p:nvPr/>
            </p:nvSpPr>
            <p:spPr>
              <a:xfrm>
                <a:off x="6131433" y="2705100"/>
                <a:ext cx="43052" cy="75342"/>
              </a:xfrm>
              <a:custGeom>
                <a:avLst/>
                <a:gdLst>
                  <a:gd name="connsiteX0" fmla="*/ 43053 w 43052"/>
                  <a:gd name="connsiteY0" fmla="*/ 0 h 75342"/>
                  <a:gd name="connsiteX1" fmla="*/ 0 w 43052"/>
                  <a:gd name="connsiteY1" fmla="*/ 75343 h 7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52" h="75342">
                    <a:moveTo>
                      <a:pt x="43053" y="0"/>
                    </a:moveTo>
                    <a:cubicBezTo>
                      <a:pt x="43053" y="0"/>
                      <a:pt x="4286" y="43053"/>
                      <a:pt x="0" y="75343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759602F-AFC4-405F-91BD-0C2F77CC21DB}"/>
                  </a:ext>
                </a:extLst>
              </p:cNvPr>
              <p:cNvSpPr/>
              <p:nvPr/>
            </p:nvSpPr>
            <p:spPr>
              <a:xfrm>
                <a:off x="5898927" y="1865746"/>
                <a:ext cx="392666" cy="834495"/>
              </a:xfrm>
              <a:custGeom>
                <a:avLst/>
                <a:gdLst>
                  <a:gd name="connsiteX0" fmla="*/ 178689 w 392666"/>
                  <a:gd name="connsiteY0" fmla="*/ 1725 h 834495"/>
                  <a:gd name="connsiteX1" fmla="*/ 94774 w 392666"/>
                  <a:gd name="connsiteY1" fmla="*/ 14584 h 834495"/>
                  <a:gd name="connsiteX2" fmla="*/ 0 w 392666"/>
                  <a:gd name="connsiteY2" fmla="*/ 115453 h 834495"/>
                  <a:gd name="connsiteX3" fmla="*/ 38767 w 392666"/>
                  <a:gd name="connsiteY3" fmla="*/ 800015 h 834495"/>
                  <a:gd name="connsiteX4" fmla="*/ 202406 w 392666"/>
                  <a:gd name="connsiteY4" fmla="*/ 834496 h 834495"/>
                  <a:gd name="connsiteX5" fmla="*/ 383381 w 392666"/>
                  <a:gd name="connsiteY5" fmla="*/ 791443 h 834495"/>
                  <a:gd name="connsiteX6" fmla="*/ 385572 w 392666"/>
                  <a:gd name="connsiteY6" fmla="*/ 42301 h 834495"/>
                  <a:gd name="connsiteX7" fmla="*/ 178689 w 392666"/>
                  <a:gd name="connsiteY7" fmla="*/ 1725 h 83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2666" h="834495">
                    <a:moveTo>
                      <a:pt x="178689" y="1725"/>
                    </a:moveTo>
                    <a:cubicBezTo>
                      <a:pt x="178689" y="1725"/>
                      <a:pt x="116300" y="-6943"/>
                      <a:pt x="94774" y="14584"/>
                    </a:cubicBezTo>
                    <a:cubicBezTo>
                      <a:pt x="73247" y="36110"/>
                      <a:pt x="0" y="115453"/>
                      <a:pt x="0" y="115453"/>
                    </a:cubicBezTo>
                    <a:lnTo>
                      <a:pt x="38767" y="800015"/>
                    </a:lnTo>
                    <a:cubicBezTo>
                      <a:pt x="38767" y="800015"/>
                      <a:pt x="127063" y="834496"/>
                      <a:pt x="202406" y="834496"/>
                    </a:cubicBezTo>
                    <a:cubicBezTo>
                      <a:pt x="277749" y="834496"/>
                      <a:pt x="363855" y="806492"/>
                      <a:pt x="383381" y="791443"/>
                    </a:cubicBezTo>
                    <a:cubicBezTo>
                      <a:pt x="402907" y="776393"/>
                      <a:pt x="385572" y="42301"/>
                      <a:pt x="385572" y="42301"/>
                    </a:cubicBezTo>
                    <a:cubicBezTo>
                      <a:pt x="385572" y="42301"/>
                      <a:pt x="225647" y="-4752"/>
                      <a:pt x="178689" y="1725"/>
                    </a:cubicBezTo>
                    <a:close/>
                  </a:path>
                </a:pathLst>
              </a:custGeom>
              <a:solidFill>
                <a:srgbClr val="C53F3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35D00A4-2333-427A-AFAC-8FEF7E68DB94}"/>
                  </a:ext>
                </a:extLst>
              </p:cNvPr>
              <p:cNvSpPr/>
              <p:nvPr/>
            </p:nvSpPr>
            <p:spPr>
              <a:xfrm>
                <a:off x="6157626" y="1620474"/>
                <a:ext cx="587805" cy="1120915"/>
              </a:xfrm>
              <a:custGeom>
                <a:avLst/>
                <a:gdLst>
                  <a:gd name="connsiteX0" fmla="*/ 34099 w 587805"/>
                  <a:gd name="connsiteY0" fmla="*/ 262046 h 1120915"/>
                  <a:gd name="connsiteX1" fmla="*/ 133064 w 587805"/>
                  <a:gd name="connsiteY1" fmla="*/ 253378 h 1120915"/>
                  <a:gd name="connsiteX2" fmla="*/ 218789 w 587805"/>
                  <a:gd name="connsiteY2" fmla="*/ 255569 h 1120915"/>
                  <a:gd name="connsiteX3" fmla="*/ 326422 w 587805"/>
                  <a:gd name="connsiteY3" fmla="*/ 152223 h 1120915"/>
                  <a:gd name="connsiteX4" fmla="*/ 109823 w 587805"/>
                  <a:gd name="connsiteY4" fmla="*/ 102693 h 1120915"/>
                  <a:gd name="connsiteX5" fmla="*/ 127063 w 587805"/>
                  <a:gd name="connsiteY5" fmla="*/ 3728 h 1120915"/>
                  <a:gd name="connsiteX6" fmla="*/ 365951 w 587805"/>
                  <a:gd name="connsiteY6" fmla="*/ 8014 h 1120915"/>
                  <a:gd name="connsiteX7" fmla="*/ 576929 w 587805"/>
                  <a:gd name="connsiteY7" fmla="*/ 61831 h 1120915"/>
                  <a:gd name="connsiteX8" fmla="*/ 585502 w 587805"/>
                  <a:gd name="connsiteY8" fmla="*/ 102693 h 1120915"/>
                  <a:gd name="connsiteX9" fmla="*/ 316039 w 587805"/>
                  <a:gd name="connsiteY9" fmla="*/ 401968 h 1120915"/>
                  <a:gd name="connsiteX10" fmla="*/ 204121 w 587805"/>
                  <a:gd name="connsiteY10" fmla="*/ 524650 h 1120915"/>
                  <a:gd name="connsiteX11" fmla="*/ 176498 w 587805"/>
                  <a:gd name="connsiteY11" fmla="*/ 1004710 h 1120915"/>
                  <a:gd name="connsiteX12" fmla="*/ 260509 w 587805"/>
                  <a:gd name="connsiteY12" fmla="*/ 1056336 h 1120915"/>
                  <a:gd name="connsiteX13" fmla="*/ 288512 w 587805"/>
                  <a:gd name="connsiteY13" fmla="*/ 1120915 h 1120915"/>
                  <a:gd name="connsiteX14" fmla="*/ 122682 w 587805"/>
                  <a:gd name="connsiteY14" fmla="*/ 1062813 h 1120915"/>
                  <a:gd name="connsiteX15" fmla="*/ 60293 w 587805"/>
                  <a:gd name="connsiteY15" fmla="*/ 1043763 h 1120915"/>
                  <a:gd name="connsiteX16" fmla="*/ 0 w 587805"/>
                  <a:gd name="connsiteY16" fmla="*/ 456070 h 1120915"/>
                  <a:gd name="connsiteX17" fmla="*/ 2191 w 587805"/>
                  <a:gd name="connsiteY17" fmla="*/ 273095 h 1120915"/>
                  <a:gd name="connsiteX18" fmla="*/ 34099 w 587805"/>
                  <a:gd name="connsiteY18" fmla="*/ 262046 h 112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7805" h="1120915">
                    <a:moveTo>
                      <a:pt x="34099" y="262046"/>
                    </a:moveTo>
                    <a:cubicBezTo>
                      <a:pt x="66872" y="257070"/>
                      <a:pt x="99926" y="254175"/>
                      <a:pt x="133064" y="253378"/>
                    </a:cubicBezTo>
                    <a:cubicBezTo>
                      <a:pt x="176117" y="253378"/>
                      <a:pt x="218789" y="255569"/>
                      <a:pt x="218789" y="255569"/>
                    </a:cubicBezTo>
                    <a:lnTo>
                      <a:pt x="326422" y="152223"/>
                    </a:lnTo>
                    <a:lnTo>
                      <a:pt x="109823" y="102693"/>
                    </a:lnTo>
                    <a:lnTo>
                      <a:pt x="127063" y="3728"/>
                    </a:lnTo>
                    <a:cubicBezTo>
                      <a:pt x="127063" y="3728"/>
                      <a:pt x="286321" y="-7035"/>
                      <a:pt x="365951" y="8014"/>
                    </a:cubicBezTo>
                    <a:cubicBezTo>
                      <a:pt x="445580" y="23064"/>
                      <a:pt x="570452" y="61831"/>
                      <a:pt x="576929" y="61831"/>
                    </a:cubicBezTo>
                    <a:cubicBezTo>
                      <a:pt x="583406" y="61831"/>
                      <a:pt x="591979" y="85548"/>
                      <a:pt x="585502" y="102693"/>
                    </a:cubicBezTo>
                    <a:cubicBezTo>
                      <a:pt x="579025" y="119838"/>
                      <a:pt x="376523" y="343866"/>
                      <a:pt x="316039" y="401968"/>
                    </a:cubicBezTo>
                    <a:cubicBezTo>
                      <a:pt x="276474" y="440743"/>
                      <a:pt x="239110" y="481701"/>
                      <a:pt x="204121" y="524650"/>
                    </a:cubicBezTo>
                    <a:lnTo>
                      <a:pt x="176498" y="1004710"/>
                    </a:lnTo>
                    <a:cubicBezTo>
                      <a:pt x="176498" y="1004710"/>
                      <a:pt x="247555" y="1043477"/>
                      <a:pt x="260509" y="1056336"/>
                    </a:cubicBezTo>
                    <a:cubicBezTo>
                      <a:pt x="273463" y="1069195"/>
                      <a:pt x="288512" y="1120915"/>
                      <a:pt x="288512" y="1120915"/>
                    </a:cubicBezTo>
                    <a:cubicBezTo>
                      <a:pt x="288512" y="1120915"/>
                      <a:pt x="157163" y="1067099"/>
                      <a:pt x="122682" y="1062813"/>
                    </a:cubicBezTo>
                    <a:cubicBezTo>
                      <a:pt x="88202" y="1058527"/>
                      <a:pt x="66770" y="1056336"/>
                      <a:pt x="60293" y="1043763"/>
                    </a:cubicBezTo>
                    <a:cubicBezTo>
                      <a:pt x="53816" y="1031190"/>
                      <a:pt x="0" y="456070"/>
                      <a:pt x="0" y="456070"/>
                    </a:cubicBezTo>
                    <a:lnTo>
                      <a:pt x="2191" y="273095"/>
                    </a:lnTo>
                    <a:cubicBezTo>
                      <a:pt x="2191" y="273095"/>
                      <a:pt x="1810" y="262046"/>
                      <a:pt x="34099" y="26204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5344941-9E36-47C0-9374-D404AA911FC8}"/>
                  </a:ext>
                </a:extLst>
              </p:cNvPr>
              <p:cNvSpPr/>
              <p:nvPr/>
            </p:nvSpPr>
            <p:spPr>
              <a:xfrm>
                <a:off x="6204584" y="2177414"/>
                <a:ext cx="124872" cy="73152"/>
              </a:xfrm>
              <a:custGeom>
                <a:avLst/>
                <a:gdLst>
                  <a:gd name="connsiteX0" fmla="*/ 116300 w 124872"/>
                  <a:gd name="connsiteY0" fmla="*/ 0 h 73152"/>
                  <a:gd name="connsiteX1" fmla="*/ 0 w 124872"/>
                  <a:gd name="connsiteY1" fmla="*/ 15050 h 73152"/>
                  <a:gd name="connsiteX2" fmla="*/ 10763 w 124872"/>
                  <a:gd name="connsiteY2" fmla="*/ 58102 h 73152"/>
                  <a:gd name="connsiteX3" fmla="*/ 68961 w 124872"/>
                  <a:gd name="connsiteY3" fmla="*/ 73152 h 73152"/>
                  <a:gd name="connsiteX4" fmla="*/ 124873 w 124872"/>
                  <a:gd name="connsiteY4" fmla="*/ 47339 h 73152"/>
                  <a:gd name="connsiteX5" fmla="*/ 116300 w 124872"/>
                  <a:gd name="connsiteY5" fmla="*/ 0 h 7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72" h="73152">
                    <a:moveTo>
                      <a:pt x="116300" y="0"/>
                    </a:moveTo>
                    <a:lnTo>
                      <a:pt x="0" y="15050"/>
                    </a:lnTo>
                    <a:lnTo>
                      <a:pt x="10763" y="58102"/>
                    </a:lnTo>
                    <a:lnTo>
                      <a:pt x="68961" y="73152"/>
                    </a:lnTo>
                    <a:lnTo>
                      <a:pt x="124873" y="47339"/>
                    </a:lnTo>
                    <a:lnTo>
                      <a:pt x="11630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66466C2-D358-4D41-981A-417E82A5A1DA}"/>
                  </a:ext>
                </a:extLst>
              </p:cNvPr>
              <p:cNvSpPr/>
              <p:nvPr/>
            </p:nvSpPr>
            <p:spPr>
              <a:xfrm>
                <a:off x="6361747" y="1919097"/>
                <a:ext cx="66770" cy="226028"/>
              </a:xfrm>
              <a:custGeom>
                <a:avLst/>
                <a:gdLst>
                  <a:gd name="connsiteX0" fmla="*/ 25813 w 66770"/>
                  <a:gd name="connsiteY0" fmla="*/ 0 h 226028"/>
                  <a:gd name="connsiteX1" fmla="*/ 0 w 66770"/>
                  <a:gd name="connsiteY1" fmla="*/ 226028 h 226028"/>
                  <a:gd name="connsiteX2" fmla="*/ 66770 w 66770"/>
                  <a:gd name="connsiteY2" fmla="*/ 34480 h 22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70" h="226028">
                    <a:moveTo>
                      <a:pt x="25813" y="0"/>
                    </a:moveTo>
                    <a:lnTo>
                      <a:pt x="0" y="226028"/>
                    </a:lnTo>
                    <a:lnTo>
                      <a:pt x="66770" y="3448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F06B920-EE92-4EB2-A171-DB14A1877A95}"/>
                  </a:ext>
                </a:extLst>
              </p:cNvPr>
              <p:cNvSpPr/>
              <p:nvPr/>
            </p:nvSpPr>
            <p:spPr>
              <a:xfrm>
                <a:off x="6484429" y="1751171"/>
                <a:ext cx="135635" cy="23248"/>
              </a:xfrm>
              <a:custGeom>
                <a:avLst/>
                <a:gdLst>
                  <a:gd name="connsiteX0" fmla="*/ 0 w 135635"/>
                  <a:gd name="connsiteY0" fmla="*/ 21527 h 23248"/>
                  <a:gd name="connsiteX1" fmla="*/ 135636 w 135635"/>
                  <a:gd name="connsiteY1" fmla="*/ 0 h 2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635" h="23248">
                    <a:moveTo>
                      <a:pt x="0" y="21527"/>
                    </a:moveTo>
                    <a:cubicBezTo>
                      <a:pt x="0" y="21527"/>
                      <a:pt x="53816" y="32290"/>
                      <a:pt x="135636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3947FE3-EA1E-48EF-94B5-2DCC59C17964}"/>
                  </a:ext>
                </a:extLst>
              </p:cNvPr>
              <p:cNvSpPr/>
              <p:nvPr/>
            </p:nvSpPr>
            <p:spPr>
              <a:xfrm>
                <a:off x="6540436" y="1779174"/>
                <a:ext cx="105441" cy="8760"/>
              </a:xfrm>
              <a:custGeom>
                <a:avLst/>
                <a:gdLst>
                  <a:gd name="connsiteX0" fmla="*/ 0 w 105441"/>
                  <a:gd name="connsiteY0" fmla="*/ 8573 h 8760"/>
                  <a:gd name="connsiteX1" fmla="*/ 105442 w 105441"/>
                  <a:gd name="connsiteY1" fmla="*/ 0 h 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41" h="8760">
                    <a:moveTo>
                      <a:pt x="0" y="8573"/>
                    </a:moveTo>
                    <a:cubicBezTo>
                      <a:pt x="35354" y="9557"/>
                      <a:pt x="70711" y="6682"/>
                      <a:pt x="105442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C440F5A-B9B2-4D2E-B27E-C27B8BC298C2}"/>
                  </a:ext>
                </a:extLst>
              </p:cNvPr>
              <p:cNvSpPr/>
              <p:nvPr/>
            </p:nvSpPr>
            <p:spPr>
              <a:xfrm>
                <a:off x="6004464" y="1865280"/>
                <a:ext cx="154971" cy="198035"/>
              </a:xfrm>
              <a:custGeom>
                <a:avLst/>
                <a:gdLst>
                  <a:gd name="connsiteX0" fmla="*/ 0 w 154971"/>
                  <a:gd name="connsiteY0" fmla="*/ 0 h 198035"/>
                  <a:gd name="connsiteX1" fmla="*/ 10763 w 154971"/>
                  <a:gd name="connsiteY1" fmla="*/ 157163 h 198035"/>
                  <a:gd name="connsiteX2" fmla="*/ 94679 w 154971"/>
                  <a:gd name="connsiteY2" fmla="*/ 198025 h 198035"/>
                  <a:gd name="connsiteX3" fmla="*/ 154972 w 154971"/>
                  <a:gd name="connsiteY3" fmla="*/ 157163 h 198035"/>
                  <a:gd name="connsiteX4" fmla="*/ 154972 w 154971"/>
                  <a:gd name="connsiteY4" fmla="*/ 28003 h 19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71" h="198035">
                    <a:moveTo>
                      <a:pt x="0" y="0"/>
                    </a:moveTo>
                    <a:lnTo>
                      <a:pt x="10763" y="157163"/>
                    </a:lnTo>
                    <a:cubicBezTo>
                      <a:pt x="30661" y="183334"/>
                      <a:pt x="61806" y="198499"/>
                      <a:pt x="94679" y="198025"/>
                    </a:cubicBezTo>
                    <a:cubicBezTo>
                      <a:pt x="148495" y="195929"/>
                      <a:pt x="154972" y="157163"/>
                      <a:pt x="154972" y="157163"/>
                    </a:cubicBezTo>
                    <a:lnTo>
                      <a:pt x="154972" y="2800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78FB18C-1907-426C-A729-4E0BDEEAAFC6}"/>
                  </a:ext>
                </a:extLst>
              </p:cNvPr>
              <p:cNvSpPr/>
              <p:nvPr/>
            </p:nvSpPr>
            <p:spPr>
              <a:xfrm>
                <a:off x="6157245" y="1859905"/>
                <a:ext cx="111690" cy="216544"/>
              </a:xfrm>
              <a:custGeom>
                <a:avLst/>
                <a:gdLst>
                  <a:gd name="connsiteX0" fmla="*/ 4286 w 111690"/>
                  <a:gd name="connsiteY0" fmla="*/ 87195 h 216544"/>
                  <a:gd name="connsiteX1" fmla="*/ 0 w 111690"/>
                  <a:gd name="connsiteY1" fmla="*/ 216544 h 216544"/>
                  <a:gd name="connsiteX2" fmla="*/ 45244 w 111690"/>
                  <a:gd name="connsiteY2" fmla="*/ 145488 h 216544"/>
                  <a:gd name="connsiteX3" fmla="*/ 107633 w 111690"/>
                  <a:gd name="connsiteY3" fmla="*/ 205781 h 216544"/>
                  <a:gd name="connsiteX4" fmla="*/ 94774 w 111690"/>
                  <a:gd name="connsiteY4" fmla="*/ 154155 h 216544"/>
                  <a:gd name="connsiteX5" fmla="*/ 49530 w 111690"/>
                  <a:gd name="connsiteY5" fmla="*/ 22806 h 216544"/>
                  <a:gd name="connsiteX6" fmla="*/ 1905 w 111690"/>
                  <a:gd name="connsiteY6" fmla="*/ 5565 h 216544"/>
                  <a:gd name="connsiteX7" fmla="*/ 1905 w 111690"/>
                  <a:gd name="connsiteY7" fmla="*/ 33569 h 21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90" h="216544">
                    <a:moveTo>
                      <a:pt x="4286" y="87195"/>
                    </a:moveTo>
                    <a:lnTo>
                      <a:pt x="0" y="216544"/>
                    </a:lnTo>
                    <a:lnTo>
                      <a:pt x="45244" y="145488"/>
                    </a:lnTo>
                    <a:cubicBezTo>
                      <a:pt x="45244" y="145488"/>
                      <a:pt x="94774" y="207876"/>
                      <a:pt x="107633" y="205781"/>
                    </a:cubicBezTo>
                    <a:cubicBezTo>
                      <a:pt x="120491" y="203685"/>
                      <a:pt x="99060" y="177777"/>
                      <a:pt x="94774" y="154155"/>
                    </a:cubicBezTo>
                    <a:cubicBezTo>
                      <a:pt x="90488" y="130533"/>
                      <a:pt x="53816" y="46428"/>
                      <a:pt x="49530" y="22806"/>
                    </a:cubicBezTo>
                    <a:cubicBezTo>
                      <a:pt x="45244" y="-816"/>
                      <a:pt x="4286" y="-5198"/>
                      <a:pt x="1905" y="5565"/>
                    </a:cubicBezTo>
                    <a:cubicBezTo>
                      <a:pt x="711" y="14862"/>
                      <a:pt x="711" y="24272"/>
                      <a:pt x="1905" y="3356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80435D9E-A4C3-444C-AA14-0EBD682249BA}"/>
                  </a:ext>
                </a:extLst>
              </p:cNvPr>
              <p:cNvSpPr/>
              <p:nvPr/>
            </p:nvSpPr>
            <p:spPr>
              <a:xfrm>
                <a:off x="5719744" y="1875782"/>
                <a:ext cx="294977" cy="868179"/>
              </a:xfrm>
              <a:custGeom>
                <a:avLst/>
                <a:gdLst>
                  <a:gd name="connsiteX0" fmla="*/ 293293 w 294977"/>
                  <a:gd name="connsiteY0" fmla="*/ 187523 h 868179"/>
                  <a:gd name="connsiteX1" fmla="*/ 280339 w 294977"/>
                  <a:gd name="connsiteY1" fmla="*/ 797123 h 868179"/>
                  <a:gd name="connsiteX2" fmla="*/ 118414 w 294977"/>
                  <a:gd name="connsiteY2" fmla="*/ 831603 h 868179"/>
                  <a:gd name="connsiteX3" fmla="*/ 38785 w 294977"/>
                  <a:gd name="connsiteY3" fmla="*/ 868179 h 868179"/>
                  <a:gd name="connsiteX4" fmla="*/ 94792 w 294977"/>
                  <a:gd name="connsiteY4" fmla="*/ 777787 h 868179"/>
                  <a:gd name="connsiteX5" fmla="*/ 161467 w 294977"/>
                  <a:gd name="connsiteY5" fmla="*/ 732543 h 868179"/>
                  <a:gd name="connsiteX6" fmla="*/ 105555 w 294977"/>
                  <a:gd name="connsiteY6" fmla="*/ 444126 h 868179"/>
                  <a:gd name="connsiteX7" fmla="*/ 18 w 294977"/>
                  <a:gd name="connsiteY7" fmla="*/ 155614 h 868179"/>
                  <a:gd name="connsiteX8" fmla="*/ 236810 w 294977"/>
                  <a:gd name="connsiteY8" fmla="*/ 9215 h 868179"/>
                  <a:gd name="connsiteX9" fmla="*/ 288530 w 294977"/>
                  <a:gd name="connsiteY9" fmla="*/ 7119 h 86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977" h="868179">
                    <a:moveTo>
                      <a:pt x="293293" y="187523"/>
                    </a:moveTo>
                    <a:cubicBezTo>
                      <a:pt x="293293" y="187523"/>
                      <a:pt x="301865" y="790265"/>
                      <a:pt x="280339" y="797123"/>
                    </a:cubicBezTo>
                    <a:cubicBezTo>
                      <a:pt x="258812" y="803981"/>
                      <a:pt x="172706" y="805791"/>
                      <a:pt x="118414" y="831603"/>
                    </a:cubicBezTo>
                    <a:cubicBezTo>
                      <a:pt x="64121" y="857416"/>
                      <a:pt x="38785" y="868179"/>
                      <a:pt x="38785" y="868179"/>
                    </a:cubicBezTo>
                    <a:cubicBezTo>
                      <a:pt x="38785" y="868179"/>
                      <a:pt x="64598" y="805791"/>
                      <a:pt x="94792" y="777787"/>
                    </a:cubicBezTo>
                    <a:cubicBezTo>
                      <a:pt x="114860" y="759750"/>
                      <a:pt x="137291" y="744529"/>
                      <a:pt x="161467" y="732543"/>
                    </a:cubicBezTo>
                    <a:lnTo>
                      <a:pt x="105555" y="444126"/>
                    </a:lnTo>
                    <a:cubicBezTo>
                      <a:pt x="105555" y="444126"/>
                      <a:pt x="2209" y="170664"/>
                      <a:pt x="18" y="155614"/>
                    </a:cubicBezTo>
                    <a:cubicBezTo>
                      <a:pt x="-2173" y="140565"/>
                      <a:pt x="195947" y="28646"/>
                      <a:pt x="236810" y="9215"/>
                    </a:cubicBezTo>
                    <a:cubicBezTo>
                      <a:pt x="277672" y="-10216"/>
                      <a:pt x="288530" y="7119"/>
                      <a:pt x="288530" y="711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3BCEFEB-FBC0-4339-9F75-E5D337B457BD}"/>
                  </a:ext>
                </a:extLst>
              </p:cNvPr>
              <p:cNvSpPr/>
              <p:nvPr/>
            </p:nvSpPr>
            <p:spPr>
              <a:xfrm>
                <a:off x="5901600" y="1846759"/>
                <a:ext cx="111436" cy="216546"/>
              </a:xfrm>
              <a:custGeom>
                <a:avLst/>
                <a:gdLst>
                  <a:gd name="connsiteX0" fmla="*/ 57620 w 111436"/>
                  <a:gd name="connsiteY0" fmla="*/ 7758 h 216546"/>
                  <a:gd name="connsiteX1" fmla="*/ 1613 w 111436"/>
                  <a:gd name="connsiteY1" fmla="*/ 192924 h 216546"/>
                  <a:gd name="connsiteX2" fmla="*/ 16758 w 111436"/>
                  <a:gd name="connsiteY2" fmla="*/ 199306 h 216546"/>
                  <a:gd name="connsiteX3" fmla="*/ 70574 w 111436"/>
                  <a:gd name="connsiteY3" fmla="*/ 147681 h 216546"/>
                  <a:gd name="connsiteX4" fmla="*/ 111436 w 111436"/>
                  <a:gd name="connsiteY4" fmla="*/ 216546 h 216546"/>
                  <a:gd name="connsiteX5" fmla="*/ 109246 w 111436"/>
                  <a:gd name="connsiteY5" fmla="*/ 89578 h 216546"/>
                  <a:gd name="connsiteX6" fmla="*/ 109246 w 111436"/>
                  <a:gd name="connsiteY6" fmla="*/ 16331 h 216546"/>
                  <a:gd name="connsiteX7" fmla="*/ 57620 w 111436"/>
                  <a:gd name="connsiteY7" fmla="*/ 7758 h 2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36" h="216546">
                    <a:moveTo>
                      <a:pt x="57620" y="7758"/>
                    </a:moveTo>
                    <a:cubicBezTo>
                      <a:pt x="57620" y="7758"/>
                      <a:pt x="5995" y="171398"/>
                      <a:pt x="1613" y="192924"/>
                    </a:cubicBezTo>
                    <a:cubicBezTo>
                      <a:pt x="-2768" y="214451"/>
                      <a:pt x="1613" y="214451"/>
                      <a:pt x="16758" y="199306"/>
                    </a:cubicBezTo>
                    <a:cubicBezTo>
                      <a:pt x="31903" y="184161"/>
                      <a:pt x="70574" y="147681"/>
                      <a:pt x="70574" y="147681"/>
                    </a:cubicBezTo>
                    <a:lnTo>
                      <a:pt x="111436" y="216546"/>
                    </a:lnTo>
                    <a:lnTo>
                      <a:pt x="109246" y="89578"/>
                    </a:lnTo>
                    <a:lnTo>
                      <a:pt x="109246" y="16331"/>
                    </a:lnTo>
                    <a:cubicBezTo>
                      <a:pt x="109246" y="16331"/>
                      <a:pt x="107150" y="-13768"/>
                      <a:pt x="57620" y="7758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EEC921E-DA38-4336-A05E-65478850EDC9}"/>
                  </a:ext>
                </a:extLst>
              </p:cNvPr>
              <p:cNvSpPr/>
              <p:nvPr/>
            </p:nvSpPr>
            <p:spPr>
              <a:xfrm>
                <a:off x="5855874" y="2207609"/>
                <a:ext cx="129159" cy="70961"/>
              </a:xfrm>
              <a:custGeom>
                <a:avLst/>
                <a:gdLst>
                  <a:gd name="connsiteX0" fmla="*/ 2191 w 129159"/>
                  <a:gd name="connsiteY0" fmla="*/ 0 h 70961"/>
                  <a:gd name="connsiteX1" fmla="*/ 129159 w 129159"/>
                  <a:gd name="connsiteY1" fmla="*/ 0 h 70961"/>
                  <a:gd name="connsiteX2" fmla="*/ 127064 w 129159"/>
                  <a:gd name="connsiteY2" fmla="*/ 51626 h 70961"/>
                  <a:gd name="connsiteX3" fmla="*/ 71057 w 129159"/>
                  <a:gd name="connsiteY3" fmla="*/ 70961 h 70961"/>
                  <a:gd name="connsiteX4" fmla="*/ 0 w 129159"/>
                  <a:gd name="connsiteY4" fmla="*/ 51626 h 70961"/>
                  <a:gd name="connsiteX5" fmla="*/ 2191 w 129159"/>
                  <a:gd name="connsiteY5" fmla="*/ 0 h 7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59" h="70961">
                    <a:moveTo>
                      <a:pt x="2191" y="0"/>
                    </a:moveTo>
                    <a:lnTo>
                      <a:pt x="129159" y="0"/>
                    </a:lnTo>
                    <a:lnTo>
                      <a:pt x="127064" y="51626"/>
                    </a:lnTo>
                    <a:lnTo>
                      <a:pt x="71057" y="70961"/>
                    </a:lnTo>
                    <a:lnTo>
                      <a:pt x="0" y="51626"/>
                    </a:lnTo>
                    <a:lnTo>
                      <a:pt x="2191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D9FE737-2A97-47D3-A3BC-31F9FCDD3B74}"/>
                  </a:ext>
                </a:extLst>
              </p:cNvPr>
              <p:cNvSpPr/>
              <p:nvPr/>
            </p:nvSpPr>
            <p:spPr>
              <a:xfrm>
                <a:off x="5884065" y="1570386"/>
                <a:ext cx="359976" cy="378428"/>
              </a:xfrm>
              <a:custGeom>
                <a:avLst/>
                <a:gdLst>
                  <a:gd name="connsiteX0" fmla="*/ 322710 w 359976"/>
                  <a:gd name="connsiteY0" fmla="*/ 71057 h 378428"/>
                  <a:gd name="connsiteX1" fmla="*/ 359286 w 359976"/>
                  <a:gd name="connsiteY1" fmla="*/ 223457 h 378428"/>
                  <a:gd name="connsiteX2" fmla="*/ 311661 w 359976"/>
                  <a:gd name="connsiteY2" fmla="*/ 348329 h 378428"/>
                  <a:gd name="connsiteX3" fmla="*/ 264036 w 359976"/>
                  <a:gd name="connsiteY3" fmla="*/ 378428 h 378428"/>
                  <a:gd name="connsiteX4" fmla="*/ 147736 w 359976"/>
                  <a:gd name="connsiteY4" fmla="*/ 337566 h 378428"/>
                  <a:gd name="connsiteX5" fmla="*/ 109064 w 359976"/>
                  <a:gd name="connsiteY5" fmla="*/ 309563 h 378428"/>
                  <a:gd name="connsiteX6" fmla="*/ 53057 w 359976"/>
                  <a:gd name="connsiteY6" fmla="*/ 300990 h 378428"/>
                  <a:gd name="connsiteX7" fmla="*/ 1336 w 359976"/>
                  <a:gd name="connsiteY7" fmla="*/ 229934 h 378428"/>
                  <a:gd name="connsiteX8" fmla="*/ 50866 w 359976"/>
                  <a:gd name="connsiteY8" fmla="*/ 199835 h 378428"/>
                  <a:gd name="connsiteX9" fmla="*/ 66011 w 359976"/>
                  <a:gd name="connsiteY9" fmla="*/ 197644 h 378428"/>
                  <a:gd name="connsiteX10" fmla="*/ 22958 w 359976"/>
                  <a:gd name="connsiteY10" fmla="*/ 85725 h 378428"/>
                  <a:gd name="connsiteX11" fmla="*/ 169262 w 359976"/>
                  <a:gd name="connsiteY11" fmla="*/ 0 h 378428"/>
                  <a:gd name="connsiteX12" fmla="*/ 276895 w 359976"/>
                  <a:gd name="connsiteY12" fmla="*/ 25813 h 37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9976" h="378428">
                    <a:moveTo>
                      <a:pt x="322710" y="71057"/>
                    </a:moveTo>
                    <a:cubicBezTo>
                      <a:pt x="322710" y="71057"/>
                      <a:pt x="352809" y="202311"/>
                      <a:pt x="359286" y="223457"/>
                    </a:cubicBezTo>
                    <a:cubicBezTo>
                      <a:pt x="365763" y="244602"/>
                      <a:pt x="324901" y="328994"/>
                      <a:pt x="311661" y="348329"/>
                    </a:cubicBezTo>
                    <a:cubicBezTo>
                      <a:pt x="301444" y="365334"/>
                      <a:pt x="283780" y="376498"/>
                      <a:pt x="264036" y="378428"/>
                    </a:cubicBezTo>
                    <a:cubicBezTo>
                      <a:pt x="248986" y="378428"/>
                      <a:pt x="167167" y="350520"/>
                      <a:pt x="147736" y="337566"/>
                    </a:cubicBezTo>
                    <a:cubicBezTo>
                      <a:pt x="128305" y="324612"/>
                      <a:pt x="109064" y="309563"/>
                      <a:pt x="109064" y="309563"/>
                    </a:cubicBezTo>
                    <a:cubicBezTo>
                      <a:pt x="90351" y="318095"/>
                      <a:pt x="68361" y="314729"/>
                      <a:pt x="53057" y="300990"/>
                    </a:cubicBezTo>
                    <a:cubicBezTo>
                      <a:pt x="27244" y="277273"/>
                      <a:pt x="-7236" y="249269"/>
                      <a:pt x="1336" y="229934"/>
                    </a:cubicBezTo>
                    <a:cubicBezTo>
                      <a:pt x="9891" y="210498"/>
                      <a:pt x="29675" y="198475"/>
                      <a:pt x="50866" y="199835"/>
                    </a:cubicBezTo>
                    <a:cubicBezTo>
                      <a:pt x="74584" y="199835"/>
                      <a:pt x="66011" y="197644"/>
                      <a:pt x="66011" y="197644"/>
                    </a:cubicBezTo>
                    <a:cubicBezTo>
                      <a:pt x="66011" y="197644"/>
                      <a:pt x="22958" y="135255"/>
                      <a:pt x="22958" y="85725"/>
                    </a:cubicBezTo>
                    <a:cubicBezTo>
                      <a:pt x="22958" y="36195"/>
                      <a:pt x="115446" y="0"/>
                      <a:pt x="169262" y="0"/>
                    </a:cubicBezTo>
                    <a:cubicBezTo>
                      <a:pt x="206473" y="1551"/>
                      <a:pt x="243028" y="10317"/>
                      <a:pt x="276895" y="25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0912D3E-4B6E-4370-B1FA-0B94958A8B90}"/>
                  </a:ext>
                </a:extLst>
              </p:cNvPr>
              <p:cNvSpPr/>
              <p:nvPr/>
            </p:nvSpPr>
            <p:spPr>
              <a:xfrm>
                <a:off x="6114192" y="1690877"/>
                <a:ext cx="56007" cy="99060"/>
              </a:xfrm>
              <a:custGeom>
                <a:avLst/>
                <a:gdLst>
                  <a:gd name="connsiteX0" fmla="*/ 17240 w 56007"/>
                  <a:gd name="connsiteY0" fmla="*/ 0 h 99060"/>
                  <a:gd name="connsiteX1" fmla="*/ 56007 w 56007"/>
                  <a:gd name="connsiteY1" fmla="*/ 73247 h 99060"/>
                  <a:gd name="connsiteX2" fmla="*/ 17240 w 56007"/>
                  <a:gd name="connsiteY2" fmla="*/ 99060 h 99060"/>
                  <a:gd name="connsiteX3" fmla="*/ 0 w 56007"/>
                  <a:gd name="connsiteY3" fmla="*/ 77534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07" h="99060">
                    <a:moveTo>
                      <a:pt x="17240" y="0"/>
                    </a:moveTo>
                    <a:lnTo>
                      <a:pt x="56007" y="73247"/>
                    </a:lnTo>
                    <a:lnTo>
                      <a:pt x="17240" y="99060"/>
                    </a:lnTo>
                    <a:lnTo>
                      <a:pt x="0" y="77534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66E337E-CA78-46B8-9B3B-50B09117CCFB}"/>
                  </a:ext>
                </a:extLst>
              </p:cNvPr>
              <p:cNvSpPr/>
              <p:nvPr/>
            </p:nvSpPr>
            <p:spPr>
              <a:xfrm>
                <a:off x="6178772" y="1757648"/>
                <a:ext cx="23758" cy="45243"/>
              </a:xfrm>
              <a:custGeom>
                <a:avLst/>
                <a:gdLst>
                  <a:gd name="connsiteX0" fmla="*/ 23717 w 23758"/>
                  <a:gd name="connsiteY0" fmla="*/ 0 h 45243"/>
                  <a:gd name="connsiteX1" fmla="*/ 0 w 23758"/>
                  <a:gd name="connsiteY1" fmla="*/ 45244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58" h="45243">
                    <a:moveTo>
                      <a:pt x="23717" y="0"/>
                    </a:moveTo>
                    <a:cubicBezTo>
                      <a:pt x="23717" y="0"/>
                      <a:pt x="25813" y="17240"/>
                      <a:pt x="0" y="4524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E0D1EA3-B411-4914-8105-0B84B0371332}"/>
                  </a:ext>
                </a:extLst>
              </p:cNvPr>
              <p:cNvSpPr/>
              <p:nvPr/>
            </p:nvSpPr>
            <p:spPr>
              <a:xfrm>
                <a:off x="6071520" y="1699545"/>
                <a:ext cx="19050" cy="36575"/>
              </a:xfrm>
              <a:custGeom>
                <a:avLst/>
                <a:gdLst>
                  <a:gd name="connsiteX0" fmla="*/ 19050 w 19050"/>
                  <a:gd name="connsiteY0" fmla="*/ 18288 h 36575"/>
                  <a:gd name="connsiteX1" fmla="*/ 9525 w 19050"/>
                  <a:gd name="connsiteY1" fmla="*/ 36576 h 36575"/>
                  <a:gd name="connsiteX2" fmla="*/ 0 w 19050"/>
                  <a:gd name="connsiteY2" fmla="*/ 18288 h 36575"/>
                  <a:gd name="connsiteX3" fmla="*/ 9525 w 19050"/>
                  <a:gd name="connsiteY3" fmla="*/ 0 h 36575"/>
                  <a:gd name="connsiteX4" fmla="*/ 19050 w 19050"/>
                  <a:gd name="connsiteY4" fmla="*/ 18288 h 3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6575">
                    <a:moveTo>
                      <a:pt x="19050" y="18288"/>
                    </a:moveTo>
                    <a:cubicBezTo>
                      <a:pt x="19050" y="28385"/>
                      <a:pt x="14669" y="36576"/>
                      <a:pt x="9525" y="36576"/>
                    </a:cubicBezTo>
                    <a:cubicBezTo>
                      <a:pt x="4382" y="36576"/>
                      <a:pt x="0" y="28385"/>
                      <a:pt x="0" y="18288"/>
                    </a:cubicBezTo>
                    <a:cubicBezTo>
                      <a:pt x="0" y="8192"/>
                      <a:pt x="4382" y="0"/>
                      <a:pt x="9525" y="0"/>
                    </a:cubicBezTo>
                    <a:cubicBezTo>
                      <a:pt x="14669" y="0"/>
                      <a:pt x="19050" y="8192"/>
                      <a:pt x="19050" y="182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6365B4E-90C3-4175-8651-D4DE7283920D}"/>
                  </a:ext>
                </a:extLst>
              </p:cNvPr>
              <p:cNvSpPr/>
              <p:nvPr/>
            </p:nvSpPr>
            <p:spPr>
              <a:xfrm>
                <a:off x="6148578" y="1665065"/>
                <a:ext cx="19430" cy="36576"/>
              </a:xfrm>
              <a:custGeom>
                <a:avLst/>
                <a:gdLst>
                  <a:gd name="connsiteX0" fmla="*/ 19431 w 19430"/>
                  <a:gd name="connsiteY0" fmla="*/ 18288 h 36576"/>
                  <a:gd name="connsiteX1" fmla="*/ 9716 w 19430"/>
                  <a:gd name="connsiteY1" fmla="*/ 36576 h 36576"/>
                  <a:gd name="connsiteX2" fmla="*/ 0 w 19430"/>
                  <a:gd name="connsiteY2" fmla="*/ 18288 h 36576"/>
                  <a:gd name="connsiteX3" fmla="*/ 9716 w 19430"/>
                  <a:gd name="connsiteY3" fmla="*/ 0 h 36576"/>
                  <a:gd name="connsiteX4" fmla="*/ 19431 w 19430"/>
                  <a:gd name="connsiteY4" fmla="*/ 18288 h 3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30" h="36576">
                    <a:moveTo>
                      <a:pt x="19431" y="18288"/>
                    </a:moveTo>
                    <a:cubicBezTo>
                      <a:pt x="19431" y="28388"/>
                      <a:pt x="15081" y="36576"/>
                      <a:pt x="9716" y="36576"/>
                    </a:cubicBezTo>
                    <a:cubicBezTo>
                      <a:pt x="4350" y="36576"/>
                      <a:pt x="0" y="28388"/>
                      <a:pt x="0" y="18288"/>
                    </a:cubicBezTo>
                    <a:cubicBezTo>
                      <a:pt x="0" y="8188"/>
                      <a:pt x="4350" y="0"/>
                      <a:pt x="9716" y="0"/>
                    </a:cubicBezTo>
                    <a:cubicBezTo>
                      <a:pt x="15081" y="0"/>
                      <a:pt x="19431" y="8188"/>
                      <a:pt x="19431" y="182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C9BD458-74BC-4EF4-883B-156CF3C33DAC}"/>
                  </a:ext>
                </a:extLst>
              </p:cNvPr>
              <p:cNvSpPr/>
              <p:nvPr/>
            </p:nvSpPr>
            <p:spPr>
              <a:xfrm>
                <a:off x="5834230" y="1400770"/>
                <a:ext cx="447792" cy="402732"/>
              </a:xfrm>
              <a:custGeom>
                <a:avLst/>
                <a:gdLst>
                  <a:gd name="connsiteX0" fmla="*/ 140040 w 447792"/>
                  <a:gd name="connsiteY0" fmla="*/ 128659 h 402732"/>
                  <a:gd name="connsiteX1" fmla="*/ 117 w 447792"/>
                  <a:gd name="connsiteY1" fmla="*/ 240673 h 402732"/>
                  <a:gd name="connsiteX2" fmla="*/ 127181 w 447792"/>
                  <a:gd name="connsiteY2" fmla="*/ 399931 h 402732"/>
                  <a:gd name="connsiteX3" fmla="*/ 152994 w 447792"/>
                  <a:gd name="connsiteY3" fmla="*/ 386977 h 402732"/>
                  <a:gd name="connsiteX4" fmla="*/ 144326 w 447792"/>
                  <a:gd name="connsiteY4" fmla="*/ 346115 h 402732"/>
                  <a:gd name="connsiteX5" fmla="*/ 178806 w 447792"/>
                  <a:gd name="connsiteY5" fmla="*/ 288012 h 402732"/>
                  <a:gd name="connsiteX6" fmla="*/ 146517 w 447792"/>
                  <a:gd name="connsiteY6" fmla="*/ 264295 h 402732"/>
                  <a:gd name="connsiteX7" fmla="*/ 273485 w 447792"/>
                  <a:gd name="connsiteY7" fmla="*/ 214765 h 402732"/>
                  <a:gd name="connsiteX8" fmla="*/ 396262 w 447792"/>
                  <a:gd name="connsiteY8" fmla="*/ 257818 h 402732"/>
                  <a:gd name="connsiteX9" fmla="*/ 381117 w 447792"/>
                  <a:gd name="connsiteY9" fmla="*/ 208383 h 402732"/>
                  <a:gd name="connsiteX10" fmla="*/ 447792 w 447792"/>
                  <a:gd name="connsiteY10" fmla="*/ 165330 h 402732"/>
                  <a:gd name="connsiteX11" fmla="*/ 398262 w 447792"/>
                  <a:gd name="connsiteY11" fmla="*/ 107132 h 402732"/>
                  <a:gd name="connsiteX12" fmla="*/ 342351 w 447792"/>
                  <a:gd name="connsiteY12" fmla="*/ 105037 h 402732"/>
                  <a:gd name="connsiteX13" fmla="*/ 344446 w 447792"/>
                  <a:gd name="connsiteY13" fmla="*/ 19312 h 402732"/>
                  <a:gd name="connsiteX14" fmla="*/ 256245 w 447792"/>
                  <a:gd name="connsiteY14" fmla="*/ 36552 h 402732"/>
                  <a:gd name="connsiteX15" fmla="*/ 234718 w 447792"/>
                  <a:gd name="connsiteY15" fmla="*/ 85987 h 402732"/>
                  <a:gd name="connsiteX16" fmla="*/ 170139 w 447792"/>
                  <a:gd name="connsiteY16" fmla="*/ 68842 h 402732"/>
                  <a:gd name="connsiteX17" fmla="*/ 140040 w 447792"/>
                  <a:gd name="connsiteY17" fmla="*/ 128659 h 40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7792" h="402732">
                    <a:moveTo>
                      <a:pt x="140040" y="128659"/>
                    </a:moveTo>
                    <a:cubicBezTo>
                      <a:pt x="140040" y="128659"/>
                      <a:pt x="4594" y="178189"/>
                      <a:pt x="117" y="240673"/>
                    </a:cubicBezTo>
                    <a:cubicBezTo>
                      <a:pt x="-4359" y="303157"/>
                      <a:pt x="120704" y="389168"/>
                      <a:pt x="127181" y="399931"/>
                    </a:cubicBezTo>
                    <a:cubicBezTo>
                      <a:pt x="133658" y="410694"/>
                      <a:pt x="152994" y="386977"/>
                      <a:pt x="152994" y="386977"/>
                    </a:cubicBezTo>
                    <a:cubicBezTo>
                      <a:pt x="144281" y="375273"/>
                      <a:pt x="141115" y="360348"/>
                      <a:pt x="144326" y="346115"/>
                    </a:cubicBezTo>
                    <a:cubicBezTo>
                      <a:pt x="150803" y="324588"/>
                      <a:pt x="178806" y="298490"/>
                      <a:pt x="178806" y="288012"/>
                    </a:cubicBezTo>
                    <a:cubicBezTo>
                      <a:pt x="178806" y="277535"/>
                      <a:pt x="146517" y="296585"/>
                      <a:pt x="146517" y="264295"/>
                    </a:cubicBezTo>
                    <a:cubicBezTo>
                      <a:pt x="146517" y="232005"/>
                      <a:pt x="226146" y="212669"/>
                      <a:pt x="273485" y="214765"/>
                    </a:cubicBezTo>
                    <a:cubicBezTo>
                      <a:pt x="320824" y="216860"/>
                      <a:pt x="361782" y="296585"/>
                      <a:pt x="396262" y="257818"/>
                    </a:cubicBezTo>
                    <a:cubicBezTo>
                      <a:pt x="430743" y="219051"/>
                      <a:pt x="381117" y="208383"/>
                      <a:pt x="381117" y="208383"/>
                    </a:cubicBezTo>
                    <a:cubicBezTo>
                      <a:pt x="381117" y="208383"/>
                      <a:pt x="447792" y="199715"/>
                      <a:pt x="447792" y="165330"/>
                    </a:cubicBezTo>
                    <a:cubicBezTo>
                      <a:pt x="447792" y="130945"/>
                      <a:pt x="413312" y="107132"/>
                      <a:pt x="398262" y="107132"/>
                    </a:cubicBezTo>
                    <a:cubicBezTo>
                      <a:pt x="383213" y="107132"/>
                      <a:pt x="342351" y="133040"/>
                      <a:pt x="342351" y="105037"/>
                    </a:cubicBezTo>
                    <a:cubicBezTo>
                      <a:pt x="342351" y="77033"/>
                      <a:pt x="383213" y="64079"/>
                      <a:pt x="344446" y="19312"/>
                    </a:cubicBezTo>
                    <a:cubicBezTo>
                      <a:pt x="305679" y="-25456"/>
                      <a:pt x="256245" y="19312"/>
                      <a:pt x="256245" y="36552"/>
                    </a:cubicBezTo>
                    <a:cubicBezTo>
                      <a:pt x="256245" y="53792"/>
                      <a:pt x="243291" y="85987"/>
                      <a:pt x="234718" y="85987"/>
                    </a:cubicBezTo>
                    <a:cubicBezTo>
                      <a:pt x="226146" y="85987"/>
                      <a:pt x="200238" y="47315"/>
                      <a:pt x="170139" y="68842"/>
                    </a:cubicBezTo>
                    <a:cubicBezTo>
                      <a:pt x="151823" y="83405"/>
                      <a:pt x="140820" y="105272"/>
                      <a:pt x="140040" y="12865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CABA33C-89C0-41A3-84BA-74D797E7FC9F}"/>
                  </a:ext>
                </a:extLst>
              </p:cNvPr>
              <p:cNvSpPr/>
              <p:nvPr/>
            </p:nvSpPr>
            <p:spPr>
              <a:xfrm>
                <a:off x="6030277" y="1669351"/>
                <a:ext cx="68865" cy="25907"/>
              </a:xfrm>
              <a:custGeom>
                <a:avLst/>
                <a:gdLst>
                  <a:gd name="connsiteX0" fmla="*/ 0 w 68865"/>
                  <a:gd name="connsiteY0" fmla="*/ 25908 h 25907"/>
                  <a:gd name="connsiteX1" fmla="*/ 68866 w 68865"/>
                  <a:gd name="connsiteY1" fmla="*/ 0 h 2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865" h="25907">
                    <a:moveTo>
                      <a:pt x="0" y="25908"/>
                    </a:moveTo>
                    <a:lnTo>
                      <a:pt x="68866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15FD936-3053-4F44-BE88-1AFBD82C72B0}"/>
                  </a:ext>
                </a:extLst>
              </p:cNvPr>
              <p:cNvSpPr/>
              <p:nvPr/>
            </p:nvSpPr>
            <p:spPr>
              <a:xfrm>
                <a:off x="6109359" y="1619440"/>
                <a:ext cx="3595" cy="19812"/>
              </a:xfrm>
              <a:custGeom>
                <a:avLst/>
                <a:gdLst>
                  <a:gd name="connsiteX0" fmla="*/ 547 w 3595"/>
                  <a:gd name="connsiteY0" fmla="*/ 19812 h 19812"/>
                  <a:gd name="connsiteX1" fmla="*/ 3595 w 3595"/>
                  <a:gd name="connsiteY1" fmla="*/ 0 h 1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95" h="19812">
                    <a:moveTo>
                      <a:pt x="547" y="19812"/>
                    </a:moveTo>
                    <a:cubicBezTo>
                      <a:pt x="-770" y="13054"/>
                      <a:pt x="308" y="6049"/>
                      <a:pt x="3595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A837FA5-5015-4DD2-8A28-034CF496C221}"/>
                  </a:ext>
                </a:extLst>
              </p:cNvPr>
              <p:cNvSpPr/>
              <p:nvPr/>
            </p:nvSpPr>
            <p:spPr>
              <a:xfrm>
                <a:off x="6112954" y="1587436"/>
                <a:ext cx="40004" cy="31813"/>
              </a:xfrm>
              <a:custGeom>
                <a:avLst/>
                <a:gdLst>
                  <a:gd name="connsiteX0" fmla="*/ 0 w 40004"/>
                  <a:gd name="connsiteY0" fmla="*/ 31814 h 31813"/>
                  <a:gd name="connsiteX1" fmla="*/ 40005 w 40004"/>
                  <a:gd name="connsiteY1" fmla="*/ 0 h 3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04" h="31813">
                    <a:moveTo>
                      <a:pt x="0" y="31814"/>
                    </a:moveTo>
                    <a:cubicBezTo>
                      <a:pt x="4858" y="22289"/>
                      <a:pt x="15812" y="10001"/>
                      <a:pt x="40005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0" name="Thought Bubble: Cloud 109">
            <a:extLst>
              <a:ext uri="{FF2B5EF4-FFF2-40B4-BE49-F238E27FC236}">
                <a16:creationId xmlns:a16="http://schemas.microsoft.com/office/drawing/2014/main" id="{95E9D78D-6C63-4631-A58A-EB9A746A4772}"/>
              </a:ext>
            </a:extLst>
          </p:cNvPr>
          <p:cNvSpPr/>
          <p:nvPr/>
        </p:nvSpPr>
        <p:spPr>
          <a:xfrm>
            <a:off x="3423558" y="664027"/>
            <a:ext cx="6819899" cy="3494316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99BA0F4-B11D-48EC-B280-6E10E5C7F046}"/>
              </a:ext>
            </a:extLst>
          </p:cNvPr>
          <p:cNvSpPr txBox="1"/>
          <p:nvPr/>
        </p:nvSpPr>
        <p:spPr>
          <a:xfrm>
            <a:off x="4136571" y="1265136"/>
            <a:ext cx="5546109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chứng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  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7778413-3739-4713-BF15-75A91CFAA35F}"/>
              </a:ext>
            </a:extLst>
          </p:cNvPr>
          <p:cNvGrpSpPr/>
          <p:nvPr/>
        </p:nvGrpSpPr>
        <p:grpSpPr>
          <a:xfrm rot="6474808">
            <a:off x="54729" y="5942738"/>
            <a:ext cx="1099156" cy="1223925"/>
            <a:chOff x="3884936" y="4129874"/>
            <a:chExt cx="1099156" cy="1223925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23F90F8-FB9C-4481-8AD5-171ADF95E67E}"/>
                </a:ext>
              </a:extLst>
            </p:cNvPr>
            <p:cNvSpPr/>
            <p:nvPr/>
          </p:nvSpPr>
          <p:spPr>
            <a:xfrm>
              <a:off x="3894028" y="4815596"/>
              <a:ext cx="181181" cy="99535"/>
            </a:xfrm>
            <a:custGeom>
              <a:avLst/>
              <a:gdLst>
                <a:gd name="connsiteX0" fmla="*/ 101933 w 181181"/>
                <a:gd name="connsiteY0" fmla="*/ 92815 h 99535"/>
                <a:gd name="connsiteX1" fmla="*/ 181181 w 181181"/>
                <a:gd name="connsiteY1" fmla="*/ 36617 h 99535"/>
                <a:gd name="connsiteX2" fmla="*/ 137652 w 181181"/>
                <a:gd name="connsiteY2" fmla="*/ 11757 h 99535"/>
                <a:gd name="connsiteX3" fmla="*/ 10112 w 181181"/>
                <a:gd name="connsiteY3" fmla="*/ 20615 h 99535"/>
                <a:gd name="connsiteX4" fmla="*/ 17417 w 181181"/>
                <a:gd name="connsiteY4" fmla="*/ 85673 h 99535"/>
                <a:gd name="connsiteX5" fmla="*/ 20971 w 181181"/>
                <a:gd name="connsiteY5" fmla="*/ 88243 h 99535"/>
                <a:gd name="connsiteX6" fmla="*/ 101933 w 181181"/>
                <a:gd name="connsiteY6" fmla="*/ 92815 h 9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81" h="99535">
                  <a:moveTo>
                    <a:pt x="101933" y="92815"/>
                  </a:moveTo>
                  <a:cubicBezTo>
                    <a:pt x="130508" y="83290"/>
                    <a:pt x="181181" y="36713"/>
                    <a:pt x="181181" y="36617"/>
                  </a:cubicBezTo>
                  <a:cubicBezTo>
                    <a:pt x="181181" y="36522"/>
                    <a:pt x="140414" y="12900"/>
                    <a:pt x="137652" y="11757"/>
                  </a:cubicBezTo>
                  <a:cubicBezTo>
                    <a:pt x="105553" y="-1768"/>
                    <a:pt x="35544" y="-9007"/>
                    <a:pt x="10112" y="20615"/>
                  </a:cubicBezTo>
                  <a:cubicBezTo>
                    <a:pt x="-5836" y="40598"/>
                    <a:pt x="-2565" y="69725"/>
                    <a:pt x="17417" y="85673"/>
                  </a:cubicBezTo>
                  <a:cubicBezTo>
                    <a:pt x="18560" y="86585"/>
                    <a:pt x="19746" y="87443"/>
                    <a:pt x="20971" y="88243"/>
                  </a:cubicBezTo>
                  <a:cubicBezTo>
                    <a:pt x="43450" y="104245"/>
                    <a:pt x="77168" y="100816"/>
                    <a:pt x="101933" y="9281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EC730F-A355-401C-9150-FF4692F404DD}"/>
                </a:ext>
              </a:extLst>
            </p:cNvPr>
            <p:cNvSpPr/>
            <p:nvPr/>
          </p:nvSpPr>
          <p:spPr>
            <a:xfrm>
              <a:off x="4357409" y="4350072"/>
              <a:ext cx="166347" cy="115460"/>
            </a:xfrm>
            <a:custGeom>
              <a:avLst/>
              <a:gdLst>
                <a:gd name="connsiteX0" fmla="*/ 166332 w 166347"/>
                <a:gd name="connsiteY0" fmla="*/ 109330 h 115460"/>
                <a:gd name="connsiteX1" fmla="*/ 143663 w 166347"/>
                <a:gd name="connsiteY1" fmla="*/ 64562 h 115460"/>
                <a:gd name="connsiteX2" fmla="*/ 32411 w 166347"/>
                <a:gd name="connsiteY2" fmla="*/ 1602 h 115460"/>
                <a:gd name="connsiteX3" fmla="*/ 2146 w 166347"/>
                <a:gd name="connsiteY3" fmla="*/ 59652 h 115460"/>
                <a:gd name="connsiteX4" fmla="*/ 3836 w 166347"/>
                <a:gd name="connsiteY4" fmla="*/ 64181 h 115460"/>
                <a:gd name="connsiteX5" fmla="*/ 69177 w 166347"/>
                <a:gd name="connsiteY5" fmla="*/ 112473 h 115460"/>
                <a:gd name="connsiteX6" fmla="*/ 166332 w 166347"/>
                <a:gd name="connsiteY6" fmla="*/ 109330 h 1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47" h="115460">
                  <a:moveTo>
                    <a:pt x="166332" y="109330"/>
                  </a:moveTo>
                  <a:cubicBezTo>
                    <a:pt x="166999" y="109330"/>
                    <a:pt x="145377" y="67134"/>
                    <a:pt x="143663" y="64562"/>
                  </a:cubicBezTo>
                  <a:cubicBezTo>
                    <a:pt x="124613" y="35987"/>
                    <a:pt x="69939" y="-9066"/>
                    <a:pt x="32411" y="1602"/>
                  </a:cubicBezTo>
                  <a:cubicBezTo>
                    <a:pt x="8023" y="9275"/>
                    <a:pt x="-5527" y="35265"/>
                    <a:pt x="2146" y="59652"/>
                  </a:cubicBezTo>
                  <a:cubicBezTo>
                    <a:pt x="2630" y="61190"/>
                    <a:pt x="3194" y="62702"/>
                    <a:pt x="3836" y="64181"/>
                  </a:cubicBezTo>
                  <a:cubicBezTo>
                    <a:pt x="14027" y="89708"/>
                    <a:pt x="44031" y="105520"/>
                    <a:pt x="69177" y="112473"/>
                  </a:cubicBezTo>
                  <a:cubicBezTo>
                    <a:pt x="98705" y="120664"/>
                    <a:pt x="166237" y="109425"/>
                    <a:pt x="166332" y="109330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5E8510A-5EE7-46F9-A60A-4C5827457C0E}"/>
                </a:ext>
              </a:extLst>
            </p:cNvPr>
            <p:cNvSpPr/>
            <p:nvPr/>
          </p:nvSpPr>
          <p:spPr>
            <a:xfrm>
              <a:off x="3884936" y="4129874"/>
              <a:ext cx="1099156" cy="1223925"/>
            </a:xfrm>
            <a:custGeom>
              <a:avLst/>
              <a:gdLst>
                <a:gd name="connsiteX0" fmla="*/ 260472 w 1099156"/>
                <a:gd name="connsiteY0" fmla="*/ 911029 h 1223925"/>
                <a:gd name="connsiteX1" fmla="*/ 321622 w 1099156"/>
                <a:gd name="connsiteY1" fmla="*/ 836829 h 1223925"/>
                <a:gd name="connsiteX2" fmla="*/ 417444 w 1099156"/>
                <a:gd name="connsiteY2" fmla="*/ 888836 h 1223925"/>
                <a:gd name="connsiteX3" fmla="*/ 476118 w 1099156"/>
                <a:gd name="connsiteY3" fmla="*/ 914458 h 1223925"/>
                <a:gd name="connsiteX4" fmla="*/ 457068 w 1099156"/>
                <a:gd name="connsiteY4" fmla="*/ 909791 h 1223925"/>
                <a:gd name="connsiteX5" fmla="*/ 336386 w 1099156"/>
                <a:gd name="connsiteY5" fmla="*/ 951987 h 1223925"/>
                <a:gd name="connsiteX6" fmla="*/ 360123 w 1099156"/>
                <a:gd name="connsiteY6" fmla="*/ 1012853 h 1223925"/>
                <a:gd name="connsiteX7" fmla="*/ 364961 w 1099156"/>
                <a:gd name="connsiteY7" fmla="*/ 1014661 h 1223925"/>
                <a:gd name="connsiteX8" fmla="*/ 444304 w 1099156"/>
                <a:gd name="connsiteY8" fmla="*/ 997421 h 1223925"/>
                <a:gd name="connsiteX9" fmla="*/ 503931 w 1099156"/>
                <a:gd name="connsiteY9" fmla="*/ 925412 h 1223925"/>
                <a:gd name="connsiteX10" fmla="*/ 526791 w 1099156"/>
                <a:gd name="connsiteY10" fmla="*/ 934937 h 1223925"/>
                <a:gd name="connsiteX11" fmla="*/ 635566 w 1099156"/>
                <a:gd name="connsiteY11" fmla="*/ 979133 h 1223925"/>
                <a:gd name="connsiteX12" fmla="*/ 672333 w 1099156"/>
                <a:gd name="connsiteY12" fmla="*/ 995897 h 1223925"/>
                <a:gd name="connsiteX13" fmla="*/ 655474 w 1099156"/>
                <a:gd name="connsiteY13" fmla="*/ 991992 h 1223925"/>
                <a:gd name="connsiteX14" fmla="*/ 534792 w 1099156"/>
                <a:gd name="connsiteY14" fmla="*/ 1034187 h 1223925"/>
                <a:gd name="connsiteX15" fmla="*/ 558460 w 1099156"/>
                <a:gd name="connsiteY15" fmla="*/ 1094936 h 1223925"/>
                <a:gd name="connsiteX16" fmla="*/ 563367 w 1099156"/>
                <a:gd name="connsiteY16" fmla="*/ 1096767 h 1223925"/>
                <a:gd name="connsiteX17" fmla="*/ 642710 w 1099156"/>
                <a:gd name="connsiteY17" fmla="*/ 1079526 h 1223925"/>
                <a:gd name="connsiteX18" fmla="*/ 701003 w 1099156"/>
                <a:gd name="connsiteY18" fmla="*/ 1009803 h 1223925"/>
                <a:gd name="connsiteX19" fmla="*/ 737103 w 1099156"/>
                <a:gd name="connsiteY19" fmla="*/ 1028853 h 1223925"/>
                <a:gd name="connsiteX20" fmla="*/ 760439 w 1099156"/>
                <a:gd name="connsiteY20" fmla="*/ 1042569 h 1223925"/>
                <a:gd name="connsiteX21" fmla="*/ 783109 w 1099156"/>
                <a:gd name="connsiteY21" fmla="*/ 1057143 h 1223925"/>
                <a:gd name="connsiteX22" fmla="*/ 825209 w 1099156"/>
                <a:gd name="connsiteY22" fmla="*/ 1086861 h 1223925"/>
                <a:gd name="connsiteX23" fmla="*/ 852451 w 1099156"/>
                <a:gd name="connsiteY23" fmla="*/ 1107054 h 1223925"/>
                <a:gd name="connsiteX24" fmla="*/ 813398 w 1099156"/>
                <a:gd name="connsiteY24" fmla="*/ 1090766 h 1223925"/>
                <a:gd name="connsiteX25" fmla="*/ 687763 w 1099156"/>
                <a:gd name="connsiteY25" fmla="*/ 1114197 h 1223925"/>
                <a:gd name="connsiteX26" fmla="*/ 701765 w 1099156"/>
                <a:gd name="connsiteY26" fmla="*/ 1177873 h 1223925"/>
                <a:gd name="connsiteX27" fmla="*/ 706242 w 1099156"/>
                <a:gd name="connsiteY27" fmla="*/ 1180396 h 1223925"/>
                <a:gd name="connsiteX28" fmla="*/ 787300 w 1099156"/>
                <a:gd name="connsiteY28" fmla="*/ 1175348 h 1223925"/>
                <a:gd name="connsiteX29" fmla="*/ 858547 w 1099156"/>
                <a:gd name="connsiteY29" fmla="*/ 1111626 h 1223925"/>
                <a:gd name="connsiteX30" fmla="*/ 900838 w 1099156"/>
                <a:gd name="connsiteY30" fmla="*/ 1144296 h 1223925"/>
                <a:gd name="connsiteX31" fmla="*/ 996088 w 1099156"/>
                <a:gd name="connsiteY31" fmla="*/ 1223925 h 1223925"/>
                <a:gd name="connsiteX32" fmla="*/ 1015138 w 1099156"/>
                <a:gd name="connsiteY32" fmla="*/ 1206590 h 1223925"/>
                <a:gd name="connsiteX33" fmla="*/ 914458 w 1099156"/>
                <a:gd name="connsiteY33" fmla="*/ 1126008 h 1223925"/>
                <a:gd name="connsiteX34" fmla="*/ 866833 w 1099156"/>
                <a:gd name="connsiteY34" fmla="*/ 1090766 h 1223925"/>
                <a:gd name="connsiteX35" fmla="*/ 890074 w 1099156"/>
                <a:gd name="connsiteY35" fmla="*/ 1036569 h 1223925"/>
                <a:gd name="connsiteX36" fmla="*/ 981514 w 1099156"/>
                <a:gd name="connsiteY36" fmla="*/ 1022376 h 1223925"/>
                <a:gd name="connsiteX37" fmla="*/ 998755 w 1099156"/>
                <a:gd name="connsiteY37" fmla="*/ 1072954 h 1223925"/>
                <a:gd name="connsiteX38" fmla="*/ 1033807 w 1099156"/>
                <a:gd name="connsiteY38" fmla="*/ 1190207 h 1223925"/>
                <a:gd name="connsiteX39" fmla="*/ 1055143 w 1099156"/>
                <a:gd name="connsiteY39" fmla="*/ 1171157 h 1223925"/>
                <a:gd name="connsiteX40" fmla="*/ 1020662 w 1099156"/>
                <a:gd name="connsiteY40" fmla="*/ 1065334 h 1223925"/>
                <a:gd name="connsiteX41" fmla="*/ 1000088 w 1099156"/>
                <a:gd name="connsiteY41" fmla="*/ 1009613 h 1223925"/>
                <a:gd name="connsiteX42" fmla="*/ 1076288 w 1099156"/>
                <a:gd name="connsiteY42" fmla="*/ 951796 h 1223925"/>
                <a:gd name="connsiteX43" fmla="*/ 1096672 w 1099156"/>
                <a:gd name="connsiteY43" fmla="*/ 873120 h 1223925"/>
                <a:gd name="connsiteX44" fmla="*/ 1039701 w 1099156"/>
                <a:gd name="connsiteY44" fmla="*/ 840868 h 1223925"/>
                <a:gd name="connsiteX45" fmla="*/ 1035235 w 1099156"/>
                <a:gd name="connsiteY45" fmla="*/ 842354 h 1223925"/>
                <a:gd name="connsiteX46" fmla="*/ 988182 w 1099156"/>
                <a:gd name="connsiteY46" fmla="*/ 961226 h 1223925"/>
                <a:gd name="connsiteX47" fmla="*/ 995992 w 1099156"/>
                <a:gd name="connsiteY47" fmla="*/ 999326 h 1223925"/>
                <a:gd name="connsiteX48" fmla="*/ 986467 w 1099156"/>
                <a:gd name="connsiteY48" fmla="*/ 975799 h 1223925"/>
                <a:gd name="connsiteX49" fmla="*/ 966274 w 1099156"/>
                <a:gd name="connsiteY49" fmla="*/ 927126 h 1223925"/>
                <a:gd name="connsiteX50" fmla="*/ 954844 w 1099156"/>
                <a:gd name="connsiteY50" fmla="*/ 902742 h 1223925"/>
                <a:gd name="connsiteX51" fmla="*/ 942081 w 1099156"/>
                <a:gd name="connsiteY51" fmla="*/ 877882 h 1223925"/>
                <a:gd name="connsiteX52" fmla="*/ 908648 w 1099156"/>
                <a:gd name="connsiteY52" fmla="*/ 820732 h 1223925"/>
                <a:gd name="connsiteX53" fmla="*/ 990182 w 1099156"/>
                <a:gd name="connsiteY53" fmla="*/ 776155 h 1223925"/>
                <a:gd name="connsiteX54" fmla="*/ 1022186 w 1099156"/>
                <a:gd name="connsiteY54" fmla="*/ 701574 h 1223925"/>
                <a:gd name="connsiteX55" fmla="*/ 971146 w 1099156"/>
                <a:gd name="connsiteY55" fmla="*/ 661010 h 1223925"/>
                <a:gd name="connsiteX56" fmla="*/ 966179 w 1099156"/>
                <a:gd name="connsiteY56" fmla="*/ 661855 h 1223925"/>
                <a:gd name="connsiteX57" fmla="*/ 901695 w 1099156"/>
                <a:gd name="connsiteY57" fmla="*/ 772250 h 1223925"/>
                <a:gd name="connsiteX58" fmla="*/ 903790 w 1099156"/>
                <a:gd name="connsiteY58" fmla="*/ 813303 h 1223925"/>
                <a:gd name="connsiteX59" fmla="*/ 881788 w 1099156"/>
                <a:gd name="connsiteY59" fmla="*/ 779679 h 1223925"/>
                <a:gd name="connsiteX60" fmla="*/ 813112 w 1099156"/>
                <a:gd name="connsiteY60" fmla="*/ 683953 h 1223925"/>
                <a:gd name="connsiteX61" fmla="*/ 792062 w 1099156"/>
                <a:gd name="connsiteY61" fmla="*/ 654616 h 1223925"/>
                <a:gd name="connsiteX62" fmla="*/ 876549 w 1099156"/>
                <a:gd name="connsiteY62" fmla="*/ 608896 h 1223925"/>
                <a:gd name="connsiteX63" fmla="*/ 908648 w 1099156"/>
                <a:gd name="connsiteY63" fmla="*/ 534220 h 1223925"/>
                <a:gd name="connsiteX64" fmla="*/ 857427 w 1099156"/>
                <a:gd name="connsiteY64" fmla="*/ 493666 h 1223925"/>
                <a:gd name="connsiteX65" fmla="*/ 852546 w 1099156"/>
                <a:gd name="connsiteY65" fmla="*/ 494501 h 1223925"/>
                <a:gd name="connsiteX66" fmla="*/ 788062 w 1099156"/>
                <a:gd name="connsiteY66" fmla="*/ 604896 h 1223925"/>
                <a:gd name="connsiteX67" fmla="*/ 790729 w 1099156"/>
                <a:gd name="connsiteY67" fmla="*/ 652521 h 1223925"/>
                <a:gd name="connsiteX68" fmla="*/ 746056 w 1099156"/>
                <a:gd name="connsiteY68" fmla="*/ 587370 h 1223925"/>
                <a:gd name="connsiteX69" fmla="*/ 694431 w 1099156"/>
                <a:gd name="connsiteY69" fmla="*/ 495453 h 1223925"/>
                <a:gd name="connsiteX70" fmla="*/ 779394 w 1099156"/>
                <a:gd name="connsiteY70" fmla="*/ 449448 h 1223925"/>
                <a:gd name="connsiteX71" fmla="*/ 811493 w 1099156"/>
                <a:gd name="connsiteY71" fmla="*/ 374867 h 1223925"/>
                <a:gd name="connsiteX72" fmla="*/ 760452 w 1099156"/>
                <a:gd name="connsiteY72" fmla="*/ 334303 h 1223925"/>
                <a:gd name="connsiteX73" fmla="*/ 755486 w 1099156"/>
                <a:gd name="connsiteY73" fmla="*/ 335148 h 1223925"/>
                <a:gd name="connsiteX74" fmla="*/ 691002 w 1099156"/>
                <a:gd name="connsiteY74" fmla="*/ 445542 h 1223925"/>
                <a:gd name="connsiteX75" fmla="*/ 693193 w 1099156"/>
                <a:gd name="connsiteY75" fmla="*/ 488405 h 1223925"/>
                <a:gd name="connsiteX76" fmla="*/ 691097 w 1099156"/>
                <a:gd name="connsiteY76" fmla="*/ 488976 h 1223925"/>
                <a:gd name="connsiteX77" fmla="*/ 656617 w 1099156"/>
                <a:gd name="connsiteY77" fmla="*/ 388678 h 1223925"/>
                <a:gd name="connsiteX78" fmla="*/ 644996 w 1099156"/>
                <a:gd name="connsiteY78" fmla="*/ 333624 h 1223925"/>
                <a:gd name="connsiteX79" fmla="*/ 732436 w 1099156"/>
                <a:gd name="connsiteY79" fmla="*/ 297810 h 1223925"/>
                <a:gd name="connsiteX80" fmla="*/ 772536 w 1099156"/>
                <a:gd name="connsiteY80" fmla="*/ 227134 h 1223925"/>
                <a:gd name="connsiteX81" fmla="*/ 725866 w 1099156"/>
                <a:gd name="connsiteY81" fmla="*/ 181224 h 1223925"/>
                <a:gd name="connsiteX82" fmla="*/ 721101 w 1099156"/>
                <a:gd name="connsiteY82" fmla="*/ 181509 h 1223925"/>
                <a:gd name="connsiteX83" fmla="*/ 644901 w 1099156"/>
                <a:gd name="connsiteY83" fmla="*/ 284189 h 1223925"/>
                <a:gd name="connsiteX84" fmla="*/ 642710 w 1099156"/>
                <a:gd name="connsiteY84" fmla="*/ 319431 h 1223925"/>
                <a:gd name="connsiteX85" fmla="*/ 638900 w 1099156"/>
                <a:gd name="connsiteY85" fmla="*/ 295238 h 1223925"/>
                <a:gd name="connsiteX86" fmla="*/ 631185 w 1099156"/>
                <a:gd name="connsiteY86" fmla="*/ 215132 h 1223925"/>
                <a:gd name="connsiteX87" fmla="*/ 629756 w 1099156"/>
                <a:gd name="connsiteY87" fmla="*/ 177604 h 1223925"/>
                <a:gd name="connsiteX88" fmla="*/ 690430 w 1099156"/>
                <a:gd name="connsiteY88" fmla="*/ 105881 h 1223925"/>
                <a:gd name="connsiteX89" fmla="*/ 693478 w 1099156"/>
                <a:gd name="connsiteY89" fmla="*/ 24728 h 1223925"/>
                <a:gd name="connsiteX90" fmla="*/ 631101 w 1099156"/>
                <a:gd name="connsiteY90" fmla="*/ 5306 h 1223925"/>
                <a:gd name="connsiteX91" fmla="*/ 626803 w 1099156"/>
                <a:gd name="connsiteY91" fmla="*/ 7868 h 1223925"/>
                <a:gd name="connsiteX92" fmla="*/ 606420 w 1099156"/>
                <a:gd name="connsiteY92" fmla="*/ 134170 h 1223925"/>
                <a:gd name="connsiteX93" fmla="*/ 627280 w 1099156"/>
                <a:gd name="connsiteY93" fmla="*/ 179795 h 1223925"/>
                <a:gd name="connsiteX94" fmla="*/ 627851 w 1099156"/>
                <a:gd name="connsiteY94" fmla="*/ 179223 h 1223925"/>
                <a:gd name="connsiteX95" fmla="*/ 628613 w 1099156"/>
                <a:gd name="connsiteY95" fmla="*/ 215228 h 1223925"/>
                <a:gd name="connsiteX96" fmla="*/ 634519 w 1099156"/>
                <a:gd name="connsiteY96" fmla="*/ 295809 h 1223925"/>
                <a:gd name="connsiteX97" fmla="*/ 650330 w 1099156"/>
                <a:gd name="connsiteY97" fmla="*/ 390107 h 1223925"/>
                <a:gd name="connsiteX98" fmla="*/ 682906 w 1099156"/>
                <a:gd name="connsiteY98" fmla="*/ 492119 h 1223925"/>
                <a:gd name="connsiteX99" fmla="*/ 683477 w 1099156"/>
                <a:gd name="connsiteY99" fmla="*/ 493263 h 1223925"/>
                <a:gd name="connsiteX100" fmla="*/ 652521 w 1099156"/>
                <a:gd name="connsiteY100" fmla="*/ 459449 h 1223925"/>
                <a:gd name="connsiteX101" fmla="*/ 528696 w 1099156"/>
                <a:gd name="connsiteY101" fmla="*/ 428112 h 1223925"/>
                <a:gd name="connsiteX102" fmla="*/ 514762 w 1099156"/>
                <a:gd name="connsiteY102" fmla="*/ 491802 h 1223925"/>
                <a:gd name="connsiteX103" fmla="*/ 517742 w 1099156"/>
                <a:gd name="connsiteY103" fmla="*/ 495930 h 1223925"/>
                <a:gd name="connsiteX104" fmla="*/ 593466 w 1099156"/>
                <a:gd name="connsiteY104" fmla="*/ 525362 h 1223925"/>
                <a:gd name="connsiteX105" fmla="*/ 685382 w 1099156"/>
                <a:gd name="connsiteY105" fmla="*/ 496787 h 1223925"/>
                <a:gd name="connsiteX106" fmla="*/ 736627 w 1099156"/>
                <a:gd name="connsiteY106" fmla="*/ 593084 h 1223925"/>
                <a:gd name="connsiteX107" fmla="*/ 771393 w 1099156"/>
                <a:gd name="connsiteY107" fmla="*/ 646711 h 1223925"/>
                <a:gd name="connsiteX108" fmla="*/ 757772 w 1099156"/>
                <a:gd name="connsiteY108" fmla="*/ 632137 h 1223925"/>
                <a:gd name="connsiteX109" fmla="*/ 633947 w 1099156"/>
                <a:gd name="connsiteY109" fmla="*/ 600800 h 1223925"/>
                <a:gd name="connsiteX110" fmla="*/ 620014 w 1099156"/>
                <a:gd name="connsiteY110" fmla="*/ 664490 h 1223925"/>
                <a:gd name="connsiteX111" fmla="*/ 622993 w 1099156"/>
                <a:gd name="connsiteY111" fmla="*/ 668618 h 1223925"/>
                <a:gd name="connsiteX112" fmla="*/ 698717 w 1099156"/>
                <a:gd name="connsiteY112" fmla="*/ 698050 h 1223925"/>
                <a:gd name="connsiteX113" fmla="*/ 788062 w 1099156"/>
                <a:gd name="connsiteY113" fmla="*/ 670904 h 1223925"/>
                <a:gd name="connsiteX114" fmla="*/ 802063 w 1099156"/>
                <a:gd name="connsiteY114" fmla="*/ 691287 h 1223925"/>
                <a:gd name="connsiteX115" fmla="*/ 868738 w 1099156"/>
                <a:gd name="connsiteY115" fmla="*/ 788061 h 1223925"/>
                <a:gd name="connsiteX116" fmla="*/ 890170 w 1099156"/>
                <a:gd name="connsiteY116" fmla="*/ 822351 h 1223925"/>
                <a:gd name="connsiteX117" fmla="*/ 878359 w 1099156"/>
                <a:gd name="connsiteY117" fmla="*/ 809778 h 1223925"/>
                <a:gd name="connsiteX118" fmla="*/ 754534 w 1099156"/>
                <a:gd name="connsiteY118" fmla="*/ 778441 h 1223925"/>
                <a:gd name="connsiteX119" fmla="*/ 740703 w 1099156"/>
                <a:gd name="connsiteY119" fmla="*/ 842154 h 1223925"/>
                <a:gd name="connsiteX120" fmla="*/ 743675 w 1099156"/>
                <a:gd name="connsiteY120" fmla="*/ 846259 h 1223925"/>
                <a:gd name="connsiteX121" fmla="*/ 819304 w 1099156"/>
                <a:gd name="connsiteY121" fmla="*/ 875691 h 1223925"/>
                <a:gd name="connsiteX122" fmla="*/ 906362 w 1099156"/>
                <a:gd name="connsiteY122" fmla="*/ 849593 h 1223925"/>
                <a:gd name="connsiteX123" fmla="*/ 926079 w 1099156"/>
                <a:gd name="connsiteY123" fmla="*/ 885312 h 1223925"/>
                <a:gd name="connsiteX124" fmla="*/ 937890 w 1099156"/>
                <a:gd name="connsiteY124" fmla="*/ 909600 h 1223925"/>
                <a:gd name="connsiteX125" fmla="*/ 948748 w 1099156"/>
                <a:gd name="connsiteY125" fmla="*/ 934270 h 1223925"/>
                <a:gd name="connsiteX126" fmla="*/ 967798 w 1099156"/>
                <a:gd name="connsiteY126" fmla="*/ 982371 h 1223925"/>
                <a:gd name="connsiteX127" fmla="*/ 979324 w 1099156"/>
                <a:gd name="connsiteY127" fmla="*/ 1014185 h 1223925"/>
                <a:gd name="connsiteX128" fmla="*/ 955797 w 1099156"/>
                <a:gd name="connsiteY128" fmla="*/ 979038 h 1223925"/>
                <a:gd name="connsiteX129" fmla="*/ 879597 w 1099156"/>
                <a:gd name="connsiteY129" fmla="*/ 929889 h 1223925"/>
                <a:gd name="connsiteX130" fmla="*/ 872358 w 1099156"/>
                <a:gd name="connsiteY130" fmla="*/ 922649 h 1223925"/>
                <a:gd name="connsiteX131" fmla="*/ 807172 w 1099156"/>
                <a:gd name="connsiteY131" fmla="*/ 927005 h 1223925"/>
                <a:gd name="connsiteX132" fmla="*/ 804159 w 1099156"/>
                <a:gd name="connsiteY132" fmla="*/ 930841 h 1223925"/>
                <a:gd name="connsiteX133" fmla="*/ 830543 w 1099156"/>
                <a:gd name="connsiteY133" fmla="*/ 1056000 h 1223925"/>
                <a:gd name="connsiteX134" fmla="*/ 857880 w 1099156"/>
                <a:gd name="connsiteY134" fmla="*/ 1083241 h 1223925"/>
                <a:gd name="connsiteX135" fmla="*/ 836353 w 1099156"/>
                <a:gd name="connsiteY135" fmla="*/ 1069239 h 1223925"/>
                <a:gd name="connsiteX136" fmla="*/ 792729 w 1099156"/>
                <a:gd name="connsiteY136" fmla="*/ 1039807 h 1223925"/>
                <a:gd name="connsiteX137" fmla="*/ 769774 w 1099156"/>
                <a:gd name="connsiteY137" fmla="*/ 1025710 h 1223925"/>
                <a:gd name="connsiteX138" fmla="*/ 745390 w 1099156"/>
                <a:gd name="connsiteY138" fmla="*/ 1012089 h 1223925"/>
                <a:gd name="connsiteX139" fmla="*/ 686239 w 1099156"/>
                <a:gd name="connsiteY139" fmla="*/ 983514 h 1223925"/>
                <a:gd name="connsiteX140" fmla="*/ 729578 w 1099156"/>
                <a:gd name="connsiteY140" fmla="*/ 901409 h 1223925"/>
                <a:gd name="connsiteX141" fmla="*/ 715195 w 1099156"/>
                <a:gd name="connsiteY141" fmla="*/ 821494 h 1223925"/>
                <a:gd name="connsiteX142" fmla="*/ 650100 w 1099156"/>
                <a:gd name="connsiteY142" fmla="*/ 815945 h 1223925"/>
                <a:gd name="connsiteX143" fmla="*/ 646520 w 1099156"/>
                <a:gd name="connsiteY143" fmla="*/ 819303 h 1223925"/>
                <a:gd name="connsiteX144" fmla="*/ 653569 w 1099156"/>
                <a:gd name="connsiteY144" fmla="*/ 946938 h 1223925"/>
                <a:gd name="connsiteX145" fmla="*/ 678048 w 1099156"/>
                <a:gd name="connsiteY145" fmla="*/ 979990 h 1223925"/>
                <a:gd name="connsiteX146" fmla="*/ 641186 w 1099156"/>
                <a:gd name="connsiteY146" fmla="*/ 964179 h 1223925"/>
                <a:gd name="connsiteX147" fmla="*/ 531077 w 1099156"/>
                <a:gd name="connsiteY147" fmla="*/ 922173 h 1223925"/>
                <a:gd name="connsiteX148" fmla="*/ 497263 w 1099156"/>
                <a:gd name="connsiteY148" fmla="*/ 909315 h 1223925"/>
                <a:gd name="connsiteX149" fmla="*/ 542507 w 1099156"/>
                <a:gd name="connsiteY149" fmla="*/ 824542 h 1223925"/>
                <a:gd name="connsiteX150" fmla="*/ 528124 w 1099156"/>
                <a:gd name="connsiteY150" fmla="*/ 744628 h 1223925"/>
                <a:gd name="connsiteX151" fmla="*/ 463029 w 1099156"/>
                <a:gd name="connsiteY151" fmla="*/ 739078 h 1223925"/>
                <a:gd name="connsiteX152" fmla="*/ 459449 w 1099156"/>
                <a:gd name="connsiteY152" fmla="*/ 742437 h 1223925"/>
                <a:gd name="connsiteX153" fmla="*/ 466593 w 1099156"/>
                <a:gd name="connsiteY153" fmla="*/ 870072 h 1223925"/>
                <a:gd name="connsiteX154" fmla="*/ 495168 w 1099156"/>
                <a:gd name="connsiteY154" fmla="*/ 908172 h 1223925"/>
                <a:gd name="connsiteX155" fmla="*/ 421921 w 1099156"/>
                <a:gd name="connsiteY155" fmla="*/ 878549 h 1223925"/>
                <a:gd name="connsiteX156" fmla="*/ 328195 w 1099156"/>
                <a:gd name="connsiteY156" fmla="*/ 830353 h 1223925"/>
                <a:gd name="connsiteX157" fmla="*/ 373724 w 1099156"/>
                <a:gd name="connsiteY157" fmla="*/ 745104 h 1223925"/>
                <a:gd name="connsiteX158" fmla="*/ 359341 w 1099156"/>
                <a:gd name="connsiteY158" fmla="*/ 665189 h 1223925"/>
                <a:gd name="connsiteX159" fmla="*/ 294246 w 1099156"/>
                <a:gd name="connsiteY159" fmla="*/ 659639 h 1223925"/>
                <a:gd name="connsiteX160" fmla="*/ 290666 w 1099156"/>
                <a:gd name="connsiteY160" fmla="*/ 662998 h 1223925"/>
                <a:gd name="connsiteX161" fmla="*/ 297715 w 1099156"/>
                <a:gd name="connsiteY161" fmla="*/ 790633 h 1223925"/>
                <a:gd name="connsiteX162" fmla="*/ 323337 w 1099156"/>
                <a:gd name="connsiteY162" fmla="*/ 825209 h 1223925"/>
                <a:gd name="connsiteX163" fmla="*/ 321813 w 1099156"/>
                <a:gd name="connsiteY163" fmla="*/ 826828 h 1223925"/>
                <a:gd name="connsiteX164" fmla="*/ 237802 w 1099156"/>
                <a:gd name="connsiteY164" fmla="*/ 762153 h 1223925"/>
                <a:gd name="connsiteX165" fmla="*/ 197607 w 1099156"/>
                <a:gd name="connsiteY165" fmla="*/ 722624 h 1223925"/>
                <a:gd name="connsiteX166" fmla="*/ 250852 w 1099156"/>
                <a:gd name="connsiteY166" fmla="*/ 644520 h 1223925"/>
                <a:gd name="connsiteX167" fmla="*/ 245327 w 1099156"/>
                <a:gd name="connsiteY167" fmla="*/ 563557 h 1223925"/>
                <a:gd name="connsiteX168" fmla="*/ 181048 w 1099156"/>
                <a:gd name="connsiteY168" fmla="*/ 551146 h 1223925"/>
                <a:gd name="connsiteX169" fmla="*/ 177223 w 1099156"/>
                <a:gd name="connsiteY169" fmla="*/ 554032 h 1223925"/>
                <a:gd name="connsiteX170" fmla="*/ 170270 w 1099156"/>
                <a:gd name="connsiteY170" fmla="*/ 681762 h 1223925"/>
                <a:gd name="connsiteX171" fmla="*/ 187987 w 1099156"/>
                <a:gd name="connsiteY171" fmla="*/ 712338 h 1223925"/>
                <a:gd name="connsiteX172" fmla="*/ 171413 w 1099156"/>
                <a:gd name="connsiteY172" fmla="*/ 694336 h 1223925"/>
                <a:gd name="connsiteX173" fmla="*/ 120835 w 1099156"/>
                <a:gd name="connsiteY173" fmla="*/ 631661 h 1223925"/>
                <a:gd name="connsiteX174" fmla="*/ 98833 w 1099156"/>
                <a:gd name="connsiteY174" fmla="*/ 601276 h 1223925"/>
                <a:gd name="connsiteX175" fmla="*/ 109977 w 1099156"/>
                <a:gd name="connsiteY175" fmla="*/ 507931 h 1223925"/>
                <a:gd name="connsiteX176" fmla="*/ 67686 w 1099156"/>
                <a:gd name="connsiteY176" fmla="*/ 438589 h 1223925"/>
                <a:gd name="connsiteX177" fmla="*/ 5076 w 1099156"/>
                <a:gd name="connsiteY177" fmla="*/ 456772 h 1223925"/>
                <a:gd name="connsiteX178" fmla="*/ 2916 w 1099156"/>
                <a:gd name="connsiteY178" fmla="*/ 461259 h 1223925"/>
                <a:gd name="connsiteX179" fmla="*/ 55494 w 1099156"/>
                <a:gd name="connsiteY179" fmla="*/ 577749 h 1223925"/>
                <a:gd name="connsiteX180" fmla="*/ 98071 w 1099156"/>
                <a:gd name="connsiteY180" fmla="*/ 604324 h 1223925"/>
                <a:gd name="connsiteX181" fmla="*/ 98071 w 1099156"/>
                <a:gd name="connsiteY181" fmla="*/ 603467 h 1223925"/>
                <a:gd name="connsiteX182" fmla="*/ 118549 w 1099156"/>
                <a:gd name="connsiteY182" fmla="*/ 633185 h 1223925"/>
                <a:gd name="connsiteX183" fmla="*/ 167984 w 1099156"/>
                <a:gd name="connsiteY183" fmla="*/ 697098 h 1223925"/>
                <a:gd name="connsiteX184" fmla="*/ 233230 w 1099156"/>
                <a:gd name="connsiteY184" fmla="*/ 767106 h 1223925"/>
                <a:gd name="connsiteX185" fmla="*/ 316574 w 1099156"/>
                <a:gd name="connsiteY185" fmla="*/ 833781 h 1223925"/>
                <a:gd name="connsiteX186" fmla="*/ 317717 w 1099156"/>
                <a:gd name="connsiteY186" fmla="*/ 834448 h 1223925"/>
                <a:gd name="connsiteX187" fmla="*/ 273235 w 1099156"/>
                <a:gd name="connsiteY187" fmla="*/ 823304 h 1223925"/>
                <a:gd name="connsiteX188" fmla="*/ 152554 w 1099156"/>
                <a:gd name="connsiteY188" fmla="*/ 865499 h 1223925"/>
                <a:gd name="connsiteX189" fmla="*/ 176291 w 1099156"/>
                <a:gd name="connsiteY189" fmla="*/ 926366 h 1223925"/>
                <a:gd name="connsiteX190" fmla="*/ 181129 w 1099156"/>
                <a:gd name="connsiteY190" fmla="*/ 928174 h 1223925"/>
                <a:gd name="connsiteX191" fmla="*/ 260472 w 1099156"/>
                <a:gd name="connsiteY191" fmla="*/ 911029 h 12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099156" h="1223925">
                  <a:moveTo>
                    <a:pt x="260472" y="911029"/>
                  </a:moveTo>
                  <a:cubicBezTo>
                    <a:pt x="285046" y="894932"/>
                    <a:pt x="318955" y="841116"/>
                    <a:pt x="321622" y="836829"/>
                  </a:cubicBezTo>
                  <a:cubicBezTo>
                    <a:pt x="352365" y="856286"/>
                    <a:pt x="384378" y="873660"/>
                    <a:pt x="417444" y="888836"/>
                  </a:cubicBezTo>
                  <a:cubicBezTo>
                    <a:pt x="436494" y="897789"/>
                    <a:pt x="456306" y="906267"/>
                    <a:pt x="476118" y="914458"/>
                  </a:cubicBezTo>
                  <a:cubicBezTo>
                    <a:pt x="466593" y="911982"/>
                    <a:pt x="457925" y="909981"/>
                    <a:pt x="457068" y="909791"/>
                  </a:cubicBezTo>
                  <a:cubicBezTo>
                    <a:pt x="422492" y="905219"/>
                    <a:pt x="353055" y="916744"/>
                    <a:pt x="336386" y="951987"/>
                  </a:cubicBezTo>
                  <a:cubicBezTo>
                    <a:pt x="326133" y="975349"/>
                    <a:pt x="336761" y="1002600"/>
                    <a:pt x="360123" y="1012853"/>
                  </a:cubicBezTo>
                  <a:cubicBezTo>
                    <a:pt x="361701" y="1013546"/>
                    <a:pt x="363316" y="1014149"/>
                    <a:pt x="364961" y="1014661"/>
                  </a:cubicBezTo>
                  <a:cubicBezTo>
                    <a:pt x="390869" y="1024186"/>
                    <a:pt x="422111" y="1011708"/>
                    <a:pt x="444304" y="997421"/>
                  </a:cubicBezTo>
                  <a:cubicBezTo>
                    <a:pt x="466498" y="983133"/>
                    <a:pt x="496216" y="937509"/>
                    <a:pt x="503931" y="925412"/>
                  </a:cubicBezTo>
                  <a:lnTo>
                    <a:pt x="526791" y="934937"/>
                  </a:lnTo>
                  <a:cubicBezTo>
                    <a:pt x="563462" y="949510"/>
                    <a:pt x="600038" y="963512"/>
                    <a:pt x="635566" y="979133"/>
                  </a:cubicBezTo>
                  <a:cubicBezTo>
                    <a:pt x="648044" y="984467"/>
                    <a:pt x="660141" y="990277"/>
                    <a:pt x="672333" y="995897"/>
                  </a:cubicBezTo>
                  <a:cubicBezTo>
                    <a:pt x="663760" y="993801"/>
                    <a:pt x="656617" y="992087"/>
                    <a:pt x="655474" y="991992"/>
                  </a:cubicBezTo>
                  <a:cubicBezTo>
                    <a:pt x="620898" y="987420"/>
                    <a:pt x="551556" y="998945"/>
                    <a:pt x="534792" y="1034187"/>
                  </a:cubicBezTo>
                  <a:cubicBezTo>
                    <a:pt x="524552" y="1057499"/>
                    <a:pt x="535149" y="1084697"/>
                    <a:pt x="558460" y="1094936"/>
                  </a:cubicBezTo>
                  <a:cubicBezTo>
                    <a:pt x="560060" y="1095639"/>
                    <a:pt x="561698" y="1096250"/>
                    <a:pt x="563367" y="1096767"/>
                  </a:cubicBezTo>
                  <a:cubicBezTo>
                    <a:pt x="589370" y="1106292"/>
                    <a:pt x="620993" y="1093814"/>
                    <a:pt x="642710" y="1079526"/>
                  </a:cubicBezTo>
                  <a:cubicBezTo>
                    <a:pt x="664427" y="1065239"/>
                    <a:pt x="691669" y="1024091"/>
                    <a:pt x="701003" y="1009803"/>
                  </a:cubicBezTo>
                  <a:cubicBezTo>
                    <a:pt x="713195" y="1015995"/>
                    <a:pt x="725482" y="1022186"/>
                    <a:pt x="737103" y="1028853"/>
                  </a:cubicBezTo>
                  <a:cubicBezTo>
                    <a:pt x="744913" y="1033521"/>
                    <a:pt x="752819" y="1037426"/>
                    <a:pt x="760439" y="1042569"/>
                  </a:cubicBezTo>
                  <a:lnTo>
                    <a:pt x="783109" y="1057143"/>
                  </a:lnTo>
                  <a:cubicBezTo>
                    <a:pt x="797110" y="1066668"/>
                    <a:pt x="811684" y="1076955"/>
                    <a:pt x="825209" y="1086861"/>
                  </a:cubicBezTo>
                  <a:cubicBezTo>
                    <a:pt x="834734" y="1093719"/>
                    <a:pt x="843497" y="1100386"/>
                    <a:pt x="852451" y="1107054"/>
                  </a:cubicBezTo>
                  <a:cubicBezTo>
                    <a:pt x="840068" y="1101624"/>
                    <a:pt x="815589" y="1091337"/>
                    <a:pt x="813398" y="1090766"/>
                  </a:cubicBezTo>
                  <a:cubicBezTo>
                    <a:pt x="779965" y="1081241"/>
                    <a:pt x="709576" y="1081908"/>
                    <a:pt x="687763" y="1114197"/>
                  </a:cubicBezTo>
                  <a:cubicBezTo>
                    <a:pt x="674046" y="1135647"/>
                    <a:pt x="680315" y="1164156"/>
                    <a:pt x="701765" y="1177873"/>
                  </a:cubicBezTo>
                  <a:cubicBezTo>
                    <a:pt x="703209" y="1178797"/>
                    <a:pt x="704704" y="1179639"/>
                    <a:pt x="706242" y="1180396"/>
                  </a:cubicBezTo>
                  <a:cubicBezTo>
                    <a:pt x="730435" y="1193445"/>
                    <a:pt x="763392" y="1186206"/>
                    <a:pt x="787300" y="1175348"/>
                  </a:cubicBezTo>
                  <a:cubicBezTo>
                    <a:pt x="813303" y="1163442"/>
                    <a:pt x="853975" y="1117436"/>
                    <a:pt x="858547" y="1111626"/>
                  </a:cubicBezTo>
                  <a:cubicBezTo>
                    <a:pt x="873310" y="1122770"/>
                    <a:pt x="887598" y="1133724"/>
                    <a:pt x="900838" y="1144296"/>
                  </a:cubicBezTo>
                  <a:cubicBezTo>
                    <a:pt x="939509" y="1174872"/>
                    <a:pt x="971704" y="1202399"/>
                    <a:pt x="996088" y="1223925"/>
                  </a:cubicBezTo>
                  <a:lnTo>
                    <a:pt x="1015138" y="1206590"/>
                  </a:lnTo>
                  <a:cubicBezTo>
                    <a:pt x="989611" y="1185063"/>
                    <a:pt x="955511" y="1157060"/>
                    <a:pt x="914458" y="1126008"/>
                  </a:cubicBezTo>
                  <a:cubicBezTo>
                    <a:pt x="899504" y="1114674"/>
                    <a:pt x="883312" y="1102767"/>
                    <a:pt x="866833" y="1090766"/>
                  </a:cubicBezTo>
                  <a:cubicBezTo>
                    <a:pt x="875625" y="1073166"/>
                    <a:pt x="883385" y="1055070"/>
                    <a:pt x="890074" y="1036569"/>
                  </a:cubicBezTo>
                  <a:cubicBezTo>
                    <a:pt x="919316" y="1039521"/>
                    <a:pt x="974371" y="1024377"/>
                    <a:pt x="981514" y="1022376"/>
                  </a:cubicBezTo>
                  <a:cubicBezTo>
                    <a:pt x="987706" y="1039807"/>
                    <a:pt x="993516" y="1056857"/>
                    <a:pt x="998755" y="1072954"/>
                  </a:cubicBezTo>
                  <a:cubicBezTo>
                    <a:pt x="1013804" y="1118960"/>
                    <a:pt x="1025329" y="1158679"/>
                    <a:pt x="1033807" y="1190207"/>
                  </a:cubicBezTo>
                  <a:lnTo>
                    <a:pt x="1055143" y="1171157"/>
                  </a:lnTo>
                  <a:cubicBezTo>
                    <a:pt x="1046284" y="1141725"/>
                    <a:pt x="1034854" y="1105815"/>
                    <a:pt x="1020662" y="1065334"/>
                  </a:cubicBezTo>
                  <a:cubicBezTo>
                    <a:pt x="1014471" y="1047618"/>
                    <a:pt x="1007518" y="1028853"/>
                    <a:pt x="1000088" y="1009613"/>
                  </a:cubicBezTo>
                  <a:cubicBezTo>
                    <a:pt x="1006660" y="1005898"/>
                    <a:pt x="1059619" y="975037"/>
                    <a:pt x="1076288" y="951796"/>
                  </a:cubicBezTo>
                  <a:cubicBezTo>
                    <a:pt x="1091433" y="930651"/>
                    <a:pt x="1104863" y="899504"/>
                    <a:pt x="1096672" y="873120"/>
                  </a:cubicBezTo>
                  <a:cubicBezTo>
                    <a:pt x="1089845" y="848482"/>
                    <a:pt x="1064339" y="834042"/>
                    <a:pt x="1039701" y="840868"/>
                  </a:cubicBezTo>
                  <a:cubicBezTo>
                    <a:pt x="1038188" y="841288"/>
                    <a:pt x="1036698" y="841783"/>
                    <a:pt x="1035235" y="842354"/>
                  </a:cubicBezTo>
                  <a:cubicBezTo>
                    <a:pt x="999326" y="857689"/>
                    <a:pt x="985039" y="926555"/>
                    <a:pt x="988182" y="961226"/>
                  </a:cubicBezTo>
                  <a:cubicBezTo>
                    <a:pt x="988182" y="963321"/>
                    <a:pt x="992944" y="985324"/>
                    <a:pt x="995992" y="999326"/>
                  </a:cubicBezTo>
                  <a:cubicBezTo>
                    <a:pt x="992944" y="991420"/>
                    <a:pt x="990087" y="983800"/>
                    <a:pt x="986467" y="975799"/>
                  </a:cubicBezTo>
                  <a:cubicBezTo>
                    <a:pt x="980181" y="959797"/>
                    <a:pt x="973418" y="944081"/>
                    <a:pt x="966274" y="927126"/>
                  </a:cubicBezTo>
                  <a:cubicBezTo>
                    <a:pt x="962464" y="919030"/>
                    <a:pt x="958750" y="910934"/>
                    <a:pt x="954844" y="902742"/>
                  </a:cubicBezTo>
                  <a:cubicBezTo>
                    <a:pt x="950939" y="894551"/>
                    <a:pt x="946367" y="886264"/>
                    <a:pt x="942081" y="877882"/>
                  </a:cubicBezTo>
                  <a:cubicBezTo>
                    <a:pt x="931889" y="858832"/>
                    <a:pt x="920554" y="839782"/>
                    <a:pt x="908648" y="820732"/>
                  </a:cubicBezTo>
                  <a:cubicBezTo>
                    <a:pt x="922650" y="815208"/>
                    <a:pt x="971894" y="794824"/>
                    <a:pt x="990182" y="776155"/>
                  </a:cubicBezTo>
                  <a:cubicBezTo>
                    <a:pt x="1008470" y="757486"/>
                    <a:pt x="1026377" y="728530"/>
                    <a:pt x="1022186" y="701574"/>
                  </a:cubicBezTo>
                  <a:cubicBezTo>
                    <a:pt x="1019293" y="676278"/>
                    <a:pt x="996442" y="658117"/>
                    <a:pt x="971146" y="661010"/>
                  </a:cubicBezTo>
                  <a:cubicBezTo>
                    <a:pt x="969476" y="661201"/>
                    <a:pt x="967818" y="661483"/>
                    <a:pt x="966179" y="661855"/>
                  </a:cubicBezTo>
                  <a:cubicBezTo>
                    <a:pt x="928079" y="671380"/>
                    <a:pt x="903790" y="737484"/>
                    <a:pt x="901695" y="772250"/>
                  </a:cubicBezTo>
                  <a:cubicBezTo>
                    <a:pt x="901695" y="774345"/>
                    <a:pt x="902838" y="799491"/>
                    <a:pt x="903790" y="813303"/>
                  </a:cubicBezTo>
                  <a:cubicBezTo>
                    <a:pt x="896551" y="802063"/>
                    <a:pt x="889408" y="790824"/>
                    <a:pt x="881788" y="779679"/>
                  </a:cubicBezTo>
                  <a:cubicBezTo>
                    <a:pt x="859690" y="747580"/>
                    <a:pt x="836258" y="715767"/>
                    <a:pt x="813112" y="683953"/>
                  </a:cubicBezTo>
                  <a:cubicBezTo>
                    <a:pt x="805969" y="674428"/>
                    <a:pt x="799015" y="664427"/>
                    <a:pt x="792062" y="654616"/>
                  </a:cubicBezTo>
                  <a:cubicBezTo>
                    <a:pt x="797015" y="652711"/>
                    <a:pt x="856070" y="629756"/>
                    <a:pt x="876549" y="608896"/>
                  </a:cubicBezTo>
                  <a:cubicBezTo>
                    <a:pt x="894742" y="589846"/>
                    <a:pt x="912744" y="561271"/>
                    <a:pt x="908648" y="534220"/>
                  </a:cubicBezTo>
                  <a:cubicBezTo>
                    <a:pt x="905703" y="508877"/>
                    <a:pt x="882770" y="490721"/>
                    <a:pt x="857427" y="493666"/>
                  </a:cubicBezTo>
                  <a:cubicBezTo>
                    <a:pt x="855786" y="493857"/>
                    <a:pt x="854157" y="494136"/>
                    <a:pt x="852546" y="494501"/>
                  </a:cubicBezTo>
                  <a:cubicBezTo>
                    <a:pt x="814446" y="504026"/>
                    <a:pt x="790157" y="570129"/>
                    <a:pt x="788062" y="604896"/>
                  </a:cubicBezTo>
                  <a:cubicBezTo>
                    <a:pt x="788062" y="607563"/>
                    <a:pt x="789776" y="643662"/>
                    <a:pt x="790729" y="652521"/>
                  </a:cubicBezTo>
                  <a:cubicBezTo>
                    <a:pt x="775298" y="630899"/>
                    <a:pt x="760153" y="609277"/>
                    <a:pt x="746056" y="587370"/>
                  </a:cubicBezTo>
                  <a:cubicBezTo>
                    <a:pt x="726837" y="557905"/>
                    <a:pt x="709591" y="527199"/>
                    <a:pt x="694431" y="495453"/>
                  </a:cubicBezTo>
                  <a:cubicBezTo>
                    <a:pt x="696717" y="494596"/>
                    <a:pt x="758439" y="470879"/>
                    <a:pt x="779394" y="449448"/>
                  </a:cubicBezTo>
                  <a:cubicBezTo>
                    <a:pt x="797587" y="430398"/>
                    <a:pt x="815589" y="401823"/>
                    <a:pt x="811493" y="374867"/>
                  </a:cubicBezTo>
                  <a:cubicBezTo>
                    <a:pt x="808600" y="349571"/>
                    <a:pt x="785748" y="331410"/>
                    <a:pt x="760452" y="334303"/>
                  </a:cubicBezTo>
                  <a:cubicBezTo>
                    <a:pt x="758783" y="334494"/>
                    <a:pt x="757125" y="334775"/>
                    <a:pt x="755486" y="335148"/>
                  </a:cubicBezTo>
                  <a:cubicBezTo>
                    <a:pt x="717386" y="344673"/>
                    <a:pt x="693097" y="410776"/>
                    <a:pt x="691002" y="445542"/>
                  </a:cubicBezTo>
                  <a:cubicBezTo>
                    <a:pt x="691002" y="447828"/>
                    <a:pt x="692240" y="475356"/>
                    <a:pt x="693193" y="488405"/>
                  </a:cubicBezTo>
                  <a:lnTo>
                    <a:pt x="691097" y="488976"/>
                  </a:lnTo>
                  <a:cubicBezTo>
                    <a:pt x="676606" y="456651"/>
                    <a:pt x="665065" y="423081"/>
                    <a:pt x="656617" y="388678"/>
                  </a:cubicBezTo>
                  <a:cubicBezTo>
                    <a:pt x="651759" y="369628"/>
                    <a:pt x="648139" y="351436"/>
                    <a:pt x="644996" y="333624"/>
                  </a:cubicBezTo>
                  <a:cubicBezTo>
                    <a:pt x="656902" y="330385"/>
                    <a:pt x="711671" y="315050"/>
                    <a:pt x="732436" y="297810"/>
                  </a:cubicBezTo>
                  <a:cubicBezTo>
                    <a:pt x="753200" y="280569"/>
                    <a:pt x="773584" y="254661"/>
                    <a:pt x="772536" y="227134"/>
                  </a:cubicBezTo>
                  <a:cubicBezTo>
                    <a:pt x="772326" y="201569"/>
                    <a:pt x="751431" y="181014"/>
                    <a:pt x="725866" y="181224"/>
                  </a:cubicBezTo>
                  <a:cubicBezTo>
                    <a:pt x="724274" y="181237"/>
                    <a:pt x="722683" y="181333"/>
                    <a:pt x="721101" y="181509"/>
                  </a:cubicBezTo>
                  <a:cubicBezTo>
                    <a:pt x="682525" y="186939"/>
                    <a:pt x="650806" y="249804"/>
                    <a:pt x="644901" y="284189"/>
                  </a:cubicBezTo>
                  <a:cubicBezTo>
                    <a:pt x="644901" y="285999"/>
                    <a:pt x="643377" y="305334"/>
                    <a:pt x="642710" y="319431"/>
                  </a:cubicBezTo>
                  <a:cubicBezTo>
                    <a:pt x="641472" y="311335"/>
                    <a:pt x="639948" y="303048"/>
                    <a:pt x="638900" y="295238"/>
                  </a:cubicBezTo>
                  <a:cubicBezTo>
                    <a:pt x="634804" y="265996"/>
                    <a:pt x="632804" y="239040"/>
                    <a:pt x="631185" y="215132"/>
                  </a:cubicBezTo>
                  <a:cubicBezTo>
                    <a:pt x="630423" y="201512"/>
                    <a:pt x="630042" y="189129"/>
                    <a:pt x="629756" y="177604"/>
                  </a:cubicBezTo>
                  <a:cubicBezTo>
                    <a:pt x="639757" y="168079"/>
                    <a:pt x="679953" y="129979"/>
                    <a:pt x="690430" y="105881"/>
                  </a:cubicBezTo>
                  <a:cubicBezTo>
                    <a:pt x="700908" y="81782"/>
                    <a:pt x="707099" y="48731"/>
                    <a:pt x="693478" y="24728"/>
                  </a:cubicBezTo>
                  <a:cubicBezTo>
                    <a:pt x="681616" y="2139"/>
                    <a:pt x="653689" y="-6556"/>
                    <a:pt x="631101" y="5306"/>
                  </a:cubicBezTo>
                  <a:cubicBezTo>
                    <a:pt x="629623" y="6082"/>
                    <a:pt x="628188" y="6937"/>
                    <a:pt x="626803" y="7868"/>
                  </a:cubicBezTo>
                  <a:cubicBezTo>
                    <a:pt x="594990" y="30538"/>
                    <a:pt x="595847" y="100928"/>
                    <a:pt x="606420" y="134170"/>
                  </a:cubicBezTo>
                  <a:cubicBezTo>
                    <a:pt x="607372" y="137028"/>
                    <a:pt x="626708" y="180271"/>
                    <a:pt x="627280" y="179795"/>
                  </a:cubicBezTo>
                  <a:lnTo>
                    <a:pt x="627851" y="179223"/>
                  </a:lnTo>
                  <a:cubicBezTo>
                    <a:pt x="627851" y="190272"/>
                    <a:pt x="627851" y="202179"/>
                    <a:pt x="628613" y="215228"/>
                  </a:cubicBezTo>
                  <a:cubicBezTo>
                    <a:pt x="629661" y="239231"/>
                    <a:pt x="630994" y="266377"/>
                    <a:pt x="634519" y="295809"/>
                  </a:cubicBezTo>
                  <a:cubicBezTo>
                    <a:pt x="637955" y="327522"/>
                    <a:pt x="643234" y="359008"/>
                    <a:pt x="650330" y="390107"/>
                  </a:cubicBezTo>
                  <a:cubicBezTo>
                    <a:pt x="658105" y="425020"/>
                    <a:pt x="669008" y="459162"/>
                    <a:pt x="682906" y="492119"/>
                  </a:cubicBezTo>
                  <a:lnTo>
                    <a:pt x="683477" y="493263"/>
                  </a:lnTo>
                  <a:cubicBezTo>
                    <a:pt x="676048" y="484595"/>
                    <a:pt x="654426" y="461068"/>
                    <a:pt x="652521" y="459449"/>
                  </a:cubicBezTo>
                  <a:cubicBezTo>
                    <a:pt x="626232" y="436589"/>
                    <a:pt x="561938" y="407919"/>
                    <a:pt x="528696" y="428112"/>
                  </a:cubicBezTo>
                  <a:cubicBezTo>
                    <a:pt x="507261" y="441852"/>
                    <a:pt x="501022" y="470367"/>
                    <a:pt x="514762" y="491802"/>
                  </a:cubicBezTo>
                  <a:cubicBezTo>
                    <a:pt x="515679" y="493232"/>
                    <a:pt x="516674" y="494610"/>
                    <a:pt x="517742" y="495930"/>
                  </a:cubicBezTo>
                  <a:cubicBezTo>
                    <a:pt x="534316" y="517932"/>
                    <a:pt x="567367" y="525267"/>
                    <a:pt x="593466" y="525362"/>
                  </a:cubicBezTo>
                  <a:cubicBezTo>
                    <a:pt x="622803" y="525362"/>
                    <a:pt x="680715" y="499168"/>
                    <a:pt x="685382" y="496787"/>
                  </a:cubicBezTo>
                  <a:cubicBezTo>
                    <a:pt x="700299" y="529992"/>
                    <a:pt x="717419" y="562163"/>
                    <a:pt x="736627" y="593084"/>
                  </a:cubicBezTo>
                  <a:cubicBezTo>
                    <a:pt x="747676" y="611087"/>
                    <a:pt x="759391" y="628994"/>
                    <a:pt x="771393" y="646711"/>
                  </a:cubicBezTo>
                  <a:cubicBezTo>
                    <a:pt x="764725" y="639471"/>
                    <a:pt x="758725" y="632994"/>
                    <a:pt x="757772" y="632137"/>
                  </a:cubicBezTo>
                  <a:cubicBezTo>
                    <a:pt x="731483" y="609372"/>
                    <a:pt x="667189" y="580607"/>
                    <a:pt x="633947" y="600800"/>
                  </a:cubicBezTo>
                  <a:cubicBezTo>
                    <a:pt x="612512" y="614540"/>
                    <a:pt x="606274" y="643055"/>
                    <a:pt x="620014" y="664490"/>
                  </a:cubicBezTo>
                  <a:cubicBezTo>
                    <a:pt x="620930" y="665920"/>
                    <a:pt x="621925" y="667298"/>
                    <a:pt x="622993" y="668618"/>
                  </a:cubicBezTo>
                  <a:cubicBezTo>
                    <a:pt x="639472" y="690716"/>
                    <a:pt x="672619" y="697955"/>
                    <a:pt x="698717" y="698050"/>
                  </a:cubicBezTo>
                  <a:cubicBezTo>
                    <a:pt x="724816" y="698145"/>
                    <a:pt x="774917" y="676714"/>
                    <a:pt x="788062" y="670904"/>
                  </a:cubicBezTo>
                  <a:cubicBezTo>
                    <a:pt x="792729" y="677667"/>
                    <a:pt x="797587" y="684524"/>
                    <a:pt x="802063" y="691287"/>
                  </a:cubicBezTo>
                  <a:cubicBezTo>
                    <a:pt x="824542" y="723577"/>
                    <a:pt x="847117" y="755867"/>
                    <a:pt x="868738" y="788061"/>
                  </a:cubicBezTo>
                  <a:cubicBezTo>
                    <a:pt x="876263" y="799491"/>
                    <a:pt x="883216" y="810921"/>
                    <a:pt x="890170" y="822351"/>
                  </a:cubicBezTo>
                  <a:cubicBezTo>
                    <a:pt x="884264" y="815874"/>
                    <a:pt x="879216" y="810540"/>
                    <a:pt x="878359" y="809778"/>
                  </a:cubicBezTo>
                  <a:cubicBezTo>
                    <a:pt x="852070" y="786918"/>
                    <a:pt x="787776" y="758248"/>
                    <a:pt x="754534" y="778441"/>
                  </a:cubicBezTo>
                  <a:cubicBezTo>
                    <a:pt x="733121" y="792216"/>
                    <a:pt x="726928" y="820741"/>
                    <a:pt x="740703" y="842154"/>
                  </a:cubicBezTo>
                  <a:cubicBezTo>
                    <a:pt x="741618" y="843576"/>
                    <a:pt x="742610" y="844946"/>
                    <a:pt x="743675" y="846259"/>
                  </a:cubicBezTo>
                  <a:cubicBezTo>
                    <a:pt x="760153" y="868262"/>
                    <a:pt x="793300" y="875596"/>
                    <a:pt x="819304" y="875691"/>
                  </a:cubicBezTo>
                  <a:cubicBezTo>
                    <a:pt x="845307" y="875787"/>
                    <a:pt x="890741" y="856641"/>
                    <a:pt x="906362" y="849593"/>
                  </a:cubicBezTo>
                  <a:cubicBezTo>
                    <a:pt x="913220" y="861499"/>
                    <a:pt x="920078" y="873405"/>
                    <a:pt x="926079" y="885312"/>
                  </a:cubicBezTo>
                  <a:cubicBezTo>
                    <a:pt x="930079" y="893503"/>
                    <a:pt x="934461" y="901123"/>
                    <a:pt x="937890" y="909600"/>
                  </a:cubicBezTo>
                  <a:cubicBezTo>
                    <a:pt x="941319" y="918078"/>
                    <a:pt x="945224" y="926174"/>
                    <a:pt x="948748" y="934270"/>
                  </a:cubicBezTo>
                  <a:cubicBezTo>
                    <a:pt x="955130" y="950272"/>
                    <a:pt x="961702" y="966655"/>
                    <a:pt x="967798" y="982371"/>
                  </a:cubicBezTo>
                  <a:cubicBezTo>
                    <a:pt x="971894" y="993230"/>
                    <a:pt x="975609" y="1003707"/>
                    <a:pt x="979324" y="1014185"/>
                  </a:cubicBezTo>
                  <a:cubicBezTo>
                    <a:pt x="972085" y="1002755"/>
                    <a:pt x="957226" y="980752"/>
                    <a:pt x="955797" y="979038"/>
                  </a:cubicBezTo>
                  <a:cubicBezTo>
                    <a:pt x="935040" y="956382"/>
                    <a:pt x="908797" y="939455"/>
                    <a:pt x="879597" y="929889"/>
                  </a:cubicBezTo>
                  <a:cubicBezTo>
                    <a:pt x="877428" y="927243"/>
                    <a:pt x="875003" y="924819"/>
                    <a:pt x="872358" y="922649"/>
                  </a:cubicBezTo>
                  <a:cubicBezTo>
                    <a:pt x="853154" y="905852"/>
                    <a:pt x="823970" y="907802"/>
                    <a:pt x="807172" y="927005"/>
                  </a:cubicBezTo>
                  <a:cubicBezTo>
                    <a:pt x="806101" y="928230"/>
                    <a:pt x="805095" y="929510"/>
                    <a:pt x="804159" y="930841"/>
                  </a:cubicBezTo>
                  <a:cubicBezTo>
                    <a:pt x="782632" y="963417"/>
                    <a:pt x="808731" y="1028758"/>
                    <a:pt x="830543" y="1056000"/>
                  </a:cubicBezTo>
                  <a:cubicBezTo>
                    <a:pt x="831781" y="1057619"/>
                    <a:pt x="847688" y="1073430"/>
                    <a:pt x="857880" y="1083241"/>
                  </a:cubicBezTo>
                  <a:lnTo>
                    <a:pt x="836353" y="1069239"/>
                  </a:lnTo>
                  <a:cubicBezTo>
                    <a:pt x="822352" y="1059714"/>
                    <a:pt x="807778" y="1050189"/>
                    <a:pt x="792729" y="1039807"/>
                  </a:cubicBezTo>
                  <a:lnTo>
                    <a:pt x="769774" y="1025710"/>
                  </a:lnTo>
                  <a:cubicBezTo>
                    <a:pt x="762154" y="1020853"/>
                    <a:pt x="753581" y="1016661"/>
                    <a:pt x="745390" y="1012089"/>
                  </a:cubicBezTo>
                  <a:cubicBezTo>
                    <a:pt x="726340" y="1001803"/>
                    <a:pt x="706432" y="992278"/>
                    <a:pt x="686239" y="983514"/>
                  </a:cubicBezTo>
                  <a:cubicBezTo>
                    <a:pt x="694812" y="971227"/>
                    <a:pt x="724339" y="927126"/>
                    <a:pt x="729578" y="901409"/>
                  </a:cubicBezTo>
                  <a:cubicBezTo>
                    <a:pt x="734817" y="875691"/>
                    <a:pt x="733579" y="841973"/>
                    <a:pt x="715195" y="821494"/>
                  </a:cubicBezTo>
                  <a:cubicBezTo>
                    <a:pt x="698752" y="801986"/>
                    <a:pt x="669608" y="799501"/>
                    <a:pt x="650100" y="815945"/>
                  </a:cubicBezTo>
                  <a:cubicBezTo>
                    <a:pt x="648848" y="817000"/>
                    <a:pt x="647653" y="818121"/>
                    <a:pt x="646520" y="819303"/>
                  </a:cubicBezTo>
                  <a:cubicBezTo>
                    <a:pt x="620326" y="847878"/>
                    <a:pt x="636233" y="916744"/>
                    <a:pt x="653569" y="946938"/>
                  </a:cubicBezTo>
                  <a:cubicBezTo>
                    <a:pt x="654712" y="948843"/>
                    <a:pt x="669571" y="969036"/>
                    <a:pt x="678048" y="979990"/>
                  </a:cubicBezTo>
                  <a:cubicBezTo>
                    <a:pt x="665856" y="974656"/>
                    <a:pt x="653664" y="969227"/>
                    <a:pt x="641186" y="964179"/>
                  </a:cubicBezTo>
                  <a:cubicBezTo>
                    <a:pt x="604991" y="949605"/>
                    <a:pt x="567939" y="935604"/>
                    <a:pt x="531077" y="922173"/>
                  </a:cubicBezTo>
                  <a:cubicBezTo>
                    <a:pt x="519742" y="917982"/>
                    <a:pt x="508503" y="913601"/>
                    <a:pt x="497263" y="909315"/>
                  </a:cubicBezTo>
                  <a:cubicBezTo>
                    <a:pt x="500407" y="905028"/>
                    <a:pt x="536983" y="853308"/>
                    <a:pt x="542507" y="824542"/>
                  </a:cubicBezTo>
                  <a:cubicBezTo>
                    <a:pt x="547460" y="799015"/>
                    <a:pt x="546603" y="765106"/>
                    <a:pt x="528124" y="744628"/>
                  </a:cubicBezTo>
                  <a:cubicBezTo>
                    <a:pt x="511681" y="725119"/>
                    <a:pt x="482537" y="722635"/>
                    <a:pt x="463029" y="739078"/>
                  </a:cubicBezTo>
                  <a:cubicBezTo>
                    <a:pt x="461777" y="740134"/>
                    <a:pt x="460582" y="741254"/>
                    <a:pt x="459449" y="742437"/>
                  </a:cubicBezTo>
                  <a:cubicBezTo>
                    <a:pt x="433255" y="771012"/>
                    <a:pt x="449162" y="839878"/>
                    <a:pt x="466593" y="870072"/>
                  </a:cubicBezTo>
                  <a:cubicBezTo>
                    <a:pt x="467831" y="872358"/>
                    <a:pt x="489358" y="901409"/>
                    <a:pt x="495168" y="908172"/>
                  </a:cubicBezTo>
                  <a:cubicBezTo>
                    <a:pt x="470403" y="898647"/>
                    <a:pt x="445828" y="889122"/>
                    <a:pt x="421921" y="878549"/>
                  </a:cubicBezTo>
                  <a:cubicBezTo>
                    <a:pt x="389647" y="864574"/>
                    <a:pt x="358336" y="848473"/>
                    <a:pt x="328195" y="830353"/>
                  </a:cubicBezTo>
                  <a:cubicBezTo>
                    <a:pt x="329623" y="828352"/>
                    <a:pt x="368104" y="774536"/>
                    <a:pt x="373724" y="745104"/>
                  </a:cubicBezTo>
                  <a:cubicBezTo>
                    <a:pt x="378582" y="719577"/>
                    <a:pt x="377725" y="685668"/>
                    <a:pt x="359341" y="665189"/>
                  </a:cubicBezTo>
                  <a:cubicBezTo>
                    <a:pt x="342898" y="645681"/>
                    <a:pt x="313754" y="643196"/>
                    <a:pt x="294246" y="659639"/>
                  </a:cubicBezTo>
                  <a:cubicBezTo>
                    <a:pt x="292994" y="660695"/>
                    <a:pt x="291799" y="661816"/>
                    <a:pt x="290666" y="662998"/>
                  </a:cubicBezTo>
                  <a:cubicBezTo>
                    <a:pt x="264472" y="691573"/>
                    <a:pt x="280379" y="760439"/>
                    <a:pt x="297715" y="790633"/>
                  </a:cubicBezTo>
                  <a:cubicBezTo>
                    <a:pt x="298858" y="792633"/>
                    <a:pt x="315241" y="814827"/>
                    <a:pt x="323337" y="825209"/>
                  </a:cubicBezTo>
                  <a:lnTo>
                    <a:pt x="321813" y="826828"/>
                  </a:lnTo>
                  <a:cubicBezTo>
                    <a:pt x="291935" y="807820"/>
                    <a:pt x="263820" y="786176"/>
                    <a:pt x="237802" y="762153"/>
                  </a:cubicBezTo>
                  <a:cubicBezTo>
                    <a:pt x="223229" y="749104"/>
                    <a:pt x="210085" y="735864"/>
                    <a:pt x="197607" y="722624"/>
                  </a:cubicBezTo>
                  <a:cubicBezTo>
                    <a:pt x="205798" y="713099"/>
                    <a:pt x="242755" y="670523"/>
                    <a:pt x="250852" y="644520"/>
                  </a:cubicBezTo>
                  <a:cubicBezTo>
                    <a:pt x="258948" y="618516"/>
                    <a:pt x="261329" y="585846"/>
                    <a:pt x="245327" y="563557"/>
                  </a:cubicBezTo>
                  <a:cubicBezTo>
                    <a:pt x="231004" y="542380"/>
                    <a:pt x="202226" y="536823"/>
                    <a:pt x="181048" y="551146"/>
                  </a:cubicBezTo>
                  <a:cubicBezTo>
                    <a:pt x="179724" y="552041"/>
                    <a:pt x="178448" y="553005"/>
                    <a:pt x="177223" y="554032"/>
                  </a:cubicBezTo>
                  <a:cubicBezTo>
                    <a:pt x="148077" y="579940"/>
                    <a:pt x="156364" y="649854"/>
                    <a:pt x="170270" y="681762"/>
                  </a:cubicBezTo>
                  <a:cubicBezTo>
                    <a:pt x="171032" y="683477"/>
                    <a:pt x="180748" y="700241"/>
                    <a:pt x="187987" y="712338"/>
                  </a:cubicBezTo>
                  <a:cubicBezTo>
                    <a:pt x="182462" y="706337"/>
                    <a:pt x="176652" y="700241"/>
                    <a:pt x="171413" y="694336"/>
                  </a:cubicBezTo>
                  <a:cubicBezTo>
                    <a:pt x="152363" y="672237"/>
                    <a:pt x="135313" y="650806"/>
                    <a:pt x="120835" y="631661"/>
                  </a:cubicBezTo>
                  <a:cubicBezTo>
                    <a:pt x="112644" y="620707"/>
                    <a:pt x="105500" y="610706"/>
                    <a:pt x="98833" y="601276"/>
                  </a:cubicBezTo>
                  <a:cubicBezTo>
                    <a:pt x="102166" y="587941"/>
                    <a:pt x="114739" y="534125"/>
                    <a:pt x="109977" y="507931"/>
                  </a:cubicBezTo>
                  <a:cubicBezTo>
                    <a:pt x="105214" y="481737"/>
                    <a:pt x="92260" y="450781"/>
                    <a:pt x="67686" y="438589"/>
                  </a:cubicBezTo>
                  <a:cubicBezTo>
                    <a:pt x="45376" y="426321"/>
                    <a:pt x="17344" y="434462"/>
                    <a:pt x="5076" y="456772"/>
                  </a:cubicBezTo>
                  <a:cubicBezTo>
                    <a:pt x="4276" y="458228"/>
                    <a:pt x="3555" y="459725"/>
                    <a:pt x="2916" y="461259"/>
                  </a:cubicBezTo>
                  <a:cubicBezTo>
                    <a:pt x="-11086" y="497644"/>
                    <a:pt x="28443" y="555842"/>
                    <a:pt x="55494" y="577749"/>
                  </a:cubicBezTo>
                  <a:cubicBezTo>
                    <a:pt x="57875" y="579654"/>
                    <a:pt x="97880" y="604991"/>
                    <a:pt x="98071" y="604324"/>
                  </a:cubicBezTo>
                  <a:cubicBezTo>
                    <a:pt x="98091" y="604039"/>
                    <a:pt x="98091" y="603752"/>
                    <a:pt x="98071" y="603467"/>
                  </a:cubicBezTo>
                  <a:cubicBezTo>
                    <a:pt x="104262" y="612992"/>
                    <a:pt x="111025" y="622517"/>
                    <a:pt x="118549" y="633185"/>
                  </a:cubicBezTo>
                  <a:cubicBezTo>
                    <a:pt x="132646" y="652235"/>
                    <a:pt x="148839" y="674523"/>
                    <a:pt x="167984" y="697098"/>
                  </a:cubicBezTo>
                  <a:cubicBezTo>
                    <a:pt x="188374" y="721664"/>
                    <a:pt x="210159" y="745039"/>
                    <a:pt x="233230" y="767106"/>
                  </a:cubicBezTo>
                  <a:cubicBezTo>
                    <a:pt x="258997" y="791738"/>
                    <a:pt x="286887" y="814050"/>
                    <a:pt x="316574" y="833781"/>
                  </a:cubicBezTo>
                  <a:lnTo>
                    <a:pt x="317717" y="834448"/>
                  </a:lnTo>
                  <a:cubicBezTo>
                    <a:pt x="306763" y="831305"/>
                    <a:pt x="275712" y="823590"/>
                    <a:pt x="273235" y="823304"/>
                  </a:cubicBezTo>
                  <a:cubicBezTo>
                    <a:pt x="238660" y="818732"/>
                    <a:pt x="169318" y="830257"/>
                    <a:pt x="152554" y="865499"/>
                  </a:cubicBezTo>
                  <a:cubicBezTo>
                    <a:pt x="142301" y="888862"/>
                    <a:pt x="152928" y="916113"/>
                    <a:pt x="176291" y="926366"/>
                  </a:cubicBezTo>
                  <a:cubicBezTo>
                    <a:pt x="177868" y="927059"/>
                    <a:pt x="179484" y="927662"/>
                    <a:pt x="181129" y="928174"/>
                  </a:cubicBezTo>
                  <a:cubicBezTo>
                    <a:pt x="207132" y="937509"/>
                    <a:pt x="238755" y="925412"/>
                    <a:pt x="260472" y="911029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9FC9FDB-62B0-4BF8-A413-A85436E603C6}"/>
              </a:ext>
            </a:extLst>
          </p:cNvPr>
          <p:cNvGrpSpPr/>
          <p:nvPr/>
        </p:nvGrpSpPr>
        <p:grpSpPr>
          <a:xfrm>
            <a:off x="-277851" y="5502580"/>
            <a:ext cx="1481950" cy="1535210"/>
            <a:chOff x="5587443" y="2395840"/>
            <a:chExt cx="1481950" cy="153521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833678C-B69E-440C-8FB9-A536BF584405}"/>
                </a:ext>
              </a:extLst>
            </p:cNvPr>
            <p:cNvSpPr/>
            <p:nvPr/>
          </p:nvSpPr>
          <p:spPr>
            <a:xfrm>
              <a:off x="5904393" y="2481436"/>
              <a:ext cx="138324" cy="227271"/>
            </a:xfrm>
            <a:custGeom>
              <a:avLst/>
              <a:gdLst>
                <a:gd name="connsiteX0" fmla="*/ 23047 w 138324"/>
                <a:gd name="connsiteY0" fmla="*/ 143165 h 227271"/>
                <a:gd name="connsiteX1" fmla="*/ 116964 w 138324"/>
                <a:gd name="connsiteY1" fmla="*/ 227271 h 227271"/>
                <a:gd name="connsiteX2" fmla="*/ 136014 w 138324"/>
                <a:gd name="connsiteY2" fmla="*/ 164978 h 227271"/>
                <a:gd name="connsiteX3" fmla="*/ 88389 w 138324"/>
                <a:gd name="connsiteY3" fmla="*/ 6196 h 227271"/>
                <a:gd name="connsiteX4" fmla="*/ 8153 w 138324"/>
                <a:gd name="connsiteY4" fmla="*/ 33419 h 227271"/>
                <a:gd name="connsiteX5" fmla="*/ 5617 w 138324"/>
                <a:gd name="connsiteY5" fmla="*/ 39343 h 227271"/>
                <a:gd name="connsiteX6" fmla="*/ 23047 w 138324"/>
                <a:gd name="connsiteY6" fmla="*/ 143165 h 22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24" h="227271">
                  <a:moveTo>
                    <a:pt x="23047" y="143165"/>
                  </a:moveTo>
                  <a:cubicBezTo>
                    <a:pt x="43431" y="177265"/>
                    <a:pt x="116869" y="227271"/>
                    <a:pt x="116964" y="227271"/>
                  </a:cubicBezTo>
                  <a:cubicBezTo>
                    <a:pt x="117059" y="227271"/>
                    <a:pt x="135252" y="168883"/>
                    <a:pt x="136014" y="164978"/>
                  </a:cubicBezTo>
                  <a:cubicBezTo>
                    <a:pt x="143824" y="120496"/>
                    <a:pt x="132775" y="29818"/>
                    <a:pt x="88389" y="6196"/>
                  </a:cubicBezTo>
                  <a:cubicBezTo>
                    <a:pt x="58715" y="-8443"/>
                    <a:pt x="22792" y="3745"/>
                    <a:pt x="8153" y="33419"/>
                  </a:cubicBezTo>
                  <a:cubicBezTo>
                    <a:pt x="7202" y="35347"/>
                    <a:pt x="6355" y="37324"/>
                    <a:pt x="5617" y="39343"/>
                  </a:cubicBezTo>
                  <a:cubicBezTo>
                    <a:pt x="-8195" y="72490"/>
                    <a:pt x="5712" y="114209"/>
                    <a:pt x="23047" y="14316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78D3257-39AD-48AC-A810-48CDF27E3ADF}"/>
                </a:ext>
              </a:extLst>
            </p:cNvPr>
            <p:cNvSpPr/>
            <p:nvPr/>
          </p:nvSpPr>
          <p:spPr>
            <a:xfrm>
              <a:off x="6615647" y="2932912"/>
              <a:ext cx="137188" cy="230246"/>
            </a:xfrm>
            <a:custGeom>
              <a:avLst/>
              <a:gdLst>
                <a:gd name="connsiteX0" fmla="*/ 31979 w 137188"/>
                <a:gd name="connsiteY0" fmla="*/ 230233 h 230246"/>
                <a:gd name="connsiteX1" fmla="*/ 82176 w 137188"/>
                <a:gd name="connsiteY1" fmla="*/ 188704 h 230246"/>
                <a:gd name="connsiteX2" fmla="*/ 129801 w 137188"/>
                <a:gd name="connsiteY2" fmla="*/ 29732 h 230246"/>
                <a:gd name="connsiteX3" fmla="*/ 47861 w 137188"/>
                <a:gd name="connsiteY3" fmla="*/ 8172 h 230246"/>
                <a:gd name="connsiteX4" fmla="*/ 42457 w 137188"/>
                <a:gd name="connsiteY4" fmla="*/ 11730 h 230246"/>
                <a:gd name="connsiteX5" fmla="*/ 70 w 137188"/>
                <a:gd name="connsiteY5" fmla="*/ 108218 h 230246"/>
                <a:gd name="connsiteX6" fmla="*/ 31979 w 137188"/>
                <a:gd name="connsiteY6" fmla="*/ 230233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88" h="230246">
                  <a:moveTo>
                    <a:pt x="31979" y="230233"/>
                  </a:moveTo>
                  <a:cubicBezTo>
                    <a:pt x="31979" y="231090"/>
                    <a:pt x="79604" y="191562"/>
                    <a:pt x="82176" y="188704"/>
                  </a:cubicBezTo>
                  <a:cubicBezTo>
                    <a:pt x="113322" y="155843"/>
                    <a:pt x="154089" y="74404"/>
                    <a:pt x="129801" y="29732"/>
                  </a:cubicBezTo>
                  <a:cubicBezTo>
                    <a:pt x="113127" y="1151"/>
                    <a:pt x="76442" y="-8501"/>
                    <a:pt x="47861" y="8172"/>
                  </a:cubicBezTo>
                  <a:cubicBezTo>
                    <a:pt x="45997" y="9260"/>
                    <a:pt x="44193" y="10447"/>
                    <a:pt x="42457" y="11730"/>
                  </a:cubicBezTo>
                  <a:cubicBezTo>
                    <a:pt x="13024" y="32018"/>
                    <a:pt x="1689" y="74499"/>
                    <a:pt x="70" y="108218"/>
                  </a:cubicBezTo>
                  <a:cubicBezTo>
                    <a:pt x="-1739" y="147842"/>
                    <a:pt x="31979" y="230138"/>
                    <a:pt x="31979" y="23023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CCB91A3-3AAA-4A4C-BF4B-A7AF17F7AFDB}"/>
                </a:ext>
              </a:extLst>
            </p:cNvPr>
            <p:cNvSpPr/>
            <p:nvPr/>
          </p:nvSpPr>
          <p:spPr>
            <a:xfrm>
              <a:off x="5587443" y="2395840"/>
              <a:ext cx="1481950" cy="1535210"/>
            </a:xfrm>
            <a:custGeom>
              <a:avLst/>
              <a:gdLst>
                <a:gd name="connsiteX0" fmla="*/ 215315 w 1481950"/>
                <a:gd name="connsiteY0" fmla="*/ 456123 h 1535210"/>
                <a:gd name="connsiteX1" fmla="*/ 326948 w 1481950"/>
                <a:gd name="connsiteY1" fmla="*/ 512035 h 1535210"/>
                <a:gd name="connsiteX2" fmla="*/ 288848 w 1481950"/>
                <a:gd name="connsiteY2" fmla="*/ 648338 h 1535210"/>
                <a:gd name="connsiteX3" fmla="*/ 273322 w 1481950"/>
                <a:gd name="connsiteY3" fmla="*/ 729967 h 1535210"/>
                <a:gd name="connsiteX4" fmla="*/ 273322 w 1481950"/>
                <a:gd name="connsiteY4" fmla="*/ 703964 h 1535210"/>
                <a:gd name="connsiteX5" fmla="*/ 185121 w 1481950"/>
                <a:gd name="connsiteY5" fmla="*/ 563470 h 1535210"/>
                <a:gd name="connsiteX6" fmla="*/ 114864 w 1481950"/>
                <a:gd name="connsiteY6" fmla="*/ 610831 h 1535210"/>
                <a:gd name="connsiteX7" fmla="*/ 113969 w 1481950"/>
                <a:gd name="connsiteY7" fmla="*/ 617286 h 1535210"/>
                <a:gd name="connsiteX8" fmla="*/ 158736 w 1481950"/>
                <a:gd name="connsiteY8" fmla="*/ 712536 h 1535210"/>
                <a:gd name="connsiteX9" fmla="*/ 266940 w 1481950"/>
                <a:gd name="connsiteY9" fmla="*/ 767305 h 1535210"/>
                <a:gd name="connsiteX10" fmla="*/ 261797 w 1481950"/>
                <a:gd name="connsiteY10" fmla="*/ 798833 h 1535210"/>
                <a:gd name="connsiteX11" fmla="*/ 237222 w 1481950"/>
                <a:gd name="connsiteY11" fmla="*/ 949233 h 1535210"/>
                <a:gd name="connsiteX12" fmla="*/ 226554 w 1481950"/>
                <a:gd name="connsiteY12" fmla="*/ 1000668 h 1535210"/>
                <a:gd name="connsiteX13" fmla="*/ 226554 w 1481950"/>
                <a:gd name="connsiteY13" fmla="*/ 978189 h 1535210"/>
                <a:gd name="connsiteX14" fmla="*/ 138353 w 1481950"/>
                <a:gd name="connsiteY14" fmla="*/ 837600 h 1535210"/>
                <a:gd name="connsiteX15" fmla="*/ 68178 w 1481950"/>
                <a:gd name="connsiteY15" fmla="*/ 885081 h 1535210"/>
                <a:gd name="connsiteX16" fmla="*/ 67296 w 1481950"/>
                <a:gd name="connsiteY16" fmla="*/ 891511 h 1535210"/>
                <a:gd name="connsiteX17" fmla="*/ 111969 w 1481950"/>
                <a:gd name="connsiteY17" fmla="*/ 986761 h 1535210"/>
                <a:gd name="connsiteX18" fmla="*/ 216744 w 1481950"/>
                <a:gd name="connsiteY18" fmla="*/ 1040292 h 1535210"/>
                <a:gd name="connsiteX19" fmla="*/ 203218 w 1481950"/>
                <a:gd name="connsiteY19" fmla="*/ 1091536 h 1535210"/>
                <a:gd name="connsiteX20" fmla="*/ 192550 w 1481950"/>
                <a:gd name="connsiteY20" fmla="*/ 1124969 h 1535210"/>
                <a:gd name="connsiteX21" fmla="*/ 180549 w 1481950"/>
                <a:gd name="connsiteY21" fmla="*/ 1157830 h 1535210"/>
                <a:gd name="connsiteX22" fmla="*/ 155117 w 1481950"/>
                <a:gd name="connsiteY22" fmla="*/ 1219743 h 1535210"/>
                <a:gd name="connsiteX23" fmla="*/ 137401 w 1481950"/>
                <a:gd name="connsiteY23" fmla="*/ 1259938 h 1535210"/>
                <a:gd name="connsiteX24" fmla="*/ 146926 w 1481950"/>
                <a:gd name="connsiteY24" fmla="*/ 1205932 h 1535210"/>
                <a:gd name="connsiteX25" fmla="*/ 81012 w 1481950"/>
                <a:gd name="connsiteY25" fmla="*/ 1053532 h 1535210"/>
                <a:gd name="connsiteX26" fmla="*/ 4400 w 1481950"/>
                <a:gd name="connsiteY26" fmla="*/ 1089718 h 1535210"/>
                <a:gd name="connsiteX27" fmla="*/ 2527 w 1481950"/>
                <a:gd name="connsiteY27" fmla="*/ 1096013 h 1535210"/>
                <a:gd name="connsiteX28" fmla="*/ 32244 w 1481950"/>
                <a:gd name="connsiteY28" fmla="*/ 1197073 h 1535210"/>
                <a:gd name="connsiteX29" fmla="*/ 133495 w 1481950"/>
                <a:gd name="connsiteY29" fmla="*/ 1268987 h 1535210"/>
                <a:gd name="connsiteX30" fmla="*/ 104349 w 1481950"/>
                <a:gd name="connsiteY30" fmla="*/ 1331852 h 1535210"/>
                <a:gd name="connsiteX31" fmla="*/ 31006 w 1481950"/>
                <a:gd name="connsiteY31" fmla="*/ 1475489 h 1535210"/>
                <a:gd name="connsiteX32" fmla="*/ 58534 w 1481950"/>
                <a:gd name="connsiteY32" fmla="*/ 1495111 h 1535210"/>
                <a:gd name="connsiteX33" fmla="*/ 131495 w 1481950"/>
                <a:gd name="connsiteY33" fmla="*/ 1344520 h 1535210"/>
                <a:gd name="connsiteX34" fmla="*/ 162356 w 1481950"/>
                <a:gd name="connsiteY34" fmla="*/ 1273749 h 1535210"/>
                <a:gd name="connsiteX35" fmla="*/ 237603 w 1481950"/>
                <a:gd name="connsiteY35" fmla="*/ 1287561 h 1535210"/>
                <a:gd name="connsiteX36" fmla="*/ 281895 w 1481950"/>
                <a:gd name="connsiteY36" fmla="*/ 1399194 h 1535210"/>
                <a:gd name="connsiteX37" fmla="*/ 222840 w 1481950"/>
                <a:gd name="connsiteY37" fmla="*/ 1435579 h 1535210"/>
                <a:gd name="connsiteX38" fmla="*/ 84632 w 1481950"/>
                <a:gd name="connsiteY38" fmla="*/ 1513779 h 1535210"/>
                <a:gd name="connsiteX39" fmla="*/ 114636 w 1481950"/>
                <a:gd name="connsiteY39" fmla="*/ 1535211 h 1535210"/>
                <a:gd name="connsiteX40" fmla="*/ 238461 w 1481950"/>
                <a:gd name="connsiteY40" fmla="*/ 1461202 h 1535210"/>
                <a:gd name="connsiteX41" fmla="*/ 303135 w 1481950"/>
                <a:gd name="connsiteY41" fmla="*/ 1419101 h 1535210"/>
                <a:gd name="connsiteX42" fmla="*/ 398385 w 1481950"/>
                <a:gd name="connsiteY42" fmla="*/ 1498920 h 1535210"/>
                <a:gd name="connsiteX43" fmla="*/ 503732 w 1481950"/>
                <a:gd name="connsiteY43" fmla="*/ 1502064 h 1535210"/>
                <a:gd name="connsiteX44" fmla="*/ 528407 w 1481950"/>
                <a:gd name="connsiteY44" fmla="*/ 1421148 h 1535210"/>
                <a:gd name="connsiteX45" fmla="*/ 524973 w 1481950"/>
                <a:gd name="connsiteY45" fmla="*/ 1415482 h 1535210"/>
                <a:gd name="connsiteX46" fmla="*/ 360952 w 1481950"/>
                <a:gd name="connsiteY46" fmla="*/ 1390240 h 1535210"/>
                <a:gd name="connsiteX47" fmla="*/ 315327 w 1481950"/>
                <a:gd name="connsiteY47" fmla="*/ 1411005 h 1535210"/>
                <a:gd name="connsiteX48" fmla="*/ 342474 w 1481950"/>
                <a:gd name="connsiteY48" fmla="*/ 1392621 h 1535210"/>
                <a:gd name="connsiteX49" fmla="*/ 398195 w 1481950"/>
                <a:gd name="connsiteY49" fmla="*/ 1353093 h 1535210"/>
                <a:gd name="connsiteX50" fmla="*/ 425818 w 1481950"/>
                <a:gd name="connsiteY50" fmla="*/ 1331661 h 1535210"/>
                <a:gd name="connsiteX51" fmla="*/ 453535 w 1481950"/>
                <a:gd name="connsiteY51" fmla="*/ 1308325 h 1535210"/>
                <a:gd name="connsiteX52" fmla="*/ 515734 w 1481950"/>
                <a:gd name="connsiteY52" fmla="*/ 1249651 h 1535210"/>
                <a:gd name="connsiteX53" fmla="*/ 595648 w 1481950"/>
                <a:gd name="connsiteY53" fmla="*/ 1339853 h 1535210"/>
                <a:gd name="connsiteX54" fmla="*/ 699280 w 1481950"/>
                <a:gd name="connsiteY54" fmla="*/ 1358903 h 1535210"/>
                <a:gd name="connsiteX55" fmla="*/ 735961 w 1481950"/>
                <a:gd name="connsiteY55" fmla="*/ 1282526 h 1535210"/>
                <a:gd name="connsiteX56" fmla="*/ 733475 w 1481950"/>
                <a:gd name="connsiteY56" fmla="*/ 1276512 h 1535210"/>
                <a:gd name="connsiteX57" fmla="*/ 575169 w 1481950"/>
                <a:gd name="connsiteY57" fmla="*/ 1226696 h 1535210"/>
                <a:gd name="connsiteX58" fmla="*/ 523830 w 1481950"/>
                <a:gd name="connsiteY58" fmla="*/ 1241174 h 1535210"/>
                <a:gd name="connsiteX59" fmla="*/ 559929 w 1481950"/>
                <a:gd name="connsiteY59" fmla="*/ 1203645 h 1535210"/>
                <a:gd name="connsiteX60" fmla="*/ 661276 w 1481950"/>
                <a:gd name="connsiteY60" fmla="*/ 1089345 h 1535210"/>
                <a:gd name="connsiteX61" fmla="*/ 692327 w 1481950"/>
                <a:gd name="connsiteY61" fmla="*/ 1054294 h 1535210"/>
                <a:gd name="connsiteX62" fmla="*/ 774623 w 1481950"/>
                <a:gd name="connsiteY62" fmla="*/ 1148020 h 1535210"/>
                <a:gd name="connsiteX63" fmla="*/ 878350 w 1481950"/>
                <a:gd name="connsiteY63" fmla="*/ 1167070 h 1535210"/>
                <a:gd name="connsiteX64" fmla="*/ 914921 w 1481950"/>
                <a:gd name="connsiteY64" fmla="*/ 1090640 h 1535210"/>
                <a:gd name="connsiteX65" fmla="*/ 912449 w 1481950"/>
                <a:gd name="connsiteY65" fmla="*/ 1084678 h 1535210"/>
                <a:gd name="connsiteX66" fmla="*/ 754144 w 1481950"/>
                <a:gd name="connsiteY66" fmla="*/ 1034862 h 1535210"/>
                <a:gd name="connsiteX67" fmla="*/ 694232 w 1481950"/>
                <a:gd name="connsiteY67" fmla="*/ 1052007 h 1535210"/>
                <a:gd name="connsiteX68" fmla="*/ 763764 w 1481950"/>
                <a:gd name="connsiteY68" fmla="*/ 976665 h 1535210"/>
                <a:gd name="connsiteX69" fmla="*/ 865206 w 1481950"/>
                <a:gd name="connsiteY69" fmla="*/ 884844 h 1535210"/>
                <a:gd name="connsiteX70" fmla="*/ 947883 w 1481950"/>
                <a:gd name="connsiteY70" fmla="*/ 979236 h 1535210"/>
                <a:gd name="connsiteX71" fmla="*/ 1051610 w 1481950"/>
                <a:gd name="connsiteY71" fmla="*/ 998286 h 1535210"/>
                <a:gd name="connsiteX72" fmla="*/ 1088181 w 1481950"/>
                <a:gd name="connsiteY72" fmla="*/ 921857 h 1535210"/>
                <a:gd name="connsiteX73" fmla="*/ 1085709 w 1481950"/>
                <a:gd name="connsiteY73" fmla="*/ 915895 h 1535210"/>
                <a:gd name="connsiteX74" fmla="*/ 927404 w 1481950"/>
                <a:gd name="connsiteY74" fmla="*/ 866175 h 1535210"/>
                <a:gd name="connsiteX75" fmla="*/ 873778 w 1481950"/>
                <a:gd name="connsiteY75" fmla="*/ 881319 h 1535210"/>
                <a:gd name="connsiteX76" fmla="*/ 872445 w 1481950"/>
                <a:gd name="connsiteY76" fmla="*/ 878748 h 1535210"/>
                <a:gd name="connsiteX77" fmla="*/ 989507 w 1481950"/>
                <a:gd name="connsiteY77" fmla="*/ 806262 h 1535210"/>
                <a:gd name="connsiteX78" fmla="*/ 1056182 w 1481950"/>
                <a:gd name="connsiteY78" fmla="*/ 775687 h 1535210"/>
                <a:gd name="connsiteX79" fmla="*/ 1126667 w 1481950"/>
                <a:gd name="connsiteY79" fmla="*/ 875986 h 1535210"/>
                <a:gd name="connsiteX80" fmla="*/ 1227632 w 1481950"/>
                <a:gd name="connsiteY80" fmla="*/ 906370 h 1535210"/>
                <a:gd name="connsiteX81" fmla="*/ 1272377 w 1481950"/>
                <a:gd name="connsiteY81" fmla="*/ 834420 h 1535210"/>
                <a:gd name="connsiteX82" fmla="*/ 1270590 w 1481950"/>
                <a:gd name="connsiteY82" fmla="*/ 828265 h 1535210"/>
                <a:gd name="connsiteX83" fmla="*/ 1118761 w 1481950"/>
                <a:gd name="connsiteY83" fmla="*/ 761590 h 1535210"/>
                <a:gd name="connsiteX84" fmla="*/ 1073422 w 1481950"/>
                <a:gd name="connsiteY84" fmla="*/ 769020 h 1535210"/>
                <a:gd name="connsiteX85" fmla="*/ 1102950 w 1481950"/>
                <a:gd name="connsiteY85" fmla="*/ 757209 h 1535210"/>
                <a:gd name="connsiteX86" fmla="*/ 1202200 w 1481950"/>
                <a:gd name="connsiteY86" fmla="*/ 724443 h 1535210"/>
                <a:gd name="connsiteX87" fmla="*/ 1249159 w 1481950"/>
                <a:gd name="connsiteY87" fmla="*/ 711679 h 1535210"/>
                <a:gd name="connsiteX88" fmla="*/ 1357458 w 1481950"/>
                <a:gd name="connsiteY88" fmla="*/ 767877 h 1535210"/>
                <a:gd name="connsiteX89" fmla="*/ 1460995 w 1481950"/>
                <a:gd name="connsiteY89" fmla="*/ 748350 h 1535210"/>
                <a:gd name="connsiteX90" fmla="*/ 1467555 w 1481950"/>
                <a:gd name="connsiteY90" fmla="*/ 663876 h 1535210"/>
                <a:gd name="connsiteX91" fmla="*/ 1463090 w 1481950"/>
                <a:gd name="connsiteY91" fmla="*/ 659196 h 1535210"/>
                <a:gd name="connsiteX92" fmla="*/ 1297545 w 1481950"/>
                <a:gd name="connsiteY92" fmla="*/ 669769 h 1535210"/>
                <a:gd name="connsiteX93" fmla="*/ 1245825 w 1481950"/>
                <a:gd name="connsiteY93" fmla="*/ 709393 h 1535210"/>
                <a:gd name="connsiteX94" fmla="*/ 1246682 w 1481950"/>
                <a:gd name="connsiteY94" fmla="*/ 709965 h 1535210"/>
                <a:gd name="connsiteX95" fmla="*/ 1201248 w 1481950"/>
                <a:gd name="connsiteY95" fmla="*/ 721204 h 1535210"/>
                <a:gd name="connsiteX96" fmla="*/ 1101045 w 1481950"/>
                <a:gd name="connsiteY96" fmla="*/ 751970 h 1535210"/>
                <a:gd name="connsiteX97" fmla="*/ 986173 w 1481950"/>
                <a:gd name="connsiteY97" fmla="*/ 799595 h 1535210"/>
                <a:gd name="connsiteX98" fmla="*/ 866444 w 1481950"/>
                <a:gd name="connsiteY98" fmla="*/ 870080 h 1535210"/>
                <a:gd name="connsiteX99" fmla="*/ 865206 w 1481950"/>
                <a:gd name="connsiteY99" fmla="*/ 871128 h 1535210"/>
                <a:gd name="connsiteX100" fmla="*/ 899115 w 1481950"/>
                <a:gd name="connsiteY100" fmla="*/ 822265 h 1535210"/>
                <a:gd name="connsiteX101" fmla="*/ 903115 w 1481950"/>
                <a:gd name="connsiteY101" fmla="*/ 656339 h 1535210"/>
                <a:gd name="connsiteX102" fmla="*/ 818124 w 1481950"/>
                <a:gd name="connsiteY102" fmla="*/ 657429 h 1535210"/>
                <a:gd name="connsiteX103" fmla="*/ 814057 w 1481950"/>
                <a:gd name="connsiteY103" fmla="*/ 662054 h 1535210"/>
                <a:gd name="connsiteX104" fmla="*/ 798721 w 1481950"/>
                <a:gd name="connsiteY104" fmla="*/ 766353 h 1535210"/>
                <a:gd name="connsiteX105" fmla="*/ 860919 w 1481950"/>
                <a:gd name="connsiteY105" fmla="*/ 874557 h 1535210"/>
                <a:gd name="connsiteX106" fmla="*/ 753859 w 1481950"/>
                <a:gd name="connsiteY106" fmla="*/ 967140 h 1535210"/>
                <a:gd name="connsiteX107" fmla="*/ 695946 w 1481950"/>
                <a:gd name="connsiteY107" fmla="*/ 1026671 h 1535210"/>
                <a:gd name="connsiteX108" fmla="*/ 710425 w 1481950"/>
                <a:gd name="connsiteY108" fmla="*/ 1005144 h 1535210"/>
                <a:gd name="connsiteX109" fmla="*/ 714425 w 1481950"/>
                <a:gd name="connsiteY109" fmla="*/ 839314 h 1535210"/>
                <a:gd name="connsiteX110" fmla="*/ 629834 w 1481950"/>
                <a:gd name="connsiteY110" fmla="*/ 840056 h 1535210"/>
                <a:gd name="connsiteX111" fmla="*/ 625461 w 1481950"/>
                <a:gd name="connsiteY111" fmla="*/ 845029 h 1535210"/>
                <a:gd name="connsiteX112" fmla="*/ 610031 w 1481950"/>
                <a:gd name="connsiteY112" fmla="*/ 949233 h 1535210"/>
                <a:gd name="connsiteX113" fmla="*/ 670134 w 1481950"/>
                <a:gd name="connsiteY113" fmla="*/ 1054579 h 1535210"/>
                <a:gd name="connsiteX114" fmla="*/ 648417 w 1481950"/>
                <a:gd name="connsiteY114" fmla="*/ 1078106 h 1535210"/>
                <a:gd name="connsiteX115" fmla="*/ 544975 w 1481950"/>
                <a:gd name="connsiteY115" fmla="*/ 1189929 h 1535210"/>
                <a:gd name="connsiteX116" fmla="*/ 507733 w 1481950"/>
                <a:gd name="connsiteY116" fmla="*/ 1226982 h 1535210"/>
                <a:gd name="connsiteX117" fmla="*/ 520305 w 1481950"/>
                <a:gd name="connsiteY117" fmla="*/ 1207932 h 1535210"/>
                <a:gd name="connsiteX118" fmla="*/ 524306 w 1481950"/>
                <a:gd name="connsiteY118" fmla="*/ 1042102 h 1535210"/>
                <a:gd name="connsiteX119" fmla="*/ 439447 w 1481950"/>
                <a:gd name="connsiteY119" fmla="*/ 1042956 h 1535210"/>
                <a:gd name="connsiteX120" fmla="*/ 435247 w 1481950"/>
                <a:gd name="connsiteY120" fmla="*/ 1047721 h 1535210"/>
                <a:gd name="connsiteX121" fmla="*/ 419912 w 1481950"/>
                <a:gd name="connsiteY121" fmla="*/ 1152020 h 1535210"/>
                <a:gd name="connsiteX122" fmla="*/ 478014 w 1481950"/>
                <a:gd name="connsiteY122" fmla="*/ 1254699 h 1535210"/>
                <a:gd name="connsiteX123" fmla="*/ 438390 w 1481950"/>
                <a:gd name="connsiteY123" fmla="*/ 1289942 h 1535210"/>
                <a:gd name="connsiteX124" fmla="*/ 411054 w 1481950"/>
                <a:gd name="connsiteY124" fmla="*/ 1311945 h 1535210"/>
                <a:gd name="connsiteX125" fmla="*/ 382955 w 1481950"/>
                <a:gd name="connsiteY125" fmla="*/ 1332709 h 1535210"/>
                <a:gd name="connsiteX126" fmla="*/ 327615 w 1481950"/>
                <a:gd name="connsiteY126" fmla="*/ 1370333 h 1535210"/>
                <a:gd name="connsiteX127" fmla="*/ 290562 w 1481950"/>
                <a:gd name="connsiteY127" fmla="*/ 1394145 h 1535210"/>
                <a:gd name="connsiteX128" fmla="*/ 328662 w 1481950"/>
                <a:gd name="connsiteY128" fmla="*/ 1354236 h 1535210"/>
                <a:gd name="connsiteX129" fmla="*/ 369048 w 1481950"/>
                <a:gd name="connsiteY129" fmla="*/ 1243936 h 1535210"/>
                <a:gd name="connsiteX130" fmla="*/ 376097 w 1481950"/>
                <a:gd name="connsiteY130" fmla="*/ 1232697 h 1535210"/>
                <a:gd name="connsiteX131" fmla="*/ 351746 w 1481950"/>
                <a:gd name="connsiteY131" fmla="*/ 1151402 h 1535210"/>
                <a:gd name="connsiteX132" fmla="*/ 345998 w 1481950"/>
                <a:gd name="connsiteY132" fmla="*/ 1148686 h 1535210"/>
                <a:gd name="connsiteX133" fmla="*/ 195312 w 1481950"/>
                <a:gd name="connsiteY133" fmla="*/ 1218124 h 1535210"/>
                <a:gd name="connsiteX134" fmla="*/ 168643 w 1481950"/>
                <a:gd name="connsiteY134" fmla="*/ 1260605 h 1535210"/>
                <a:gd name="connsiteX135" fmla="*/ 181215 w 1481950"/>
                <a:gd name="connsiteY135" fmla="*/ 1230316 h 1535210"/>
                <a:gd name="connsiteX136" fmla="*/ 205790 w 1481950"/>
                <a:gd name="connsiteY136" fmla="*/ 1166593 h 1535210"/>
                <a:gd name="connsiteX137" fmla="*/ 217029 w 1481950"/>
                <a:gd name="connsiteY137" fmla="*/ 1133446 h 1535210"/>
                <a:gd name="connsiteX138" fmla="*/ 227317 w 1481950"/>
                <a:gd name="connsiteY138" fmla="*/ 1098775 h 1535210"/>
                <a:gd name="connsiteX139" fmla="*/ 246843 w 1481950"/>
                <a:gd name="connsiteY139" fmla="*/ 1015431 h 1535210"/>
                <a:gd name="connsiteX140" fmla="*/ 363238 w 1481950"/>
                <a:gd name="connsiteY140" fmla="*/ 1046673 h 1535210"/>
                <a:gd name="connsiteX141" fmla="*/ 460298 w 1481950"/>
                <a:gd name="connsiteY141" fmla="*/ 1005430 h 1535210"/>
                <a:gd name="connsiteX142" fmla="*/ 448613 w 1481950"/>
                <a:gd name="connsiteY142" fmla="*/ 921511 h 1535210"/>
                <a:gd name="connsiteX143" fmla="*/ 443248 w 1481950"/>
                <a:gd name="connsiteY143" fmla="*/ 917895 h 1535210"/>
                <a:gd name="connsiteX144" fmla="*/ 283800 w 1481950"/>
                <a:gd name="connsiteY144" fmla="*/ 963615 h 1535210"/>
                <a:gd name="connsiteX145" fmla="*/ 248938 w 1481950"/>
                <a:gd name="connsiteY145" fmla="*/ 1004097 h 1535210"/>
                <a:gd name="connsiteX146" fmla="*/ 258463 w 1481950"/>
                <a:gd name="connsiteY146" fmla="*/ 952852 h 1535210"/>
                <a:gd name="connsiteX147" fmla="*/ 279894 w 1481950"/>
                <a:gd name="connsiteY147" fmla="*/ 801405 h 1535210"/>
                <a:gd name="connsiteX148" fmla="*/ 286371 w 1481950"/>
                <a:gd name="connsiteY148" fmla="*/ 755018 h 1535210"/>
                <a:gd name="connsiteX149" fmla="*/ 406768 w 1481950"/>
                <a:gd name="connsiteY149" fmla="*/ 787784 h 1535210"/>
                <a:gd name="connsiteX150" fmla="*/ 503732 w 1481950"/>
                <a:gd name="connsiteY150" fmla="*/ 746541 h 1535210"/>
                <a:gd name="connsiteX151" fmla="*/ 492116 w 1481950"/>
                <a:gd name="connsiteY151" fmla="*/ 662612 h 1535210"/>
                <a:gd name="connsiteX152" fmla="*/ 486777 w 1481950"/>
                <a:gd name="connsiteY152" fmla="*/ 659006 h 1535210"/>
                <a:gd name="connsiteX153" fmla="*/ 327234 w 1481950"/>
                <a:gd name="connsiteY153" fmla="*/ 704821 h 1535210"/>
                <a:gd name="connsiteX154" fmla="*/ 286752 w 1481950"/>
                <a:gd name="connsiteY154" fmla="*/ 752446 h 1535210"/>
                <a:gd name="connsiteX155" fmla="*/ 303135 w 1481950"/>
                <a:gd name="connsiteY155" fmla="*/ 651291 h 1535210"/>
                <a:gd name="connsiteX156" fmla="*/ 337330 w 1481950"/>
                <a:gd name="connsiteY156" fmla="*/ 518608 h 1535210"/>
                <a:gd name="connsiteX157" fmla="*/ 458393 w 1481950"/>
                <a:gd name="connsiteY157" fmla="*/ 551754 h 1535210"/>
                <a:gd name="connsiteX158" fmla="*/ 555358 w 1481950"/>
                <a:gd name="connsiteY158" fmla="*/ 510511 h 1535210"/>
                <a:gd name="connsiteX159" fmla="*/ 543690 w 1481950"/>
                <a:gd name="connsiteY159" fmla="*/ 426454 h 1535210"/>
                <a:gd name="connsiteX160" fmla="*/ 538403 w 1481950"/>
                <a:gd name="connsiteY160" fmla="*/ 422881 h 1535210"/>
                <a:gd name="connsiteX161" fmla="*/ 378859 w 1481950"/>
                <a:gd name="connsiteY161" fmla="*/ 468696 h 1535210"/>
                <a:gd name="connsiteX162" fmla="*/ 342474 w 1481950"/>
                <a:gd name="connsiteY162" fmla="*/ 510987 h 1535210"/>
                <a:gd name="connsiteX163" fmla="*/ 339997 w 1481950"/>
                <a:gd name="connsiteY163" fmla="*/ 509559 h 1535210"/>
                <a:gd name="connsiteX164" fmla="*/ 397147 w 1481950"/>
                <a:gd name="connsiteY164" fmla="*/ 384591 h 1535210"/>
                <a:gd name="connsiteX165" fmla="*/ 435247 w 1481950"/>
                <a:gd name="connsiteY165" fmla="*/ 322392 h 1535210"/>
                <a:gd name="connsiteX166" fmla="*/ 549547 w 1481950"/>
                <a:gd name="connsiteY166" fmla="*/ 367255 h 1535210"/>
                <a:gd name="connsiteX167" fmla="*/ 650512 w 1481950"/>
                <a:gd name="connsiteY167" fmla="*/ 336870 h 1535210"/>
                <a:gd name="connsiteX168" fmla="*/ 648103 w 1481950"/>
                <a:gd name="connsiteY168" fmla="*/ 252176 h 1535210"/>
                <a:gd name="connsiteX169" fmla="*/ 643178 w 1481950"/>
                <a:gd name="connsiteY169" fmla="*/ 248002 h 1535210"/>
                <a:gd name="connsiteX170" fmla="*/ 479634 w 1481950"/>
                <a:gd name="connsiteY170" fmla="*/ 276006 h 1535210"/>
                <a:gd name="connsiteX171" fmla="*/ 446010 w 1481950"/>
                <a:gd name="connsiteY171" fmla="*/ 307152 h 1535210"/>
                <a:gd name="connsiteX172" fmla="*/ 464108 w 1481950"/>
                <a:gd name="connsiteY172" fmla="*/ 280959 h 1535210"/>
                <a:gd name="connsiteX173" fmla="*/ 528687 w 1481950"/>
                <a:gd name="connsiteY173" fmla="*/ 198853 h 1535210"/>
                <a:gd name="connsiteX174" fmla="*/ 560882 w 1481950"/>
                <a:gd name="connsiteY174" fmla="*/ 162372 h 1535210"/>
                <a:gd name="connsiteX175" fmla="*/ 682230 w 1481950"/>
                <a:gd name="connsiteY175" fmla="*/ 149514 h 1535210"/>
                <a:gd name="connsiteX176" fmla="*/ 757859 w 1481950"/>
                <a:gd name="connsiteY176" fmla="*/ 76076 h 1535210"/>
                <a:gd name="connsiteX177" fmla="*/ 716710 w 1481950"/>
                <a:gd name="connsiteY177" fmla="*/ 2010 h 1535210"/>
                <a:gd name="connsiteX178" fmla="*/ 710234 w 1481950"/>
                <a:gd name="connsiteY178" fmla="*/ 543 h 1535210"/>
                <a:gd name="connsiteX179" fmla="*/ 577932 w 1481950"/>
                <a:gd name="connsiteY179" fmla="*/ 100746 h 1535210"/>
                <a:gd name="connsiteX180" fmla="*/ 556596 w 1481950"/>
                <a:gd name="connsiteY180" fmla="*/ 162277 h 1535210"/>
                <a:gd name="connsiteX181" fmla="*/ 557739 w 1481950"/>
                <a:gd name="connsiteY181" fmla="*/ 162277 h 1535210"/>
                <a:gd name="connsiteX182" fmla="*/ 526020 w 1481950"/>
                <a:gd name="connsiteY182" fmla="*/ 196758 h 1535210"/>
                <a:gd name="connsiteX183" fmla="*/ 459345 w 1481950"/>
                <a:gd name="connsiteY183" fmla="*/ 277625 h 1535210"/>
                <a:gd name="connsiteX184" fmla="*/ 389527 w 1481950"/>
                <a:gd name="connsiteY184" fmla="*/ 380400 h 1535210"/>
                <a:gd name="connsiteX185" fmla="*/ 328662 w 1481950"/>
                <a:gd name="connsiteY185" fmla="*/ 505272 h 1535210"/>
                <a:gd name="connsiteX186" fmla="*/ 328091 w 1481950"/>
                <a:gd name="connsiteY186" fmla="*/ 506892 h 1535210"/>
                <a:gd name="connsiteX187" fmla="*/ 329425 w 1481950"/>
                <a:gd name="connsiteY187" fmla="*/ 447360 h 1535210"/>
                <a:gd name="connsiteX188" fmla="*/ 241223 w 1481950"/>
                <a:gd name="connsiteY188" fmla="*/ 306867 h 1535210"/>
                <a:gd name="connsiteX189" fmla="*/ 171042 w 1481950"/>
                <a:gd name="connsiteY189" fmla="*/ 354339 h 1535210"/>
                <a:gd name="connsiteX190" fmla="*/ 170167 w 1481950"/>
                <a:gd name="connsiteY190" fmla="*/ 360683 h 1535210"/>
                <a:gd name="connsiteX191" fmla="*/ 215315 w 1481950"/>
                <a:gd name="connsiteY191" fmla="*/ 456123 h 153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81950" h="1535210">
                  <a:moveTo>
                    <a:pt x="215315" y="456123"/>
                  </a:moveTo>
                  <a:cubicBezTo>
                    <a:pt x="242842" y="482508"/>
                    <a:pt x="320757" y="509940"/>
                    <a:pt x="326948" y="512035"/>
                  </a:cubicBezTo>
                  <a:cubicBezTo>
                    <a:pt x="311231" y="556572"/>
                    <a:pt x="298503" y="602107"/>
                    <a:pt x="288848" y="648338"/>
                  </a:cubicBezTo>
                  <a:cubicBezTo>
                    <a:pt x="283038" y="675198"/>
                    <a:pt x="277989" y="702535"/>
                    <a:pt x="273322" y="729967"/>
                  </a:cubicBezTo>
                  <a:cubicBezTo>
                    <a:pt x="273322" y="717108"/>
                    <a:pt x="273322" y="705583"/>
                    <a:pt x="273322" y="703964"/>
                  </a:cubicBezTo>
                  <a:cubicBezTo>
                    <a:pt x="269131" y="659006"/>
                    <a:pt x="234555" y="574424"/>
                    <a:pt x="185121" y="563470"/>
                  </a:cubicBezTo>
                  <a:cubicBezTo>
                    <a:pt x="152642" y="557148"/>
                    <a:pt x="121187" y="578352"/>
                    <a:pt x="114864" y="610831"/>
                  </a:cubicBezTo>
                  <a:cubicBezTo>
                    <a:pt x="114449" y="612965"/>
                    <a:pt x="114150" y="615120"/>
                    <a:pt x="113969" y="617286"/>
                  </a:cubicBezTo>
                  <a:cubicBezTo>
                    <a:pt x="109778" y="652815"/>
                    <a:pt x="134352" y="689391"/>
                    <a:pt x="158736" y="712536"/>
                  </a:cubicBezTo>
                  <a:cubicBezTo>
                    <a:pt x="183120" y="735682"/>
                    <a:pt x="249414" y="761019"/>
                    <a:pt x="266940" y="767305"/>
                  </a:cubicBezTo>
                  <a:cubicBezTo>
                    <a:pt x="265226" y="777783"/>
                    <a:pt x="263416" y="788356"/>
                    <a:pt x="261797" y="798833"/>
                  </a:cubicBezTo>
                  <a:cubicBezTo>
                    <a:pt x="253891" y="849411"/>
                    <a:pt x="246271" y="899893"/>
                    <a:pt x="237222" y="949233"/>
                  </a:cubicBezTo>
                  <a:cubicBezTo>
                    <a:pt x="234079" y="966568"/>
                    <a:pt x="230269" y="983618"/>
                    <a:pt x="226554" y="1000668"/>
                  </a:cubicBezTo>
                  <a:cubicBezTo>
                    <a:pt x="226554" y="989238"/>
                    <a:pt x="226554" y="979617"/>
                    <a:pt x="226554" y="978189"/>
                  </a:cubicBezTo>
                  <a:cubicBezTo>
                    <a:pt x="222363" y="933136"/>
                    <a:pt x="187788" y="848649"/>
                    <a:pt x="138353" y="837600"/>
                  </a:cubicBezTo>
                  <a:cubicBezTo>
                    <a:pt x="105863" y="831333"/>
                    <a:pt x="74445" y="852592"/>
                    <a:pt x="68178" y="885081"/>
                  </a:cubicBezTo>
                  <a:cubicBezTo>
                    <a:pt x="67768" y="887207"/>
                    <a:pt x="67474" y="889354"/>
                    <a:pt x="67296" y="891511"/>
                  </a:cubicBezTo>
                  <a:cubicBezTo>
                    <a:pt x="63105" y="926944"/>
                    <a:pt x="87585" y="963520"/>
                    <a:pt x="111969" y="986761"/>
                  </a:cubicBezTo>
                  <a:cubicBezTo>
                    <a:pt x="136353" y="1010002"/>
                    <a:pt x="196265" y="1032672"/>
                    <a:pt x="216744" y="1040292"/>
                  </a:cubicBezTo>
                  <a:cubicBezTo>
                    <a:pt x="212458" y="1057627"/>
                    <a:pt x="208171" y="1074963"/>
                    <a:pt x="203218" y="1091536"/>
                  </a:cubicBezTo>
                  <a:cubicBezTo>
                    <a:pt x="199503" y="1102776"/>
                    <a:pt x="196836" y="1113825"/>
                    <a:pt x="192550" y="1124969"/>
                  </a:cubicBezTo>
                  <a:lnTo>
                    <a:pt x="180549" y="1157830"/>
                  </a:lnTo>
                  <a:cubicBezTo>
                    <a:pt x="172262" y="1178404"/>
                    <a:pt x="163785" y="1199740"/>
                    <a:pt x="155117" y="1219743"/>
                  </a:cubicBezTo>
                  <a:cubicBezTo>
                    <a:pt x="149211" y="1233554"/>
                    <a:pt x="143306" y="1246699"/>
                    <a:pt x="137401" y="1259938"/>
                  </a:cubicBezTo>
                  <a:cubicBezTo>
                    <a:pt x="140734" y="1242698"/>
                    <a:pt x="146926" y="1208789"/>
                    <a:pt x="146926" y="1205932"/>
                  </a:cubicBezTo>
                  <a:cubicBezTo>
                    <a:pt x="149593" y="1160783"/>
                    <a:pt x="127876" y="1072010"/>
                    <a:pt x="81012" y="1053532"/>
                  </a:cubicBezTo>
                  <a:cubicBezTo>
                    <a:pt x="49864" y="1042368"/>
                    <a:pt x="15563" y="1058570"/>
                    <a:pt x="4400" y="1089718"/>
                  </a:cubicBezTo>
                  <a:cubicBezTo>
                    <a:pt x="3661" y="1091781"/>
                    <a:pt x="3035" y="1093882"/>
                    <a:pt x="2527" y="1096013"/>
                  </a:cubicBezTo>
                  <a:cubicBezTo>
                    <a:pt x="-6998" y="1130398"/>
                    <a:pt x="12052" y="1170308"/>
                    <a:pt x="32244" y="1197073"/>
                  </a:cubicBezTo>
                  <a:cubicBezTo>
                    <a:pt x="54914" y="1226601"/>
                    <a:pt x="124732" y="1264320"/>
                    <a:pt x="133495" y="1268987"/>
                  </a:cubicBezTo>
                  <a:cubicBezTo>
                    <a:pt x="123970" y="1290799"/>
                    <a:pt x="113874" y="1312040"/>
                    <a:pt x="104349" y="1331852"/>
                  </a:cubicBezTo>
                  <a:cubicBezTo>
                    <a:pt x="76726" y="1389669"/>
                    <a:pt x="51199" y="1438246"/>
                    <a:pt x="31006" y="1475489"/>
                  </a:cubicBezTo>
                  <a:lnTo>
                    <a:pt x="58534" y="1495111"/>
                  </a:lnTo>
                  <a:cubicBezTo>
                    <a:pt x="78536" y="1457011"/>
                    <a:pt x="104063" y="1405480"/>
                    <a:pt x="131495" y="1344520"/>
                  </a:cubicBezTo>
                  <a:cubicBezTo>
                    <a:pt x="141592" y="1322327"/>
                    <a:pt x="151974" y="1298419"/>
                    <a:pt x="162356" y="1273749"/>
                  </a:cubicBezTo>
                  <a:cubicBezTo>
                    <a:pt x="187136" y="1279871"/>
                    <a:pt x="212265" y="1284483"/>
                    <a:pt x="237603" y="1287561"/>
                  </a:cubicBezTo>
                  <a:cubicBezTo>
                    <a:pt x="242366" y="1325661"/>
                    <a:pt x="277323" y="1390812"/>
                    <a:pt x="281895" y="1399194"/>
                  </a:cubicBezTo>
                  <a:cubicBezTo>
                    <a:pt x="261606" y="1412053"/>
                    <a:pt x="241794" y="1424340"/>
                    <a:pt x="222840" y="1435579"/>
                  </a:cubicBezTo>
                  <a:cubicBezTo>
                    <a:pt x="169023" y="1467964"/>
                    <a:pt x="121684" y="1494063"/>
                    <a:pt x="84632" y="1513779"/>
                  </a:cubicBezTo>
                  <a:lnTo>
                    <a:pt x="114636" y="1535211"/>
                  </a:lnTo>
                  <a:cubicBezTo>
                    <a:pt x="149402" y="1515589"/>
                    <a:pt x="191502" y="1490824"/>
                    <a:pt x="238461" y="1461202"/>
                  </a:cubicBezTo>
                  <a:cubicBezTo>
                    <a:pt x="259130" y="1448247"/>
                    <a:pt x="280942" y="1433960"/>
                    <a:pt x="303135" y="1419101"/>
                  </a:cubicBezTo>
                  <a:cubicBezTo>
                    <a:pt x="309708" y="1426340"/>
                    <a:pt x="364000" y="1484443"/>
                    <a:pt x="398385" y="1498920"/>
                  </a:cubicBezTo>
                  <a:cubicBezTo>
                    <a:pt x="429532" y="1511970"/>
                    <a:pt x="472776" y="1520066"/>
                    <a:pt x="503732" y="1502064"/>
                  </a:cubicBezTo>
                  <a:cubicBezTo>
                    <a:pt x="532890" y="1486533"/>
                    <a:pt x="543937" y="1450307"/>
                    <a:pt x="528407" y="1421148"/>
                  </a:cubicBezTo>
                  <a:cubicBezTo>
                    <a:pt x="527368" y="1419197"/>
                    <a:pt x="526221" y="1417306"/>
                    <a:pt x="524973" y="1415482"/>
                  </a:cubicBezTo>
                  <a:cubicBezTo>
                    <a:pt x="495255" y="1374429"/>
                    <a:pt x="404005" y="1376238"/>
                    <a:pt x="360952" y="1390240"/>
                  </a:cubicBezTo>
                  <a:cubicBezTo>
                    <a:pt x="358476" y="1391097"/>
                    <a:pt x="331901" y="1403099"/>
                    <a:pt x="315327" y="1411005"/>
                  </a:cubicBezTo>
                  <a:cubicBezTo>
                    <a:pt x="324376" y="1404909"/>
                    <a:pt x="333235" y="1399003"/>
                    <a:pt x="342474" y="1392621"/>
                  </a:cubicBezTo>
                  <a:cubicBezTo>
                    <a:pt x="360857" y="1380048"/>
                    <a:pt x="378859" y="1366999"/>
                    <a:pt x="398195" y="1353093"/>
                  </a:cubicBezTo>
                  <a:lnTo>
                    <a:pt x="425818" y="1331661"/>
                  </a:lnTo>
                  <a:cubicBezTo>
                    <a:pt x="435343" y="1324613"/>
                    <a:pt x="444201" y="1316136"/>
                    <a:pt x="453535" y="1308325"/>
                  </a:cubicBezTo>
                  <a:cubicBezTo>
                    <a:pt x="474776" y="1289847"/>
                    <a:pt x="495445" y="1270225"/>
                    <a:pt x="515734" y="1249651"/>
                  </a:cubicBezTo>
                  <a:cubicBezTo>
                    <a:pt x="526783" y="1265653"/>
                    <a:pt x="566787" y="1322136"/>
                    <a:pt x="595648" y="1339853"/>
                  </a:cubicBezTo>
                  <a:cubicBezTo>
                    <a:pt x="624509" y="1357570"/>
                    <a:pt x="666038" y="1372047"/>
                    <a:pt x="699280" y="1358903"/>
                  </a:cubicBezTo>
                  <a:cubicBezTo>
                    <a:pt x="730500" y="1347941"/>
                    <a:pt x="746923" y="1313746"/>
                    <a:pt x="735961" y="1282526"/>
                  </a:cubicBezTo>
                  <a:cubicBezTo>
                    <a:pt x="735242" y="1280478"/>
                    <a:pt x="734412" y="1278470"/>
                    <a:pt x="733475" y="1276512"/>
                  </a:cubicBezTo>
                  <a:cubicBezTo>
                    <a:pt x="710329" y="1231458"/>
                    <a:pt x="619746" y="1219362"/>
                    <a:pt x="575169" y="1226696"/>
                  </a:cubicBezTo>
                  <a:cubicBezTo>
                    <a:pt x="572407" y="1227172"/>
                    <a:pt x="540975" y="1236221"/>
                    <a:pt x="523830" y="1241174"/>
                  </a:cubicBezTo>
                  <a:cubicBezTo>
                    <a:pt x="535927" y="1228887"/>
                    <a:pt x="548119" y="1216599"/>
                    <a:pt x="559929" y="1203645"/>
                  </a:cubicBezTo>
                  <a:cubicBezTo>
                    <a:pt x="594219" y="1166498"/>
                    <a:pt x="627747" y="1127445"/>
                    <a:pt x="661276" y="1089345"/>
                  </a:cubicBezTo>
                  <a:cubicBezTo>
                    <a:pt x="671562" y="1077535"/>
                    <a:pt x="682040" y="1065914"/>
                    <a:pt x="692327" y="1054294"/>
                  </a:cubicBezTo>
                  <a:cubicBezTo>
                    <a:pt x="696232" y="1060008"/>
                    <a:pt x="742238" y="1128112"/>
                    <a:pt x="774623" y="1148020"/>
                  </a:cubicBezTo>
                  <a:cubicBezTo>
                    <a:pt x="803198" y="1165641"/>
                    <a:pt x="845013" y="1180214"/>
                    <a:pt x="878350" y="1167070"/>
                  </a:cubicBezTo>
                  <a:cubicBezTo>
                    <a:pt x="909554" y="1156063"/>
                    <a:pt x="925928" y="1121844"/>
                    <a:pt x="914921" y="1090640"/>
                  </a:cubicBezTo>
                  <a:cubicBezTo>
                    <a:pt x="914205" y="1088609"/>
                    <a:pt x="913380" y="1086619"/>
                    <a:pt x="912449" y="1084678"/>
                  </a:cubicBezTo>
                  <a:cubicBezTo>
                    <a:pt x="889304" y="1039625"/>
                    <a:pt x="798721" y="1027528"/>
                    <a:pt x="754144" y="1034862"/>
                  </a:cubicBezTo>
                  <a:cubicBezTo>
                    <a:pt x="750811" y="1035339"/>
                    <a:pt x="705567" y="1048198"/>
                    <a:pt x="694232" y="1052007"/>
                  </a:cubicBezTo>
                  <a:cubicBezTo>
                    <a:pt x="717092" y="1026290"/>
                    <a:pt x="740047" y="1000858"/>
                    <a:pt x="763764" y="976665"/>
                  </a:cubicBezTo>
                  <a:cubicBezTo>
                    <a:pt x="795560" y="943900"/>
                    <a:pt x="829445" y="913228"/>
                    <a:pt x="865206" y="884844"/>
                  </a:cubicBezTo>
                  <a:cubicBezTo>
                    <a:pt x="867015" y="887511"/>
                    <a:pt x="914736" y="958853"/>
                    <a:pt x="947883" y="979236"/>
                  </a:cubicBezTo>
                  <a:cubicBezTo>
                    <a:pt x="976458" y="996858"/>
                    <a:pt x="1018272" y="1011336"/>
                    <a:pt x="1051610" y="998286"/>
                  </a:cubicBezTo>
                  <a:cubicBezTo>
                    <a:pt x="1082814" y="987280"/>
                    <a:pt x="1099188" y="953061"/>
                    <a:pt x="1088181" y="921857"/>
                  </a:cubicBezTo>
                  <a:cubicBezTo>
                    <a:pt x="1087465" y="919826"/>
                    <a:pt x="1086640" y="917836"/>
                    <a:pt x="1085709" y="915895"/>
                  </a:cubicBezTo>
                  <a:cubicBezTo>
                    <a:pt x="1062564" y="870842"/>
                    <a:pt x="971981" y="858745"/>
                    <a:pt x="927404" y="866175"/>
                  </a:cubicBezTo>
                  <a:cubicBezTo>
                    <a:pt x="924451" y="866175"/>
                    <a:pt x="890066" y="876366"/>
                    <a:pt x="873778" y="881319"/>
                  </a:cubicBezTo>
                  <a:lnTo>
                    <a:pt x="872445" y="878748"/>
                  </a:lnTo>
                  <a:cubicBezTo>
                    <a:pt x="909238" y="851162"/>
                    <a:pt x="948414" y="826904"/>
                    <a:pt x="989507" y="806262"/>
                  </a:cubicBezTo>
                  <a:cubicBezTo>
                    <a:pt x="1011986" y="794642"/>
                    <a:pt x="1034084" y="784831"/>
                    <a:pt x="1056182" y="775687"/>
                  </a:cubicBezTo>
                  <a:cubicBezTo>
                    <a:pt x="1063707" y="789879"/>
                    <a:pt x="1098854" y="854364"/>
                    <a:pt x="1126667" y="875986"/>
                  </a:cubicBezTo>
                  <a:cubicBezTo>
                    <a:pt x="1154480" y="897607"/>
                    <a:pt x="1193342" y="915705"/>
                    <a:pt x="1227632" y="906370"/>
                  </a:cubicBezTo>
                  <a:cubicBezTo>
                    <a:pt x="1259857" y="898858"/>
                    <a:pt x="1279889" y="866644"/>
                    <a:pt x="1272377" y="834420"/>
                  </a:cubicBezTo>
                  <a:cubicBezTo>
                    <a:pt x="1271891" y="832338"/>
                    <a:pt x="1271295" y="830283"/>
                    <a:pt x="1270590" y="828265"/>
                  </a:cubicBezTo>
                  <a:cubicBezTo>
                    <a:pt x="1252492" y="780640"/>
                    <a:pt x="1163910" y="758923"/>
                    <a:pt x="1118761" y="761590"/>
                  </a:cubicBezTo>
                  <a:cubicBezTo>
                    <a:pt x="1116285" y="761590"/>
                    <a:pt x="1091425" y="765877"/>
                    <a:pt x="1073422" y="769020"/>
                  </a:cubicBezTo>
                  <a:cubicBezTo>
                    <a:pt x="1082947" y="765115"/>
                    <a:pt x="1093425" y="760828"/>
                    <a:pt x="1102950" y="757209"/>
                  </a:cubicBezTo>
                  <a:cubicBezTo>
                    <a:pt x="1138764" y="743588"/>
                    <a:pt x="1172292" y="733301"/>
                    <a:pt x="1202200" y="724443"/>
                  </a:cubicBezTo>
                  <a:cubicBezTo>
                    <a:pt x="1219155" y="719490"/>
                    <a:pt x="1234680" y="714918"/>
                    <a:pt x="1249159" y="711679"/>
                  </a:cubicBezTo>
                  <a:cubicBezTo>
                    <a:pt x="1263827" y="721776"/>
                    <a:pt x="1323358" y="761686"/>
                    <a:pt x="1357458" y="767877"/>
                  </a:cubicBezTo>
                  <a:cubicBezTo>
                    <a:pt x="1391557" y="774068"/>
                    <a:pt x="1434705" y="772544"/>
                    <a:pt x="1460995" y="748350"/>
                  </a:cubicBezTo>
                  <a:cubicBezTo>
                    <a:pt x="1486133" y="726835"/>
                    <a:pt x="1489070" y="689015"/>
                    <a:pt x="1467555" y="663876"/>
                  </a:cubicBezTo>
                  <a:cubicBezTo>
                    <a:pt x="1466152" y="662237"/>
                    <a:pt x="1464661" y="660675"/>
                    <a:pt x="1463090" y="659196"/>
                  </a:cubicBezTo>
                  <a:cubicBezTo>
                    <a:pt x="1424990" y="625573"/>
                    <a:pt x="1336503" y="646909"/>
                    <a:pt x="1297545" y="669769"/>
                  </a:cubicBezTo>
                  <a:cubicBezTo>
                    <a:pt x="1294117" y="671769"/>
                    <a:pt x="1245063" y="708822"/>
                    <a:pt x="1245825" y="709393"/>
                  </a:cubicBezTo>
                  <a:lnTo>
                    <a:pt x="1246682" y="709965"/>
                  </a:lnTo>
                  <a:cubicBezTo>
                    <a:pt x="1232680" y="713203"/>
                    <a:pt x="1217631" y="716918"/>
                    <a:pt x="1201248" y="721204"/>
                  </a:cubicBezTo>
                  <a:cubicBezTo>
                    <a:pt x="1171244" y="729491"/>
                    <a:pt x="1137240" y="739111"/>
                    <a:pt x="1101045" y="751970"/>
                  </a:cubicBezTo>
                  <a:cubicBezTo>
                    <a:pt x="1061869" y="765619"/>
                    <a:pt x="1023514" y="781520"/>
                    <a:pt x="986173" y="799595"/>
                  </a:cubicBezTo>
                  <a:cubicBezTo>
                    <a:pt x="944268" y="819523"/>
                    <a:pt x="904203" y="843109"/>
                    <a:pt x="866444" y="870080"/>
                  </a:cubicBezTo>
                  <a:lnTo>
                    <a:pt x="865206" y="871128"/>
                  </a:lnTo>
                  <a:cubicBezTo>
                    <a:pt x="873969" y="859221"/>
                    <a:pt x="897591" y="825122"/>
                    <a:pt x="899115" y="822265"/>
                  </a:cubicBezTo>
                  <a:cubicBezTo>
                    <a:pt x="920451" y="782355"/>
                    <a:pt x="938262" y="692820"/>
                    <a:pt x="903115" y="656339"/>
                  </a:cubicBezTo>
                  <a:cubicBezTo>
                    <a:pt x="879345" y="633170"/>
                    <a:pt x="841293" y="633658"/>
                    <a:pt x="818124" y="657429"/>
                  </a:cubicBezTo>
                  <a:cubicBezTo>
                    <a:pt x="816690" y="658900"/>
                    <a:pt x="815332" y="660444"/>
                    <a:pt x="814057" y="662054"/>
                  </a:cubicBezTo>
                  <a:cubicBezTo>
                    <a:pt x="791006" y="689391"/>
                    <a:pt x="791292" y="733396"/>
                    <a:pt x="798721" y="766353"/>
                  </a:cubicBezTo>
                  <a:cubicBezTo>
                    <a:pt x="807103" y="803500"/>
                    <a:pt x="856919" y="869318"/>
                    <a:pt x="860919" y="874557"/>
                  </a:cubicBezTo>
                  <a:cubicBezTo>
                    <a:pt x="823214" y="903003"/>
                    <a:pt x="787448" y="933933"/>
                    <a:pt x="753859" y="967140"/>
                  </a:cubicBezTo>
                  <a:cubicBezTo>
                    <a:pt x="734142" y="986190"/>
                    <a:pt x="714996" y="1006383"/>
                    <a:pt x="695946" y="1026671"/>
                  </a:cubicBezTo>
                  <a:cubicBezTo>
                    <a:pt x="703281" y="1016098"/>
                    <a:pt x="709662" y="1006573"/>
                    <a:pt x="710425" y="1005144"/>
                  </a:cubicBezTo>
                  <a:cubicBezTo>
                    <a:pt x="731761" y="965330"/>
                    <a:pt x="749572" y="875700"/>
                    <a:pt x="714425" y="839314"/>
                  </a:cubicBezTo>
                  <a:cubicBezTo>
                    <a:pt x="690861" y="816160"/>
                    <a:pt x="652988" y="816492"/>
                    <a:pt x="629834" y="840056"/>
                  </a:cubicBezTo>
                  <a:cubicBezTo>
                    <a:pt x="628286" y="841632"/>
                    <a:pt x="626826" y="843292"/>
                    <a:pt x="625461" y="845029"/>
                  </a:cubicBezTo>
                  <a:cubicBezTo>
                    <a:pt x="602316" y="872271"/>
                    <a:pt x="602602" y="916276"/>
                    <a:pt x="610031" y="949233"/>
                  </a:cubicBezTo>
                  <a:cubicBezTo>
                    <a:pt x="617461" y="982189"/>
                    <a:pt x="658989" y="1039720"/>
                    <a:pt x="670134" y="1054579"/>
                  </a:cubicBezTo>
                  <a:lnTo>
                    <a:pt x="648417" y="1078106"/>
                  </a:lnTo>
                  <a:cubicBezTo>
                    <a:pt x="613936" y="1116206"/>
                    <a:pt x="579742" y="1153830"/>
                    <a:pt x="544975" y="1189929"/>
                  </a:cubicBezTo>
                  <a:cubicBezTo>
                    <a:pt x="532783" y="1202693"/>
                    <a:pt x="520210" y="1214790"/>
                    <a:pt x="507733" y="1226982"/>
                  </a:cubicBezTo>
                  <a:cubicBezTo>
                    <a:pt x="514210" y="1217457"/>
                    <a:pt x="519639" y="1209646"/>
                    <a:pt x="520305" y="1207932"/>
                  </a:cubicBezTo>
                  <a:cubicBezTo>
                    <a:pt x="541642" y="1168117"/>
                    <a:pt x="559453" y="1078487"/>
                    <a:pt x="524306" y="1042102"/>
                  </a:cubicBezTo>
                  <a:cubicBezTo>
                    <a:pt x="500637" y="1018904"/>
                    <a:pt x="462644" y="1019287"/>
                    <a:pt x="439447" y="1042956"/>
                  </a:cubicBezTo>
                  <a:cubicBezTo>
                    <a:pt x="437964" y="1044469"/>
                    <a:pt x="436562" y="1046060"/>
                    <a:pt x="435247" y="1047721"/>
                  </a:cubicBezTo>
                  <a:cubicBezTo>
                    <a:pt x="412197" y="1075058"/>
                    <a:pt x="412483" y="1119063"/>
                    <a:pt x="419912" y="1152020"/>
                  </a:cubicBezTo>
                  <a:cubicBezTo>
                    <a:pt x="427342" y="1184977"/>
                    <a:pt x="464775" y="1236888"/>
                    <a:pt x="478014" y="1254699"/>
                  </a:cubicBezTo>
                  <a:cubicBezTo>
                    <a:pt x="464870" y="1266701"/>
                    <a:pt x="451726" y="1278798"/>
                    <a:pt x="438390" y="1289942"/>
                  </a:cubicBezTo>
                  <a:cubicBezTo>
                    <a:pt x="428865" y="1297276"/>
                    <a:pt x="420769" y="1304991"/>
                    <a:pt x="411054" y="1311945"/>
                  </a:cubicBezTo>
                  <a:lnTo>
                    <a:pt x="382955" y="1332709"/>
                  </a:lnTo>
                  <a:cubicBezTo>
                    <a:pt x="364667" y="1345378"/>
                    <a:pt x="345808" y="1358427"/>
                    <a:pt x="327615" y="1370333"/>
                  </a:cubicBezTo>
                  <a:cubicBezTo>
                    <a:pt x="314946" y="1378620"/>
                    <a:pt x="302850" y="1386335"/>
                    <a:pt x="290562" y="1394145"/>
                  </a:cubicBezTo>
                  <a:cubicBezTo>
                    <a:pt x="302945" y="1381572"/>
                    <a:pt x="326567" y="1356522"/>
                    <a:pt x="328662" y="1354236"/>
                  </a:cubicBezTo>
                  <a:cubicBezTo>
                    <a:pt x="351316" y="1321518"/>
                    <a:pt x="365219" y="1283547"/>
                    <a:pt x="369048" y="1243936"/>
                  </a:cubicBezTo>
                  <a:cubicBezTo>
                    <a:pt x="371739" y="1240415"/>
                    <a:pt x="374099" y="1236652"/>
                    <a:pt x="376097" y="1232697"/>
                  </a:cubicBezTo>
                  <a:cubicBezTo>
                    <a:pt x="391821" y="1203524"/>
                    <a:pt x="380919" y="1167127"/>
                    <a:pt x="351746" y="1151402"/>
                  </a:cubicBezTo>
                  <a:cubicBezTo>
                    <a:pt x="349879" y="1150396"/>
                    <a:pt x="347960" y="1149489"/>
                    <a:pt x="345998" y="1148686"/>
                  </a:cubicBezTo>
                  <a:cubicBezTo>
                    <a:pt x="298373" y="1130874"/>
                    <a:pt x="223411" y="1182691"/>
                    <a:pt x="195312" y="1218124"/>
                  </a:cubicBezTo>
                  <a:cubicBezTo>
                    <a:pt x="193598" y="1220219"/>
                    <a:pt x="178168" y="1244889"/>
                    <a:pt x="168643" y="1260605"/>
                  </a:cubicBezTo>
                  <a:cubicBezTo>
                    <a:pt x="172834" y="1250508"/>
                    <a:pt x="177025" y="1240793"/>
                    <a:pt x="181215" y="1230316"/>
                  </a:cubicBezTo>
                  <a:cubicBezTo>
                    <a:pt x="189597" y="1209741"/>
                    <a:pt x="197408" y="1188977"/>
                    <a:pt x="205790" y="1166593"/>
                  </a:cubicBezTo>
                  <a:cubicBezTo>
                    <a:pt x="209505" y="1155640"/>
                    <a:pt x="213315" y="1144591"/>
                    <a:pt x="217029" y="1133446"/>
                  </a:cubicBezTo>
                  <a:cubicBezTo>
                    <a:pt x="220744" y="1122302"/>
                    <a:pt x="223792" y="1110396"/>
                    <a:pt x="227317" y="1098775"/>
                  </a:cubicBezTo>
                  <a:cubicBezTo>
                    <a:pt x="234841" y="1071534"/>
                    <a:pt x="241128" y="1043721"/>
                    <a:pt x="246843" y="1015431"/>
                  </a:cubicBezTo>
                  <a:cubicBezTo>
                    <a:pt x="264845" y="1022766"/>
                    <a:pt x="329329" y="1047816"/>
                    <a:pt x="363238" y="1046673"/>
                  </a:cubicBezTo>
                  <a:cubicBezTo>
                    <a:pt x="397147" y="1045531"/>
                    <a:pt x="439438" y="1034672"/>
                    <a:pt x="460298" y="1005430"/>
                  </a:cubicBezTo>
                  <a:cubicBezTo>
                    <a:pt x="480245" y="979030"/>
                    <a:pt x="475013" y="941458"/>
                    <a:pt x="448613" y="921511"/>
                  </a:cubicBezTo>
                  <a:cubicBezTo>
                    <a:pt x="446891" y="920210"/>
                    <a:pt x="445100" y="919003"/>
                    <a:pt x="443248" y="917895"/>
                  </a:cubicBezTo>
                  <a:cubicBezTo>
                    <a:pt x="399147" y="893035"/>
                    <a:pt x="316947" y="932945"/>
                    <a:pt x="283800" y="963615"/>
                  </a:cubicBezTo>
                  <a:cubicBezTo>
                    <a:pt x="281704" y="965616"/>
                    <a:pt x="260368" y="990286"/>
                    <a:pt x="248938" y="1004097"/>
                  </a:cubicBezTo>
                  <a:cubicBezTo>
                    <a:pt x="252177" y="987142"/>
                    <a:pt x="255606" y="970188"/>
                    <a:pt x="258463" y="952852"/>
                  </a:cubicBezTo>
                  <a:cubicBezTo>
                    <a:pt x="266464" y="902846"/>
                    <a:pt x="273036" y="852078"/>
                    <a:pt x="279894" y="801405"/>
                  </a:cubicBezTo>
                  <a:cubicBezTo>
                    <a:pt x="281895" y="785879"/>
                    <a:pt x="284181" y="770448"/>
                    <a:pt x="286371" y="755018"/>
                  </a:cubicBezTo>
                  <a:cubicBezTo>
                    <a:pt x="292753" y="757685"/>
                    <a:pt x="368763" y="789117"/>
                    <a:pt x="406768" y="787784"/>
                  </a:cubicBezTo>
                  <a:cubicBezTo>
                    <a:pt x="440486" y="786641"/>
                    <a:pt x="482968" y="775782"/>
                    <a:pt x="503732" y="746541"/>
                  </a:cubicBezTo>
                  <a:cubicBezTo>
                    <a:pt x="523701" y="720157"/>
                    <a:pt x="518500" y="682581"/>
                    <a:pt x="492116" y="662612"/>
                  </a:cubicBezTo>
                  <a:cubicBezTo>
                    <a:pt x="490403" y="661315"/>
                    <a:pt x="488620" y="660111"/>
                    <a:pt x="486777" y="659006"/>
                  </a:cubicBezTo>
                  <a:cubicBezTo>
                    <a:pt x="442581" y="634241"/>
                    <a:pt x="360381" y="674056"/>
                    <a:pt x="327234" y="704821"/>
                  </a:cubicBezTo>
                  <a:cubicBezTo>
                    <a:pt x="324757" y="707107"/>
                    <a:pt x="294087" y="742921"/>
                    <a:pt x="286752" y="752446"/>
                  </a:cubicBezTo>
                  <a:cubicBezTo>
                    <a:pt x="291610" y="718442"/>
                    <a:pt x="296277" y="684533"/>
                    <a:pt x="303135" y="651291"/>
                  </a:cubicBezTo>
                  <a:cubicBezTo>
                    <a:pt x="311679" y="606376"/>
                    <a:pt x="323101" y="562057"/>
                    <a:pt x="337330" y="518608"/>
                  </a:cubicBezTo>
                  <a:cubicBezTo>
                    <a:pt x="340283" y="519846"/>
                    <a:pt x="419436" y="553088"/>
                    <a:pt x="458393" y="551754"/>
                  </a:cubicBezTo>
                  <a:cubicBezTo>
                    <a:pt x="492111" y="550516"/>
                    <a:pt x="534593" y="539753"/>
                    <a:pt x="555358" y="510511"/>
                  </a:cubicBezTo>
                  <a:cubicBezTo>
                    <a:pt x="575347" y="484077"/>
                    <a:pt x="570124" y="446444"/>
                    <a:pt x="543690" y="426454"/>
                  </a:cubicBezTo>
                  <a:cubicBezTo>
                    <a:pt x="541992" y="425170"/>
                    <a:pt x="540227" y="423977"/>
                    <a:pt x="538403" y="422881"/>
                  </a:cubicBezTo>
                  <a:cubicBezTo>
                    <a:pt x="494207" y="398116"/>
                    <a:pt x="412102" y="437931"/>
                    <a:pt x="378859" y="468696"/>
                  </a:cubicBezTo>
                  <a:cubicBezTo>
                    <a:pt x="376669" y="470697"/>
                    <a:pt x="353332" y="497843"/>
                    <a:pt x="342474" y="510987"/>
                  </a:cubicBezTo>
                  <a:lnTo>
                    <a:pt x="339997" y="509559"/>
                  </a:lnTo>
                  <a:cubicBezTo>
                    <a:pt x="355277" y="466280"/>
                    <a:pt x="374403" y="424456"/>
                    <a:pt x="397147" y="384591"/>
                  </a:cubicBezTo>
                  <a:cubicBezTo>
                    <a:pt x="409530" y="362493"/>
                    <a:pt x="422484" y="342014"/>
                    <a:pt x="435247" y="322392"/>
                  </a:cubicBezTo>
                  <a:cubicBezTo>
                    <a:pt x="449344" y="330108"/>
                    <a:pt x="514210" y="364493"/>
                    <a:pt x="549547" y="367255"/>
                  </a:cubicBezTo>
                  <a:cubicBezTo>
                    <a:pt x="583266" y="369732"/>
                    <a:pt x="626795" y="363636"/>
                    <a:pt x="650512" y="336870"/>
                  </a:cubicBezTo>
                  <a:cubicBezTo>
                    <a:pt x="673235" y="312817"/>
                    <a:pt x="672156" y="274898"/>
                    <a:pt x="648103" y="252176"/>
                  </a:cubicBezTo>
                  <a:cubicBezTo>
                    <a:pt x="646538" y="250697"/>
                    <a:pt x="644893" y="249304"/>
                    <a:pt x="643178" y="248002"/>
                  </a:cubicBezTo>
                  <a:cubicBezTo>
                    <a:pt x="602030" y="218475"/>
                    <a:pt x="516019" y="249050"/>
                    <a:pt x="479634" y="276006"/>
                  </a:cubicBezTo>
                  <a:cubicBezTo>
                    <a:pt x="477729" y="277435"/>
                    <a:pt x="459250" y="294484"/>
                    <a:pt x="446010" y="307152"/>
                  </a:cubicBezTo>
                  <a:cubicBezTo>
                    <a:pt x="452011" y="298389"/>
                    <a:pt x="458107" y="289245"/>
                    <a:pt x="464108" y="280959"/>
                  </a:cubicBezTo>
                  <a:cubicBezTo>
                    <a:pt x="486396" y="249907"/>
                    <a:pt x="508780" y="222761"/>
                    <a:pt x="528687" y="198853"/>
                  </a:cubicBezTo>
                  <a:cubicBezTo>
                    <a:pt x="540213" y="185423"/>
                    <a:pt x="550881" y="173421"/>
                    <a:pt x="560882" y="162372"/>
                  </a:cubicBezTo>
                  <a:cubicBezTo>
                    <a:pt x="578694" y="162372"/>
                    <a:pt x="650417" y="163135"/>
                    <a:pt x="682230" y="149514"/>
                  </a:cubicBezTo>
                  <a:cubicBezTo>
                    <a:pt x="714044" y="135893"/>
                    <a:pt x="748905" y="110747"/>
                    <a:pt x="757859" y="76076"/>
                  </a:cubicBezTo>
                  <a:cubicBezTo>
                    <a:pt x="766949" y="44260"/>
                    <a:pt x="748526" y="11100"/>
                    <a:pt x="716710" y="2010"/>
                  </a:cubicBezTo>
                  <a:cubicBezTo>
                    <a:pt x="714580" y="1402"/>
                    <a:pt x="712418" y="912"/>
                    <a:pt x="710234" y="543"/>
                  </a:cubicBezTo>
                  <a:cubicBezTo>
                    <a:pt x="660133" y="-6696"/>
                    <a:pt x="597839" y="60169"/>
                    <a:pt x="577932" y="100746"/>
                  </a:cubicBezTo>
                  <a:cubicBezTo>
                    <a:pt x="576217" y="104270"/>
                    <a:pt x="555738" y="162277"/>
                    <a:pt x="556596" y="162277"/>
                  </a:cubicBezTo>
                  <a:lnTo>
                    <a:pt x="557739" y="162277"/>
                  </a:lnTo>
                  <a:cubicBezTo>
                    <a:pt x="548214" y="172755"/>
                    <a:pt x="537260" y="184089"/>
                    <a:pt x="526020" y="196758"/>
                  </a:cubicBezTo>
                  <a:cubicBezTo>
                    <a:pt x="505542" y="220189"/>
                    <a:pt x="482491" y="246954"/>
                    <a:pt x="459345" y="277625"/>
                  </a:cubicBezTo>
                  <a:cubicBezTo>
                    <a:pt x="434103" y="310503"/>
                    <a:pt x="410791" y="344819"/>
                    <a:pt x="389527" y="380400"/>
                  </a:cubicBezTo>
                  <a:cubicBezTo>
                    <a:pt x="365581" y="420139"/>
                    <a:pt x="345213" y="461928"/>
                    <a:pt x="328662" y="505272"/>
                  </a:cubicBezTo>
                  <a:lnTo>
                    <a:pt x="328091" y="506892"/>
                  </a:lnTo>
                  <a:cubicBezTo>
                    <a:pt x="328948" y="492033"/>
                    <a:pt x="329710" y="450599"/>
                    <a:pt x="329425" y="447360"/>
                  </a:cubicBezTo>
                  <a:cubicBezTo>
                    <a:pt x="325234" y="402307"/>
                    <a:pt x="290658" y="317820"/>
                    <a:pt x="241223" y="306867"/>
                  </a:cubicBezTo>
                  <a:cubicBezTo>
                    <a:pt x="208734" y="300596"/>
                    <a:pt x="177313" y="321850"/>
                    <a:pt x="171042" y="354339"/>
                  </a:cubicBezTo>
                  <a:cubicBezTo>
                    <a:pt x="170637" y="356437"/>
                    <a:pt x="170345" y="358554"/>
                    <a:pt x="170167" y="360683"/>
                  </a:cubicBezTo>
                  <a:cubicBezTo>
                    <a:pt x="166452" y="396211"/>
                    <a:pt x="190931" y="432787"/>
                    <a:pt x="215315" y="45612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DC27D07-E89B-43C5-B1B4-07EE96456B84}"/>
              </a:ext>
            </a:extLst>
          </p:cNvPr>
          <p:cNvGrpSpPr/>
          <p:nvPr/>
        </p:nvGrpSpPr>
        <p:grpSpPr>
          <a:xfrm>
            <a:off x="233430" y="5450451"/>
            <a:ext cx="1099429" cy="988600"/>
            <a:chOff x="233430" y="5450451"/>
            <a:chExt cx="1099429" cy="98860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3683F6E-43DA-4726-BAA8-D090211D236B}"/>
                </a:ext>
              </a:extLst>
            </p:cNvPr>
            <p:cNvGrpSpPr/>
            <p:nvPr/>
          </p:nvGrpSpPr>
          <p:grpSpPr>
            <a:xfrm>
              <a:off x="286651" y="5450451"/>
              <a:ext cx="1046208" cy="988600"/>
              <a:chOff x="6524165" y="2489536"/>
              <a:chExt cx="1046208" cy="988600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E17EEE0-4F67-4BE1-9425-49D94901B184}"/>
                  </a:ext>
                </a:extLst>
              </p:cNvPr>
              <p:cNvSpPr/>
              <p:nvPr/>
            </p:nvSpPr>
            <p:spPr>
              <a:xfrm>
                <a:off x="6558343" y="2718708"/>
                <a:ext cx="999077" cy="759428"/>
              </a:xfrm>
              <a:custGeom>
                <a:avLst/>
                <a:gdLst>
                  <a:gd name="connsiteX0" fmla="*/ 95441 w 999077"/>
                  <a:gd name="connsiteY0" fmla="*/ 712280 h 759428"/>
                  <a:gd name="connsiteX1" fmla="*/ 108204 w 999077"/>
                  <a:gd name="connsiteY1" fmla="*/ 759428 h 759428"/>
                  <a:gd name="connsiteX2" fmla="*/ 506540 w 999077"/>
                  <a:gd name="connsiteY2" fmla="*/ 642842 h 759428"/>
                  <a:gd name="connsiteX3" fmla="*/ 506540 w 999077"/>
                  <a:gd name="connsiteY3" fmla="*/ 642842 h 759428"/>
                  <a:gd name="connsiteX4" fmla="*/ 536162 w 999077"/>
                  <a:gd name="connsiteY4" fmla="*/ 654272 h 759428"/>
                  <a:gd name="connsiteX5" fmla="*/ 600170 w 999077"/>
                  <a:gd name="connsiteY5" fmla="*/ 646271 h 759428"/>
                  <a:gd name="connsiteX6" fmla="*/ 628079 w 999077"/>
                  <a:gd name="connsiteY6" fmla="*/ 620268 h 759428"/>
                  <a:gd name="connsiteX7" fmla="*/ 628079 w 999077"/>
                  <a:gd name="connsiteY7" fmla="*/ 620268 h 759428"/>
                  <a:gd name="connsiteX8" fmla="*/ 934688 w 999077"/>
                  <a:gd name="connsiteY8" fmla="*/ 564833 h 759428"/>
                  <a:gd name="connsiteX9" fmla="*/ 999077 w 999077"/>
                  <a:gd name="connsiteY9" fmla="*/ 578644 h 759428"/>
                  <a:gd name="connsiteX10" fmla="*/ 753047 w 999077"/>
                  <a:gd name="connsiteY10" fmla="*/ 0 h 759428"/>
                  <a:gd name="connsiteX11" fmla="*/ 0 w 999077"/>
                  <a:gd name="connsiteY11" fmla="*/ 19050 h 75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077" h="759428">
                    <a:moveTo>
                      <a:pt x="95441" y="712280"/>
                    </a:moveTo>
                    <a:lnTo>
                      <a:pt x="108204" y="759428"/>
                    </a:lnTo>
                    <a:cubicBezTo>
                      <a:pt x="108204" y="759428"/>
                      <a:pt x="337757" y="598170"/>
                      <a:pt x="506540" y="642842"/>
                    </a:cubicBezTo>
                    <a:lnTo>
                      <a:pt x="506540" y="642842"/>
                    </a:lnTo>
                    <a:cubicBezTo>
                      <a:pt x="513859" y="651397"/>
                      <a:pt x="524993" y="655693"/>
                      <a:pt x="536162" y="654272"/>
                    </a:cubicBezTo>
                    <a:lnTo>
                      <a:pt x="600170" y="646271"/>
                    </a:lnTo>
                    <a:cubicBezTo>
                      <a:pt x="613953" y="644204"/>
                      <a:pt x="625044" y="633870"/>
                      <a:pt x="628079" y="620268"/>
                    </a:cubicBezTo>
                    <a:lnTo>
                      <a:pt x="628079" y="620268"/>
                    </a:lnTo>
                    <a:cubicBezTo>
                      <a:pt x="628079" y="620268"/>
                      <a:pt x="762286" y="516826"/>
                      <a:pt x="934688" y="564833"/>
                    </a:cubicBezTo>
                    <a:lnTo>
                      <a:pt x="999077" y="578644"/>
                    </a:lnTo>
                    <a:lnTo>
                      <a:pt x="753047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E55B15F-D8CF-44E2-87B8-777244443A23}"/>
                  </a:ext>
                </a:extLst>
              </p:cNvPr>
              <p:cNvSpPr/>
              <p:nvPr/>
            </p:nvSpPr>
            <p:spPr>
              <a:xfrm>
                <a:off x="6598634" y="2956833"/>
                <a:ext cx="523494" cy="501395"/>
              </a:xfrm>
              <a:custGeom>
                <a:avLst/>
                <a:gdLst>
                  <a:gd name="connsiteX0" fmla="*/ 0 w 523494"/>
                  <a:gd name="connsiteY0" fmla="*/ 416147 h 501395"/>
                  <a:gd name="connsiteX1" fmla="*/ 20955 w 523494"/>
                  <a:gd name="connsiteY1" fmla="*/ 501396 h 501395"/>
                  <a:gd name="connsiteX2" fmla="*/ 523494 w 523494"/>
                  <a:gd name="connsiteY2" fmla="*/ 397097 h 501395"/>
                  <a:gd name="connsiteX3" fmla="*/ 370141 w 523494"/>
                  <a:gd name="connsiteY3" fmla="*/ 0 h 501395"/>
                  <a:gd name="connsiteX4" fmla="*/ 0 w 523494"/>
                  <a:gd name="connsiteY4" fmla="*/ 416147 h 5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94" h="501395">
                    <a:moveTo>
                      <a:pt x="0" y="416147"/>
                    </a:moveTo>
                    <a:lnTo>
                      <a:pt x="20955" y="501396"/>
                    </a:lnTo>
                    <a:cubicBezTo>
                      <a:pt x="20955" y="501396"/>
                      <a:pt x="238887" y="297275"/>
                      <a:pt x="523494" y="397097"/>
                    </a:cubicBezTo>
                    <a:lnTo>
                      <a:pt x="370141" y="0"/>
                    </a:lnTo>
                    <a:cubicBezTo>
                      <a:pt x="370141" y="0"/>
                      <a:pt x="95" y="324898"/>
                      <a:pt x="0" y="416147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61C1616-D65D-420F-96C9-FD9BABBF7FFD}"/>
                  </a:ext>
                </a:extLst>
              </p:cNvPr>
              <p:cNvSpPr/>
              <p:nvPr/>
            </p:nvSpPr>
            <p:spPr>
              <a:xfrm>
                <a:off x="6969537" y="2713564"/>
                <a:ext cx="600836" cy="640365"/>
              </a:xfrm>
              <a:custGeom>
                <a:avLst/>
                <a:gdLst>
                  <a:gd name="connsiteX0" fmla="*/ 152591 w 600836"/>
                  <a:gd name="connsiteY0" fmla="*/ 640366 h 640365"/>
                  <a:gd name="connsiteX1" fmla="*/ 600837 w 600836"/>
                  <a:gd name="connsiteY1" fmla="*/ 553212 h 640365"/>
                  <a:gd name="connsiteX2" fmla="*/ 423958 w 600836"/>
                  <a:gd name="connsiteY2" fmla="*/ 0 h 640365"/>
                  <a:gd name="connsiteX3" fmla="*/ 0 w 600836"/>
                  <a:gd name="connsiteY3" fmla="*/ 47625 h 64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836" h="640365">
                    <a:moveTo>
                      <a:pt x="152591" y="640366"/>
                    </a:moveTo>
                    <a:cubicBezTo>
                      <a:pt x="152591" y="640366"/>
                      <a:pt x="375666" y="418910"/>
                      <a:pt x="600837" y="553212"/>
                    </a:cubicBezTo>
                    <a:lnTo>
                      <a:pt x="423958" y="0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02CABAF-1380-470C-8973-B8B0D507D4DF}"/>
                  </a:ext>
                </a:extLst>
              </p:cNvPr>
              <p:cNvSpPr/>
              <p:nvPr/>
            </p:nvSpPr>
            <p:spPr>
              <a:xfrm>
                <a:off x="6963822" y="2489536"/>
                <a:ext cx="553592" cy="864965"/>
              </a:xfrm>
              <a:custGeom>
                <a:avLst/>
                <a:gdLst>
                  <a:gd name="connsiteX0" fmla="*/ 0 w 553592"/>
                  <a:gd name="connsiteY0" fmla="*/ 251365 h 864965"/>
                  <a:gd name="connsiteX1" fmla="*/ 240030 w 553592"/>
                  <a:gd name="connsiteY1" fmla="*/ 10001 h 864965"/>
                  <a:gd name="connsiteX2" fmla="*/ 365093 w 553592"/>
                  <a:gd name="connsiteY2" fmla="*/ 0 h 864965"/>
                  <a:gd name="connsiteX3" fmla="*/ 553593 w 553592"/>
                  <a:gd name="connsiteY3" fmla="*/ 553688 h 864965"/>
                  <a:gd name="connsiteX4" fmla="*/ 158020 w 553592"/>
                  <a:gd name="connsiteY4" fmla="*/ 864965 h 86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592" h="864965">
                    <a:moveTo>
                      <a:pt x="0" y="251365"/>
                    </a:moveTo>
                    <a:cubicBezTo>
                      <a:pt x="0" y="251365"/>
                      <a:pt x="46006" y="32290"/>
                      <a:pt x="240030" y="10001"/>
                    </a:cubicBezTo>
                    <a:lnTo>
                      <a:pt x="365093" y="0"/>
                    </a:lnTo>
                    <a:lnTo>
                      <a:pt x="553593" y="553688"/>
                    </a:lnTo>
                    <a:cubicBezTo>
                      <a:pt x="553593" y="553688"/>
                      <a:pt x="248793" y="584168"/>
                      <a:pt x="158020" y="864965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6C527E8-B60D-49E5-B04B-E12016CF3709}"/>
                  </a:ext>
                </a:extLst>
              </p:cNvPr>
              <p:cNvSpPr/>
              <p:nvPr/>
            </p:nvSpPr>
            <p:spPr>
              <a:xfrm>
                <a:off x="6959441" y="2743663"/>
                <a:ext cx="162687" cy="610266"/>
              </a:xfrm>
              <a:custGeom>
                <a:avLst/>
                <a:gdLst>
                  <a:gd name="connsiteX0" fmla="*/ 162687 w 162687"/>
                  <a:gd name="connsiteY0" fmla="*/ 610267 h 610266"/>
                  <a:gd name="connsiteX1" fmla="*/ 154686 w 162687"/>
                  <a:gd name="connsiteY1" fmla="*/ 586645 h 610266"/>
                  <a:gd name="connsiteX2" fmla="*/ 136684 w 162687"/>
                  <a:gd name="connsiteY2" fmla="*/ 521399 h 610266"/>
                  <a:gd name="connsiteX3" fmla="*/ 79534 w 162687"/>
                  <a:gd name="connsiteY3" fmla="*/ 305562 h 610266"/>
                  <a:gd name="connsiteX4" fmla="*/ 22384 w 162687"/>
                  <a:gd name="connsiteY4" fmla="*/ 89726 h 610266"/>
                  <a:gd name="connsiteX5" fmla="*/ 5144 w 162687"/>
                  <a:gd name="connsiteY5" fmla="*/ 24289 h 610266"/>
                  <a:gd name="connsiteX6" fmla="*/ 0 w 162687"/>
                  <a:gd name="connsiteY6" fmla="*/ 0 h 610266"/>
                  <a:gd name="connsiteX7" fmla="*/ 8954 w 162687"/>
                  <a:gd name="connsiteY7" fmla="*/ 23146 h 610266"/>
                  <a:gd name="connsiteX8" fmla="*/ 29432 w 162687"/>
                  <a:gd name="connsiteY8" fmla="*/ 87725 h 610266"/>
                  <a:gd name="connsiteX9" fmla="*/ 89154 w 162687"/>
                  <a:gd name="connsiteY9" fmla="*/ 302990 h 610266"/>
                  <a:gd name="connsiteX10" fmla="*/ 143161 w 162687"/>
                  <a:gd name="connsiteY10" fmla="*/ 519684 h 610266"/>
                  <a:gd name="connsiteX11" fmla="*/ 157925 w 162687"/>
                  <a:gd name="connsiteY11" fmla="*/ 585692 h 610266"/>
                  <a:gd name="connsiteX12" fmla="*/ 162687 w 162687"/>
                  <a:gd name="connsiteY12" fmla="*/ 610267 h 61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687" h="610266">
                    <a:moveTo>
                      <a:pt x="162687" y="610267"/>
                    </a:moveTo>
                    <a:cubicBezTo>
                      <a:pt x="159110" y="602731"/>
                      <a:pt x="156425" y="594803"/>
                      <a:pt x="154686" y="586645"/>
                    </a:cubicBezTo>
                    <a:cubicBezTo>
                      <a:pt x="149923" y="569214"/>
                      <a:pt x="143923" y="547402"/>
                      <a:pt x="136684" y="521399"/>
                    </a:cubicBezTo>
                    <a:cubicBezTo>
                      <a:pt x="121634" y="464249"/>
                      <a:pt x="101727" y="388811"/>
                      <a:pt x="79534" y="305562"/>
                    </a:cubicBezTo>
                    <a:cubicBezTo>
                      <a:pt x="57340" y="222314"/>
                      <a:pt x="37814" y="147066"/>
                      <a:pt x="22384" y="89726"/>
                    </a:cubicBezTo>
                    <a:cubicBezTo>
                      <a:pt x="15526" y="63722"/>
                      <a:pt x="9715" y="42101"/>
                      <a:pt x="5144" y="24289"/>
                    </a:cubicBezTo>
                    <a:cubicBezTo>
                      <a:pt x="2481" y="16423"/>
                      <a:pt x="755" y="8270"/>
                      <a:pt x="0" y="0"/>
                    </a:cubicBezTo>
                    <a:cubicBezTo>
                      <a:pt x="3822" y="7365"/>
                      <a:pt x="6824" y="15126"/>
                      <a:pt x="8954" y="23146"/>
                    </a:cubicBezTo>
                    <a:cubicBezTo>
                      <a:pt x="14192" y="38291"/>
                      <a:pt x="21146" y="60389"/>
                      <a:pt x="29432" y="87725"/>
                    </a:cubicBezTo>
                    <a:cubicBezTo>
                      <a:pt x="45910" y="142494"/>
                      <a:pt x="67532" y="218599"/>
                      <a:pt x="89154" y="302990"/>
                    </a:cubicBezTo>
                    <a:cubicBezTo>
                      <a:pt x="110776" y="387382"/>
                      <a:pt x="130111" y="463963"/>
                      <a:pt x="143161" y="519684"/>
                    </a:cubicBezTo>
                    <a:cubicBezTo>
                      <a:pt x="149638" y="547497"/>
                      <a:pt x="154686" y="570071"/>
                      <a:pt x="157925" y="585692"/>
                    </a:cubicBezTo>
                    <a:cubicBezTo>
                      <a:pt x="160398" y="593687"/>
                      <a:pt x="161995" y="601927"/>
                      <a:pt x="162687" y="61026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75E71DB-42C0-4108-BA8C-F62F4078E67B}"/>
                  </a:ext>
                </a:extLst>
              </p:cNvPr>
              <p:cNvSpPr/>
              <p:nvPr/>
            </p:nvSpPr>
            <p:spPr>
              <a:xfrm>
                <a:off x="7011594" y="2596121"/>
                <a:ext cx="273030" cy="193184"/>
              </a:xfrm>
              <a:custGeom>
                <a:avLst/>
                <a:gdLst>
                  <a:gd name="connsiteX0" fmla="*/ 273030 w 273030"/>
                  <a:gd name="connsiteY0" fmla="*/ 1238 h 193184"/>
                  <a:gd name="connsiteX1" fmla="*/ 222643 w 273030"/>
                  <a:gd name="connsiteY1" fmla="*/ 10763 h 193184"/>
                  <a:gd name="connsiteX2" fmla="*/ 26714 w 273030"/>
                  <a:gd name="connsiteY2" fmla="*/ 148876 h 193184"/>
                  <a:gd name="connsiteX3" fmla="*/ 615 w 273030"/>
                  <a:gd name="connsiteY3" fmla="*/ 193167 h 193184"/>
                  <a:gd name="connsiteX4" fmla="*/ 4235 w 273030"/>
                  <a:gd name="connsiteY4" fmla="*/ 179546 h 193184"/>
                  <a:gd name="connsiteX5" fmla="*/ 20522 w 273030"/>
                  <a:gd name="connsiteY5" fmla="*/ 145066 h 193184"/>
                  <a:gd name="connsiteX6" fmla="*/ 221119 w 273030"/>
                  <a:gd name="connsiteY6" fmla="*/ 3620 h 193184"/>
                  <a:gd name="connsiteX7" fmla="*/ 259219 w 273030"/>
                  <a:gd name="connsiteY7" fmla="*/ 0 h 193184"/>
                  <a:gd name="connsiteX8" fmla="*/ 273030 w 273030"/>
                  <a:gd name="connsiteY8" fmla="*/ 1238 h 19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030" h="193184">
                    <a:moveTo>
                      <a:pt x="273030" y="1238"/>
                    </a:moveTo>
                    <a:cubicBezTo>
                      <a:pt x="273030" y="3048"/>
                      <a:pt x="253313" y="3715"/>
                      <a:pt x="222643" y="10763"/>
                    </a:cubicBezTo>
                    <a:cubicBezTo>
                      <a:pt x="142072" y="30045"/>
                      <a:pt x="71954" y="79472"/>
                      <a:pt x="26714" y="148876"/>
                    </a:cubicBezTo>
                    <a:cubicBezTo>
                      <a:pt x="9569" y="175355"/>
                      <a:pt x="2425" y="193834"/>
                      <a:pt x="615" y="193167"/>
                    </a:cubicBezTo>
                    <a:cubicBezTo>
                      <a:pt x="-1195" y="192500"/>
                      <a:pt x="1282" y="188119"/>
                      <a:pt x="4235" y="179546"/>
                    </a:cubicBezTo>
                    <a:cubicBezTo>
                      <a:pt x="8577" y="167570"/>
                      <a:pt x="14030" y="156026"/>
                      <a:pt x="20522" y="145066"/>
                    </a:cubicBezTo>
                    <a:cubicBezTo>
                      <a:pt x="63781" y="71121"/>
                      <a:pt x="136942" y="19533"/>
                      <a:pt x="221119" y="3620"/>
                    </a:cubicBezTo>
                    <a:cubicBezTo>
                      <a:pt x="233674" y="1198"/>
                      <a:pt x="246432" y="-14"/>
                      <a:pt x="259219" y="0"/>
                    </a:cubicBezTo>
                    <a:cubicBezTo>
                      <a:pt x="268077" y="95"/>
                      <a:pt x="273030" y="476"/>
                      <a:pt x="273030" y="123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020745E-8D65-4510-B279-A9464D3BDEDD}"/>
                  </a:ext>
                </a:extLst>
              </p:cNvPr>
              <p:cNvSpPr/>
              <p:nvPr/>
            </p:nvSpPr>
            <p:spPr>
              <a:xfrm>
                <a:off x="7041530" y="2656756"/>
                <a:ext cx="272907" cy="193318"/>
              </a:xfrm>
              <a:custGeom>
                <a:avLst/>
                <a:gdLst>
                  <a:gd name="connsiteX0" fmla="*/ 272908 w 272907"/>
                  <a:gd name="connsiteY0" fmla="*/ 1468 h 193318"/>
                  <a:gd name="connsiteX1" fmla="*/ 222520 w 272907"/>
                  <a:gd name="connsiteY1" fmla="*/ 10993 h 193318"/>
                  <a:gd name="connsiteX2" fmla="*/ 26591 w 272907"/>
                  <a:gd name="connsiteY2" fmla="*/ 149010 h 193318"/>
                  <a:gd name="connsiteX3" fmla="*/ 588 w 272907"/>
                  <a:gd name="connsiteY3" fmla="*/ 193301 h 193318"/>
                  <a:gd name="connsiteX4" fmla="*/ 4207 w 272907"/>
                  <a:gd name="connsiteY4" fmla="*/ 179776 h 193318"/>
                  <a:gd name="connsiteX5" fmla="*/ 20400 w 272907"/>
                  <a:gd name="connsiteY5" fmla="*/ 145200 h 193318"/>
                  <a:gd name="connsiteX6" fmla="*/ 220996 w 272907"/>
                  <a:gd name="connsiteY6" fmla="*/ 3849 h 193318"/>
                  <a:gd name="connsiteX7" fmla="*/ 259096 w 272907"/>
                  <a:gd name="connsiteY7" fmla="*/ 135 h 193318"/>
                  <a:gd name="connsiteX8" fmla="*/ 272908 w 272907"/>
                  <a:gd name="connsiteY8" fmla="*/ 1468 h 19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07" h="193318">
                    <a:moveTo>
                      <a:pt x="272908" y="1468"/>
                    </a:moveTo>
                    <a:cubicBezTo>
                      <a:pt x="272908" y="3373"/>
                      <a:pt x="253191" y="3944"/>
                      <a:pt x="222520" y="10993"/>
                    </a:cubicBezTo>
                    <a:cubicBezTo>
                      <a:pt x="141940" y="30197"/>
                      <a:pt x="71806" y="79601"/>
                      <a:pt x="26591" y="149010"/>
                    </a:cubicBezTo>
                    <a:cubicBezTo>
                      <a:pt x="9541" y="175490"/>
                      <a:pt x="2303" y="193968"/>
                      <a:pt x="588" y="193301"/>
                    </a:cubicBezTo>
                    <a:cubicBezTo>
                      <a:pt x="-1126" y="192635"/>
                      <a:pt x="1159" y="188253"/>
                      <a:pt x="4207" y="179776"/>
                    </a:cubicBezTo>
                    <a:cubicBezTo>
                      <a:pt x="8483" y="167758"/>
                      <a:pt x="13906" y="156179"/>
                      <a:pt x="20400" y="145200"/>
                    </a:cubicBezTo>
                    <a:cubicBezTo>
                      <a:pt x="63593" y="71214"/>
                      <a:pt x="136791" y="19634"/>
                      <a:pt x="220996" y="3849"/>
                    </a:cubicBezTo>
                    <a:cubicBezTo>
                      <a:pt x="233550" y="1407"/>
                      <a:pt x="246307" y="163"/>
                      <a:pt x="259096" y="135"/>
                    </a:cubicBezTo>
                    <a:cubicBezTo>
                      <a:pt x="263743" y="-253"/>
                      <a:pt x="268421" y="199"/>
                      <a:pt x="272908" y="146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E2CD016-78F0-45C5-8862-54F11ED308A8}"/>
                  </a:ext>
                </a:extLst>
              </p:cNvPr>
              <p:cNvSpPr/>
              <p:nvPr/>
            </p:nvSpPr>
            <p:spPr>
              <a:xfrm>
                <a:off x="7060592" y="2726518"/>
                <a:ext cx="272990" cy="193089"/>
              </a:xfrm>
              <a:custGeom>
                <a:avLst/>
                <a:gdLst>
                  <a:gd name="connsiteX0" fmla="*/ 272991 w 272990"/>
                  <a:gd name="connsiteY0" fmla="*/ 1143 h 193089"/>
                  <a:gd name="connsiteX1" fmla="*/ 222508 w 272990"/>
                  <a:gd name="connsiteY1" fmla="*/ 10668 h 193089"/>
                  <a:gd name="connsiteX2" fmla="*/ 26674 w 272990"/>
                  <a:gd name="connsiteY2" fmla="*/ 148781 h 193089"/>
                  <a:gd name="connsiteX3" fmla="*/ 576 w 272990"/>
                  <a:gd name="connsiteY3" fmla="*/ 193072 h 193089"/>
                  <a:gd name="connsiteX4" fmla="*/ 4195 w 272990"/>
                  <a:gd name="connsiteY4" fmla="*/ 179451 h 193089"/>
                  <a:gd name="connsiteX5" fmla="*/ 20388 w 272990"/>
                  <a:gd name="connsiteY5" fmla="*/ 144971 h 193089"/>
                  <a:gd name="connsiteX6" fmla="*/ 221080 w 272990"/>
                  <a:gd name="connsiteY6" fmla="*/ 3620 h 193089"/>
                  <a:gd name="connsiteX7" fmla="*/ 259180 w 272990"/>
                  <a:gd name="connsiteY7" fmla="*/ 0 h 193089"/>
                  <a:gd name="connsiteX8" fmla="*/ 272991 w 272990"/>
                  <a:gd name="connsiteY8" fmla="*/ 1143 h 19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089">
                    <a:moveTo>
                      <a:pt x="272991" y="1143"/>
                    </a:moveTo>
                    <a:cubicBezTo>
                      <a:pt x="272991" y="2953"/>
                      <a:pt x="253274" y="3620"/>
                      <a:pt x="222508" y="10668"/>
                    </a:cubicBezTo>
                    <a:cubicBezTo>
                      <a:pt x="141935" y="29891"/>
                      <a:pt x="71827" y="79335"/>
                      <a:pt x="26674" y="148781"/>
                    </a:cubicBezTo>
                    <a:cubicBezTo>
                      <a:pt x="9529" y="175260"/>
                      <a:pt x="2290" y="193739"/>
                      <a:pt x="576" y="193072"/>
                    </a:cubicBezTo>
                    <a:cubicBezTo>
                      <a:pt x="-1139" y="192405"/>
                      <a:pt x="1243" y="188024"/>
                      <a:pt x="4195" y="179451"/>
                    </a:cubicBezTo>
                    <a:cubicBezTo>
                      <a:pt x="8497" y="167474"/>
                      <a:pt x="13918" y="155929"/>
                      <a:pt x="20388" y="144971"/>
                    </a:cubicBezTo>
                    <a:cubicBezTo>
                      <a:pt x="63678" y="71031"/>
                      <a:pt x="136879" y="19474"/>
                      <a:pt x="221080" y="3620"/>
                    </a:cubicBezTo>
                    <a:cubicBezTo>
                      <a:pt x="233635" y="1198"/>
                      <a:pt x="246393" y="-14"/>
                      <a:pt x="259180" y="0"/>
                    </a:cubicBezTo>
                    <a:cubicBezTo>
                      <a:pt x="268038" y="0"/>
                      <a:pt x="272991" y="381"/>
                      <a:pt x="272991" y="114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2FE651F-E41C-474C-A9D1-206027BC0509}"/>
                  </a:ext>
                </a:extLst>
              </p:cNvPr>
              <p:cNvSpPr/>
              <p:nvPr/>
            </p:nvSpPr>
            <p:spPr>
              <a:xfrm>
                <a:off x="7088461" y="2788892"/>
                <a:ext cx="272649" cy="193198"/>
              </a:xfrm>
              <a:custGeom>
                <a:avLst/>
                <a:gdLst>
                  <a:gd name="connsiteX0" fmla="*/ 272649 w 272649"/>
                  <a:gd name="connsiteY0" fmla="*/ 1062 h 193198"/>
                  <a:gd name="connsiteX1" fmla="*/ 222262 w 272649"/>
                  <a:gd name="connsiteY1" fmla="*/ 10587 h 193198"/>
                  <a:gd name="connsiteX2" fmla="*/ 26714 w 272649"/>
                  <a:gd name="connsiteY2" fmla="*/ 148890 h 193198"/>
                  <a:gd name="connsiteX3" fmla="*/ 615 w 272649"/>
                  <a:gd name="connsiteY3" fmla="*/ 193181 h 193198"/>
                  <a:gd name="connsiteX4" fmla="*/ 4235 w 272649"/>
                  <a:gd name="connsiteY4" fmla="*/ 179656 h 193198"/>
                  <a:gd name="connsiteX5" fmla="*/ 20522 w 272649"/>
                  <a:gd name="connsiteY5" fmla="*/ 145080 h 193198"/>
                  <a:gd name="connsiteX6" fmla="*/ 221119 w 272649"/>
                  <a:gd name="connsiteY6" fmla="*/ 3634 h 193198"/>
                  <a:gd name="connsiteX7" fmla="*/ 259219 w 272649"/>
                  <a:gd name="connsiteY7" fmla="*/ 14 h 193198"/>
                  <a:gd name="connsiteX8" fmla="*/ 272649 w 272649"/>
                  <a:gd name="connsiteY8" fmla="*/ 1062 h 19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649" h="193198">
                    <a:moveTo>
                      <a:pt x="272649" y="1062"/>
                    </a:moveTo>
                    <a:cubicBezTo>
                      <a:pt x="272649" y="2872"/>
                      <a:pt x="252932" y="3539"/>
                      <a:pt x="222262" y="10587"/>
                    </a:cubicBezTo>
                    <a:cubicBezTo>
                      <a:pt x="141800" y="30004"/>
                      <a:pt x="71827" y="79493"/>
                      <a:pt x="26714" y="148890"/>
                    </a:cubicBezTo>
                    <a:cubicBezTo>
                      <a:pt x="9569" y="175370"/>
                      <a:pt x="2425" y="193848"/>
                      <a:pt x="615" y="193181"/>
                    </a:cubicBezTo>
                    <a:cubicBezTo>
                      <a:pt x="-1195" y="192515"/>
                      <a:pt x="1282" y="188133"/>
                      <a:pt x="4235" y="179656"/>
                    </a:cubicBezTo>
                    <a:cubicBezTo>
                      <a:pt x="8591" y="167655"/>
                      <a:pt x="14044" y="156081"/>
                      <a:pt x="20522" y="145080"/>
                    </a:cubicBezTo>
                    <a:cubicBezTo>
                      <a:pt x="63781" y="71136"/>
                      <a:pt x="136942" y="19548"/>
                      <a:pt x="221119" y="3634"/>
                    </a:cubicBezTo>
                    <a:cubicBezTo>
                      <a:pt x="233674" y="1212"/>
                      <a:pt x="246432" y="0"/>
                      <a:pt x="259219" y="14"/>
                    </a:cubicBezTo>
                    <a:cubicBezTo>
                      <a:pt x="267696" y="-81"/>
                      <a:pt x="272649" y="300"/>
                      <a:pt x="272649" y="106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107B771-B720-44C1-9AB6-897CA401843C}"/>
                  </a:ext>
                </a:extLst>
              </p:cNvPr>
              <p:cNvSpPr/>
              <p:nvPr/>
            </p:nvSpPr>
            <p:spPr>
              <a:xfrm>
                <a:off x="7118409" y="2853832"/>
                <a:ext cx="272990" cy="193319"/>
              </a:xfrm>
              <a:custGeom>
                <a:avLst/>
                <a:gdLst>
                  <a:gd name="connsiteX0" fmla="*/ 272991 w 272990"/>
                  <a:gd name="connsiteY0" fmla="*/ 1464 h 193319"/>
                  <a:gd name="connsiteX1" fmla="*/ 222508 w 272990"/>
                  <a:gd name="connsiteY1" fmla="*/ 10989 h 193319"/>
                  <a:gd name="connsiteX2" fmla="*/ 26674 w 272990"/>
                  <a:gd name="connsiteY2" fmla="*/ 149101 h 193319"/>
                  <a:gd name="connsiteX3" fmla="*/ 576 w 272990"/>
                  <a:gd name="connsiteY3" fmla="*/ 193297 h 193319"/>
                  <a:gd name="connsiteX4" fmla="*/ 4195 w 272990"/>
                  <a:gd name="connsiteY4" fmla="*/ 179772 h 193319"/>
                  <a:gd name="connsiteX5" fmla="*/ 20388 w 272990"/>
                  <a:gd name="connsiteY5" fmla="*/ 145291 h 193319"/>
                  <a:gd name="connsiteX6" fmla="*/ 221080 w 272990"/>
                  <a:gd name="connsiteY6" fmla="*/ 3845 h 193319"/>
                  <a:gd name="connsiteX7" fmla="*/ 259180 w 272990"/>
                  <a:gd name="connsiteY7" fmla="*/ 130 h 193319"/>
                  <a:gd name="connsiteX8" fmla="*/ 272991 w 272990"/>
                  <a:gd name="connsiteY8" fmla="*/ 1464 h 19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319">
                    <a:moveTo>
                      <a:pt x="272991" y="1464"/>
                    </a:moveTo>
                    <a:cubicBezTo>
                      <a:pt x="272991" y="3369"/>
                      <a:pt x="253274" y="3940"/>
                      <a:pt x="222508" y="10989"/>
                    </a:cubicBezTo>
                    <a:cubicBezTo>
                      <a:pt x="141935" y="30211"/>
                      <a:pt x="71827" y="79655"/>
                      <a:pt x="26674" y="149101"/>
                    </a:cubicBezTo>
                    <a:cubicBezTo>
                      <a:pt x="9529" y="175581"/>
                      <a:pt x="2290" y="194059"/>
                      <a:pt x="576" y="193297"/>
                    </a:cubicBezTo>
                    <a:cubicBezTo>
                      <a:pt x="-1139" y="192535"/>
                      <a:pt x="1243" y="188249"/>
                      <a:pt x="4195" y="179772"/>
                    </a:cubicBezTo>
                    <a:cubicBezTo>
                      <a:pt x="8497" y="167795"/>
                      <a:pt x="13918" y="156250"/>
                      <a:pt x="20388" y="145291"/>
                    </a:cubicBezTo>
                    <a:cubicBezTo>
                      <a:pt x="63582" y="71246"/>
                      <a:pt x="136822" y="19626"/>
                      <a:pt x="221080" y="3845"/>
                    </a:cubicBezTo>
                    <a:cubicBezTo>
                      <a:pt x="233640" y="1450"/>
                      <a:pt x="246393" y="207"/>
                      <a:pt x="259180" y="130"/>
                    </a:cubicBezTo>
                    <a:cubicBezTo>
                      <a:pt x="263826" y="-249"/>
                      <a:pt x="268503" y="202"/>
                      <a:pt x="272991" y="146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4E4840B-711C-4A1F-ABAB-DF435818A503}"/>
                  </a:ext>
                </a:extLst>
              </p:cNvPr>
              <p:cNvSpPr/>
              <p:nvPr/>
            </p:nvSpPr>
            <p:spPr>
              <a:xfrm>
                <a:off x="7124700" y="2927182"/>
                <a:ext cx="303466" cy="204434"/>
              </a:xfrm>
              <a:custGeom>
                <a:avLst/>
                <a:gdLst>
                  <a:gd name="connsiteX0" fmla="*/ 303467 w 303466"/>
                  <a:gd name="connsiteY0" fmla="*/ 1076 h 204434"/>
                  <a:gd name="connsiteX1" fmla="*/ 248698 w 303466"/>
                  <a:gd name="connsiteY1" fmla="*/ 12030 h 204434"/>
                  <a:gd name="connsiteX2" fmla="*/ 191548 w 303466"/>
                  <a:gd name="connsiteY2" fmla="*/ 31080 h 204434"/>
                  <a:gd name="connsiteX3" fmla="*/ 126778 w 303466"/>
                  <a:gd name="connsiteY3" fmla="*/ 66036 h 204434"/>
                  <a:gd name="connsiteX4" fmla="*/ 69056 w 303466"/>
                  <a:gd name="connsiteY4" fmla="*/ 111661 h 204434"/>
                  <a:gd name="connsiteX5" fmla="*/ 29527 w 303466"/>
                  <a:gd name="connsiteY5" fmla="*/ 156810 h 204434"/>
                  <a:gd name="connsiteX6" fmla="*/ 0 w 303466"/>
                  <a:gd name="connsiteY6" fmla="*/ 204435 h 204434"/>
                  <a:gd name="connsiteX7" fmla="*/ 4286 w 303466"/>
                  <a:gd name="connsiteY7" fmla="*/ 189861 h 204434"/>
                  <a:gd name="connsiteX8" fmla="*/ 11716 w 303466"/>
                  <a:gd name="connsiteY8" fmla="*/ 173574 h 204434"/>
                  <a:gd name="connsiteX9" fmla="*/ 23527 w 303466"/>
                  <a:gd name="connsiteY9" fmla="*/ 153095 h 204434"/>
                  <a:gd name="connsiteX10" fmla="*/ 62389 w 303466"/>
                  <a:gd name="connsiteY10" fmla="*/ 105470 h 204434"/>
                  <a:gd name="connsiteX11" fmla="*/ 121063 w 303466"/>
                  <a:gd name="connsiteY11" fmla="*/ 57845 h 204434"/>
                  <a:gd name="connsiteX12" fmla="*/ 187738 w 303466"/>
                  <a:gd name="connsiteY12" fmla="*/ 22793 h 204434"/>
                  <a:gd name="connsiteX13" fmla="*/ 246793 w 303466"/>
                  <a:gd name="connsiteY13" fmla="*/ 5076 h 204434"/>
                  <a:gd name="connsiteX14" fmla="*/ 270129 w 303466"/>
                  <a:gd name="connsiteY14" fmla="*/ 1457 h 204434"/>
                  <a:gd name="connsiteX15" fmla="*/ 287941 w 303466"/>
                  <a:gd name="connsiteY15" fmla="*/ 314 h 204434"/>
                  <a:gd name="connsiteX16" fmla="*/ 303467 w 303466"/>
                  <a:gd name="connsiteY16" fmla="*/ 1076 h 20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466" h="204434">
                    <a:moveTo>
                      <a:pt x="303467" y="1076"/>
                    </a:moveTo>
                    <a:cubicBezTo>
                      <a:pt x="303467" y="2981"/>
                      <a:pt x="281940" y="3552"/>
                      <a:pt x="248698" y="12030"/>
                    </a:cubicBezTo>
                    <a:cubicBezTo>
                      <a:pt x="229187" y="16902"/>
                      <a:pt x="210080" y="23271"/>
                      <a:pt x="191548" y="31080"/>
                    </a:cubicBezTo>
                    <a:cubicBezTo>
                      <a:pt x="169075" y="41016"/>
                      <a:pt x="147418" y="52704"/>
                      <a:pt x="126778" y="66036"/>
                    </a:cubicBezTo>
                    <a:cubicBezTo>
                      <a:pt x="106307" y="79620"/>
                      <a:pt x="87000" y="94880"/>
                      <a:pt x="69056" y="111661"/>
                    </a:cubicBezTo>
                    <a:cubicBezTo>
                      <a:pt x="54618" y="125557"/>
                      <a:pt x="41393" y="140662"/>
                      <a:pt x="29527" y="156810"/>
                    </a:cubicBezTo>
                    <a:cubicBezTo>
                      <a:pt x="9525" y="184623"/>
                      <a:pt x="1810" y="204435"/>
                      <a:pt x="0" y="204435"/>
                    </a:cubicBezTo>
                    <a:cubicBezTo>
                      <a:pt x="615" y="199374"/>
                      <a:pt x="2063" y="194449"/>
                      <a:pt x="4286" y="189861"/>
                    </a:cubicBezTo>
                    <a:cubicBezTo>
                      <a:pt x="6294" y="184230"/>
                      <a:pt x="8779" y="178781"/>
                      <a:pt x="11716" y="173574"/>
                    </a:cubicBezTo>
                    <a:cubicBezTo>
                      <a:pt x="15100" y="166443"/>
                      <a:pt x="19050" y="159595"/>
                      <a:pt x="23527" y="153095"/>
                    </a:cubicBezTo>
                    <a:cubicBezTo>
                      <a:pt x="34829" y="135941"/>
                      <a:pt x="47850" y="119983"/>
                      <a:pt x="62389" y="105470"/>
                    </a:cubicBezTo>
                    <a:cubicBezTo>
                      <a:pt x="80415" y="87796"/>
                      <a:pt x="100059" y="71851"/>
                      <a:pt x="121063" y="57845"/>
                    </a:cubicBezTo>
                    <a:cubicBezTo>
                      <a:pt x="142211" y="44219"/>
                      <a:pt x="164523" y="32489"/>
                      <a:pt x="187738" y="22793"/>
                    </a:cubicBezTo>
                    <a:cubicBezTo>
                      <a:pt x="206854" y="15134"/>
                      <a:pt x="226618" y="9205"/>
                      <a:pt x="246793" y="5076"/>
                    </a:cubicBezTo>
                    <a:cubicBezTo>
                      <a:pt x="254496" y="3427"/>
                      <a:pt x="262288" y="2219"/>
                      <a:pt x="270129" y="1457"/>
                    </a:cubicBezTo>
                    <a:cubicBezTo>
                      <a:pt x="276028" y="615"/>
                      <a:pt x="281983" y="233"/>
                      <a:pt x="287941" y="314"/>
                    </a:cubicBezTo>
                    <a:cubicBezTo>
                      <a:pt x="293123" y="-284"/>
                      <a:pt x="298368" y="-27"/>
                      <a:pt x="303467" y="107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701FE29-A9FA-4ED2-8B99-7F9671FAA208}"/>
                  </a:ext>
                </a:extLst>
              </p:cNvPr>
              <p:cNvSpPr/>
              <p:nvPr/>
            </p:nvSpPr>
            <p:spPr>
              <a:xfrm>
                <a:off x="7144797" y="2987731"/>
                <a:ext cx="299751" cy="212396"/>
              </a:xfrm>
              <a:custGeom>
                <a:avLst/>
                <a:gdLst>
                  <a:gd name="connsiteX0" fmla="*/ 299752 w 299751"/>
                  <a:gd name="connsiteY0" fmla="*/ 1201 h 212396"/>
                  <a:gd name="connsiteX1" fmla="*/ 244888 w 299751"/>
                  <a:gd name="connsiteY1" fmla="*/ 12726 h 212396"/>
                  <a:gd name="connsiteX2" fmla="*/ 188214 w 299751"/>
                  <a:gd name="connsiteY2" fmla="*/ 33491 h 212396"/>
                  <a:gd name="connsiteX3" fmla="*/ 124397 w 299751"/>
                  <a:gd name="connsiteY3" fmla="*/ 70733 h 212396"/>
                  <a:gd name="connsiteX4" fmla="*/ 67913 w 299751"/>
                  <a:gd name="connsiteY4" fmla="*/ 118358 h 212396"/>
                  <a:gd name="connsiteX5" fmla="*/ 29242 w 299751"/>
                  <a:gd name="connsiteY5" fmla="*/ 164745 h 212396"/>
                  <a:gd name="connsiteX6" fmla="*/ 0 w 299751"/>
                  <a:gd name="connsiteY6" fmla="*/ 212370 h 212396"/>
                  <a:gd name="connsiteX7" fmla="*/ 4191 w 299751"/>
                  <a:gd name="connsiteY7" fmla="*/ 197702 h 212396"/>
                  <a:gd name="connsiteX8" fmla="*/ 11525 w 299751"/>
                  <a:gd name="connsiteY8" fmla="*/ 181319 h 212396"/>
                  <a:gd name="connsiteX9" fmla="*/ 23146 w 299751"/>
                  <a:gd name="connsiteY9" fmla="*/ 160554 h 212396"/>
                  <a:gd name="connsiteX10" fmla="*/ 61246 w 299751"/>
                  <a:gd name="connsiteY10" fmla="*/ 111691 h 212396"/>
                  <a:gd name="connsiteX11" fmla="*/ 118396 w 299751"/>
                  <a:gd name="connsiteY11" fmla="*/ 62161 h 212396"/>
                  <a:gd name="connsiteX12" fmla="*/ 184309 w 299751"/>
                  <a:gd name="connsiteY12" fmla="*/ 24728 h 212396"/>
                  <a:gd name="connsiteX13" fmla="*/ 243173 w 299751"/>
                  <a:gd name="connsiteY13" fmla="*/ 5678 h 212396"/>
                  <a:gd name="connsiteX14" fmla="*/ 266605 w 299751"/>
                  <a:gd name="connsiteY14" fmla="*/ 1677 h 212396"/>
                  <a:gd name="connsiteX15" fmla="*/ 284417 w 299751"/>
                  <a:gd name="connsiteY15" fmla="*/ 344 h 212396"/>
                  <a:gd name="connsiteX16" fmla="*/ 299752 w 299751"/>
                  <a:gd name="connsiteY16" fmla="*/ 1201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751" h="212396">
                    <a:moveTo>
                      <a:pt x="299752" y="1201"/>
                    </a:moveTo>
                    <a:cubicBezTo>
                      <a:pt x="299752" y="3106"/>
                      <a:pt x="278130" y="3582"/>
                      <a:pt x="244888" y="12726"/>
                    </a:cubicBezTo>
                    <a:cubicBezTo>
                      <a:pt x="225467" y="18107"/>
                      <a:pt x="206514" y="25051"/>
                      <a:pt x="188214" y="33491"/>
                    </a:cubicBezTo>
                    <a:cubicBezTo>
                      <a:pt x="166018" y="44250"/>
                      <a:pt x="144683" y="56701"/>
                      <a:pt x="124397" y="70733"/>
                    </a:cubicBezTo>
                    <a:cubicBezTo>
                      <a:pt x="104364" y="85122"/>
                      <a:pt x="85480" y="101045"/>
                      <a:pt x="67913" y="118358"/>
                    </a:cubicBezTo>
                    <a:cubicBezTo>
                      <a:pt x="53779" y="132740"/>
                      <a:pt x="40845" y="148254"/>
                      <a:pt x="29242" y="164745"/>
                    </a:cubicBezTo>
                    <a:cubicBezTo>
                      <a:pt x="9525" y="193320"/>
                      <a:pt x="1715" y="213227"/>
                      <a:pt x="0" y="212370"/>
                    </a:cubicBezTo>
                    <a:cubicBezTo>
                      <a:pt x="525" y="207272"/>
                      <a:pt x="1943" y="202307"/>
                      <a:pt x="4191" y="197702"/>
                    </a:cubicBezTo>
                    <a:cubicBezTo>
                      <a:pt x="6181" y="192048"/>
                      <a:pt x="8634" y="186568"/>
                      <a:pt x="11525" y="181319"/>
                    </a:cubicBezTo>
                    <a:cubicBezTo>
                      <a:pt x="14927" y="174143"/>
                      <a:pt x="18809" y="167206"/>
                      <a:pt x="23146" y="160554"/>
                    </a:cubicBezTo>
                    <a:cubicBezTo>
                      <a:pt x="34231" y="143070"/>
                      <a:pt x="46992" y="126705"/>
                      <a:pt x="61246" y="111691"/>
                    </a:cubicBezTo>
                    <a:cubicBezTo>
                      <a:pt x="78778" y="93507"/>
                      <a:pt x="97905" y="76931"/>
                      <a:pt x="118396" y="62161"/>
                    </a:cubicBezTo>
                    <a:cubicBezTo>
                      <a:pt x="139233" y="47785"/>
                      <a:pt x="161288" y="35259"/>
                      <a:pt x="184309" y="24728"/>
                    </a:cubicBezTo>
                    <a:cubicBezTo>
                      <a:pt x="203275" y="16508"/>
                      <a:pt x="222987" y="10129"/>
                      <a:pt x="243173" y="5678"/>
                    </a:cubicBezTo>
                    <a:cubicBezTo>
                      <a:pt x="250884" y="3815"/>
                      <a:pt x="258713" y="2478"/>
                      <a:pt x="266605" y="1677"/>
                    </a:cubicBezTo>
                    <a:cubicBezTo>
                      <a:pt x="272494" y="732"/>
                      <a:pt x="278452" y="286"/>
                      <a:pt x="284417" y="344"/>
                    </a:cubicBezTo>
                    <a:cubicBezTo>
                      <a:pt x="289538" y="-315"/>
                      <a:pt x="294736" y="-25"/>
                      <a:pt x="299752" y="120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C7575DCC-D2B3-41DA-AC56-8621B7343697}"/>
                  </a:ext>
                </a:extLst>
              </p:cNvPr>
              <p:cNvSpPr/>
              <p:nvPr/>
            </p:nvSpPr>
            <p:spPr>
              <a:xfrm>
                <a:off x="6635056" y="3139880"/>
                <a:ext cx="365148" cy="74222"/>
              </a:xfrm>
              <a:custGeom>
                <a:avLst/>
                <a:gdLst>
                  <a:gd name="connsiteX0" fmla="*/ 365056 w 365148"/>
                  <a:gd name="connsiteY0" fmla="*/ 74128 h 74222"/>
                  <a:gd name="connsiteX1" fmla="*/ 315717 w 365148"/>
                  <a:gd name="connsiteY1" fmla="*/ 44314 h 74222"/>
                  <a:gd name="connsiteX2" fmla="*/ 50160 w 365148"/>
                  <a:gd name="connsiteY2" fmla="*/ 41076 h 74222"/>
                  <a:gd name="connsiteX3" fmla="*/ 153 w 365148"/>
                  <a:gd name="connsiteY3" fmla="*/ 69651 h 74222"/>
                  <a:gd name="connsiteX4" fmla="*/ 11298 w 365148"/>
                  <a:gd name="connsiteY4" fmla="*/ 58507 h 74222"/>
                  <a:gd name="connsiteX5" fmla="*/ 46826 w 365148"/>
                  <a:gd name="connsiteY5" fmla="*/ 34504 h 74222"/>
                  <a:gd name="connsiteX6" fmla="*/ 319241 w 365148"/>
                  <a:gd name="connsiteY6" fmla="*/ 37837 h 74222"/>
                  <a:gd name="connsiteX7" fmla="*/ 354198 w 365148"/>
                  <a:gd name="connsiteY7" fmla="*/ 62602 h 74222"/>
                  <a:gd name="connsiteX8" fmla="*/ 365056 w 365148"/>
                  <a:gd name="connsiteY8" fmla="*/ 74128 h 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48" h="74222">
                    <a:moveTo>
                      <a:pt x="365056" y="74128"/>
                    </a:moveTo>
                    <a:cubicBezTo>
                      <a:pt x="363913" y="75556"/>
                      <a:pt x="347149" y="60697"/>
                      <a:pt x="315717" y="44314"/>
                    </a:cubicBezTo>
                    <a:cubicBezTo>
                      <a:pt x="232925" y="375"/>
                      <a:pt x="133999" y="-832"/>
                      <a:pt x="50160" y="41076"/>
                    </a:cubicBezTo>
                    <a:cubicBezTo>
                      <a:pt x="18346" y="56792"/>
                      <a:pt x="1201" y="71175"/>
                      <a:pt x="153" y="69651"/>
                    </a:cubicBezTo>
                    <a:cubicBezTo>
                      <a:pt x="-894" y="68127"/>
                      <a:pt x="3487" y="64983"/>
                      <a:pt x="11298" y="58507"/>
                    </a:cubicBezTo>
                    <a:cubicBezTo>
                      <a:pt x="22368" y="49418"/>
                      <a:pt x="34263" y="41382"/>
                      <a:pt x="46826" y="34504"/>
                    </a:cubicBezTo>
                    <a:cubicBezTo>
                      <a:pt x="131825" y="-12663"/>
                      <a:pt x="235422" y="-11395"/>
                      <a:pt x="319241" y="37837"/>
                    </a:cubicBezTo>
                    <a:cubicBezTo>
                      <a:pt x="331630" y="45000"/>
                      <a:pt x="343332" y="53290"/>
                      <a:pt x="354198" y="62602"/>
                    </a:cubicBezTo>
                    <a:cubicBezTo>
                      <a:pt x="361818" y="69270"/>
                      <a:pt x="365818" y="73461"/>
                      <a:pt x="365056" y="7412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3CB48B2-6A6B-453C-9A01-19641F520962}"/>
                  </a:ext>
                </a:extLst>
              </p:cNvPr>
              <p:cNvSpPr/>
              <p:nvPr/>
            </p:nvSpPr>
            <p:spPr>
              <a:xfrm>
                <a:off x="6612842" y="3061296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317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317"/>
                    </a:cubicBezTo>
                    <a:cubicBezTo>
                      <a:pt x="232979" y="379"/>
                      <a:pt x="134081" y="-828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51" y="44943"/>
                      <a:pt x="343352" y="53265"/>
                      <a:pt x="354218" y="62605"/>
                    </a:cubicBezTo>
                    <a:cubicBezTo>
                      <a:pt x="361838" y="69463"/>
                      <a:pt x="365553" y="73654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9634D7B-7AC8-468A-BC3B-76D54D98A60C}"/>
                  </a:ext>
                </a:extLst>
              </p:cNvPr>
              <p:cNvSpPr/>
              <p:nvPr/>
            </p:nvSpPr>
            <p:spPr>
              <a:xfrm>
                <a:off x="6590649" y="2982919"/>
                <a:ext cx="365199" cy="74211"/>
              </a:xfrm>
              <a:custGeom>
                <a:avLst/>
                <a:gdLst>
                  <a:gd name="connsiteX0" fmla="*/ 365172 w 365199"/>
                  <a:gd name="connsiteY0" fmla="*/ 74116 h 74211"/>
                  <a:gd name="connsiteX1" fmla="*/ 315833 w 365199"/>
                  <a:gd name="connsiteY1" fmla="*/ 44303 h 74211"/>
                  <a:gd name="connsiteX2" fmla="*/ 50276 w 365199"/>
                  <a:gd name="connsiteY2" fmla="*/ 41064 h 74211"/>
                  <a:gd name="connsiteX3" fmla="*/ 174 w 365199"/>
                  <a:gd name="connsiteY3" fmla="*/ 69639 h 74211"/>
                  <a:gd name="connsiteX4" fmla="*/ 11318 w 365199"/>
                  <a:gd name="connsiteY4" fmla="*/ 58495 h 74211"/>
                  <a:gd name="connsiteX5" fmla="*/ 46942 w 365199"/>
                  <a:gd name="connsiteY5" fmla="*/ 34492 h 74211"/>
                  <a:gd name="connsiteX6" fmla="*/ 319357 w 365199"/>
                  <a:gd name="connsiteY6" fmla="*/ 37731 h 74211"/>
                  <a:gd name="connsiteX7" fmla="*/ 354314 w 365199"/>
                  <a:gd name="connsiteY7" fmla="*/ 62591 h 74211"/>
                  <a:gd name="connsiteX8" fmla="*/ 365172 w 365199"/>
                  <a:gd name="connsiteY8" fmla="*/ 74116 h 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9" h="74211">
                    <a:moveTo>
                      <a:pt x="365172" y="74116"/>
                    </a:moveTo>
                    <a:cubicBezTo>
                      <a:pt x="364029" y="75545"/>
                      <a:pt x="347265" y="60686"/>
                      <a:pt x="315833" y="44303"/>
                    </a:cubicBezTo>
                    <a:cubicBezTo>
                      <a:pt x="233040" y="363"/>
                      <a:pt x="134115" y="-843"/>
                      <a:pt x="50276" y="41064"/>
                    </a:cubicBezTo>
                    <a:cubicBezTo>
                      <a:pt x="18462" y="56781"/>
                      <a:pt x="1317" y="71163"/>
                      <a:pt x="174" y="69639"/>
                    </a:cubicBezTo>
                    <a:cubicBezTo>
                      <a:pt x="-969" y="68115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15" y="44977"/>
                      <a:pt x="343412" y="53296"/>
                      <a:pt x="354314" y="62591"/>
                    </a:cubicBezTo>
                    <a:cubicBezTo>
                      <a:pt x="361934" y="69163"/>
                      <a:pt x="365553" y="73640"/>
                      <a:pt x="365172" y="7411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798C272-93EC-436F-A6EB-0D43E8D602D7}"/>
                  </a:ext>
                </a:extLst>
              </p:cNvPr>
              <p:cNvSpPr/>
              <p:nvPr/>
            </p:nvSpPr>
            <p:spPr>
              <a:xfrm>
                <a:off x="6568572" y="2904514"/>
                <a:ext cx="365112" cy="74225"/>
              </a:xfrm>
              <a:custGeom>
                <a:avLst/>
                <a:gdLst>
                  <a:gd name="connsiteX0" fmla="*/ 365056 w 365112"/>
                  <a:gd name="connsiteY0" fmla="*/ 74131 h 74225"/>
                  <a:gd name="connsiteX1" fmla="*/ 315717 w 365112"/>
                  <a:gd name="connsiteY1" fmla="*/ 44317 h 74225"/>
                  <a:gd name="connsiteX2" fmla="*/ 50160 w 365112"/>
                  <a:gd name="connsiteY2" fmla="*/ 41079 h 74225"/>
                  <a:gd name="connsiteX3" fmla="*/ 153 w 365112"/>
                  <a:gd name="connsiteY3" fmla="*/ 69654 h 74225"/>
                  <a:gd name="connsiteX4" fmla="*/ 11298 w 365112"/>
                  <a:gd name="connsiteY4" fmla="*/ 58510 h 74225"/>
                  <a:gd name="connsiteX5" fmla="*/ 46826 w 365112"/>
                  <a:gd name="connsiteY5" fmla="*/ 34507 h 74225"/>
                  <a:gd name="connsiteX6" fmla="*/ 319241 w 365112"/>
                  <a:gd name="connsiteY6" fmla="*/ 37745 h 74225"/>
                  <a:gd name="connsiteX7" fmla="*/ 354198 w 365112"/>
                  <a:gd name="connsiteY7" fmla="*/ 62605 h 74225"/>
                  <a:gd name="connsiteX8" fmla="*/ 365056 w 365112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12" h="74225">
                    <a:moveTo>
                      <a:pt x="365056" y="74131"/>
                    </a:moveTo>
                    <a:cubicBezTo>
                      <a:pt x="363913" y="75559"/>
                      <a:pt x="347149" y="60700"/>
                      <a:pt x="315717" y="44317"/>
                    </a:cubicBezTo>
                    <a:cubicBezTo>
                      <a:pt x="232957" y="251"/>
                      <a:pt x="133969" y="-956"/>
                      <a:pt x="50160" y="41079"/>
                    </a:cubicBezTo>
                    <a:cubicBezTo>
                      <a:pt x="18346" y="56795"/>
                      <a:pt x="1201" y="71178"/>
                      <a:pt x="153" y="69654"/>
                    </a:cubicBezTo>
                    <a:cubicBezTo>
                      <a:pt x="-894" y="68130"/>
                      <a:pt x="3487" y="64987"/>
                      <a:pt x="11298" y="58510"/>
                    </a:cubicBezTo>
                    <a:cubicBezTo>
                      <a:pt x="22344" y="49389"/>
                      <a:pt x="34242" y="41351"/>
                      <a:pt x="46826" y="34507"/>
                    </a:cubicBezTo>
                    <a:cubicBezTo>
                      <a:pt x="131823" y="-12632"/>
                      <a:pt x="235389" y="-11400"/>
                      <a:pt x="319241" y="37745"/>
                    </a:cubicBezTo>
                    <a:cubicBezTo>
                      <a:pt x="331636" y="44935"/>
                      <a:pt x="343338" y="53257"/>
                      <a:pt x="354198" y="62605"/>
                    </a:cubicBezTo>
                    <a:cubicBezTo>
                      <a:pt x="361818" y="69368"/>
                      <a:pt x="365628" y="73654"/>
                      <a:pt x="365056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C2088DD-0214-4F1F-A642-073F2567DD80}"/>
                  </a:ext>
                </a:extLst>
              </p:cNvPr>
              <p:cNvSpPr/>
              <p:nvPr/>
            </p:nvSpPr>
            <p:spPr>
              <a:xfrm>
                <a:off x="6546358" y="2826123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222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222"/>
                    </a:cubicBezTo>
                    <a:cubicBezTo>
                      <a:pt x="232980" y="250"/>
                      <a:pt x="134051" y="-921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72" y="44910"/>
                      <a:pt x="343377" y="53234"/>
                      <a:pt x="354218" y="62605"/>
                    </a:cubicBezTo>
                    <a:cubicBezTo>
                      <a:pt x="361838" y="69368"/>
                      <a:pt x="365553" y="73559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240DD37-0E6A-4B3A-B38F-A95ACA2DC8A8}"/>
                  </a:ext>
                </a:extLst>
              </p:cNvPr>
              <p:cNvSpPr/>
              <p:nvPr/>
            </p:nvSpPr>
            <p:spPr>
              <a:xfrm>
                <a:off x="6524165" y="2747842"/>
                <a:ext cx="365198" cy="74116"/>
              </a:xfrm>
              <a:custGeom>
                <a:avLst/>
                <a:gdLst>
                  <a:gd name="connsiteX0" fmla="*/ 365172 w 365198"/>
                  <a:gd name="connsiteY0" fmla="*/ 74021 h 74116"/>
                  <a:gd name="connsiteX1" fmla="*/ 315737 w 365198"/>
                  <a:gd name="connsiteY1" fmla="*/ 44112 h 74116"/>
                  <a:gd name="connsiteX2" fmla="*/ 50276 w 365198"/>
                  <a:gd name="connsiteY2" fmla="*/ 40969 h 74116"/>
                  <a:gd name="connsiteX3" fmla="*/ 174 w 365198"/>
                  <a:gd name="connsiteY3" fmla="*/ 69544 h 74116"/>
                  <a:gd name="connsiteX4" fmla="*/ 11318 w 365198"/>
                  <a:gd name="connsiteY4" fmla="*/ 58495 h 74116"/>
                  <a:gd name="connsiteX5" fmla="*/ 46942 w 365198"/>
                  <a:gd name="connsiteY5" fmla="*/ 34492 h 74116"/>
                  <a:gd name="connsiteX6" fmla="*/ 319357 w 365198"/>
                  <a:gd name="connsiteY6" fmla="*/ 37731 h 74116"/>
                  <a:gd name="connsiteX7" fmla="*/ 354314 w 365198"/>
                  <a:gd name="connsiteY7" fmla="*/ 62591 h 74116"/>
                  <a:gd name="connsiteX8" fmla="*/ 365172 w 365198"/>
                  <a:gd name="connsiteY8" fmla="*/ 74021 h 7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116">
                    <a:moveTo>
                      <a:pt x="365172" y="74021"/>
                    </a:moveTo>
                    <a:cubicBezTo>
                      <a:pt x="364029" y="75450"/>
                      <a:pt x="347265" y="60591"/>
                      <a:pt x="315737" y="44112"/>
                    </a:cubicBezTo>
                    <a:cubicBezTo>
                      <a:pt x="232980" y="141"/>
                      <a:pt x="134051" y="-1031"/>
                      <a:pt x="50276" y="40969"/>
                    </a:cubicBezTo>
                    <a:cubicBezTo>
                      <a:pt x="18462" y="56590"/>
                      <a:pt x="1317" y="71068"/>
                      <a:pt x="174" y="69544"/>
                    </a:cubicBezTo>
                    <a:cubicBezTo>
                      <a:pt x="-969" y="68020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36" y="44944"/>
                      <a:pt x="343437" y="53265"/>
                      <a:pt x="354314" y="62591"/>
                    </a:cubicBezTo>
                    <a:cubicBezTo>
                      <a:pt x="361838" y="69258"/>
                      <a:pt x="365553" y="73545"/>
                      <a:pt x="365172" y="7402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26CA1D7-B0D9-4177-B811-F0EB6FB27C28}"/>
                </a:ext>
              </a:extLst>
            </p:cNvPr>
            <p:cNvSpPr/>
            <p:nvPr/>
          </p:nvSpPr>
          <p:spPr>
            <a:xfrm>
              <a:off x="233430" y="5574670"/>
              <a:ext cx="705612" cy="772818"/>
            </a:xfrm>
            <a:custGeom>
              <a:avLst/>
              <a:gdLst>
                <a:gd name="connsiteX0" fmla="*/ 0 w 705612"/>
                <a:gd name="connsiteY0" fmla="*/ 138834 h 772818"/>
                <a:gd name="connsiteX1" fmla="*/ 547497 w 705612"/>
                <a:gd name="connsiteY1" fmla="*/ 115689 h 772818"/>
                <a:gd name="connsiteX2" fmla="*/ 705612 w 705612"/>
                <a:gd name="connsiteY2" fmla="*/ 729289 h 772818"/>
                <a:gd name="connsiteX3" fmla="*/ 158210 w 705612"/>
                <a:gd name="connsiteY3" fmla="*/ 772818 h 77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612" h="772818">
                  <a:moveTo>
                    <a:pt x="0" y="138834"/>
                  </a:moveTo>
                  <a:cubicBezTo>
                    <a:pt x="0" y="138834"/>
                    <a:pt x="250222" y="-157488"/>
                    <a:pt x="547497" y="115689"/>
                  </a:cubicBezTo>
                  <a:lnTo>
                    <a:pt x="705612" y="729289"/>
                  </a:lnTo>
                  <a:cubicBezTo>
                    <a:pt x="705612" y="729289"/>
                    <a:pt x="370332" y="510214"/>
                    <a:pt x="158210" y="772818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A79FBC3-784F-4C5D-B4ED-B5592A79AB12}"/>
              </a:ext>
            </a:extLst>
          </p:cNvPr>
          <p:cNvGrpSpPr/>
          <p:nvPr/>
        </p:nvGrpSpPr>
        <p:grpSpPr>
          <a:xfrm>
            <a:off x="937496" y="6317168"/>
            <a:ext cx="963476" cy="540832"/>
            <a:chOff x="7947896" y="5621639"/>
            <a:chExt cx="963476" cy="540832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A7A308E-DB53-4EF6-921C-30A0FFCC2A26}"/>
                </a:ext>
              </a:extLst>
            </p:cNvPr>
            <p:cNvSpPr/>
            <p:nvPr/>
          </p:nvSpPr>
          <p:spPr>
            <a:xfrm>
              <a:off x="8081724" y="5624214"/>
              <a:ext cx="824796" cy="159353"/>
            </a:xfrm>
            <a:custGeom>
              <a:avLst/>
              <a:gdLst>
                <a:gd name="connsiteX0" fmla="*/ 39195 w 824796"/>
                <a:gd name="connsiteY0" fmla="*/ 4667 h 159353"/>
                <a:gd name="connsiteX1" fmla="*/ 35576 w 824796"/>
                <a:gd name="connsiteY1" fmla="*/ 157067 h 159353"/>
                <a:gd name="connsiteX2" fmla="*/ 41005 w 824796"/>
                <a:gd name="connsiteY2" fmla="*/ 159353 h 159353"/>
                <a:gd name="connsiteX3" fmla="*/ 792718 w 824796"/>
                <a:gd name="connsiteY3" fmla="*/ 154972 h 159353"/>
                <a:gd name="connsiteX4" fmla="*/ 803672 w 824796"/>
                <a:gd name="connsiteY4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796" h="159353">
                  <a:moveTo>
                    <a:pt x="39195" y="4667"/>
                  </a:moveTo>
                  <a:cubicBezTo>
                    <a:pt x="39195" y="4667"/>
                    <a:pt x="-46530" y="70199"/>
                    <a:pt x="35576" y="157067"/>
                  </a:cubicBezTo>
                  <a:cubicBezTo>
                    <a:pt x="36994" y="158545"/>
                    <a:pt x="38958" y="159372"/>
                    <a:pt x="41005" y="159353"/>
                  </a:cubicBezTo>
                  <a:lnTo>
                    <a:pt x="792718" y="154972"/>
                  </a:lnTo>
                  <a:cubicBezTo>
                    <a:pt x="792718" y="154972"/>
                    <a:pt x="856917" y="82963"/>
                    <a:pt x="803672" y="0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05E7034-49E3-4A41-B740-847B281080BC}"/>
                </a:ext>
              </a:extLst>
            </p:cNvPr>
            <p:cNvSpPr/>
            <p:nvPr/>
          </p:nvSpPr>
          <p:spPr>
            <a:xfrm>
              <a:off x="8290179" y="5695746"/>
              <a:ext cx="418147" cy="3048"/>
            </a:xfrm>
            <a:custGeom>
              <a:avLst/>
              <a:gdLst>
                <a:gd name="connsiteX0" fmla="*/ 418148 w 418147"/>
                <a:gd name="connsiteY0" fmla="*/ 1524 h 3048"/>
                <a:gd name="connsiteX1" fmla="*/ 209074 w 418147"/>
                <a:gd name="connsiteY1" fmla="*/ 3048 h 3048"/>
                <a:gd name="connsiteX2" fmla="*/ 0 w 418147"/>
                <a:gd name="connsiteY2" fmla="*/ 1524 h 3048"/>
                <a:gd name="connsiteX3" fmla="*/ 209074 w 418147"/>
                <a:gd name="connsiteY3" fmla="*/ 0 h 3048"/>
                <a:gd name="connsiteX4" fmla="*/ 418148 w 418147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" h="3048">
                  <a:moveTo>
                    <a:pt x="418148" y="1524"/>
                  </a:moveTo>
                  <a:cubicBezTo>
                    <a:pt x="418148" y="2381"/>
                    <a:pt x="324517" y="3048"/>
                    <a:pt x="209074" y="3048"/>
                  </a:cubicBezTo>
                  <a:cubicBezTo>
                    <a:pt x="93631" y="3048"/>
                    <a:pt x="0" y="2381"/>
                    <a:pt x="0" y="1524"/>
                  </a:cubicBezTo>
                  <a:cubicBezTo>
                    <a:pt x="0" y="667"/>
                    <a:pt x="93631" y="0"/>
                    <a:pt x="209074" y="0"/>
                  </a:cubicBezTo>
                  <a:cubicBezTo>
                    <a:pt x="324517" y="0"/>
                    <a:pt x="418148" y="667"/>
                    <a:pt x="418148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201D149-BB4D-4AC4-BD9B-44FEB3FAC5E6}"/>
                </a:ext>
              </a:extLst>
            </p:cNvPr>
            <p:cNvSpPr/>
            <p:nvPr/>
          </p:nvSpPr>
          <p:spPr>
            <a:xfrm>
              <a:off x="8395049" y="5722988"/>
              <a:ext cx="196500" cy="2952"/>
            </a:xfrm>
            <a:custGeom>
              <a:avLst/>
              <a:gdLst>
                <a:gd name="connsiteX0" fmla="*/ 196501 w 196500"/>
                <a:gd name="connsiteY0" fmla="*/ 1524 h 2952"/>
                <a:gd name="connsiteX1" fmla="*/ 98298 w 196500"/>
                <a:gd name="connsiteY1" fmla="*/ 2953 h 2952"/>
                <a:gd name="connsiteX2" fmla="*/ 0 w 196500"/>
                <a:gd name="connsiteY2" fmla="*/ 1524 h 2952"/>
                <a:gd name="connsiteX3" fmla="*/ 98298 w 196500"/>
                <a:gd name="connsiteY3" fmla="*/ 0 h 2952"/>
                <a:gd name="connsiteX4" fmla="*/ 196501 w 196500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00" h="2952">
                  <a:moveTo>
                    <a:pt x="196501" y="1524"/>
                  </a:moveTo>
                  <a:cubicBezTo>
                    <a:pt x="196501" y="2286"/>
                    <a:pt x="152495" y="2953"/>
                    <a:pt x="98298" y="2953"/>
                  </a:cubicBezTo>
                  <a:cubicBezTo>
                    <a:pt x="44101" y="2953"/>
                    <a:pt x="0" y="2286"/>
                    <a:pt x="0" y="1524"/>
                  </a:cubicBezTo>
                  <a:cubicBezTo>
                    <a:pt x="0" y="762"/>
                    <a:pt x="44006" y="0"/>
                    <a:pt x="98298" y="0"/>
                  </a:cubicBezTo>
                  <a:cubicBezTo>
                    <a:pt x="152591" y="0"/>
                    <a:pt x="196501" y="667"/>
                    <a:pt x="19650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7DE267F-A3F6-4E0D-9AFB-22AC97AD520C}"/>
                </a:ext>
              </a:extLst>
            </p:cNvPr>
            <p:cNvSpPr/>
            <p:nvPr/>
          </p:nvSpPr>
          <p:spPr>
            <a:xfrm>
              <a:off x="8783606" y="5621639"/>
              <a:ext cx="12931" cy="154593"/>
            </a:xfrm>
            <a:custGeom>
              <a:avLst/>
              <a:gdLst>
                <a:gd name="connsiteX0" fmla="*/ 1587 w 12931"/>
                <a:gd name="connsiteY0" fmla="*/ 154594 h 154593"/>
                <a:gd name="connsiteX1" fmla="*/ 5588 w 12931"/>
                <a:gd name="connsiteY1" fmla="*/ 132020 h 154593"/>
                <a:gd name="connsiteX2" fmla="*/ 9874 w 12931"/>
                <a:gd name="connsiteY2" fmla="*/ 77156 h 154593"/>
                <a:gd name="connsiteX3" fmla="*/ 4540 w 12931"/>
                <a:gd name="connsiteY3" fmla="*/ 22482 h 154593"/>
                <a:gd name="connsiteX4" fmla="*/ 63 w 12931"/>
                <a:gd name="connsiteY4" fmla="*/ 3 h 154593"/>
                <a:gd name="connsiteX5" fmla="*/ 2254 w 12931"/>
                <a:gd name="connsiteY5" fmla="*/ 5718 h 154593"/>
                <a:gd name="connsiteX6" fmla="*/ 6635 w 12931"/>
                <a:gd name="connsiteY6" fmla="*/ 22006 h 154593"/>
                <a:gd name="connsiteX7" fmla="*/ 12922 w 12931"/>
                <a:gd name="connsiteY7" fmla="*/ 77156 h 154593"/>
                <a:gd name="connsiteX8" fmla="*/ 7683 w 12931"/>
                <a:gd name="connsiteY8" fmla="*/ 132401 h 154593"/>
                <a:gd name="connsiteX9" fmla="*/ 3683 w 12931"/>
                <a:gd name="connsiteY9" fmla="*/ 148784 h 154593"/>
                <a:gd name="connsiteX10" fmla="*/ 1587 w 12931"/>
                <a:gd name="connsiteY10" fmla="*/ 154594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" h="154593">
                  <a:moveTo>
                    <a:pt x="1587" y="154594"/>
                  </a:moveTo>
                  <a:cubicBezTo>
                    <a:pt x="1111" y="154594"/>
                    <a:pt x="3206" y="145926"/>
                    <a:pt x="5588" y="132020"/>
                  </a:cubicBezTo>
                  <a:cubicBezTo>
                    <a:pt x="8556" y="113885"/>
                    <a:pt x="9990" y="95532"/>
                    <a:pt x="9874" y="77156"/>
                  </a:cubicBezTo>
                  <a:cubicBezTo>
                    <a:pt x="9662" y="58812"/>
                    <a:pt x="7878" y="40521"/>
                    <a:pt x="4540" y="22482"/>
                  </a:cubicBezTo>
                  <a:cubicBezTo>
                    <a:pt x="1873" y="8576"/>
                    <a:pt x="-413" y="98"/>
                    <a:pt x="63" y="3"/>
                  </a:cubicBezTo>
                  <a:cubicBezTo>
                    <a:pt x="539" y="-92"/>
                    <a:pt x="1111" y="2004"/>
                    <a:pt x="2254" y="5718"/>
                  </a:cubicBezTo>
                  <a:cubicBezTo>
                    <a:pt x="3397" y="9433"/>
                    <a:pt x="5016" y="15243"/>
                    <a:pt x="6635" y="22006"/>
                  </a:cubicBezTo>
                  <a:cubicBezTo>
                    <a:pt x="10647" y="40120"/>
                    <a:pt x="12754" y="58604"/>
                    <a:pt x="12922" y="77156"/>
                  </a:cubicBezTo>
                  <a:cubicBezTo>
                    <a:pt x="13077" y="95702"/>
                    <a:pt x="11321" y="114214"/>
                    <a:pt x="7683" y="132401"/>
                  </a:cubicBezTo>
                  <a:cubicBezTo>
                    <a:pt x="6254" y="139354"/>
                    <a:pt x="4826" y="144974"/>
                    <a:pt x="3683" y="148784"/>
                  </a:cubicBezTo>
                  <a:cubicBezTo>
                    <a:pt x="3251" y="150807"/>
                    <a:pt x="2546" y="152762"/>
                    <a:pt x="1587" y="15459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3184C36-5283-4ACE-A53E-3252DD9E52C8}"/>
                </a:ext>
              </a:extLst>
            </p:cNvPr>
            <p:cNvSpPr/>
            <p:nvPr/>
          </p:nvSpPr>
          <p:spPr>
            <a:xfrm>
              <a:off x="8841245" y="5623071"/>
              <a:ext cx="21005" cy="156876"/>
            </a:xfrm>
            <a:custGeom>
              <a:avLst/>
              <a:gdLst>
                <a:gd name="connsiteX0" fmla="*/ 50 w 21005"/>
                <a:gd name="connsiteY0" fmla="*/ 0 h 156876"/>
                <a:gd name="connsiteX1" fmla="*/ 3384 w 21005"/>
                <a:gd name="connsiteY1" fmla="*/ 5429 h 156876"/>
                <a:gd name="connsiteX2" fmla="*/ 6718 w 21005"/>
                <a:gd name="connsiteY2" fmla="*/ 12192 h 156876"/>
                <a:gd name="connsiteX3" fmla="*/ 10528 w 21005"/>
                <a:gd name="connsiteY3" fmla="*/ 21717 h 156876"/>
                <a:gd name="connsiteX4" fmla="*/ 17672 w 21005"/>
                <a:gd name="connsiteY4" fmla="*/ 46672 h 156876"/>
                <a:gd name="connsiteX5" fmla="*/ 21006 w 21005"/>
                <a:gd name="connsiteY5" fmla="*/ 78296 h 156876"/>
                <a:gd name="connsiteX6" fmla="*/ 18243 w 21005"/>
                <a:gd name="connsiteY6" fmla="*/ 110014 h 156876"/>
                <a:gd name="connsiteX7" fmla="*/ 11481 w 21005"/>
                <a:gd name="connsiteY7" fmla="*/ 135064 h 156876"/>
                <a:gd name="connsiteX8" fmla="*/ 7766 w 21005"/>
                <a:gd name="connsiteY8" fmla="*/ 144589 h 156876"/>
                <a:gd name="connsiteX9" fmla="*/ 4527 w 21005"/>
                <a:gd name="connsiteY9" fmla="*/ 151352 h 156876"/>
                <a:gd name="connsiteX10" fmla="*/ 1289 w 21005"/>
                <a:gd name="connsiteY10" fmla="*/ 156876 h 156876"/>
                <a:gd name="connsiteX11" fmla="*/ 9385 w 21005"/>
                <a:gd name="connsiteY11" fmla="*/ 134683 h 156876"/>
                <a:gd name="connsiteX12" fmla="*/ 15481 w 21005"/>
                <a:gd name="connsiteY12" fmla="*/ 109823 h 156876"/>
                <a:gd name="connsiteX13" fmla="*/ 17958 w 21005"/>
                <a:gd name="connsiteY13" fmla="*/ 78581 h 156876"/>
                <a:gd name="connsiteX14" fmla="*/ 15005 w 21005"/>
                <a:gd name="connsiteY14" fmla="*/ 47530 h 156876"/>
                <a:gd name="connsiteX15" fmla="*/ 8528 w 21005"/>
                <a:gd name="connsiteY15" fmla="*/ 22765 h 156876"/>
                <a:gd name="connsiteX16" fmla="*/ 50 w 21005"/>
                <a:gd name="connsiteY16" fmla="*/ 0 h 1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5" h="156876">
                  <a:moveTo>
                    <a:pt x="50" y="0"/>
                  </a:moveTo>
                  <a:cubicBezTo>
                    <a:pt x="1381" y="1666"/>
                    <a:pt x="2501" y="3489"/>
                    <a:pt x="3384" y="5429"/>
                  </a:cubicBezTo>
                  <a:cubicBezTo>
                    <a:pt x="4646" y="7606"/>
                    <a:pt x="5760" y="9866"/>
                    <a:pt x="6718" y="12192"/>
                  </a:cubicBezTo>
                  <a:cubicBezTo>
                    <a:pt x="8152" y="15299"/>
                    <a:pt x="9424" y="18478"/>
                    <a:pt x="10528" y="21717"/>
                  </a:cubicBezTo>
                  <a:cubicBezTo>
                    <a:pt x="13582" y="29828"/>
                    <a:pt x="15972" y="38174"/>
                    <a:pt x="17672" y="46672"/>
                  </a:cubicBezTo>
                  <a:cubicBezTo>
                    <a:pt x="19719" y="57094"/>
                    <a:pt x="20835" y="67676"/>
                    <a:pt x="21006" y="78296"/>
                  </a:cubicBezTo>
                  <a:cubicBezTo>
                    <a:pt x="20965" y="88927"/>
                    <a:pt x="20041" y="99536"/>
                    <a:pt x="18243" y="110014"/>
                  </a:cubicBezTo>
                  <a:cubicBezTo>
                    <a:pt x="16642" y="118526"/>
                    <a:pt x="14381" y="126902"/>
                    <a:pt x="11481" y="135064"/>
                  </a:cubicBezTo>
                  <a:cubicBezTo>
                    <a:pt x="10337" y="138589"/>
                    <a:pt x="8909" y="141637"/>
                    <a:pt x="7766" y="144589"/>
                  </a:cubicBezTo>
                  <a:cubicBezTo>
                    <a:pt x="6855" y="146921"/>
                    <a:pt x="5773" y="149182"/>
                    <a:pt x="4527" y="151352"/>
                  </a:cubicBezTo>
                  <a:cubicBezTo>
                    <a:pt x="3674" y="153317"/>
                    <a:pt x="2587" y="155173"/>
                    <a:pt x="1289" y="156876"/>
                  </a:cubicBezTo>
                  <a:cubicBezTo>
                    <a:pt x="717" y="156877"/>
                    <a:pt x="4908" y="148495"/>
                    <a:pt x="9385" y="134683"/>
                  </a:cubicBezTo>
                  <a:cubicBezTo>
                    <a:pt x="11972" y="126543"/>
                    <a:pt x="14009" y="118237"/>
                    <a:pt x="15481" y="109823"/>
                  </a:cubicBezTo>
                  <a:cubicBezTo>
                    <a:pt x="17128" y="99491"/>
                    <a:pt x="17956" y="89044"/>
                    <a:pt x="17958" y="78581"/>
                  </a:cubicBezTo>
                  <a:cubicBezTo>
                    <a:pt x="17760" y="68171"/>
                    <a:pt x="16773" y="57791"/>
                    <a:pt x="15005" y="47530"/>
                  </a:cubicBezTo>
                  <a:cubicBezTo>
                    <a:pt x="13401" y="39139"/>
                    <a:pt x="11237" y="30866"/>
                    <a:pt x="8528" y="22765"/>
                  </a:cubicBezTo>
                  <a:cubicBezTo>
                    <a:pt x="3860" y="8287"/>
                    <a:pt x="-521" y="190"/>
                    <a:pt x="50" y="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C5DA6BB-E335-42F5-83AA-14806702B1B0}"/>
                </a:ext>
              </a:extLst>
            </p:cNvPr>
            <p:cNvSpPr/>
            <p:nvPr/>
          </p:nvSpPr>
          <p:spPr>
            <a:xfrm>
              <a:off x="8217879" y="5630214"/>
              <a:ext cx="23278" cy="147351"/>
            </a:xfrm>
            <a:custGeom>
              <a:avLst/>
              <a:gdLst>
                <a:gd name="connsiteX0" fmla="*/ 21245 w 23278"/>
                <a:gd name="connsiteY0" fmla="*/ 147352 h 147351"/>
                <a:gd name="connsiteX1" fmla="*/ 17721 w 23278"/>
                <a:gd name="connsiteY1" fmla="*/ 142304 h 147351"/>
                <a:gd name="connsiteX2" fmla="*/ 14197 w 23278"/>
                <a:gd name="connsiteY2" fmla="*/ 136017 h 147351"/>
                <a:gd name="connsiteX3" fmla="*/ 10196 w 23278"/>
                <a:gd name="connsiteY3" fmla="*/ 127349 h 147351"/>
                <a:gd name="connsiteX4" fmla="*/ 2862 w 23278"/>
                <a:gd name="connsiteY4" fmla="*/ 103632 h 147351"/>
                <a:gd name="connsiteX5" fmla="*/ 4 w 23278"/>
                <a:gd name="connsiteY5" fmla="*/ 73343 h 147351"/>
                <a:gd name="connsiteX6" fmla="*/ 3719 w 23278"/>
                <a:gd name="connsiteY6" fmla="*/ 43148 h 147351"/>
                <a:gd name="connsiteX7" fmla="*/ 11720 w 23278"/>
                <a:gd name="connsiteY7" fmla="*/ 19621 h 147351"/>
                <a:gd name="connsiteX8" fmla="*/ 15911 w 23278"/>
                <a:gd name="connsiteY8" fmla="*/ 11144 h 147351"/>
                <a:gd name="connsiteX9" fmla="*/ 19626 w 23278"/>
                <a:gd name="connsiteY9" fmla="*/ 4953 h 147351"/>
                <a:gd name="connsiteX10" fmla="*/ 23245 w 23278"/>
                <a:gd name="connsiteY10" fmla="*/ 0 h 147351"/>
                <a:gd name="connsiteX11" fmla="*/ 13720 w 23278"/>
                <a:gd name="connsiteY11" fmla="*/ 20479 h 147351"/>
                <a:gd name="connsiteX12" fmla="*/ 6577 w 23278"/>
                <a:gd name="connsiteY12" fmla="*/ 43815 h 147351"/>
                <a:gd name="connsiteX13" fmla="*/ 3148 w 23278"/>
                <a:gd name="connsiteY13" fmla="*/ 73438 h 147351"/>
                <a:gd name="connsiteX14" fmla="*/ 5719 w 23278"/>
                <a:gd name="connsiteY14" fmla="*/ 103156 h 147351"/>
                <a:gd name="connsiteX15" fmla="*/ 12292 w 23278"/>
                <a:gd name="connsiteY15" fmla="*/ 126587 h 147351"/>
                <a:gd name="connsiteX16" fmla="*/ 21245 w 23278"/>
                <a:gd name="connsiteY16" fmla="*/ 14735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78" h="147351">
                  <a:moveTo>
                    <a:pt x="21245" y="147352"/>
                  </a:moveTo>
                  <a:cubicBezTo>
                    <a:pt x="19863" y="145824"/>
                    <a:pt x="18678" y="144128"/>
                    <a:pt x="17721" y="142304"/>
                  </a:cubicBezTo>
                  <a:cubicBezTo>
                    <a:pt x="16436" y="140272"/>
                    <a:pt x="15259" y="138174"/>
                    <a:pt x="14197" y="136017"/>
                  </a:cubicBezTo>
                  <a:cubicBezTo>
                    <a:pt x="13054" y="133540"/>
                    <a:pt x="11434" y="130683"/>
                    <a:pt x="10196" y="127349"/>
                  </a:cubicBezTo>
                  <a:cubicBezTo>
                    <a:pt x="7029" y="119685"/>
                    <a:pt x="4574" y="111746"/>
                    <a:pt x="2862" y="103632"/>
                  </a:cubicBezTo>
                  <a:cubicBezTo>
                    <a:pt x="886" y="93658"/>
                    <a:pt x="-72" y="83510"/>
                    <a:pt x="4" y="73343"/>
                  </a:cubicBezTo>
                  <a:cubicBezTo>
                    <a:pt x="201" y="63177"/>
                    <a:pt x="1446" y="53059"/>
                    <a:pt x="3719" y="43148"/>
                  </a:cubicBezTo>
                  <a:cubicBezTo>
                    <a:pt x="5600" y="35060"/>
                    <a:pt x="8280" y="27179"/>
                    <a:pt x="11720" y="19621"/>
                  </a:cubicBezTo>
                  <a:cubicBezTo>
                    <a:pt x="12925" y="16705"/>
                    <a:pt x="14325" y="13873"/>
                    <a:pt x="15911" y="11144"/>
                  </a:cubicBezTo>
                  <a:cubicBezTo>
                    <a:pt x="16991" y="8989"/>
                    <a:pt x="18233" y="6920"/>
                    <a:pt x="19626" y="4953"/>
                  </a:cubicBezTo>
                  <a:cubicBezTo>
                    <a:pt x="20645" y="3173"/>
                    <a:pt x="21859" y="1512"/>
                    <a:pt x="23245" y="0"/>
                  </a:cubicBezTo>
                  <a:cubicBezTo>
                    <a:pt x="23721" y="0"/>
                    <a:pt x="18959" y="7620"/>
                    <a:pt x="13720" y="20479"/>
                  </a:cubicBezTo>
                  <a:cubicBezTo>
                    <a:pt x="10689" y="28043"/>
                    <a:pt x="8299" y="35850"/>
                    <a:pt x="6577" y="43815"/>
                  </a:cubicBezTo>
                  <a:cubicBezTo>
                    <a:pt x="4491" y="53557"/>
                    <a:pt x="3343" y="63477"/>
                    <a:pt x="3148" y="73438"/>
                  </a:cubicBezTo>
                  <a:cubicBezTo>
                    <a:pt x="3085" y="83402"/>
                    <a:pt x="3946" y="93350"/>
                    <a:pt x="5719" y="103156"/>
                  </a:cubicBezTo>
                  <a:cubicBezTo>
                    <a:pt x="7272" y="111131"/>
                    <a:pt x="9470" y="118967"/>
                    <a:pt x="12292" y="126587"/>
                  </a:cubicBezTo>
                  <a:cubicBezTo>
                    <a:pt x="17530" y="139636"/>
                    <a:pt x="22198" y="146971"/>
                    <a:pt x="21245" y="14735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DBC4C71-D021-4ECD-A6C3-22AD6CB6679F}"/>
                </a:ext>
              </a:extLst>
            </p:cNvPr>
            <p:cNvSpPr/>
            <p:nvPr/>
          </p:nvSpPr>
          <p:spPr>
            <a:xfrm>
              <a:off x="8133184" y="5629548"/>
              <a:ext cx="25209" cy="166306"/>
            </a:xfrm>
            <a:custGeom>
              <a:avLst/>
              <a:gdLst>
                <a:gd name="connsiteX0" fmla="*/ 25168 w 25209"/>
                <a:gd name="connsiteY0" fmla="*/ 166306 h 166306"/>
                <a:gd name="connsiteX1" fmla="*/ 21263 w 25209"/>
                <a:gd name="connsiteY1" fmla="*/ 160591 h 166306"/>
                <a:gd name="connsiteX2" fmla="*/ 17358 w 25209"/>
                <a:gd name="connsiteY2" fmla="*/ 153543 h 166306"/>
                <a:gd name="connsiteX3" fmla="*/ 12786 w 25209"/>
                <a:gd name="connsiteY3" fmla="*/ 144018 h 166306"/>
                <a:gd name="connsiteX4" fmla="*/ 4213 w 25209"/>
                <a:gd name="connsiteY4" fmla="*/ 117538 h 166306"/>
                <a:gd name="connsiteX5" fmla="*/ 22 w 25209"/>
                <a:gd name="connsiteY5" fmla="*/ 83629 h 166306"/>
                <a:gd name="connsiteX6" fmla="*/ 2689 w 25209"/>
                <a:gd name="connsiteY6" fmla="*/ 49530 h 166306"/>
                <a:gd name="connsiteX7" fmla="*/ 10119 w 25209"/>
                <a:gd name="connsiteY7" fmla="*/ 22670 h 166306"/>
                <a:gd name="connsiteX8" fmla="*/ 14215 w 25209"/>
                <a:gd name="connsiteY8" fmla="*/ 13145 h 166306"/>
                <a:gd name="connsiteX9" fmla="*/ 17834 w 25209"/>
                <a:gd name="connsiteY9" fmla="*/ 5905 h 166306"/>
                <a:gd name="connsiteX10" fmla="*/ 21454 w 25209"/>
                <a:gd name="connsiteY10" fmla="*/ 0 h 166306"/>
                <a:gd name="connsiteX11" fmla="*/ 11929 w 25209"/>
                <a:gd name="connsiteY11" fmla="*/ 23717 h 166306"/>
                <a:gd name="connsiteX12" fmla="*/ 5261 w 25209"/>
                <a:gd name="connsiteY12" fmla="*/ 50387 h 166306"/>
                <a:gd name="connsiteX13" fmla="*/ 2880 w 25209"/>
                <a:gd name="connsiteY13" fmla="*/ 83915 h 166306"/>
                <a:gd name="connsiteX14" fmla="*/ 14596 w 25209"/>
                <a:gd name="connsiteY14" fmla="*/ 143637 h 166306"/>
                <a:gd name="connsiteX15" fmla="*/ 25168 w 25209"/>
                <a:gd name="connsiteY15" fmla="*/ 166306 h 1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09" h="166306">
                  <a:moveTo>
                    <a:pt x="25168" y="166306"/>
                  </a:moveTo>
                  <a:cubicBezTo>
                    <a:pt x="23658" y="164552"/>
                    <a:pt x="22348" y="162636"/>
                    <a:pt x="21263" y="160591"/>
                  </a:cubicBezTo>
                  <a:cubicBezTo>
                    <a:pt x="19812" y="158328"/>
                    <a:pt x="18508" y="155973"/>
                    <a:pt x="17358" y="153543"/>
                  </a:cubicBezTo>
                  <a:cubicBezTo>
                    <a:pt x="16024" y="150686"/>
                    <a:pt x="14215" y="147542"/>
                    <a:pt x="12786" y="144018"/>
                  </a:cubicBezTo>
                  <a:cubicBezTo>
                    <a:pt x="9195" y="135446"/>
                    <a:pt x="6328" y="126588"/>
                    <a:pt x="4213" y="117538"/>
                  </a:cubicBezTo>
                  <a:cubicBezTo>
                    <a:pt x="1723" y="106398"/>
                    <a:pt x="319" y="95041"/>
                    <a:pt x="22" y="83629"/>
                  </a:cubicBezTo>
                  <a:cubicBezTo>
                    <a:pt x="-156" y="72205"/>
                    <a:pt x="737" y="60788"/>
                    <a:pt x="2689" y="49530"/>
                  </a:cubicBezTo>
                  <a:cubicBezTo>
                    <a:pt x="4367" y="40375"/>
                    <a:pt x="6853" y="31386"/>
                    <a:pt x="10119" y="22670"/>
                  </a:cubicBezTo>
                  <a:cubicBezTo>
                    <a:pt x="11326" y="19429"/>
                    <a:pt x="12693" y="16250"/>
                    <a:pt x="14215" y="13145"/>
                  </a:cubicBezTo>
                  <a:cubicBezTo>
                    <a:pt x="15285" y="10666"/>
                    <a:pt x="16494" y="8249"/>
                    <a:pt x="17834" y="5905"/>
                  </a:cubicBezTo>
                  <a:cubicBezTo>
                    <a:pt x="18823" y="3812"/>
                    <a:pt x="20037" y="1832"/>
                    <a:pt x="21454" y="0"/>
                  </a:cubicBezTo>
                  <a:cubicBezTo>
                    <a:pt x="22025" y="0"/>
                    <a:pt x="17167" y="8858"/>
                    <a:pt x="11929" y="23717"/>
                  </a:cubicBezTo>
                  <a:cubicBezTo>
                    <a:pt x="9023" y="32422"/>
                    <a:pt x="6794" y="41339"/>
                    <a:pt x="5261" y="50387"/>
                  </a:cubicBezTo>
                  <a:cubicBezTo>
                    <a:pt x="3507" y="61474"/>
                    <a:pt x="2710" y="72691"/>
                    <a:pt x="2880" y="83915"/>
                  </a:cubicBezTo>
                  <a:cubicBezTo>
                    <a:pt x="3339" y="104346"/>
                    <a:pt x="7302" y="124546"/>
                    <a:pt x="14596" y="143637"/>
                  </a:cubicBezTo>
                  <a:cubicBezTo>
                    <a:pt x="20215" y="157639"/>
                    <a:pt x="25740" y="165735"/>
                    <a:pt x="25168" y="16630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7D63B21-0340-488A-A43F-F936679693DA}"/>
                </a:ext>
              </a:extLst>
            </p:cNvPr>
            <p:cNvSpPr/>
            <p:nvPr/>
          </p:nvSpPr>
          <p:spPr>
            <a:xfrm>
              <a:off x="8568499" y="6007881"/>
              <a:ext cx="278415" cy="143827"/>
            </a:xfrm>
            <a:custGeom>
              <a:avLst/>
              <a:gdLst>
                <a:gd name="connsiteX0" fmla="*/ 278416 w 278415"/>
                <a:gd name="connsiteY0" fmla="*/ 0 h 143827"/>
                <a:gd name="connsiteX1" fmla="*/ 278416 w 278415"/>
                <a:gd name="connsiteY1" fmla="*/ 143828 h 143827"/>
                <a:gd name="connsiteX2" fmla="*/ 0 w 278415"/>
                <a:gd name="connsiteY2" fmla="*/ 143828 h 143827"/>
                <a:gd name="connsiteX3" fmla="*/ 0 w 278415"/>
                <a:gd name="connsiteY3" fmla="*/ 0 h 14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415" h="143827">
                  <a:moveTo>
                    <a:pt x="278416" y="0"/>
                  </a:moveTo>
                  <a:lnTo>
                    <a:pt x="278416" y="143828"/>
                  </a:lnTo>
                  <a:lnTo>
                    <a:pt x="0" y="143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B4C533A-2BFA-4AB0-9C47-0863BB501EB1}"/>
                </a:ext>
              </a:extLst>
            </p:cNvPr>
            <p:cNvSpPr/>
            <p:nvPr/>
          </p:nvSpPr>
          <p:spPr>
            <a:xfrm>
              <a:off x="7947896" y="5992450"/>
              <a:ext cx="911972" cy="169547"/>
            </a:xfrm>
            <a:custGeom>
              <a:avLst/>
              <a:gdLst>
                <a:gd name="connsiteX0" fmla="*/ 49 w 911972"/>
                <a:gd name="connsiteY0" fmla="*/ 88582 h 169547"/>
                <a:gd name="connsiteX1" fmla="*/ 49 w 911972"/>
                <a:gd name="connsiteY1" fmla="*/ 92392 h 169547"/>
                <a:gd name="connsiteX2" fmla="*/ 82822 w 911972"/>
                <a:gd name="connsiteY2" fmla="*/ 169545 h 169547"/>
                <a:gd name="connsiteX3" fmla="*/ 911497 w 911972"/>
                <a:gd name="connsiteY3" fmla="*/ 169545 h 169547"/>
                <a:gd name="connsiteX4" fmla="*/ 911497 w 911972"/>
                <a:gd name="connsiteY4" fmla="*/ 159163 h 169547"/>
                <a:gd name="connsiteX5" fmla="*/ 715186 w 911972"/>
                <a:gd name="connsiteY5" fmla="*/ 159163 h 169547"/>
                <a:gd name="connsiteX6" fmla="*/ 643273 w 911972"/>
                <a:gd name="connsiteY6" fmla="*/ 87249 h 169547"/>
                <a:gd name="connsiteX7" fmla="*/ 643273 w 911972"/>
                <a:gd name="connsiteY7" fmla="*/ 87249 h 169547"/>
                <a:gd name="connsiteX8" fmla="*/ 715186 w 911972"/>
                <a:gd name="connsiteY8" fmla="*/ 15335 h 169547"/>
                <a:gd name="connsiteX9" fmla="*/ 911973 w 911972"/>
                <a:gd name="connsiteY9" fmla="*/ 15335 h 169547"/>
                <a:gd name="connsiteX10" fmla="*/ 911973 w 911972"/>
                <a:gd name="connsiteY10" fmla="*/ 0 h 169547"/>
                <a:gd name="connsiteX11" fmla="*/ 82726 w 911972"/>
                <a:gd name="connsiteY11" fmla="*/ 2857 h 169547"/>
                <a:gd name="connsiteX12" fmla="*/ 0 w 911972"/>
                <a:gd name="connsiteY12" fmla="*/ 85866 h 169547"/>
                <a:gd name="connsiteX13" fmla="*/ 49 w 911972"/>
                <a:gd name="connsiteY13" fmla="*/ 88582 h 16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972" h="169547">
                  <a:moveTo>
                    <a:pt x="49" y="88582"/>
                  </a:moveTo>
                  <a:cubicBezTo>
                    <a:pt x="49" y="89821"/>
                    <a:pt x="49" y="91059"/>
                    <a:pt x="49" y="92392"/>
                  </a:cubicBezTo>
                  <a:cubicBezTo>
                    <a:pt x="2779" y="136007"/>
                    <a:pt x="39122" y="169883"/>
                    <a:pt x="82822" y="169545"/>
                  </a:cubicBezTo>
                  <a:lnTo>
                    <a:pt x="911497" y="169545"/>
                  </a:lnTo>
                  <a:lnTo>
                    <a:pt x="911497" y="159163"/>
                  </a:lnTo>
                  <a:lnTo>
                    <a:pt x="715186" y="159163"/>
                  </a:lnTo>
                  <a:cubicBezTo>
                    <a:pt x="675470" y="159163"/>
                    <a:pt x="643273" y="126966"/>
                    <a:pt x="643273" y="87249"/>
                  </a:cubicBezTo>
                  <a:lnTo>
                    <a:pt x="643273" y="87249"/>
                  </a:lnTo>
                  <a:cubicBezTo>
                    <a:pt x="643273" y="47532"/>
                    <a:pt x="675469" y="15335"/>
                    <a:pt x="715186" y="15335"/>
                  </a:cubicBezTo>
                  <a:lnTo>
                    <a:pt x="911973" y="15335"/>
                  </a:lnTo>
                  <a:lnTo>
                    <a:pt x="911973" y="0"/>
                  </a:lnTo>
                  <a:lnTo>
                    <a:pt x="82726" y="2857"/>
                  </a:lnTo>
                  <a:cubicBezTo>
                    <a:pt x="36960" y="2935"/>
                    <a:pt x="-78" y="40100"/>
                    <a:pt x="0" y="85866"/>
                  </a:cubicBezTo>
                  <a:cubicBezTo>
                    <a:pt x="2" y="86772"/>
                    <a:pt x="18" y="87677"/>
                    <a:pt x="49" y="8858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9679344-BE80-42C2-A68C-E0141B34C535}"/>
                </a:ext>
              </a:extLst>
            </p:cNvPr>
            <p:cNvSpPr/>
            <p:nvPr/>
          </p:nvSpPr>
          <p:spPr>
            <a:xfrm>
              <a:off x="8591264" y="6080175"/>
              <a:ext cx="255650" cy="3048"/>
            </a:xfrm>
            <a:custGeom>
              <a:avLst/>
              <a:gdLst>
                <a:gd name="connsiteX0" fmla="*/ 255651 w 255650"/>
                <a:gd name="connsiteY0" fmla="*/ 1524 h 3048"/>
                <a:gd name="connsiteX1" fmla="*/ 127826 w 255650"/>
                <a:gd name="connsiteY1" fmla="*/ 3048 h 3048"/>
                <a:gd name="connsiteX2" fmla="*/ 0 w 255650"/>
                <a:gd name="connsiteY2" fmla="*/ 1524 h 3048"/>
                <a:gd name="connsiteX3" fmla="*/ 127826 w 255650"/>
                <a:gd name="connsiteY3" fmla="*/ 0 h 3048"/>
                <a:gd name="connsiteX4" fmla="*/ 255651 w 255650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50" h="3048">
                  <a:moveTo>
                    <a:pt x="255651" y="1524"/>
                  </a:moveTo>
                  <a:cubicBezTo>
                    <a:pt x="255651" y="2381"/>
                    <a:pt x="198501" y="3048"/>
                    <a:pt x="127826" y="3048"/>
                  </a:cubicBezTo>
                  <a:cubicBezTo>
                    <a:pt x="57150" y="3048"/>
                    <a:pt x="0" y="2381"/>
                    <a:pt x="0" y="1524"/>
                  </a:cubicBezTo>
                  <a:cubicBezTo>
                    <a:pt x="0" y="667"/>
                    <a:pt x="57150" y="0"/>
                    <a:pt x="127826" y="0"/>
                  </a:cubicBezTo>
                  <a:cubicBezTo>
                    <a:pt x="198501" y="0"/>
                    <a:pt x="255651" y="857"/>
                    <a:pt x="25565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5C40DF4-9B09-4942-906F-CB6F28F2F6E0}"/>
                </a:ext>
              </a:extLst>
            </p:cNvPr>
            <p:cNvSpPr/>
            <p:nvPr/>
          </p:nvSpPr>
          <p:spPr>
            <a:xfrm>
              <a:off x="8600979" y="6112560"/>
              <a:ext cx="241839" cy="3048"/>
            </a:xfrm>
            <a:custGeom>
              <a:avLst/>
              <a:gdLst>
                <a:gd name="connsiteX0" fmla="*/ 241840 w 241839"/>
                <a:gd name="connsiteY0" fmla="*/ 1524 h 3048"/>
                <a:gd name="connsiteX1" fmla="*/ 120968 w 241839"/>
                <a:gd name="connsiteY1" fmla="*/ 3048 h 3048"/>
                <a:gd name="connsiteX2" fmla="*/ 0 w 241839"/>
                <a:gd name="connsiteY2" fmla="*/ 1524 h 3048"/>
                <a:gd name="connsiteX3" fmla="*/ 120968 w 241839"/>
                <a:gd name="connsiteY3" fmla="*/ 0 h 3048"/>
                <a:gd name="connsiteX4" fmla="*/ 241840 w 241839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839" h="3048">
                  <a:moveTo>
                    <a:pt x="241840" y="1524"/>
                  </a:moveTo>
                  <a:cubicBezTo>
                    <a:pt x="241840" y="2381"/>
                    <a:pt x="187738" y="3048"/>
                    <a:pt x="120968" y="3048"/>
                  </a:cubicBezTo>
                  <a:cubicBezTo>
                    <a:pt x="54197" y="3048"/>
                    <a:pt x="0" y="2381"/>
                    <a:pt x="0" y="1524"/>
                  </a:cubicBezTo>
                  <a:cubicBezTo>
                    <a:pt x="0" y="667"/>
                    <a:pt x="54102" y="0"/>
                    <a:pt x="120968" y="0"/>
                  </a:cubicBezTo>
                  <a:cubicBezTo>
                    <a:pt x="187833" y="0"/>
                    <a:pt x="241840" y="762"/>
                    <a:pt x="241840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F4141A3-628C-4B39-B361-DD3A2B9CBE5A}"/>
                </a:ext>
              </a:extLst>
            </p:cNvPr>
            <p:cNvSpPr/>
            <p:nvPr/>
          </p:nvSpPr>
          <p:spPr>
            <a:xfrm>
              <a:off x="8629364" y="6142278"/>
              <a:ext cx="217550" cy="2952"/>
            </a:xfrm>
            <a:custGeom>
              <a:avLst/>
              <a:gdLst>
                <a:gd name="connsiteX0" fmla="*/ 217551 w 217550"/>
                <a:gd name="connsiteY0" fmla="*/ 1429 h 2952"/>
                <a:gd name="connsiteX1" fmla="*/ 108776 w 217550"/>
                <a:gd name="connsiteY1" fmla="*/ 2953 h 2952"/>
                <a:gd name="connsiteX2" fmla="*/ 0 w 217550"/>
                <a:gd name="connsiteY2" fmla="*/ 1429 h 2952"/>
                <a:gd name="connsiteX3" fmla="*/ 108776 w 217550"/>
                <a:gd name="connsiteY3" fmla="*/ 0 h 2952"/>
                <a:gd name="connsiteX4" fmla="*/ 217551 w 217550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50" h="2952">
                  <a:moveTo>
                    <a:pt x="217551" y="1429"/>
                  </a:moveTo>
                  <a:cubicBezTo>
                    <a:pt x="217551" y="2286"/>
                    <a:pt x="168783" y="2953"/>
                    <a:pt x="108776" y="2953"/>
                  </a:cubicBezTo>
                  <a:cubicBezTo>
                    <a:pt x="48768" y="2953"/>
                    <a:pt x="0" y="2286"/>
                    <a:pt x="0" y="1429"/>
                  </a:cubicBezTo>
                  <a:cubicBezTo>
                    <a:pt x="0" y="571"/>
                    <a:pt x="48673" y="0"/>
                    <a:pt x="108776" y="0"/>
                  </a:cubicBezTo>
                  <a:cubicBezTo>
                    <a:pt x="168878" y="0"/>
                    <a:pt x="217551" y="667"/>
                    <a:pt x="217551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7C74B31-3723-449B-9B56-6CF8D3B2D9B0}"/>
                </a:ext>
              </a:extLst>
            </p:cNvPr>
            <p:cNvSpPr/>
            <p:nvPr/>
          </p:nvSpPr>
          <p:spPr>
            <a:xfrm>
              <a:off x="8596502" y="6050933"/>
              <a:ext cx="250412" cy="3048"/>
            </a:xfrm>
            <a:custGeom>
              <a:avLst/>
              <a:gdLst>
                <a:gd name="connsiteX0" fmla="*/ 250412 w 250412"/>
                <a:gd name="connsiteY0" fmla="*/ 1524 h 3048"/>
                <a:gd name="connsiteX1" fmla="*/ 125159 w 250412"/>
                <a:gd name="connsiteY1" fmla="*/ 3048 h 3048"/>
                <a:gd name="connsiteX2" fmla="*/ 0 w 250412"/>
                <a:gd name="connsiteY2" fmla="*/ 1524 h 3048"/>
                <a:gd name="connsiteX3" fmla="*/ 125159 w 250412"/>
                <a:gd name="connsiteY3" fmla="*/ 0 h 3048"/>
                <a:gd name="connsiteX4" fmla="*/ 250412 w 250412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12" h="3048">
                  <a:moveTo>
                    <a:pt x="250412" y="1524"/>
                  </a:moveTo>
                  <a:cubicBezTo>
                    <a:pt x="250412" y="2381"/>
                    <a:pt x="194310" y="3048"/>
                    <a:pt x="125159" y="3048"/>
                  </a:cubicBezTo>
                  <a:cubicBezTo>
                    <a:pt x="56007" y="3048"/>
                    <a:pt x="0" y="2381"/>
                    <a:pt x="0" y="1524"/>
                  </a:cubicBezTo>
                  <a:cubicBezTo>
                    <a:pt x="0" y="667"/>
                    <a:pt x="56007" y="0"/>
                    <a:pt x="125159" y="0"/>
                  </a:cubicBezTo>
                  <a:cubicBezTo>
                    <a:pt x="194310" y="0"/>
                    <a:pt x="250412" y="762"/>
                    <a:pt x="250412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2A7FA6-5F77-4070-B78F-E8B5AF6E5891}"/>
                </a:ext>
              </a:extLst>
            </p:cNvPr>
            <p:cNvSpPr/>
            <p:nvPr/>
          </p:nvSpPr>
          <p:spPr>
            <a:xfrm>
              <a:off x="8620125" y="6022454"/>
              <a:ext cx="222694" cy="2952"/>
            </a:xfrm>
            <a:custGeom>
              <a:avLst/>
              <a:gdLst>
                <a:gd name="connsiteX0" fmla="*/ 222695 w 222694"/>
                <a:gd name="connsiteY0" fmla="*/ 1429 h 2952"/>
                <a:gd name="connsiteX1" fmla="*/ 111252 w 222694"/>
                <a:gd name="connsiteY1" fmla="*/ 2953 h 2952"/>
                <a:gd name="connsiteX2" fmla="*/ 0 w 222694"/>
                <a:gd name="connsiteY2" fmla="*/ 1429 h 2952"/>
                <a:gd name="connsiteX3" fmla="*/ 111443 w 222694"/>
                <a:gd name="connsiteY3" fmla="*/ 0 h 2952"/>
                <a:gd name="connsiteX4" fmla="*/ 222695 w 222694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94" h="2952">
                  <a:moveTo>
                    <a:pt x="222695" y="1429"/>
                  </a:moveTo>
                  <a:cubicBezTo>
                    <a:pt x="222695" y="2286"/>
                    <a:pt x="172784" y="2953"/>
                    <a:pt x="111252" y="2953"/>
                  </a:cubicBezTo>
                  <a:cubicBezTo>
                    <a:pt x="49721" y="2953"/>
                    <a:pt x="0" y="1429"/>
                    <a:pt x="0" y="1429"/>
                  </a:cubicBezTo>
                  <a:cubicBezTo>
                    <a:pt x="0" y="1429"/>
                    <a:pt x="49911" y="0"/>
                    <a:pt x="111443" y="0"/>
                  </a:cubicBezTo>
                  <a:cubicBezTo>
                    <a:pt x="172974" y="0"/>
                    <a:pt x="222695" y="190"/>
                    <a:pt x="222695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EA2796A-2CD3-46A2-AE42-5BF7FAE4A3AC}"/>
                </a:ext>
              </a:extLst>
            </p:cNvPr>
            <p:cNvSpPr/>
            <p:nvPr/>
          </p:nvSpPr>
          <p:spPr>
            <a:xfrm>
              <a:off x="8009039" y="5997784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5" y="58197"/>
                    <a:pt x="-3134" y="107614"/>
                    <a:pt x="23488" y="144209"/>
                  </a:cubicBezTo>
                  <a:cubicBezTo>
                    <a:pt x="28943" y="151524"/>
                    <a:pt x="34996" y="158374"/>
                    <a:pt x="41585" y="164687"/>
                  </a:cubicBezTo>
                  <a:cubicBezTo>
                    <a:pt x="39344" y="163589"/>
                    <a:pt x="37313" y="162106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4" y="14213"/>
                    <a:pt x="28685" y="9136"/>
                    <a:pt x="33679" y="4572"/>
                  </a:cubicBezTo>
                  <a:cubicBezTo>
                    <a:pt x="35449" y="2807"/>
                    <a:pt x="37433" y="1271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7B9CCE2-0AF7-4662-926E-1997567D5BBE}"/>
                </a:ext>
              </a:extLst>
            </p:cNvPr>
            <p:cNvSpPr/>
            <p:nvPr/>
          </p:nvSpPr>
          <p:spPr>
            <a:xfrm>
              <a:off x="7980575" y="5994736"/>
              <a:ext cx="41379" cy="164687"/>
            </a:xfrm>
            <a:custGeom>
              <a:avLst/>
              <a:gdLst>
                <a:gd name="connsiteX0" fmla="*/ 39475 w 41379"/>
                <a:gd name="connsiteY0" fmla="*/ 0 h 164687"/>
                <a:gd name="connsiteX1" fmla="*/ 21853 w 41379"/>
                <a:gd name="connsiteY1" fmla="*/ 20955 h 164687"/>
                <a:gd name="connsiteX2" fmla="*/ 23282 w 41379"/>
                <a:gd name="connsiteY2" fmla="*/ 144209 h 164687"/>
                <a:gd name="connsiteX3" fmla="*/ 41380 w 41379"/>
                <a:gd name="connsiteY3" fmla="*/ 164687 h 164687"/>
                <a:gd name="connsiteX4" fmla="*/ 35379 w 41379"/>
                <a:gd name="connsiteY4" fmla="*/ 160306 h 164687"/>
                <a:gd name="connsiteX5" fmla="*/ 21568 w 41379"/>
                <a:gd name="connsiteY5" fmla="*/ 145447 h 164687"/>
                <a:gd name="connsiteX6" fmla="*/ 20425 w 41379"/>
                <a:gd name="connsiteY6" fmla="*/ 19622 h 164687"/>
                <a:gd name="connsiteX7" fmla="*/ 33855 w 41379"/>
                <a:gd name="connsiteY7" fmla="*/ 4477 h 164687"/>
                <a:gd name="connsiteX8" fmla="*/ 39475 w 41379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79" h="164687">
                  <a:moveTo>
                    <a:pt x="39475" y="0"/>
                  </a:moveTo>
                  <a:cubicBezTo>
                    <a:pt x="33099" y="6547"/>
                    <a:pt x="27210" y="13551"/>
                    <a:pt x="21853" y="20955"/>
                  </a:cubicBezTo>
                  <a:cubicBezTo>
                    <a:pt x="-3942" y="58159"/>
                    <a:pt x="-3368" y="107612"/>
                    <a:pt x="23282" y="144209"/>
                  </a:cubicBezTo>
                  <a:cubicBezTo>
                    <a:pt x="28838" y="151442"/>
                    <a:pt x="34885" y="158285"/>
                    <a:pt x="41380" y="164687"/>
                  </a:cubicBezTo>
                  <a:cubicBezTo>
                    <a:pt x="39202" y="163487"/>
                    <a:pt x="37185" y="162015"/>
                    <a:pt x="35379" y="160306"/>
                  </a:cubicBezTo>
                  <a:cubicBezTo>
                    <a:pt x="30259" y="155859"/>
                    <a:pt x="25629" y="150877"/>
                    <a:pt x="21568" y="145447"/>
                  </a:cubicBezTo>
                  <a:cubicBezTo>
                    <a:pt x="-6760" y="108429"/>
                    <a:pt x="-7226" y="57148"/>
                    <a:pt x="20425" y="19622"/>
                  </a:cubicBezTo>
                  <a:cubicBezTo>
                    <a:pt x="24331" y="14095"/>
                    <a:pt x="28835" y="9016"/>
                    <a:pt x="33855" y="4477"/>
                  </a:cubicBezTo>
                  <a:cubicBezTo>
                    <a:pt x="35509" y="2728"/>
                    <a:pt x="37401" y="1221"/>
                    <a:pt x="3947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1D38613-774C-4B96-8406-563487AAC49A}"/>
                </a:ext>
              </a:extLst>
            </p:cNvPr>
            <p:cNvSpPr/>
            <p:nvPr/>
          </p:nvSpPr>
          <p:spPr>
            <a:xfrm>
              <a:off x="8544010" y="5997784"/>
              <a:ext cx="41538" cy="164687"/>
            </a:xfrm>
            <a:custGeom>
              <a:avLst/>
              <a:gdLst>
                <a:gd name="connsiteX0" fmla="*/ 39539 w 41538"/>
                <a:gd name="connsiteY0" fmla="*/ 0 h 164687"/>
                <a:gd name="connsiteX1" fmla="*/ 21917 w 41538"/>
                <a:gd name="connsiteY1" fmla="*/ 20955 h 164687"/>
                <a:gd name="connsiteX2" fmla="*/ 23441 w 41538"/>
                <a:gd name="connsiteY2" fmla="*/ 144209 h 164687"/>
                <a:gd name="connsiteX3" fmla="*/ 41539 w 41538"/>
                <a:gd name="connsiteY3" fmla="*/ 164687 h 164687"/>
                <a:gd name="connsiteX4" fmla="*/ 35538 w 41538"/>
                <a:gd name="connsiteY4" fmla="*/ 160306 h 164687"/>
                <a:gd name="connsiteX5" fmla="*/ 21727 w 41538"/>
                <a:gd name="connsiteY5" fmla="*/ 145447 h 164687"/>
                <a:gd name="connsiteX6" fmla="*/ 20203 w 41538"/>
                <a:gd name="connsiteY6" fmla="*/ 19717 h 164687"/>
                <a:gd name="connsiteX7" fmla="*/ 33728 w 41538"/>
                <a:gd name="connsiteY7" fmla="*/ 4572 h 164687"/>
                <a:gd name="connsiteX8" fmla="*/ 39538 w 41538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38" h="164687">
                  <a:moveTo>
                    <a:pt x="39539" y="0"/>
                  </a:moveTo>
                  <a:cubicBezTo>
                    <a:pt x="33163" y="6547"/>
                    <a:pt x="27274" y="13551"/>
                    <a:pt x="21917" y="20955"/>
                  </a:cubicBezTo>
                  <a:cubicBezTo>
                    <a:pt x="-3792" y="58197"/>
                    <a:pt x="-3181" y="107614"/>
                    <a:pt x="23441" y="144209"/>
                  </a:cubicBezTo>
                  <a:cubicBezTo>
                    <a:pt x="28931" y="151496"/>
                    <a:pt x="34982" y="158344"/>
                    <a:pt x="41539" y="164687"/>
                  </a:cubicBezTo>
                  <a:cubicBezTo>
                    <a:pt x="39315" y="163561"/>
                    <a:pt x="37288" y="162081"/>
                    <a:pt x="35538" y="160306"/>
                  </a:cubicBezTo>
                  <a:cubicBezTo>
                    <a:pt x="30396" y="155882"/>
                    <a:pt x="25764" y="150898"/>
                    <a:pt x="21727" y="145447"/>
                  </a:cubicBezTo>
                  <a:cubicBezTo>
                    <a:pt x="-6667" y="108533"/>
                    <a:pt x="-7288" y="57308"/>
                    <a:pt x="20203" y="19717"/>
                  </a:cubicBezTo>
                  <a:cubicBezTo>
                    <a:pt x="24137" y="14184"/>
                    <a:pt x="28674" y="9105"/>
                    <a:pt x="33728" y="4572"/>
                  </a:cubicBezTo>
                  <a:cubicBezTo>
                    <a:pt x="35459" y="2803"/>
                    <a:pt x="37412" y="1266"/>
                    <a:pt x="39538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7EBB28D-490E-4717-8F35-F7F38C0B269A}"/>
                </a:ext>
              </a:extLst>
            </p:cNvPr>
            <p:cNvSpPr/>
            <p:nvPr/>
          </p:nvSpPr>
          <p:spPr>
            <a:xfrm>
              <a:off x="8515960" y="5994736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6" y="58197"/>
                    <a:pt x="-3135" y="107614"/>
                    <a:pt x="23488" y="144209"/>
                  </a:cubicBezTo>
                  <a:cubicBezTo>
                    <a:pt x="28975" y="151497"/>
                    <a:pt x="35026" y="158345"/>
                    <a:pt x="41585" y="164687"/>
                  </a:cubicBezTo>
                  <a:cubicBezTo>
                    <a:pt x="39372" y="163543"/>
                    <a:pt x="37348" y="162065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3" y="14213"/>
                    <a:pt x="28685" y="9136"/>
                    <a:pt x="33679" y="4572"/>
                  </a:cubicBezTo>
                  <a:cubicBezTo>
                    <a:pt x="35414" y="2768"/>
                    <a:pt x="37404" y="1228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CD06A32-E29D-494C-BBAC-7A9354C3CA0E}"/>
                </a:ext>
              </a:extLst>
            </p:cNvPr>
            <p:cNvSpPr/>
            <p:nvPr/>
          </p:nvSpPr>
          <p:spPr>
            <a:xfrm>
              <a:off x="8098990" y="6017344"/>
              <a:ext cx="43877" cy="118904"/>
            </a:xfrm>
            <a:custGeom>
              <a:avLst/>
              <a:gdLst>
                <a:gd name="connsiteX0" fmla="*/ 43742 w 43877"/>
                <a:gd name="connsiteY0" fmla="*/ 83977 h 118904"/>
                <a:gd name="connsiteX1" fmla="*/ 42885 w 43877"/>
                <a:gd name="connsiteY1" fmla="*/ 25493 h 118904"/>
                <a:gd name="connsiteX2" fmla="*/ 40884 w 43877"/>
                <a:gd name="connsiteY2" fmla="*/ 10444 h 118904"/>
                <a:gd name="connsiteX3" fmla="*/ 29740 w 43877"/>
                <a:gd name="connsiteY3" fmla="*/ 919 h 118904"/>
                <a:gd name="connsiteX4" fmla="*/ 5928 w 43877"/>
                <a:gd name="connsiteY4" fmla="*/ 12158 h 118904"/>
                <a:gd name="connsiteX5" fmla="*/ 118 w 43877"/>
                <a:gd name="connsiteY5" fmla="*/ 40733 h 118904"/>
                <a:gd name="connsiteX6" fmla="*/ 2404 w 43877"/>
                <a:gd name="connsiteY6" fmla="*/ 86930 h 118904"/>
                <a:gd name="connsiteX7" fmla="*/ 7833 w 43877"/>
                <a:gd name="connsiteY7" fmla="*/ 108075 h 118904"/>
                <a:gd name="connsiteX8" fmla="*/ 30888 w 43877"/>
                <a:gd name="connsiteY8" fmla="*/ 117536 h 118904"/>
                <a:gd name="connsiteX9" fmla="*/ 41266 w 43877"/>
                <a:gd name="connsiteY9" fmla="*/ 105218 h 118904"/>
                <a:gd name="connsiteX10" fmla="*/ 43742 w 43877"/>
                <a:gd name="connsiteY10" fmla="*/ 83977 h 11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77" h="118904">
                  <a:moveTo>
                    <a:pt x="43742" y="83977"/>
                  </a:moveTo>
                  <a:lnTo>
                    <a:pt x="42885" y="25493"/>
                  </a:lnTo>
                  <a:cubicBezTo>
                    <a:pt x="43178" y="20395"/>
                    <a:pt x="42499" y="15288"/>
                    <a:pt x="40884" y="10444"/>
                  </a:cubicBezTo>
                  <a:cubicBezTo>
                    <a:pt x="39242" y="5435"/>
                    <a:pt x="34943" y="1761"/>
                    <a:pt x="29740" y="919"/>
                  </a:cubicBezTo>
                  <a:cubicBezTo>
                    <a:pt x="22406" y="-2415"/>
                    <a:pt x="10690" y="3776"/>
                    <a:pt x="5928" y="12158"/>
                  </a:cubicBezTo>
                  <a:cubicBezTo>
                    <a:pt x="1480" y="20996"/>
                    <a:pt x="-526" y="30861"/>
                    <a:pt x="118" y="40733"/>
                  </a:cubicBezTo>
                  <a:cubicBezTo>
                    <a:pt x="21" y="56163"/>
                    <a:pt x="784" y="71585"/>
                    <a:pt x="2404" y="86930"/>
                  </a:cubicBezTo>
                  <a:cubicBezTo>
                    <a:pt x="2739" y="94277"/>
                    <a:pt x="4587" y="101475"/>
                    <a:pt x="7833" y="108075"/>
                  </a:cubicBezTo>
                  <a:cubicBezTo>
                    <a:pt x="11587" y="117054"/>
                    <a:pt x="21909" y="121290"/>
                    <a:pt x="30888" y="117536"/>
                  </a:cubicBezTo>
                  <a:cubicBezTo>
                    <a:pt x="36131" y="115343"/>
                    <a:pt x="39995" y="110757"/>
                    <a:pt x="41266" y="105218"/>
                  </a:cubicBezTo>
                  <a:cubicBezTo>
                    <a:pt x="43392" y="98351"/>
                    <a:pt x="44231" y="91150"/>
                    <a:pt x="43742" y="8397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1DCF993-336F-4425-9B03-CEE9A86F5946}"/>
                </a:ext>
              </a:extLst>
            </p:cNvPr>
            <p:cNvSpPr/>
            <p:nvPr/>
          </p:nvSpPr>
          <p:spPr>
            <a:xfrm>
              <a:off x="8196929" y="6083033"/>
              <a:ext cx="267747" cy="2952"/>
            </a:xfrm>
            <a:custGeom>
              <a:avLst/>
              <a:gdLst>
                <a:gd name="connsiteX0" fmla="*/ 267748 w 267747"/>
                <a:gd name="connsiteY0" fmla="*/ 1524 h 2952"/>
                <a:gd name="connsiteX1" fmla="*/ 133921 w 267747"/>
                <a:gd name="connsiteY1" fmla="*/ 2953 h 2952"/>
                <a:gd name="connsiteX2" fmla="*/ 0 w 267747"/>
                <a:gd name="connsiteY2" fmla="*/ 1524 h 2952"/>
                <a:gd name="connsiteX3" fmla="*/ 133921 w 267747"/>
                <a:gd name="connsiteY3" fmla="*/ 0 h 2952"/>
                <a:gd name="connsiteX4" fmla="*/ 267748 w 267747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747" h="2952">
                  <a:moveTo>
                    <a:pt x="267748" y="1524"/>
                  </a:moveTo>
                  <a:cubicBezTo>
                    <a:pt x="267748" y="2286"/>
                    <a:pt x="207740" y="2953"/>
                    <a:pt x="133921" y="2953"/>
                  </a:cubicBezTo>
                  <a:cubicBezTo>
                    <a:pt x="60103" y="2953"/>
                    <a:pt x="0" y="2286"/>
                    <a:pt x="0" y="1524"/>
                  </a:cubicBezTo>
                  <a:cubicBezTo>
                    <a:pt x="0" y="762"/>
                    <a:pt x="59912" y="0"/>
                    <a:pt x="133921" y="0"/>
                  </a:cubicBezTo>
                  <a:cubicBezTo>
                    <a:pt x="207931" y="0"/>
                    <a:pt x="267748" y="667"/>
                    <a:pt x="267748" y="152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2AF18D5-784E-4F7D-A736-D911ECDD6C48}"/>
                </a:ext>
              </a:extLst>
            </p:cNvPr>
            <p:cNvSpPr/>
            <p:nvPr/>
          </p:nvSpPr>
          <p:spPr>
            <a:xfrm>
              <a:off x="8085582" y="5855671"/>
              <a:ext cx="76866" cy="136398"/>
            </a:xfrm>
            <a:custGeom>
              <a:avLst/>
              <a:gdLst>
                <a:gd name="connsiteX0" fmla="*/ 1619 w 76866"/>
                <a:gd name="connsiteY0" fmla="*/ 136398 h 136398"/>
                <a:gd name="connsiteX1" fmla="*/ 0 w 76866"/>
                <a:gd name="connsiteY1" fmla="*/ 0 h 136398"/>
                <a:gd name="connsiteX2" fmla="*/ 74295 w 76866"/>
                <a:gd name="connsiteY2" fmla="*/ 0 h 136398"/>
                <a:gd name="connsiteX3" fmla="*/ 76867 w 76866"/>
                <a:gd name="connsiteY3" fmla="*/ 136398 h 136398"/>
                <a:gd name="connsiteX4" fmla="*/ 1619 w 76866"/>
                <a:gd name="connsiteY4" fmla="*/ 136398 h 1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66" h="136398">
                  <a:moveTo>
                    <a:pt x="1619" y="136398"/>
                  </a:moveTo>
                  <a:lnTo>
                    <a:pt x="0" y="0"/>
                  </a:lnTo>
                  <a:lnTo>
                    <a:pt x="74295" y="0"/>
                  </a:lnTo>
                  <a:lnTo>
                    <a:pt x="76867" y="136398"/>
                  </a:lnTo>
                  <a:lnTo>
                    <a:pt x="1619" y="136398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787C550-BA99-46B9-AAAC-500057E8D696}"/>
                </a:ext>
              </a:extLst>
            </p:cNvPr>
            <p:cNvSpPr/>
            <p:nvPr/>
          </p:nvSpPr>
          <p:spPr>
            <a:xfrm>
              <a:off x="8086534" y="58784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FF8667C-9818-4DD9-9634-EBA88DCDFE2C}"/>
                </a:ext>
              </a:extLst>
            </p:cNvPr>
            <p:cNvSpPr/>
            <p:nvPr/>
          </p:nvSpPr>
          <p:spPr>
            <a:xfrm>
              <a:off x="8086534" y="58994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6985C51-FB45-4CC0-A25E-FD695C7EAF99}"/>
                </a:ext>
              </a:extLst>
            </p:cNvPr>
            <p:cNvSpPr/>
            <p:nvPr/>
          </p:nvSpPr>
          <p:spPr>
            <a:xfrm>
              <a:off x="8086534" y="59205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387B85B-2750-4104-BAF4-272C067F946C}"/>
                </a:ext>
              </a:extLst>
            </p:cNvPr>
            <p:cNvSpPr/>
            <p:nvPr/>
          </p:nvSpPr>
          <p:spPr>
            <a:xfrm>
              <a:off x="8086534" y="59415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2E01E0B-C403-4E51-8D85-388C28B7BEAC}"/>
                </a:ext>
              </a:extLst>
            </p:cNvPr>
            <p:cNvSpPr/>
            <p:nvPr/>
          </p:nvSpPr>
          <p:spPr>
            <a:xfrm>
              <a:off x="8086534" y="5962636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17F4CE5-CD2D-4D84-AF2F-3F096E3053C2}"/>
                </a:ext>
              </a:extLst>
            </p:cNvPr>
            <p:cNvSpPr/>
            <p:nvPr/>
          </p:nvSpPr>
          <p:spPr>
            <a:xfrm>
              <a:off x="8081581" y="5852433"/>
              <a:ext cx="829791" cy="147351"/>
            </a:xfrm>
            <a:custGeom>
              <a:avLst/>
              <a:gdLst>
                <a:gd name="connsiteX0" fmla="*/ 95 w 829791"/>
                <a:gd name="connsiteY0" fmla="*/ 0 h 147351"/>
                <a:gd name="connsiteX1" fmla="*/ 822674 w 829791"/>
                <a:gd name="connsiteY1" fmla="*/ 0 h 147351"/>
                <a:gd name="connsiteX2" fmla="*/ 822674 w 829791"/>
                <a:gd name="connsiteY2" fmla="*/ 147352 h 147351"/>
                <a:gd name="connsiteX3" fmla="*/ 3524 w 829791"/>
                <a:gd name="connsiteY3" fmla="*/ 147352 h 147351"/>
                <a:gd name="connsiteX4" fmla="*/ 3524 w 829791"/>
                <a:gd name="connsiteY4" fmla="*/ 137351 h 147351"/>
                <a:gd name="connsiteX5" fmla="*/ 53530 w 829791"/>
                <a:gd name="connsiteY5" fmla="*/ 137351 h 147351"/>
                <a:gd name="connsiteX6" fmla="*/ 77247 w 829791"/>
                <a:gd name="connsiteY6" fmla="*/ 113824 h 147351"/>
                <a:gd name="connsiteX7" fmla="*/ 77248 w 829791"/>
                <a:gd name="connsiteY7" fmla="*/ 113729 h 147351"/>
                <a:gd name="connsiteX8" fmla="*/ 77248 w 829791"/>
                <a:gd name="connsiteY8" fmla="*/ 32195 h 147351"/>
                <a:gd name="connsiteX9" fmla="*/ 53626 w 829791"/>
                <a:gd name="connsiteY9" fmla="*/ 8572 h 147351"/>
                <a:gd name="connsiteX10" fmla="*/ 53530 w 829791"/>
                <a:gd name="connsiteY10" fmla="*/ 8573 h 147351"/>
                <a:gd name="connsiteX11" fmla="*/ 0 w 829791"/>
                <a:gd name="connsiteY11" fmla="*/ 857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791" h="147351">
                  <a:moveTo>
                    <a:pt x="95" y="0"/>
                  </a:moveTo>
                  <a:lnTo>
                    <a:pt x="822674" y="0"/>
                  </a:lnTo>
                  <a:cubicBezTo>
                    <a:pt x="832164" y="48659"/>
                    <a:pt x="832164" y="98693"/>
                    <a:pt x="822674" y="147352"/>
                  </a:cubicBezTo>
                  <a:lnTo>
                    <a:pt x="3524" y="147352"/>
                  </a:lnTo>
                  <a:lnTo>
                    <a:pt x="3524" y="137351"/>
                  </a:lnTo>
                  <a:lnTo>
                    <a:pt x="53530" y="137351"/>
                  </a:lnTo>
                  <a:cubicBezTo>
                    <a:pt x="66576" y="137403"/>
                    <a:pt x="77195" y="126870"/>
                    <a:pt x="77247" y="113824"/>
                  </a:cubicBezTo>
                  <a:cubicBezTo>
                    <a:pt x="77248" y="113792"/>
                    <a:pt x="77248" y="113761"/>
                    <a:pt x="77248" y="113729"/>
                  </a:cubicBezTo>
                  <a:lnTo>
                    <a:pt x="77248" y="32195"/>
                  </a:lnTo>
                  <a:cubicBezTo>
                    <a:pt x="77248" y="19149"/>
                    <a:pt x="66672" y="8572"/>
                    <a:pt x="53626" y="8572"/>
                  </a:cubicBezTo>
                  <a:cubicBezTo>
                    <a:pt x="53594" y="8572"/>
                    <a:pt x="53562" y="8572"/>
                    <a:pt x="53530" y="8573"/>
                  </a:cubicBezTo>
                  <a:lnTo>
                    <a:pt x="0" y="8572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9F44B6B-02E4-4C52-8D68-F11170E48ECD}"/>
                </a:ext>
              </a:extLst>
            </p:cNvPr>
            <p:cNvSpPr/>
            <p:nvPr/>
          </p:nvSpPr>
          <p:spPr>
            <a:xfrm>
              <a:off x="8256341" y="5896914"/>
              <a:ext cx="36543" cy="57531"/>
            </a:xfrm>
            <a:custGeom>
              <a:avLst/>
              <a:gdLst>
                <a:gd name="connsiteX0" fmla="*/ 19836 w 36543"/>
                <a:gd name="connsiteY0" fmla="*/ 28956 h 57531"/>
                <a:gd name="connsiteX1" fmla="*/ 33552 w 36543"/>
                <a:gd name="connsiteY1" fmla="*/ 28956 h 57531"/>
                <a:gd name="connsiteX2" fmla="*/ 34980 w 36543"/>
                <a:gd name="connsiteY2" fmla="*/ 28956 h 57531"/>
                <a:gd name="connsiteX3" fmla="*/ 36504 w 36543"/>
                <a:gd name="connsiteY3" fmla="*/ 31528 h 57531"/>
                <a:gd name="connsiteX4" fmla="*/ 36504 w 36543"/>
                <a:gd name="connsiteY4" fmla="*/ 32385 h 57531"/>
                <a:gd name="connsiteX5" fmla="*/ 35552 w 36543"/>
                <a:gd name="connsiteY5" fmla="*/ 35909 h 57531"/>
                <a:gd name="connsiteX6" fmla="*/ 26979 w 36543"/>
                <a:gd name="connsiteY6" fmla="*/ 51435 h 57531"/>
                <a:gd name="connsiteX7" fmla="*/ 15264 w 36543"/>
                <a:gd name="connsiteY7" fmla="*/ 57531 h 57531"/>
                <a:gd name="connsiteX8" fmla="*/ 13644 w 36543"/>
                <a:gd name="connsiteY8" fmla="*/ 57531 h 57531"/>
                <a:gd name="connsiteX9" fmla="*/ 4119 w 36543"/>
                <a:gd name="connsiteY9" fmla="*/ 50768 h 57531"/>
                <a:gd name="connsiteX10" fmla="*/ 24 w 36543"/>
                <a:gd name="connsiteY10" fmla="*/ 34290 h 57531"/>
                <a:gd name="connsiteX11" fmla="*/ 1643 w 36543"/>
                <a:gd name="connsiteY11" fmla="*/ 22479 h 57531"/>
                <a:gd name="connsiteX12" fmla="*/ 9739 w 36543"/>
                <a:gd name="connsiteY12" fmla="*/ 6572 h 57531"/>
                <a:gd name="connsiteX13" fmla="*/ 22122 w 36543"/>
                <a:gd name="connsiteY13" fmla="*/ 0 h 57531"/>
                <a:gd name="connsiteX14" fmla="*/ 27361 w 36543"/>
                <a:gd name="connsiteY14" fmla="*/ 1238 h 57531"/>
                <a:gd name="connsiteX15" fmla="*/ 35362 w 36543"/>
                <a:gd name="connsiteY15" fmla="*/ 11239 h 57531"/>
                <a:gd name="connsiteX16" fmla="*/ 35362 w 36543"/>
                <a:gd name="connsiteY16" fmla="*/ 12573 h 57531"/>
                <a:gd name="connsiteX17" fmla="*/ 32603 w 36543"/>
                <a:gd name="connsiteY17" fmla="*/ 15526 h 57531"/>
                <a:gd name="connsiteX18" fmla="*/ 32409 w 36543"/>
                <a:gd name="connsiteY18" fmla="*/ 15526 h 57531"/>
                <a:gd name="connsiteX19" fmla="*/ 31551 w 36543"/>
                <a:gd name="connsiteY19" fmla="*/ 15526 h 57531"/>
                <a:gd name="connsiteX20" fmla="*/ 29646 w 36543"/>
                <a:gd name="connsiteY20" fmla="*/ 13621 h 57531"/>
                <a:gd name="connsiteX21" fmla="*/ 29646 w 36543"/>
                <a:gd name="connsiteY21" fmla="*/ 13621 h 57531"/>
                <a:gd name="connsiteX22" fmla="*/ 28027 w 36543"/>
                <a:gd name="connsiteY22" fmla="*/ 10287 h 57531"/>
                <a:gd name="connsiteX23" fmla="*/ 21455 w 36543"/>
                <a:gd name="connsiteY23" fmla="*/ 6382 h 57531"/>
                <a:gd name="connsiteX24" fmla="*/ 16883 w 36543"/>
                <a:gd name="connsiteY24" fmla="*/ 8096 h 57531"/>
                <a:gd name="connsiteX25" fmla="*/ 9453 w 36543"/>
                <a:gd name="connsiteY25" fmla="*/ 18860 h 57531"/>
                <a:gd name="connsiteX26" fmla="*/ 6120 w 36543"/>
                <a:gd name="connsiteY26" fmla="*/ 34290 h 57531"/>
                <a:gd name="connsiteX27" fmla="*/ 8501 w 36543"/>
                <a:gd name="connsiteY27" fmla="*/ 46482 h 57531"/>
                <a:gd name="connsiteX28" fmla="*/ 15645 w 36543"/>
                <a:gd name="connsiteY28" fmla="*/ 51911 h 57531"/>
                <a:gd name="connsiteX29" fmla="*/ 22312 w 36543"/>
                <a:gd name="connsiteY29" fmla="*/ 47911 h 57531"/>
                <a:gd name="connsiteX30" fmla="*/ 29361 w 36543"/>
                <a:gd name="connsiteY30" fmla="*/ 35147 h 57531"/>
                <a:gd name="connsiteX31" fmla="*/ 19836 w 36543"/>
                <a:gd name="connsiteY31" fmla="*/ 35147 h 57531"/>
                <a:gd name="connsiteX32" fmla="*/ 16502 w 36543"/>
                <a:gd name="connsiteY32" fmla="*/ 31814 h 57531"/>
                <a:gd name="connsiteX33" fmla="*/ 16502 w 36543"/>
                <a:gd name="connsiteY33" fmla="*/ 30766 h 57531"/>
                <a:gd name="connsiteX34" fmla="*/ 19836 w 36543"/>
                <a:gd name="connsiteY34" fmla="*/ 28956 h 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543" h="57531">
                  <a:moveTo>
                    <a:pt x="19836" y="28956"/>
                  </a:moveTo>
                  <a:lnTo>
                    <a:pt x="33552" y="28956"/>
                  </a:lnTo>
                  <a:cubicBezTo>
                    <a:pt x="34018" y="28816"/>
                    <a:pt x="34515" y="28816"/>
                    <a:pt x="34980" y="28956"/>
                  </a:cubicBezTo>
                  <a:cubicBezTo>
                    <a:pt x="35948" y="29441"/>
                    <a:pt x="36544" y="30446"/>
                    <a:pt x="36504" y="31528"/>
                  </a:cubicBezTo>
                  <a:cubicBezTo>
                    <a:pt x="36556" y="31811"/>
                    <a:pt x="36556" y="32102"/>
                    <a:pt x="36504" y="32385"/>
                  </a:cubicBezTo>
                  <a:cubicBezTo>
                    <a:pt x="36504" y="33528"/>
                    <a:pt x="35933" y="34766"/>
                    <a:pt x="35552" y="35909"/>
                  </a:cubicBezTo>
                  <a:cubicBezTo>
                    <a:pt x="33929" y="41676"/>
                    <a:pt x="30995" y="46990"/>
                    <a:pt x="26979" y="51435"/>
                  </a:cubicBezTo>
                  <a:cubicBezTo>
                    <a:pt x="24087" y="55003"/>
                    <a:pt x="19845" y="57210"/>
                    <a:pt x="15264" y="57531"/>
                  </a:cubicBezTo>
                  <a:lnTo>
                    <a:pt x="13644" y="57531"/>
                  </a:lnTo>
                  <a:cubicBezTo>
                    <a:pt x="9581" y="56903"/>
                    <a:pt x="6052" y="54397"/>
                    <a:pt x="4119" y="50768"/>
                  </a:cubicBezTo>
                  <a:cubicBezTo>
                    <a:pt x="1216" y="45777"/>
                    <a:pt x="-205" y="40061"/>
                    <a:pt x="24" y="34290"/>
                  </a:cubicBezTo>
                  <a:cubicBezTo>
                    <a:pt x="6" y="30296"/>
                    <a:pt x="551" y="26320"/>
                    <a:pt x="1643" y="22479"/>
                  </a:cubicBezTo>
                  <a:cubicBezTo>
                    <a:pt x="3125" y="16641"/>
                    <a:pt x="5891" y="11206"/>
                    <a:pt x="9739" y="6572"/>
                  </a:cubicBezTo>
                  <a:cubicBezTo>
                    <a:pt x="12700" y="2668"/>
                    <a:pt x="17229" y="264"/>
                    <a:pt x="22122" y="0"/>
                  </a:cubicBezTo>
                  <a:cubicBezTo>
                    <a:pt x="23937" y="27"/>
                    <a:pt x="25725" y="449"/>
                    <a:pt x="27361" y="1238"/>
                  </a:cubicBezTo>
                  <a:cubicBezTo>
                    <a:pt x="31246" y="3382"/>
                    <a:pt x="34123" y="6978"/>
                    <a:pt x="35362" y="11239"/>
                  </a:cubicBezTo>
                  <a:cubicBezTo>
                    <a:pt x="35451" y="11680"/>
                    <a:pt x="35451" y="12133"/>
                    <a:pt x="35362" y="12573"/>
                  </a:cubicBezTo>
                  <a:cubicBezTo>
                    <a:pt x="35415" y="14150"/>
                    <a:pt x="34180" y="15472"/>
                    <a:pt x="32603" y="15526"/>
                  </a:cubicBezTo>
                  <a:cubicBezTo>
                    <a:pt x="32538" y="15528"/>
                    <a:pt x="32473" y="15528"/>
                    <a:pt x="32409" y="15526"/>
                  </a:cubicBezTo>
                  <a:lnTo>
                    <a:pt x="31551" y="15526"/>
                  </a:lnTo>
                  <a:cubicBezTo>
                    <a:pt x="30629" y="15264"/>
                    <a:pt x="29908" y="14543"/>
                    <a:pt x="29646" y="13621"/>
                  </a:cubicBezTo>
                  <a:lnTo>
                    <a:pt x="29646" y="13621"/>
                  </a:lnTo>
                  <a:cubicBezTo>
                    <a:pt x="29262" y="12441"/>
                    <a:pt x="28717" y="11319"/>
                    <a:pt x="28027" y="10287"/>
                  </a:cubicBezTo>
                  <a:cubicBezTo>
                    <a:pt x="26653" y="7942"/>
                    <a:pt x="24171" y="6467"/>
                    <a:pt x="21455" y="6382"/>
                  </a:cubicBezTo>
                  <a:cubicBezTo>
                    <a:pt x="19784" y="6437"/>
                    <a:pt x="18178" y="7039"/>
                    <a:pt x="16883" y="8096"/>
                  </a:cubicBezTo>
                  <a:cubicBezTo>
                    <a:pt x="13447" y="10917"/>
                    <a:pt x="10872" y="14646"/>
                    <a:pt x="9453" y="18860"/>
                  </a:cubicBezTo>
                  <a:cubicBezTo>
                    <a:pt x="7326" y="23730"/>
                    <a:pt x="6192" y="28976"/>
                    <a:pt x="6120" y="34290"/>
                  </a:cubicBezTo>
                  <a:cubicBezTo>
                    <a:pt x="6010" y="38480"/>
                    <a:pt x="6823" y="42642"/>
                    <a:pt x="8501" y="46482"/>
                  </a:cubicBezTo>
                  <a:cubicBezTo>
                    <a:pt x="9570" y="49566"/>
                    <a:pt x="12387" y="51707"/>
                    <a:pt x="15645" y="51911"/>
                  </a:cubicBezTo>
                  <a:cubicBezTo>
                    <a:pt x="18301" y="51492"/>
                    <a:pt x="20692" y="50058"/>
                    <a:pt x="22312" y="47911"/>
                  </a:cubicBezTo>
                  <a:cubicBezTo>
                    <a:pt x="25497" y="44174"/>
                    <a:pt x="27894" y="39833"/>
                    <a:pt x="29361" y="35147"/>
                  </a:cubicBezTo>
                  <a:lnTo>
                    <a:pt x="19836" y="35147"/>
                  </a:lnTo>
                  <a:cubicBezTo>
                    <a:pt x="17645" y="35147"/>
                    <a:pt x="16597" y="33624"/>
                    <a:pt x="16502" y="31814"/>
                  </a:cubicBezTo>
                  <a:lnTo>
                    <a:pt x="16502" y="30766"/>
                  </a:lnTo>
                  <a:cubicBezTo>
                    <a:pt x="17128" y="29528"/>
                    <a:pt x="18456" y="28807"/>
                    <a:pt x="19836" y="2895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35D8360-1EF2-47BF-8AFB-948131332316}"/>
                </a:ext>
              </a:extLst>
            </p:cNvPr>
            <p:cNvSpPr/>
            <p:nvPr/>
          </p:nvSpPr>
          <p:spPr>
            <a:xfrm>
              <a:off x="8293256" y="5897639"/>
              <a:ext cx="39215" cy="57282"/>
            </a:xfrm>
            <a:custGeom>
              <a:avLst/>
              <a:gdLst>
                <a:gd name="connsiteX0" fmla="*/ 29593 w 39215"/>
                <a:gd name="connsiteY0" fmla="*/ 1466 h 57282"/>
                <a:gd name="connsiteX1" fmla="*/ 29593 w 39215"/>
                <a:gd name="connsiteY1" fmla="*/ 2418 h 57282"/>
                <a:gd name="connsiteX2" fmla="*/ 39118 w 39215"/>
                <a:gd name="connsiteY2" fmla="*/ 53377 h 57282"/>
                <a:gd name="connsiteX3" fmla="*/ 39118 w 39215"/>
                <a:gd name="connsiteY3" fmla="*/ 54139 h 57282"/>
                <a:gd name="connsiteX4" fmla="*/ 39118 w 39215"/>
                <a:gd name="connsiteY4" fmla="*/ 55663 h 57282"/>
                <a:gd name="connsiteX5" fmla="*/ 36642 w 39215"/>
                <a:gd name="connsiteY5" fmla="*/ 57187 h 57282"/>
                <a:gd name="connsiteX6" fmla="*/ 36166 w 39215"/>
                <a:gd name="connsiteY6" fmla="*/ 57187 h 57282"/>
                <a:gd name="connsiteX7" fmla="*/ 33879 w 39215"/>
                <a:gd name="connsiteY7" fmla="*/ 55187 h 57282"/>
                <a:gd name="connsiteX8" fmla="*/ 30641 w 39215"/>
                <a:gd name="connsiteY8" fmla="*/ 38232 h 57282"/>
                <a:gd name="connsiteX9" fmla="*/ 13782 w 39215"/>
                <a:gd name="connsiteY9" fmla="*/ 38232 h 57282"/>
                <a:gd name="connsiteX10" fmla="*/ 5590 w 39215"/>
                <a:gd name="connsiteY10" fmla="*/ 55187 h 57282"/>
                <a:gd name="connsiteX11" fmla="*/ 5590 w 39215"/>
                <a:gd name="connsiteY11" fmla="*/ 55758 h 57282"/>
                <a:gd name="connsiteX12" fmla="*/ 3019 w 39215"/>
                <a:gd name="connsiteY12" fmla="*/ 57282 h 57282"/>
                <a:gd name="connsiteX13" fmla="*/ 1399 w 39215"/>
                <a:gd name="connsiteY13" fmla="*/ 56711 h 57282"/>
                <a:gd name="connsiteX14" fmla="*/ 66 w 39215"/>
                <a:gd name="connsiteY14" fmla="*/ 54234 h 57282"/>
                <a:gd name="connsiteX15" fmla="*/ 66 w 39215"/>
                <a:gd name="connsiteY15" fmla="*/ 53377 h 57282"/>
                <a:gd name="connsiteX16" fmla="*/ 2542 w 39215"/>
                <a:gd name="connsiteY16" fmla="*/ 47852 h 57282"/>
                <a:gd name="connsiteX17" fmla="*/ 23783 w 39215"/>
                <a:gd name="connsiteY17" fmla="*/ 2132 h 57282"/>
                <a:gd name="connsiteX18" fmla="*/ 26641 w 39215"/>
                <a:gd name="connsiteY18" fmla="*/ 37 h 57282"/>
                <a:gd name="connsiteX19" fmla="*/ 29593 w 39215"/>
                <a:gd name="connsiteY19" fmla="*/ 1466 h 57282"/>
                <a:gd name="connsiteX20" fmla="*/ 25974 w 39215"/>
                <a:gd name="connsiteY20" fmla="*/ 12800 h 57282"/>
                <a:gd name="connsiteX21" fmla="*/ 16449 w 39215"/>
                <a:gd name="connsiteY21" fmla="*/ 31850 h 57282"/>
                <a:gd name="connsiteX22" fmla="*/ 29308 w 39215"/>
                <a:gd name="connsiteY22" fmla="*/ 31850 h 5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215" h="57282">
                  <a:moveTo>
                    <a:pt x="29593" y="1466"/>
                  </a:moveTo>
                  <a:cubicBezTo>
                    <a:pt x="29625" y="1782"/>
                    <a:pt x="29625" y="2101"/>
                    <a:pt x="29593" y="2418"/>
                  </a:cubicBezTo>
                  <a:cubicBezTo>
                    <a:pt x="30165" y="4418"/>
                    <a:pt x="33403" y="21468"/>
                    <a:pt x="39118" y="53377"/>
                  </a:cubicBezTo>
                  <a:cubicBezTo>
                    <a:pt x="39165" y="53629"/>
                    <a:pt x="39165" y="53887"/>
                    <a:pt x="39118" y="54139"/>
                  </a:cubicBezTo>
                  <a:cubicBezTo>
                    <a:pt x="39247" y="54639"/>
                    <a:pt x="39247" y="55163"/>
                    <a:pt x="39118" y="55663"/>
                  </a:cubicBezTo>
                  <a:cubicBezTo>
                    <a:pt x="38632" y="56584"/>
                    <a:pt x="37683" y="57168"/>
                    <a:pt x="36642" y="57187"/>
                  </a:cubicBezTo>
                  <a:lnTo>
                    <a:pt x="36166" y="57187"/>
                  </a:lnTo>
                  <a:cubicBezTo>
                    <a:pt x="35072" y="57037"/>
                    <a:pt x="34174" y="56250"/>
                    <a:pt x="33879" y="55187"/>
                  </a:cubicBezTo>
                  <a:lnTo>
                    <a:pt x="30641" y="38232"/>
                  </a:lnTo>
                  <a:lnTo>
                    <a:pt x="13782" y="38232"/>
                  </a:lnTo>
                  <a:lnTo>
                    <a:pt x="5590" y="55187"/>
                  </a:lnTo>
                  <a:cubicBezTo>
                    <a:pt x="5632" y="55375"/>
                    <a:pt x="5632" y="55570"/>
                    <a:pt x="5590" y="55758"/>
                  </a:cubicBezTo>
                  <a:cubicBezTo>
                    <a:pt x="4984" y="56604"/>
                    <a:pt x="4051" y="57157"/>
                    <a:pt x="3019" y="57282"/>
                  </a:cubicBezTo>
                  <a:cubicBezTo>
                    <a:pt x="2429" y="57283"/>
                    <a:pt x="1858" y="57081"/>
                    <a:pt x="1399" y="56711"/>
                  </a:cubicBezTo>
                  <a:cubicBezTo>
                    <a:pt x="520" y="56206"/>
                    <a:pt x="3" y="55246"/>
                    <a:pt x="66" y="54234"/>
                  </a:cubicBezTo>
                  <a:cubicBezTo>
                    <a:pt x="-22" y="53955"/>
                    <a:pt x="-22" y="53656"/>
                    <a:pt x="66" y="53377"/>
                  </a:cubicBezTo>
                  <a:lnTo>
                    <a:pt x="2542" y="47852"/>
                  </a:lnTo>
                  <a:cubicBezTo>
                    <a:pt x="14353" y="22040"/>
                    <a:pt x="21592" y="6800"/>
                    <a:pt x="23783" y="2132"/>
                  </a:cubicBezTo>
                  <a:cubicBezTo>
                    <a:pt x="24235" y="928"/>
                    <a:pt x="25356" y="106"/>
                    <a:pt x="26641" y="37"/>
                  </a:cubicBezTo>
                  <a:cubicBezTo>
                    <a:pt x="27827" y="-155"/>
                    <a:pt x="29008" y="416"/>
                    <a:pt x="29593" y="1466"/>
                  </a:cubicBezTo>
                  <a:close/>
                  <a:moveTo>
                    <a:pt x="25974" y="12800"/>
                  </a:moveTo>
                  <a:lnTo>
                    <a:pt x="16449" y="31850"/>
                  </a:lnTo>
                  <a:lnTo>
                    <a:pt x="29308" y="3185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7B4552B-CD79-442D-B65D-B89993AD9B3F}"/>
                </a:ext>
              </a:extLst>
            </p:cNvPr>
            <p:cNvSpPr/>
            <p:nvPr/>
          </p:nvSpPr>
          <p:spPr>
            <a:xfrm>
              <a:off x="8340851" y="5897382"/>
              <a:ext cx="30888" cy="57444"/>
            </a:xfrm>
            <a:custGeom>
              <a:avLst/>
              <a:gdLst>
                <a:gd name="connsiteX0" fmla="*/ 27908 w 30888"/>
                <a:gd name="connsiteY0" fmla="*/ 57444 h 57444"/>
                <a:gd name="connsiteX1" fmla="*/ 3048 w 30888"/>
                <a:gd name="connsiteY1" fmla="*/ 57444 h 57444"/>
                <a:gd name="connsiteX2" fmla="*/ 1429 w 30888"/>
                <a:gd name="connsiteY2" fmla="*/ 56873 h 57444"/>
                <a:gd name="connsiteX3" fmla="*/ 0 w 30888"/>
                <a:gd name="connsiteY3" fmla="*/ 53825 h 57444"/>
                <a:gd name="connsiteX4" fmla="*/ 0 w 30888"/>
                <a:gd name="connsiteY4" fmla="*/ 53825 h 57444"/>
                <a:gd name="connsiteX5" fmla="*/ 6858 w 30888"/>
                <a:gd name="connsiteY5" fmla="*/ 3057 h 57444"/>
                <a:gd name="connsiteX6" fmla="*/ 6858 w 30888"/>
                <a:gd name="connsiteY6" fmla="*/ 1914 h 57444"/>
                <a:gd name="connsiteX7" fmla="*/ 9525 w 30888"/>
                <a:gd name="connsiteY7" fmla="*/ 104 h 57444"/>
                <a:gd name="connsiteX8" fmla="*/ 10858 w 30888"/>
                <a:gd name="connsiteY8" fmla="*/ 104 h 57444"/>
                <a:gd name="connsiteX9" fmla="*/ 12383 w 30888"/>
                <a:gd name="connsiteY9" fmla="*/ 2676 h 57444"/>
                <a:gd name="connsiteX10" fmla="*/ 10763 w 30888"/>
                <a:gd name="connsiteY10" fmla="*/ 16582 h 57444"/>
                <a:gd name="connsiteX11" fmla="*/ 6287 w 30888"/>
                <a:gd name="connsiteY11" fmla="*/ 50967 h 57444"/>
                <a:gd name="connsiteX12" fmla="*/ 27337 w 30888"/>
                <a:gd name="connsiteY12" fmla="*/ 50967 h 57444"/>
                <a:gd name="connsiteX13" fmla="*/ 28956 w 30888"/>
                <a:gd name="connsiteY13" fmla="*/ 50967 h 57444"/>
                <a:gd name="connsiteX14" fmla="*/ 30861 w 30888"/>
                <a:gd name="connsiteY14" fmla="*/ 53730 h 57444"/>
                <a:gd name="connsiteX15" fmla="*/ 30861 w 30888"/>
                <a:gd name="connsiteY15" fmla="*/ 54682 h 57444"/>
                <a:gd name="connsiteX16" fmla="*/ 27908 w 30888"/>
                <a:gd name="connsiteY16" fmla="*/ 57445 h 5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88" h="57444">
                  <a:moveTo>
                    <a:pt x="27908" y="57444"/>
                  </a:moveTo>
                  <a:lnTo>
                    <a:pt x="3048" y="57444"/>
                  </a:lnTo>
                  <a:cubicBezTo>
                    <a:pt x="2459" y="57445"/>
                    <a:pt x="1887" y="57243"/>
                    <a:pt x="1429" y="56873"/>
                  </a:cubicBezTo>
                  <a:cubicBezTo>
                    <a:pt x="667" y="56397"/>
                    <a:pt x="286" y="55349"/>
                    <a:pt x="0" y="53825"/>
                  </a:cubicBezTo>
                  <a:lnTo>
                    <a:pt x="0" y="53825"/>
                  </a:lnTo>
                  <a:cubicBezTo>
                    <a:pt x="0" y="52745"/>
                    <a:pt x="2286" y="35823"/>
                    <a:pt x="6858" y="3057"/>
                  </a:cubicBezTo>
                  <a:cubicBezTo>
                    <a:pt x="6812" y="2677"/>
                    <a:pt x="6812" y="2293"/>
                    <a:pt x="6858" y="1914"/>
                  </a:cubicBezTo>
                  <a:cubicBezTo>
                    <a:pt x="7241" y="781"/>
                    <a:pt x="8331" y="41"/>
                    <a:pt x="9525" y="104"/>
                  </a:cubicBezTo>
                  <a:cubicBezTo>
                    <a:pt x="9959" y="-35"/>
                    <a:pt x="10425" y="-35"/>
                    <a:pt x="10858" y="104"/>
                  </a:cubicBezTo>
                  <a:cubicBezTo>
                    <a:pt x="11844" y="569"/>
                    <a:pt x="12448" y="1588"/>
                    <a:pt x="12383" y="2676"/>
                  </a:cubicBezTo>
                  <a:cubicBezTo>
                    <a:pt x="12383" y="4962"/>
                    <a:pt x="11621" y="9534"/>
                    <a:pt x="10763" y="16582"/>
                  </a:cubicBezTo>
                  <a:cubicBezTo>
                    <a:pt x="7906" y="38299"/>
                    <a:pt x="6382" y="49729"/>
                    <a:pt x="6287" y="50967"/>
                  </a:cubicBezTo>
                  <a:lnTo>
                    <a:pt x="27337" y="50967"/>
                  </a:lnTo>
                  <a:cubicBezTo>
                    <a:pt x="27872" y="50869"/>
                    <a:pt x="28421" y="50869"/>
                    <a:pt x="28956" y="50967"/>
                  </a:cubicBezTo>
                  <a:cubicBezTo>
                    <a:pt x="30142" y="51353"/>
                    <a:pt x="30922" y="52485"/>
                    <a:pt x="30861" y="53730"/>
                  </a:cubicBezTo>
                  <a:cubicBezTo>
                    <a:pt x="30897" y="54046"/>
                    <a:pt x="30897" y="54366"/>
                    <a:pt x="30861" y="54682"/>
                  </a:cubicBezTo>
                  <a:cubicBezTo>
                    <a:pt x="30582" y="56147"/>
                    <a:pt x="29388" y="57264"/>
                    <a:pt x="27908" y="574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CF904D24-59E5-4CDD-B0D6-A637B64F8692}"/>
                </a:ext>
              </a:extLst>
            </p:cNvPr>
            <p:cNvSpPr/>
            <p:nvPr/>
          </p:nvSpPr>
          <p:spPr>
            <a:xfrm>
              <a:off x="8373147" y="5897671"/>
              <a:ext cx="39112" cy="57250"/>
            </a:xfrm>
            <a:custGeom>
              <a:avLst/>
              <a:gdLst>
                <a:gd name="connsiteX0" fmla="*/ 29522 w 39112"/>
                <a:gd name="connsiteY0" fmla="*/ 1434 h 57250"/>
                <a:gd name="connsiteX1" fmla="*/ 29522 w 39112"/>
                <a:gd name="connsiteY1" fmla="*/ 2386 h 57250"/>
                <a:gd name="connsiteX2" fmla="*/ 39047 w 39112"/>
                <a:gd name="connsiteY2" fmla="*/ 53345 h 57250"/>
                <a:gd name="connsiteX3" fmla="*/ 39047 w 39112"/>
                <a:gd name="connsiteY3" fmla="*/ 54107 h 57250"/>
                <a:gd name="connsiteX4" fmla="*/ 39047 w 39112"/>
                <a:gd name="connsiteY4" fmla="*/ 55631 h 57250"/>
                <a:gd name="connsiteX5" fmla="*/ 36571 w 39112"/>
                <a:gd name="connsiteY5" fmla="*/ 57155 h 57250"/>
                <a:gd name="connsiteX6" fmla="*/ 36094 w 39112"/>
                <a:gd name="connsiteY6" fmla="*/ 57155 h 57250"/>
                <a:gd name="connsiteX7" fmla="*/ 33808 w 39112"/>
                <a:gd name="connsiteY7" fmla="*/ 55155 h 57250"/>
                <a:gd name="connsiteX8" fmla="*/ 30570 w 39112"/>
                <a:gd name="connsiteY8" fmla="*/ 38200 h 57250"/>
                <a:gd name="connsiteX9" fmla="*/ 13615 w 39112"/>
                <a:gd name="connsiteY9" fmla="*/ 38200 h 57250"/>
                <a:gd name="connsiteX10" fmla="*/ 5519 w 39112"/>
                <a:gd name="connsiteY10" fmla="*/ 55155 h 57250"/>
                <a:gd name="connsiteX11" fmla="*/ 5519 w 39112"/>
                <a:gd name="connsiteY11" fmla="*/ 55726 h 57250"/>
                <a:gd name="connsiteX12" fmla="*/ 2947 w 39112"/>
                <a:gd name="connsiteY12" fmla="*/ 57250 h 57250"/>
                <a:gd name="connsiteX13" fmla="*/ 1423 w 39112"/>
                <a:gd name="connsiteY13" fmla="*/ 56679 h 57250"/>
                <a:gd name="connsiteX14" fmla="*/ 185 w 39112"/>
                <a:gd name="connsiteY14" fmla="*/ 53345 h 57250"/>
                <a:gd name="connsiteX15" fmla="*/ 2757 w 39112"/>
                <a:gd name="connsiteY15" fmla="*/ 47821 h 57250"/>
                <a:gd name="connsiteX16" fmla="*/ 23902 w 39112"/>
                <a:gd name="connsiteY16" fmla="*/ 2101 h 57250"/>
                <a:gd name="connsiteX17" fmla="*/ 26760 w 39112"/>
                <a:gd name="connsiteY17" fmla="*/ 5 h 57250"/>
                <a:gd name="connsiteX18" fmla="*/ 29522 w 39112"/>
                <a:gd name="connsiteY18" fmla="*/ 1434 h 57250"/>
                <a:gd name="connsiteX19" fmla="*/ 25807 w 39112"/>
                <a:gd name="connsiteY19" fmla="*/ 12769 h 57250"/>
                <a:gd name="connsiteX20" fmla="*/ 16282 w 39112"/>
                <a:gd name="connsiteY20" fmla="*/ 31819 h 57250"/>
                <a:gd name="connsiteX21" fmla="*/ 29236 w 39112"/>
                <a:gd name="connsiteY21" fmla="*/ 31819 h 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12" h="57250">
                  <a:moveTo>
                    <a:pt x="29522" y="1434"/>
                  </a:moveTo>
                  <a:lnTo>
                    <a:pt x="29522" y="2386"/>
                  </a:lnTo>
                  <a:cubicBezTo>
                    <a:pt x="30094" y="4387"/>
                    <a:pt x="33332" y="21436"/>
                    <a:pt x="39047" y="53345"/>
                  </a:cubicBezTo>
                  <a:cubicBezTo>
                    <a:pt x="39090" y="53598"/>
                    <a:pt x="39090" y="53855"/>
                    <a:pt x="39047" y="54107"/>
                  </a:cubicBezTo>
                  <a:cubicBezTo>
                    <a:pt x="39134" y="54611"/>
                    <a:pt x="39134" y="55127"/>
                    <a:pt x="39047" y="55631"/>
                  </a:cubicBezTo>
                  <a:cubicBezTo>
                    <a:pt x="38546" y="56539"/>
                    <a:pt x="37606" y="57117"/>
                    <a:pt x="36571" y="57155"/>
                  </a:cubicBezTo>
                  <a:lnTo>
                    <a:pt x="36094" y="57155"/>
                  </a:lnTo>
                  <a:cubicBezTo>
                    <a:pt x="34990" y="57030"/>
                    <a:pt x="34079" y="56233"/>
                    <a:pt x="33808" y="55155"/>
                  </a:cubicBezTo>
                  <a:lnTo>
                    <a:pt x="30570" y="38200"/>
                  </a:lnTo>
                  <a:lnTo>
                    <a:pt x="13615" y="38200"/>
                  </a:lnTo>
                  <a:lnTo>
                    <a:pt x="5519" y="55155"/>
                  </a:lnTo>
                  <a:lnTo>
                    <a:pt x="5519" y="55726"/>
                  </a:lnTo>
                  <a:cubicBezTo>
                    <a:pt x="4940" y="56601"/>
                    <a:pt x="3993" y="57162"/>
                    <a:pt x="2947" y="57250"/>
                  </a:cubicBezTo>
                  <a:cubicBezTo>
                    <a:pt x="2388" y="57245"/>
                    <a:pt x="1848" y="57043"/>
                    <a:pt x="1423" y="56679"/>
                  </a:cubicBezTo>
                  <a:cubicBezTo>
                    <a:pt x="222" y="56045"/>
                    <a:pt x="-312" y="54610"/>
                    <a:pt x="185" y="53345"/>
                  </a:cubicBezTo>
                  <a:cubicBezTo>
                    <a:pt x="757" y="52202"/>
                    <a:pt x="1519" y="50297"/>
                    <a:pt x="2757" y="47821"/>
                  </a:cubicBezTo>
                  <a:cubicBezTo>
                    <a:pt x="14568" y="22040"/>
                    <a:pt x="21616" y="6800"/>
                    <a:pt x="23902" y="2101"/>
                  </a:cubicBezTo>
                  <a:cubicBezTo>
                    <a:pt x="24354" y="897"/>
                    <a:pt x="25476" y="74"/>
                    <a:pt x="26760" y="5"/>
                  </a:cubicBezTo>
                  <a:cubicBezTo>
                    <a:pt x="27873" y="-59"/>
                    <a:pt x="28932" y="489"/>
                    <a:pt x="29522" y="1434"/>
                  </a:cubicBezTo>
                  <a:close/>
                  <a:moveTo>
                    <a:pt x="25807" y="12769"/>
                  </a:moveTo>
                  <a:lnTo>
                    <a:pt x="16282" y="31819"/>
                  </a:lnTo>
                  <a:lnTo>
                    <a:pt x="29236" y="31819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E5AC521-07EE-4770-91FB-C7549D297D58}"/>
                </a:ext>
              </a:extLst>
            </p:cNvPr>
            <p:cNvSpPr/>
            <p:nvPr/>
          </p:nvSpPr>
          <p:spPr>
            <a:xfrm>
              <a:off x="8418383" y="5897700"/>
              <a:ext cx="42925" cy="57412"/>
            </a:xfrm>
            <a:custGeom>
              <a:avLst/>
              <a:gdLst>
                <a:gd name="connsiteX0" fmla="*/ 23720 w 42925"/>
                <a:gd name="connsiteY0" fmla="*/ 30932 h 57412"/>
                <a:gd name="connsiteX1" fmla="*/ 28292 w 42925"/>
                <a:gd name="connsiteY1" fmla="*/ 43315 h 57412"/>
                <a:gd name="connsiteX2" fmla="*/ 32102 w 42925"/>
                <a:gd name="connsiteY2" fmla="*/ 54555 h 57412"/>
                <a:gd name="connsiteX3" fmla="*/ 31625 w 42925"/>
                <a:gd name="connsiteY3" fmla="*/ 55983 h 57412"/>
                <a:gd name="connsiteX4" fmla="*/ 29149 w 42925"/>
                <a:gd name="connsiteY4" fmla="*/ 57412 h 57412"/>
                <a:gd name="connsiteX5" fmla="*/ 26673 w 42925"/>
                <a:gd name="connsiteY5" fmla="*/ 55412 h 57412"/>
                <a:gd name="connsiteX6" fmla="*/ 26196 w 42925"/>
                <a:gd name="connsiteY6" fmla="*/ 54078 h 57412"/>
                <a:gd name="connsiteX7" fmla="*/ 19624 w 42925"/>
                <a:gd name="connsiteY7" fmla="*/ 36647 h 57412"/>
                <a:gd name="connsiteX8" fmla="*/ 5527 w 42925"/>
                <a:gd name="connsiteY8" fmla="*/ 55697 h 57412"/>
                <a:gd name="connsiteX9" fmla="*/ 2955 w 42925"/>
                <a:gd name="connsiteY9" fmla="*/ 57317 h 57412"/>
                <a:gd name="connsiteX10" fmla="*/ 1431 w 42925"/>
                <a:gd name="connsiteY10" fmla="*/ 56841 h 57412"/>
                <a:gd name="connsiteX11" fmla="*/ 2 w 42925"/>
                <a:gd name="connsiteY11" fmla="*/ 54364 h 57412"/>
                <a:gd name="connsiteX12" fmla="*/ 3 w 42925"/>
                <a:gd name="connsiteY12" fmla="*/ 53792 h 57412"/>
                <a:gd name="connsiteX13" fmla="*/ 1527 w 42925"/>
                <a:gd name="connsiteY13" fmla="*/ 51411 h 57412"/>
                <a:gd name="connsiteX14" fmla="*/ 17052 w 42925"/>
                <a:gd name="connsiteY14" fmla="*/ 29694 h 57412"/>
                <a:gd name="connsiteX15" fmla="*/ 15338 w 42925"/>
                <a:gd name="connsiteY15" fmla="*/ 25027 h 57412"/>
                <a:gd name="connsiteX16" fmla="*/ 7432 w 42925"/>
                <a:gd name="connsiteY16" fmla="*/ 3024 h 57412"/>
                <a:gd name="connsiteX17" fmla="*/ 7432 w 42925"/>
                <a:gd name="connsiteY17" fmla="*/ 1596 h 57412"/>
                <a:gd name="connsiteX18" fmla="*/ 9813 w 42925"/>
                <a:gd name="connsiteY18" fmla="*/ 72 h 57412"/>
                <a:gd name="connsiteX19" fmla="*/ 12671 w 42925"/>
                <a:gd name="connsiteY19" fmla="*/ 1691 h 57412"/>
                <a:gd name="connsiteX20" fmla="*/ 20862 w 42925"/>
                <a:gd name="connsiteY20" fmla="*/ 24074 h 57412"/>
                <a:gd name="connsiteX21" fmla="*/ 37436 w 42925"/>
                <a:gd name="connsiteY21" fmla="*/ 1500 h 57412"/>
                <a:gd name="connsiteX22" fmla="*/ 40103 w 42925"/>
                <a:gd name="connsiteY22" fmla="*/ 72 h 57412"/>
                <a:gd name="connsiteX23" fmla="*/ 41436 w 42925"/>
                <a:gd name="connsiteY23" fmla="*/ 72 h 57412"/>
                <a:gd name="connsiteX24" fmla="*/ 42865 w 42925"/>
                <a:gd name="connsiteY24" fmla="*/ 2738 h 57412"/>
                <a:gd name="connsiteX25" fmla="*/ 42865 w 42925"/>
                <a:gd name="connsiteY25" fmla="*/ 4072 h 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925" h="57412">
                  <a:moveTo>
                    <a:pt x="23720" y="30932"/>
                  </a:moveTo>
                  <a:cubicBezTo>
                    <a:pt x="25720" y="36266"/>
                    <a:pt x="27149" y="40457"/>
                    <a:pt x="28292" y="43315"/>
                  </a:cubicBezTo>
                  <a:cubicBezTo>
                    <a:pt x="30768" y="50363"/>
                    <a:pt x="32102" y="54078"/>
                    <a:pt x="32102" y="54555"/>
                  </a:cubicBezTo>
                  <a:cubicBezTo>
                    <a:pt x="32074" y="55065"/>
                    <a:pt x="31909" y="55558"/>
                    <a:pt x="31625" y="55983"/>
                  </a:cubicBezTo>
                  <a:cubicBezTo>
                    <a:pt x="31130" y="56883"/>
                    <a:pt x="30176" y="57433"/>
                    <a:pt x="29149" y="57412"/>
                  </a:cubicBezTo>
                  <a:cubicBezTo>
                    <a:pt x="28004" y="57285"/>
                    <a:pt x="27037" y="56504"/>
                    <a:pt x="26673" y="55412"/>
                  </a:cubicBezTo>
                  <a:cubicBezTo>
                    <a:pt x="26672" y="54840"/>
                    <a:pt x="26672" y="54459"/>
                    <a:pt x="26196" y="54078"/>
                  </a:cubicBezTo>
                  <a:cubicBezTo>
                    <a:pt x="24863" y="51030"/>
                    <a:pt x="22672" y="45220"/>
                    <a:pt x="19624" y="36647"/>
                  </a:cubicBezTo>
                  <a:lnTo>
                    <a:pt x="5527" y="55697"/>
                  </a:lnTo>
                  <a:cubicBezTo>
                    <a:pt x="4958" y="56598"/>
                    <a:pt x="4013" y="57193"/>
                    <a:pt x="2955" y="57317"/>
                  </a:cubicBezTo>
                  <a:cubicBezTo>
                    <a:pt x="2412" y="57306"/>
                    <a:pt x="1884" y="57141"/>
                    <a:pt x="1431" y="56841"/>
                  </a:cubicBezTo>
                  <a:cubicBezTo>
                    <a:pt x="515" y="56362"/>
                    <a:pt x="-41" y="55397"/>
                    <a:pt x="2" y="54364"/>
                  </a:cubicBezTo>
                  <a:lnTo>
                    <a:pt x="3" y="53792"/>
                  </a:lnTo>
                  <a:cubicBezTo>
                    <a:pt x="340" y="52901"/>
                    <a:pt x="859" y="52090"/>
                    <a:pt x="1527" y="51411"/>
                  </a:cubicBezTo>
                  <a:cubicBezTo>
                    <a:pt x="6194" y="45315"/>
                    <a:pt x="11051" y="38076"/>
                    <a:pt x="17052" y="29694"/>
                  </a:cubicBezTo>
                  <a:cubicBezTo>
                    <a:pt x="16481" y="27980"/>
                    <a:pt x="15909" y="26456"/>
                    <a:pt x="15338" y="25027"/>
                  </a:cubicBezTo>
                  <a:cubicBezTo>
                    <a:pt x="10099" y="10835"/>
                    <a:pt x="7432" y="3500"/>
                    <a:pt x="7432" y="3024"/>
                  </a:cubicBezTo>
                  <a:cubicBezTo>
                    <a:pt x="7335" y="2553"/>
                    <a:pt x="7335" y="2067"/>
                    <a:pt x="7432" y="1596"/>
                  </a:cubicBezTo>
                  <a:cubicBezTo>
                    <a:pt x="7850" y="658"/>
                    <a:pt x="8786" y="58"/>
                    <a:pt x="9813" y="72"/>
                  </a:cubicBezTo>
                  <a:cubicBezTo>
                    <a:pt x="11000" y="8"/>
                    <a:pt x="12115" y="640"/>
                    <a:pt x="12671" y="1691"/>
                  </a:cubicBezTo>
                  <a:lnTo>
                    <a:pt x="20862" y="24074"/>
                  </a:lnTo>
                  <a:lnTo>
                    <a:pt x="37436" y="1500"/>
                  </a:lnTo>
                  <a:cubicBezTo>
                    <a:pt x="38082" y="667"/>
                    <a:pt x="39051" y="148"/>
                    <a:pt x="40103" y="72"/>
                  </a:cubicBezTo>
                  <a:cubicBezTo>
                    <a:pt x="40542" y="-24"/>
                    <a:pt x="40997" y="-24"/>
                    <a:pt x="41436" y="72"/>
                  </a:cubicBezTo>
                  <a:cubicBezTo>
                    <a:pt x="42383" y="615"/>
                    <a:pt x="42937" y="1650"/>
                    <a:pt x="42865" y="2738"/>
                  </a:cubicBezTo>
                  <a:cubicBezTo>
                    <a:pt x="42945" y="3179"/>
                    <a:pt x="42945" y="3631"/>
                    <a:pt x="42865" y="407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E314FFC-68F4-4CD8-89D3-A43649FF1816}"/>
                </a:ext>
              </a:extLst>
            </p:cNvPr>
            <p:cNvSpPr/>
            <p:nvPr/>
          </p:nvSpPr>
          <p:spPr>
            <a:xfrm>
              <a:off x="8461151" y="5897002"/>
              <a:ext cx="45340" cy="76985"/>
            </a:xfrm>
            <a:custGeom>
              <a:avLst/>
              <a:gdLst>
                <a:gd name="connsiteX0" fmla="*/ 42388 w 45340"/>
                <a:gd name="connsiteY0" fmla="*/ 770 h 76985"/>
                <a:gd name="connsiteX1" fmla="*/ 43721 w 45340"/>
                <a:gd name="connsiteY1" fmla="*/ 770 h 76985"/>
                <a:gd name="connsiteX2" fmla="*/ 45340 w 45340"/>
                <a:gd name="connsiteY2" fmla="*/ 3341 h 76985"/>
                <a:gd name="connsiteX3" fmla="*/ 38578 w 45340"/>
                <a:gd name="connsiteY3" fmla="*/ 55348 h 76985"/>
                <a:gd name="connsiteX4" fmla="*/ 33244 w 45340"/>
                <a:gd name="connsiteY4" fmla="*/ 68873 h 76985"/>
                <a:gd name="connsiteX5" fmla="*/ 16861 w 45340"/>
                <a:gd name="connsiteY5" fmla="*/ 76970 h 76985"/>
                <a:gd name="connsiteX6" fmla="*/ 8860 w 45340"/>
                <a:gd name="connsiteY6" fmla="*/ 74874 h 76985"/>
                <a:gd name="connsiteX7" fmla="*/ 97 w 45340"/>
                <a:gd name="connsiteY7" fmla="*/ 67159 h 76985"/>
                <a:gd name="connsiteX8" fmla="*/ 97 w 45340"/>
                <a:gd name="connsiteY8" fmla="*/ 65730 h 76985"/>
                <a:gd name="connsiteX9" fmla="*/ 97 w 45340"/>
                <a:gd name="connsiteY9" fmla="*/ 64206 h 76985"/>
                <a:gd name="connsiteX10" fmla="*/ 4031 w 45340"/>
                <a:gd name="connsiteY10" fmla="*/ 63283 h 76985"/>
                <a:gd name="connsiteX11" fmla="*/ 4955 w 45340"/>
                <a:gd name="connsiteY11" fmla="*/ 64206 h 76985"/>
                <a:gd name="connsiteX12" fmla="*/ 17623 w 45340"/>
                <a:gd name="connsiteY12" fmla="*/ 71445 h 76985"/>
                <a:gd name="connsiteX13" fmla="*/ 27148 w 45340"/>
                <a:gd name="connsiteY13" fmla="*/ 66397 h 76985"/>
                <a:gd name="connsiteX14" fmla="*/ 32672 w 45340"/>
                <a:gd name="connsiteY14" fmla="*/ 50871 h 76985"/>
                <a:gd name="connsiteX15" fmla="*/ 28958 w 45340"/>
                <a:gd name="connsiteY15" fmla="*/ 54681 h 76985"/>
                <a:gd name="connsiteX16" fmla="*/ 20100 w 45340"/>
                <a:gd name="connsiteY16" fmla="*/ 57634 h 76985"/>
                <a:gd name="connsiteX17" fmla="*/ 18385 w 45340"/>
                <a:gd name="connsiteY17" fmla="*/ 57634 h 76985"/>
                <a:gd name="connsiteX18" fmla="*/ 8860 w 45340"/>
                <a:gd name="connsiteY18" fmla="*/ 50871 h 76985"/>
                <a:gd name="connsiteX19" fmla="*/ 4669 w 45340"/>
                <a:gd name="connsiteY19" fmla="*/ 34298 h 76985"/>
                <a:gd name="connsiteX20" fmla="*/ 4669 w 45340"/>
                <a:gd name="connsiteY20" fmla="*/ 24772 h 76985"/>
                <a:gd name="connsiteX21" fmla="*/ 8003 w 45340"/>
                <a:gd name="connsiteY21" fmla="*/ 3341 h 76985"/>
                <a:gd name="connsiteX22" fmla="*/ 8003 w 45340"/>
                <a:gd name="connsiteY22" fmla="*/ 2484 h 76985"/>
                <a:gd name="connsiteX23" fmla="*/ 10574 w 45340"/>
                <a:gd name="connsiteY23" fmla="*/ 484 h 76985"/>
                <a:gd name="connsiteX24" fmla="*/ 12098 w 45340"/>
                <a:gd name="connsiteY24" fmla="*/ 484 h 76985"/>
                <a:gd name="connsiteX25" fmla="*/ 13527 w 45340"/>
                <a:gd name="connsiteY25" fmla="*/ 2865 h 76985"/>
                <a:gd name="connsiteX26" fmla="*/ 12193 w 45340"/>
                <a:gd name="connsiteY26" fmla="*/ 14200 h 76985"/>
                <a:gd name="connsiteX27" fmla="*/ 10193 w 45340"/>
                <a:gd name="connsiteY27" fmla="*/ 31440 h 76985"/>
                <a:gd name="connsiteX28" fmla="*/ 12384 w 45340"/>
                <a:gd name="connsiteY28" fmla="*/ 44870 h 76985"/>
                <a:gd name="connsiteX29" fmla="*/ 19718 w 45340"/>
                <a:gd name="connsiteY29" fmla="*/ 50966 h 76985"/>
                <a:gd name="connsiteX30" fmla="*/ 20766 w 45340"/>
                <a:gd name="connsiteY30" fmla="*/ 50966 h 76985"/>
                <a:gd name="connsiteX31" fmla="*/ 28196 w 45340"/>
                <a:gd name="connsiteY31" fmla="*/ 44965 h 76985"/>
                <a:gd name="connsiteX32" fmla="*/ 34292 w 45340"/>
                <a:gd name="connsiteY32" fmla="*/ 31345 h 76985"/>
                <a:gd name="connsiteX33" fmla="*/ 38101 w 45340"/>
                <a:gd name="connsiteY33" fmla="*/ 2770 h 76985"/>
                <a:gd name="connsiteX34" fmla="*/ 38101 w 45340"/>
                <a:gd name="connsiteY34" fmla="*/ 1531 h 76985"/>
                <a:gd name="connsiteX35" fmla="*/ 41651 w 45340"/>
                <a:gd name="connsiteY35" fmla="*/ 255 h 76985"/>
                <a:gd name="connsiteX36" fmla="*/ 42388 w 45340"/>
                <a:gd name="connsiteY36" fmla="*/ 769 h 7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40" h="76985">
                  <a:moveTo>
                    <a:pt x="42388" y="770"/>
                  </a:moveTo>
                  <a:cubicBezTo>
                    <a:pt x="42828" y="680"/>
                    <a:pt x="43281" y="680"/>
                    <a:pt x="43721" y="770"/>
                  </a:cubicBezTo>
                  <a:cubicBezTo>
                    <a:pt x="44667" y="1292"/>
                    <a:pt x="45278" y="2263"/>
                    <a:pt x="45340" y="3341"/>
                  </a:cubicBezTo>
                  <a:cubicBezTo>
                    <a:pt x="41245" y="35440"/>
                    <a:pt x="39054" y="52776"/>
                    <a:pt x="38578" y="55348"/>
                  </a:cubicBezTo>
                  <a:cubicBezTo>
                    <a:pt x="37878" y="60210"/>
                    <a:pt x="36051" y="64842"/>
                    <a:pt x="33244" y="68873"/>
                  </a:cubicBezTo>
                  <a:cubicBezTo>
                    <a:pt x="29518" y="74186"/>
                    <a:pt x="23344" y="77237"/>
                    <a:pt x="16861" y="76970"/>
                  </a:cubicBezTo>
                  <a:cubicBezTo>
                    <a:pt x="14080" y="76815"/>
                    <a:pt x="11359" y="76102"/>
                    <a:pt x="8860" y="74874"/>
                  </a:cubicBezTo>
                  <a:cubicBezTo>
                    <a:pt x="5170" y="73335"/>
                    <a:pt x="2091" y="70623"/>
                    <a:pt x="97" y="67159"/>
                  </a:cubicBezTo>
                  <a:cubicBezTo>
                    <a:pt x="7" y="66687"/>
                    <a:pt x="7" y="66202"/>
                    <a:pt x="97" y="65730"/>
                  </a:cubicBezTo>
                  <a:cubicBezTo>
                    <a:pt x="-32" y="65230"/>
                    <a:pt x="-32" y="64706"/>
                    <a:pt x="97" y="64206"/>
                  </a:cubicBezTo>
                  <a:cubicBezTo>
                    <a:pt x="928" y="62865"/>
                    <a:pt x="2690" y="62451"/>
                    <a:pt x="4031" y="63283"/>
                  </a:cubicBezTo>
                  <a:cubicBezTo>
                    <a:pt x="4406" y="63515"/>
                    <a:pt x="4722" y="63831"/>
                    <a:pt x="4955" y="64206"/>
                  </a:cubicBezTo>
                  <a:cubicBezTo>
                    <a:pt x="7768" y="68516"/>
                    <a:pt x="12482" y="71210"/>
                    <a:pt x="17623" y="71445"/>
                  </a:cubicBezTo>
                  <a:cubicBezTo>
                    <a:pt x="21391" y="71265"/>
                    <a:pt x="24883" y="69414"/>
                    <a:pt x="27148" y="66397"/>
                  </a:cubicBezTo>
                  <a:cubicBezTo>
                    <a:pt x="30532" y="61907"/>
                    <a:pt x="32460" y="56489"/>
                    <a:pt x="32672" y="50871"/>
                  </a:cubicBezTo>
                  <a:cubicBezTo>
                    <a:pt x="31687" y="52366"/>
                    <a:pt x="30427" y="53658"/>
                    <a:pt x="28958" y="54681"/>
                  </a:cubicBezTo>
                  <a:cubicBezTo>
                    <a:pt x="26416" y="56623"/>
                    <a:pt x="23298" y="57662"/>
                    <a:pt x="20100" y="57634"/>
                  </a:cubicBezTo>
                  <a:lnTo>
                    <a:pt x="18385" y="57634"/>
                  </a:lnTo>
                  <a:cubicBezTo>
                    <a:pt x="14350" y="56938"/>
                    <a:pt x="10847" y="54451"/>
                    <a:pt x="8860" y="50871"/>
                  </a:cubicBezTo>
                  <a:cubicBezTo>
                    <a:pt x="5925" y="45853"/>
                    <a:pt x="4472" y="40107"/>
                    <a:pt x="4669" y="34298"/>
                  </a:cubicBezTo>
                  <a:cubicBezTo>
                    <a:pt x="4669" y="31345"/>
                    <a:pt x="4669" y="28202"/>
                    <a:pt x="4669" y="24772"/>
                  </a:cubicBezTo>
                  <a:cubicBezTo>
                    <a:pt x="5392" y="17574"/>
                    <a:pt x="6505" y="10419"/>
                    <a:pt x="8003" y="3341"/>
                  </a:cubicBezTo>
                  <a:cubicBezTo>
                    <a:pt x="7921" y="3061"/>
                    <a:pt x="7921" y="2764"/>
                    <a:pt x="8003" y="2484"/>
                  </a:cubicBezTo>
                  <a:cubicBezTo>
                    <a:pt x="8274" y="1290"/>
                    <a:pt x="9350" y="453"/>
                    <a:pt x="10574" y="484"/>
                  </a:cubicBezTo>
                  <a:cubicBezTo>
                    <a:pt x="11072" y="341"/>
                    <a:pt x="11600" y="341"/>
                    <a:pt x="12098" y="484"/>
                  </a:cubicBezTo>
                  <a:cubicBezTo>
                    <a:pt x="12999" y="930"/>
                    <a:pt x="13557" y="1860"/>
                    <a:pt x="13527" y="2865"/>
                  </a:cubicBezTo>
                  <a:cubicBezTo>
                    <a:pt x="13527" y="4389"/>
                    <a:pt x="13051" y="8199"/>
                    <a:pt x="12193" y="14200"/>
                  </a:cubicBezTo>
                  <a:cubicBezTo>
                    <a:pt x="11200" y="19904"/>
                    <a:pt x="10532" y="25660"/>
                    <a:pt x="10193" y="31440"/>
                  </a:cubicBezTo>
                  <a:cubicBezTo>
                    <a:pt x="10046" y="36017"/>
                    <a:pt x="10790" y="40578"/>
                    <a:pt x="12384" y="44870"/>
                  </a:cubicBezTo>
                  <a:cubicBezTo>
                    <a:pt x="14098" y="48966"/>
                    <a:pt x="16575" y="50966"/>
                    <a:pt x="19718" y="50966"/>
                  </a:cubicBezTo>
                  <a:lnTo>
                    <a:pt x="20766" y="50966"/>
                  </a:lnTo>
                  <a:cubicBezTo>
                    <a:pt x="23886" y="49928"/>
                    <a:pt x="26524" y="47797"/>
                    <a:pt x="28196" y="44965"/>
                  </a:cubicBezTo>
                  <a:cubicBezTo>
                    <a:pt x="31152" y="40898"/>
                    <a:pt x="33228" y="36259"/>
                    <a:pt x="34292" y="31345"/>
                  </a:cubicBezTo>
                  <a:lnTo>
                    <a:pt x="38101" y="2770"/>
                  </a:lnTo>
                  <a:cubicBezTo>
                    <a:pt x="37977" y="2366"/>
                    <a:pt x="37977" y="1935"/>
                    <a:pt x="38101" y="1531"/>
                  </a:cubicBezTo>
                  <a:cubicBezTo>
                    <a:pt x="38729" y="199"/>
                    <a:pt x="40318" y="-373"/>
                    <a:pt x="41651" y="255"/>
                  </a:cubicBezTo>
                  <a:cubicBezTo>
                    <a:pt x="41924" y="383"/>
                    <a:pt x="42173" y="557"/>
                    <a:pt x="42388" y="76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C71CAEA-EFB7-42BD-A1C8-F69FED42D1A6}"/>
                </a:ext>
              </a:extLst>
            </p:cNvPr>
            <p:cNvSpPr/>
            <p:nvPr/>
          </p:nvSpPr>
          <p:spPr>
            <a:xfrm>
              <a:off x="8871870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2A53AB6-D14D-4B55-91BA-955CA788DDB4}"/>
                </a:ext>
              </a:extLst>
            </p:cNvPr>
            <p:cNvSpPr/>
            <p:nvPr/>
          </p:nvSpPr>
          <p:spPr>
            <a:xfrm>
              <a:off x="8198738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DECD5E8-3765-47E8-AFA5-A6438C92CCA2}"/>
                </a:ext>
              </a:extLst>
            </p:cNvPr>
            <p:cNvSpPr/>
            <p:nvPr/>
          </p:nvSpPr>
          <p:spPr>
            <a:xfrm>
              <a:off x="8886348" y="5850147"/>
              <a:ext cx="2952" cy="151257"/>
            </a:xfrm>
            <a:custGeom>
              <a:avLst/>
              <a:gdLst>
                <a:gd name="connsiteX0" fmla="*/ 1524 w 2952"/>
                <a:gd name="connsiteY0" fmla="*/ 151257 h 151257"/>
                <a:gd name="connsiteX1" fmla="*/ 0 w 2952"/>
                <a:gd name="connsiteY1" fmla="*/ 75629 h 151257"/>
                <a:gd name="connsiteX2" fmla="*/ 1524 w 2952"/>
                <a:gd name="connsiteY2" fmla="*/ 0 h 151257"/>
                <a:gd name="connsiteX3" fmla="*/ 2953 w 2952"/>
                <a:gd name="connsiteY3" fmla="*/ 75629 h 151257"/>
                <a:gd name="connsiteX4" fmla="*/ 1524 w 2952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2953" y="33814"/>
                    <a:pt x="2953" y="75629"/>
                  </a:cubicBezTo>
                  <a:cubicBezTo>
                    <a:pt x="2953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2BC58B3-8A75-4ECE-92A8-191F0281166F}"/>
                </a:ext>
              </a:extLst>
            </p:cNvPr>
            <p:cNvSpPr/>
            <p:nvPr/>
          </p:nvSpPr>
          <p:spPr>
            <a:xfrm>
              <a:off x="8185213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762" y="151257"/>
                    <a:pt x="0" y="117348"/>
                    <a:pt x="0" y="75629"/>
                  </a:cubicBezTo>
                  <a:cubicBezTo>
                    <a:pt x="0" y="33909"/>
                    <a:pt x="762" y="0"/>
                    <a:pt x="1524" y="0"/>
                  </a:cubicBezTo>
                  <a:cubicBezTo>
                    <a:pt x="2286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6FDB660-066F-4D04-B7BB-0DA79BB41620}"/>
                </a:ext>
              </a:extLst>
            </p:cNvPr>
            <p:cNvSpPr/>
            <p:nvPr/>
          </p:nvSpPr>
          <p:spPr>
            <a:xfrm>
              <a:off x="8583263" y="5874911"/>
              <a:ext cx="178308" cy="93059"/>
            </a:xfrm>
            <a:custGeom>
              <a:avLst/>
              <a:gdLst>
                <a:gd name="connsiteX0" fmla="*/ 90678 w 178308"/>
                <a:gd name="connsiteY0" fmla="*/ 191 h 93059"/>
                <a:gd name="connsiteX1" fmla="*/ 90678 w 178308"/>
                <a:gd name="connsiteY1" fmla="*/ 191 h 93059"/>
                <a:gd name="connsiteX2" fmla="*/ 177546 w 178308"/>
                <a:gd name="connsiteY2" fmla="*/ 70295 h 93059"/>
                <a:gd name="connsiteX3" fmla="*/ 178308 w 178308"/>
                <a:gd name="connsiteY3" fmla="*/ 70961 h 93059"/>
                <a:gd name="connsiteX4" fmla="*/ 177355 w 178308"/>
                <a:gd name="connsiteY4" fmla="*/ 70961 h 93059"/>
                <a:gd name="connsiteX5" fmla="*/ 165830 w 178308"/>
                <a:gd name="connsiteY5" fmla="*/ 74009 h 93059"/>
                <a:gd name="connsiteX6" fmla="*/ 92392 w 178308"/>
                <a:gd name="connsiteY6" fmla="*/ 93059 h 93059"/>
                <a:gd name="connsiteX7" fmla="*/ 92392 w 178308"/>
                <a:gd name="connsiteY7" fmla="*/ 93059 h 93059"/>
                <a:gd name="connsiteX8" fmla="*/ 25717 w 178308"/>
                <a:gd name="connsiteY8" fmla="*/ 64484 h 93059"/>
                <a:gd name="connsiteX9" fmla="*/ 6667 w 178308"/>
                <a:gd name="connsiteY9" fmla="*/ 56483 h 93059"/>
                <a:gd name="connsiteX10" fmla="*/ 1714 w 178308"/>
                <a:gd name="connsiteY10" fmla="*/ 54293 h 93059"/>
                <a:gd name="connsiteX11" fmla="*/ 476 w 178308"/>
                <a:gd name="connsiteY11" fmla="*/ 53721 h 93059"/>
                <a:gd name="connsiteX12" fmla="*/ 0 w 178308"/>
                <a:gd name="connsiteY12" fmla="*/ 53721 h 93059"/>
                <a:gd name="connsiteX13" fmla="*/ 476 w 178308"/>
                <a:gd name="connsiteY13" fmla="*/ 53721 h 93059"/>
                <a:gd name="connsiteX14" fmla="*/ 1810 w 178308"/>
                <a:gd name="connsiteY14" fmla="*/ 53721 h 93059"/>
                <a:gd name="connsiteX15" fmla="*/ 6763 w 178308"/>
                <a:gd name="connsiteY15" fmla="*/ 55817 h 93059"/>
                <a:gd name="connsiteX16" fmla="*/ 25813 w 178308"/>
                <a:gd name="connsiteY16" fmla="*/ 63627 h 93059"/>
                <a:gd name="connsiteX17" fmla="*/ 92488 w 178308"/>
                <a:gd name="connsiteY17" fmla="*/ 91535 h 93059"/>
                <a:gd name="connsiteX18" fmla="*/ 92488 w 178308"/>
                <a:gd name="connsiteY18" fmla="*/ 91535 h 93059"/>
                <a:gd name="connsiteX19" fmla="*/ 165830 w 178308"/>
                <a:gd name="connsiteY19" fmla="*/ 72485 h 93059"/>
                <a:gd name="connsiteX20" fmla="*/ 177451 w 178308"/>
                <a:gd name="connsiteY20" fmla="*/ 69437 h 93059"/>
                <a:gd name="connsiteX21" fmla="*/ 177451 w 178308"/>
                <a:gd name="connsiteY21" fmla="*/ 70295 h 93059"/>
                <a:gd name="connsiteX22" fmla="*/ 90678 w 178308"/>
                <a:gd name="connsiteY22" fmla="*/ 0 h 93059"/>
                <a:gd name="connsiteX23" fmla="*/ 90678 w 178308"/>
                <a:gd name="connsiteY23" fmla="*/ 0 h 93059"/>
                <a:gd name="connsiteX24" fmla="*/ 90678 w 178308"/>
                <a:gd name="connsiteY24" fmla="*/ 0 h 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308" h="93059">
                  <a:moveTo>
                    <a:pt x="90678" y="191"/>
                  </a:moveTo>
                  <a:lnTo>
                    <a:pt x="90678" y="191"/>
                  </a:lnTo>
                  <a:lnTo>
                    <a:pt x="177546" y="70295"/>
                  </a:lnTo>
                  <a:lnTo>
                    <a:pt x="178308" y="70961"/>
                  </a:lnTo>
                  <a:lnTo>
                    <a:pt x="177355" y="70961"/>
                  </a:lnTo>
                  <a:lnTo>
                    <a:pt x="165830" y="74009"/>
                  </a:lnTo>
                  <a:lnTo>
                    <a:pt x="92392" y="93059"/>
                  </a:lnTo>
                  <a:lnTo>
                    <a:pt x="92392" y="93059"/>
                  </a:lnTo>
                  <a:lnTo>
                    <a:pt x="25717" y="64484"/>
                  </a:lnTo>
                  <a:lnTo>
                    <a:pt x="6667" y="56483"/>
                  </a:lnTo>
                  <a:lnTo>
                    <a:pt x="1714" y="54293"/>
                  </a:lnTo>
                  <a:lnTo>
                    <a:pt x="476" y="53721"/>
                  </a:lnTo>
                  <a:lnTo>
                    <a:pt x="0" y="53721"/>
                  </a:lnTo>
                  <a:lnTo>
                    <a:pt x="476" y="53721"/>
                  </a:lnTo>
                  <a:lnTo>
                    <a:pt x="1810" y="53721"/>
                  </a:lnTo>
                  <a:lnTo>
                    <a:pt x="6763" y="55817"/>
                  </a:lnTo>
                  <a:lnTo>
                    <a:pt x="25813" y="63627"/>
                  </a:lnTo>
                  <a:lnTo>
                    <a:pt x="92488" y="91535"/>
                  </a:lnTo>
                  <a:lnTo>
                    <a:pt x="92488" y="91535"/>
                  </a:lnTo>
                  <a:lnTo>
                    <a:pt x="165830" y="72485"/>
                  </a:lnTo>
                  <a:lnTo>
                    <a:pt x="177451" y="69437"/>
                  </a:lnTo>
                  <a:lnTo>
                    <a:pt x="177451" y="70295"/>
                  </a:lnTo>
                  <a:lnTo>
                    <a:pt x="90678" y="0"/>
                  </a:lnTo>
                  <a:lnTo>
                    <a:pt x="90678" y="0"/>
                  </a:lnTo>
                  <a:lnTo>
                    <a:pt x="90678" y="0"/>
                  </a:ln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0A8A28D-0199-4CB1-80D8-CEAB0240673A}"/>
                </a:ext>
              </a:extLst>
            </p:cNvPr>
            <p:cNvSpPr/>
            <p:nvPr/>
          </p:nvSpPr>
          <p:spPr>
            <a:xfrm>
              <a:off x="8746521" y="5934062"/>
              <a:ext cx="18002" cy="18573"/>
            </a:xfrm>
            <a:custGeom>
              <a:avLst/>
              <a:gdLst>
                <a:gd name="connsiteX0" fmla="*/ 6382 w 18002"/>
                <a:gd name="connsiteY0" fmla="*/ 0 h 18573"/>
                <a:gd name="connsiteX1" fmla="*/ 11144 w 18002"/>
                <a:gd name="connsiteY1" fmla="*/ 4477 h 18573"/>
                <a:gd name="connsiteX2" fmla="*/ 17431 w 18002"/>
                <a:gd name="connsiteY2" fmla="*/ 3048 h 18573"/>
                <a:gd name="connsiteX3" fmla="*/ 14669 w 18002"/>
                <a:gd name="connsiteY3" fmla="*/ 8954 h 18573"/>
                <a:gd name="connsiteX4" fmla="*/ 18002 w 18002"/>
                <a:gd name="connsiteY4" fmla="*/ 14573 h 18573"/>
                <a:gd name="connsiteX5" fmla="*/ 11525 w 18002"/>
                <a:gd name="connsiteY5" fmla="*/ 13716 h 18573"/>
                <a:gd name="connsiteX6" fmla="*/ 7144 w 18002"/>
                <a:gd name="connsiteY6" fmla="*/ 18574 h 18573"/>
                <a:gd name="connsiteX7" fmla="*/ 6001 w 18002"/>
                <a:gd name="connsiteY7" fmla="*/ 12192 h 18573"/>
                <a:gd name="connsiteX8" fmla="*/ 0 w 18002"/>
                <a:gd name="connsiteY8" fmla="*/ 9525 h 18573"/>
                <a:gd name="connsiteX9" fmla="*/ 5715 w 18002"/>
                <a:gd name="connsiteY9" fmla="*/ 6477 h 18573"/>
                <a:gd name="connsiteX10" fmla="*/ 6382 w 18002"/>
                <a:gd name="connsiteY10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" h="18573">
                  <a:moveTo>
                    <a:pt x="6382" y="0"/>
                  </a:moveTo>
                  <a:lnTo>
                    <a:pt x="11144" y="4477"/>
                  </a:lnTo>
                  <a:lnTo>
                    <a:pt x="17431" y="3048"/>
                  </a:lnTo>
                  <a:lnTo>
                    <a:pt x="14669" y="8954"/>
                  </a:lnTo>
                  <a:lnTo>
                    <a:pt x="18002" y="14573"/>
                  </a:lnTo>
                  <a:lnTo>
                    <a:pt x="11525" y="13716"/>
                  </a:lnTo>
                  <a:lnTo>
                    <a:pt x="7144" y="18574"/>
                  </a:lnTo>
                  <a:lnTo>
                    <a:pt x="6001" y="12192"/>
                  </a:lnTo>
                  <a:lnTo>
                    <a:pt x="0" y="9525"/>
                  </a:lnTo>
                  <a:lnTo>
                    <a:pt x="5715" y="6477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24CCB5F-DE45-4FC3-8631-D949F70088F6}"/>
                </a:ext>
              </a:extLst>
            </p:cNvPr>
            <p:cNvSpPr/>
            <p:nvPr/>
          </p:nvSpPr>
          <p:spPr>
            <a:xfrm>
              <a:off x="8665749" y="5961684"/>
              <a:ext cx="11810" cy="12001"/>
            </a:xfrm>
            <a:custGeom>
              <a:avLst/>
              <a:gdLst>
                <a:gd name="connsiteX0" fmla="*/ 3715 w 11810"/>
                <a:gd name="connsiteY0" fmla="*/ 0 h 12001"/>
                <a:gd name="connsiteX1" fmla="*/ 6953 w 11810"/>
                <a:gd name="connsiteY1" fmla="*/ 2667 h 12001"/>
                <a:gd name="connsiteX2" fmla="*/ 11049 w 11810"/>
                <a:gd name="connsiteY2" fmla="*/ 1524 h 12001"/>
                <a:gd name="connsiteX3" fmla="*/ 9430 w 11810"/>
                <a:gd name="connsiteY3" fmla="*/ 5429 h 12001"/>
                <a:gd name="connsiteX4" fmla="*/ 11811 w 11810"/>
                <a:gd name="connsiteY4" fmla="*/ 8954 h 12001"/>
                <a:gd name="connsiteX5" fmla="*/ 7620 w 11810"/>
                <a:gd name="connsiteY5" fmla="*/ 8668 h 12001"/>
                <a:gd name="connsiteX6" fmla="*/ 4953 w 11810"/>
                <a:gd name="connsiteY6" fmla="*/ 12002 h 12001"/>
                <a:gd name="connsiteX7" fmla="*/ 4000 w 11810"/>
                <a:gd name="connsiteY7" fmla="*/ 7906 h 12001"/>
                <a:gd name="connsiteX8" fmla="*/ 0 w 11810"/>
                <a:gd name="connsiteY8" fmla="*/ 6477 h 12001"/>
                <a:gd name="connsiteX9" fmla="*/ 3620 w 11810"/>
                <a:gd name="connsiteY9" fmla="*/ 4191 h 12001"/>
                <a:gd name="connsiteX10" fmla="*/ 3715 w 11810"/>
                <a:gd name="connsiteY10" fmla="*/ 0 h 1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0" h="12001">
                  <a:moveTo>
                    <a:pt x="3715" y="0"/>
                  </a:moveTo>
                  <a:lnTo>
                    <a:pt x="6953" y="2667"/>
                  </a:lnTo>
                  <a:lnTo>
                    <a:pt x="11049" y="1524"/>
                  </a:lnTo>
                  <a:lnTo>
                    <a:pt x="9430" y="5429"/>
                  </a:lnTo>
                  <a:lnTo>
                    <a:pt x="11811" y="8954"/>
                  </a:lnTo>
                  <a:lnTo>
                    <a:pt x="7620" y="8668"/>
                  </a:lnTo>
                  <a:lnTo>
                    <a:pt x="4953" y="12002"/>
                  </a:lnTo>
                  <a:lnTo>
                    <a:pt x="4000" y="7906"/>
                  </a:lnTo>
                  <a:lnTo>
                    <a:pt x="0" y="6477"/>
                  </a:lnTo>
                  <a:lnTo>
                    <a:pt x="3620" y="4191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E6C388B-6EF3-43B7-9BB3-F885A10CA899}"/>
                </a:ext>
              </a:extLst>
            </p:cNvPr>
            <p:cNvSpPr/>
            <p:nvPr/>
          </p:nvSpPr>
          <p:spPr>
            <a:xfrm>
              <a:off x="8577357" y="592015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3 w 14477"/>
                <a:gd name="connsiteY1" fmla="*/ 4001 h 14668"/>
                <a:gd name="connsiteX2" fmla="*/ 8382 w 14477"/>
                <a:gd name="connsiteY2" fmla="*/ 0 h 14668"/>
                <a:gd name="connsiteX3" fmla="*/ 9620 w 14477"/>
                <a:gd name="connsiteY3" fmla="*/ 4953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10001 w 14477"/>
                <a:gd name="connsiteY6" fmla="*/ 14669 h 14668"/>
                <a:gd name="connsiteX7" fmla="*/ 6001 w 14477"/>
                <a:gd name="connsiteY7" fmla="*/ 11430 h 14668"/>
                <a:gd name="connsiteX8" fmla="*/ 1048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3" y="4001"/>
                  </a:lnTo>
                  <a:lnTo>
                    <a:pt x="8382" y="0"/>
                  </a:lnTo>
                  <a:lnTo>
                    <a:pt x="9620" y="4953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10001" y="14669"/>
                  </a:lnTo>
                  <a:lnTo>
                    <a:pt x="6001" y="11430"/>
                  </a:lnTo>
                  <a:lnTo>
                    <a:pt x="1048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830498B-17F4-4BCA-97E0-0B237ADAAFEE}"/>
                </a:ext>
              </a:extLst>
            </p:cNvPr>
            <p:cNvSpPr/>
            <p:nvPr/>
          </p:nvSpPr>
          <p:spPr>
            <a:xfrm>
              <a:off x="8791860" y="587243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4 w 14477"/>
                <a:gd name="connsiteY1" fmla="*/ 4096 h 14668"/>
                <a:gd name="connsiteX2" fmla="*/ 8382 w 14477"/>
                <a:gd name="connsiteY2" fmla="*/ 0 h 14668"/>
                <a:gd name="connsiteX3" fmla="*/ 9620 w 14477"/>
                <a:gd name="connsiteY3" fmla="*/ 5048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9906 w 14477"/>
                <a:gd name="connsiteY6" fmla="*/ 14669 h 14668"/>
                <a:gd name="connsiteX7" fmla="*/ 6001 w 14477"/>
                <a:gd name="connsiteY7" fmla="*/ 11430 h 14668"/>
                <a:gd name="connsiteX8" fmla="*/ 953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4" y="4096"/>
                  </a:lnTo>
                  <a:lnTo>
                    <a:pt x="8382" y="0"/>
                  </a:lnTo>
                  <a:lnTo>
                    <a:pt x="9620" y="5048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9906" y="14669"/>
                  </a:lnTo>
                  <a:lnTo>
                    <a:pt x="6001" y="11430"/>
                  </a:lnTo>
                  <a:lnTo>
                    <a:pt x="953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D47ABCD-3B5F-456B-9E6C-C4EA0E64C255}"/>
                </a:ext>
              </a:extLst>
            </p:cNvPr>
            <p:cNvSpPr/>
            <p:nvPr/>
          </p:nvSpPr>
          <p:spPr>
            <a:xfrm>
              <a:off x="8669750" y="5870340"/>
              <a:ext cx="9239" cy="9429"/>
            </a:xfrm>
            <a:custGeom>
              <a:avLst/>
              <a:gdLst>
                <a:gd name="connsiteX0" fmla="*/ 0 w 9239"/>
                <a:gd name="connsiteY0" fmla="*/ 2477 h 9429"/>
                <a:gd name="connsiteX1" fmla="*/ 3238 w 9239"/>
                <a:gd name="connsiteY1" fmla="*/ 2667 h 9429"/>
                <a:gd name="connsiteX2" fmla="*/ 5334 w 9239"/>
                <a:gd name="connsiteY2" fmla="*/ 0 h 9429"/>
                <a:gd name="connsiteX3" fmla="*/ 6096 w 9239"/>
                <a:gd name="connsiteY3" fmla="*/ 3238 h 9429"/>
                <a:gd name="connsiteX4" fmla="*/ 9239 w 9239"/>
                <a:gd name="connsiteY4" fmla="*/ 4381 h 9429"/>
                <a:gd name="connsiteX5" fmla="*/ 6477 w 9239"/>
                <a:gd name="connsiteY5" fmla="*/ 6191 h 9429"/>
                <a:gd name="connsiteX6" fmla="*/ 6287 w 9239"/>
                <a:gd name="connsiteY6" fmla="*/ 9430 h 9429"/>
                <a:gd name="connsiteX7" fmla="*/ 3810 w 9239"/>
                <a:gd name="connsiteY7" fmla="*/ 7334 h 9429"/>
                <a:gd name="connsiteX8" fmla="*/ 571 w 9239"/>
                <a:gd name="connsiteY8" fmla="*/ 8287 h 9429"/>
                <a:gd name="connsiteX9" fmla="*/ 1810 w 9239"/>
                <a:gd name="connsiteY9" fmla="*/ 5144 h 9429"/>
                <a:gd name="connsiteX10" fmla="*/ 0 w 9239"/>
                <a:gd name="connsiteY10" fmla="*/ 2477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39" h="9429">
                  <a:moveTo>
                    <a:pt x="0" y="2477"/>
                  </a:moveTo>
                  <a:lnTo>
                    <a:pt x="3238" y="2667"/>
                  </a:lnTo>
                  <a:lnTo>
                    <a:pt x="5334" y="0"/>
                  </a:lnTo>
                  <a:lnTo>
                    <a:pt x="6096" y="3238"/>
                  </a:lnTo>
                  <a:lnTo>
                    <a:pt x="9239" y="4381"/>
                  </a:lnTo>
                  <a:lnTo>
                    <a:pt x="6477" y="6191"/>
                  </a:lnTo>
                  <a:lnTo>
                    <a:pt x="6287" y="9430"/>
                  </a:lnTo>
                  <a:lnTo>
                    <a:pt x="3810" y="7334"/>
                  </a:lnTo>
                  <a:lnTo>
                    <a:pt x="571" y="8287"/>
                  </a:lnTo>
                  <a:lnTo>
                    <a:pt x="1810" y="5144"/>
                  </a:lnTo>
                  <a:lnTo>
                    <a:pt x="0" y="2477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2B05D84-F302-4EB5-A779-F96E2719AA32}"/>
                </a:ext>
              </a:extLst>
            </p:cNvPr>
            <p:cNvSpPr/>
            <p:nvPr/>
          </p:nvSpPr>
          <p:spPr>
            <a:xfrm>
              <a:off x="8673560" y="5874381"/>
              <a:ext cx="125539" cy="5388"/>
            </a:xfrm>
            <a:custGeom>
              <a:avLst/>
              <a:gdLst>
                <a:gd name="connsiteX0" fmla="*/ 125540 w 125539"/>
                <a:gd name="connsiteY0" fmla="*/ 5389 h 5388"/>
                <a:gd name="connsiteX1" fmla="*/ 62770 w 125539"/>
                <a:gd name="connsiteY1" fmla="*/ 3293 h 5388"/>
                <a:gd name="connsiteX2" fmla="*/ 0 w 125539"/>
                <a:gd name="connsiteY2" fmla="*/ 55 h 5388"/>
                <a:gd name="connsiteX3" fmla="*/ 62770 w 125539"/>
                <a:gd name="connsiteY3" fmla="*/ 2150 h 5388"/>
                <a:gd name="connsiteX4" fmla="*/ 125540 w 125539"/>
                <a:gd name="connsiteY4" fmla="*/ 5389 h 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39" h="5388">
                  <a:moveTo>
                    <a:pt x="125540" y="5389"/>
                  </a:moveTo>
                  <a:cubicBezTo>
                    <a:pt x="125540" y="5389"/>
                    <a:pt x="96965" y="4817"/>
                    <a:pt x="62770" y="3293"/>
                  </a:cubicBezTo>
                  <a:cubicBezTo>
                    <a:pt x="28575" y="1769"/>
                    <a:pt x="0" y="340"/>
                    <a:pt x="0" y="55"/>
                  </a:cubicBezTo>
                  <a:cubicBezTo>
                    <a:pt x="0" y="-231"/>
                    <a:pt x="28099" y="626"/>
                    <a:pt x="62770" y="2150"/>
                  </a:cubicBezTo>
                  <a:cubicBezTo>
                    <a:pt x="97441" y="3674"/>
                    <a:pt x="125540" y="5103"/>
                    <a:pt x="125540" y="538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8C1B2E2-FD60-47F6-8265-05098F4E311B}"/>
                </a:ext>
              </a:extLst>
            </p:cNvPr>
            <p:cNvSpPr/>
            <p:nvPr/>
          </p:nvSpPr>
          <p:spPr>
            <a:xfrm>
              <a:off x="7987185" y="5781376"/>
              <a:ext cx="851410" cy="69437"/>
            </a:xfrm>
            <a:custGeom>
              <a:avLst/>
              <a:gdLst>
                <a:gd name="connsiteX0" fmla="*/ 843537 w 851410"/>
                <a:gd name="connsiteY0" fmla="*/ 69437 h 69437"/>
                <a:gd name="connsiteX1" fmla="*/ 9242 w 851410"/>
                <a:gd name="connsiteY1" fmla="*/ 69437 h 69437"/>
                <a:gd name="connsiteX2" fmla="*/ 9242 w 851410"/>
                <a:gd name="connsiteY2" fmla="*/ 0 h 69437"/>
                <a:gd name="connsiteX3" fmla="*/ 843537 w 851410"/>
                <a:gd name="connsiteY3" fmla="*/ 0 h 69437"/>
                <a:gd name="connsiteX4" fmla="*/ 843537 w 851410"/>
                <a:gd name="connsiteY4" fmla="*/ 69437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410" h="69437">
                  <a:moveTo>
                    <a:pt x="843537" y="69437"/>
                  </a:moveTo>
                  <a:lnTo>
                    <a:pt x="9242" y="69437"/>
                  </a:lnTo>
                  <a:cubicBezTo>
                    <a:pt x="-1711" y="44577"/>
                    <a:pt x="-4378" y="21050"/>
                    <a:pt x="9242" y="0"/>
                  </a:cubicBezTo>
                  <a:lnTo>
                    <a:pt x="843537" y="0"/>
                  </a:lnTo>
                  <a:cubicBezTo>
                    <a:pt x="854035" y="21955"/>
                    <a:pt x="854035" y="47482"/>
                    <a:pt x="843537" y="6943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9F0CED7-AF28-4578-9FC3-C4009602EA8E}"/>
                </a:ext>
              </a:extLst>
            </p:cNvPr>
            <p:cNvSpPr/>
            <p:nvPr/>
          </p:nvSpPr>
          <p:spPr>
            <a:xfrm>
              <a:off x="8169211" y="5801188"/>
              <a:ext cx="451961" cy="25241"/>
            </a:xfrm>
            <a:custGeom>
              <a:avLst/>
              <a:gdLst>
                <a:gd name="connsiteX0" fmla="*/ 0 w 451961"/>
                <a:gd name="connsiteY0" fmla="*/ 0 h 25241"/>
                <a:gd name="connsiteX1" fmla="*/ 451961 w 451961"/>
                <a:gd name="connsiteY1" fmla="*/ 0 h 25241"/>
                <a:gd name="connsiteX2" fmla="*/ 451961 w 451961"/>
                <a:gd name="connsiteY2" fmla="*/ 25241 h 25241"/>
                <a:gd name="connsiteX3" fmla="*/ 0 w 451961"/>
                <a:gd name="connsiteY3" fmla="*/ 25241 h 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961" h="25241">
                  <a:moveTo>
                    <a:pt x="0" y="0"/>
                  </a:moveTo>
                  <a:lnTo>
                    <a:pt x="451961" y="0"/>
                  </a:lnTo>
                  <a:lnTo>
                    <a:pt x="451961" y="25241"/>
                  </a:lnTo>
                  <a:lnTo>
                    <a:pt x="0" y="25241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C0DEC57-D36B-4EAB-881D-368BF0334270}"/>
                </a:ext>
              </a:extLst>
            </p:cNvPr>
            <p:cNvSpPr/>
            <p:nvPr/>
          </p:nvSpPr>
          <p:spPr>
            <a:xfrm>
              <a:off x="8013989" y="5782995"/>
              <a:ext cx="14442" cy="68199"/>
            </a:xfrm>
            <a:custGeom>
              <a:avLst/>
              <a:gdLst>
                <a:gd name="connsiteX0" fmla="*/ 14443 w 14442"/>
                <a:gd name="connsiteY0" fmla="*/ 68199 h 68199"/>
                <a:gd name="connsiteX1" fmla="*/ 7871 w 14442"/>
                <a:gd name="connsiteY1" fmla="*/ 59817 h 68199"/>
                <a:gd name="connsiteX2" fmla="*/ 251 w 14442"/>
                <a:gd name="connsiteY2" fmla="*/ 35147 h 68199"/>
                <a:gd name="connsiteX3" fmla="*/ 3489 w 14442"/>
                <a:gd name="connsiteY3" fmla="*/ 9525 h 68199"/>
                <a:gd name="connsiteX4" fmla="*/ 8442 w 14442"/>
                <a:gd name="connsiteY4" fmla="*/ 0 h 68199"/>
                <a:gd name="connsiteX5" fmla="*/ 5489 w 14442"/>
                <a:gd name="connsiteY5" fmla="*/ 10096 h 68199"/>
                <a:gd name="connsiteX6" fmla="*/ 9776 w 14442"/>
                <a:gd name="connsiteY6" fmla="*/ 58674 h 68199"/>
                <a:gd name="connsiteX7" fmla="*/ 14443 w 14442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42" h="68199">
                  <a:moveTo>
                    <a:pt x="14443" y="68199"/>
                  </a:moveTo>
                  <a:cubicBezTo>
                    <a:pt x="11659" y="65926"/>
                    <a:pt x="9414" y="63063"/>
                    <a:pt x="7871" y="59817"/>
                  </a:cubicBezTo>
                  <a:cubicBezTo>
                    <a:pt x="3623" y="52222"/>
                    <a:pt x="1026" y="43815"/>
                    <a:pt x="251" y="35147"/>
                  </a:cubicBezTo>
                  <a:cubicBezTo>
                    <a:pt x="-545" y="26473"/>
                    <a:pt x="560" y="17729"/>
                    <a:pt x="3489" y="9525"/>
                  </a:cubicBezTo>
                  <a:cubicBezTo>
                    <a:pt x="4435" y="6030"/>
                    <a:pt x="6125" y="2782"/>
                    <a:pt x="8442" y="0"/>
                  </a:cubicBezTo>
                  <a:cubicBezTo>
                    <a:pt x="7725" y="3438"/>
                    <a:pt x="6738" y="6814"/>
                    <a:pt x="5489" y="10096"/>
                  </a:cubicBezTo>
                  <a:cubicBezTo>
                    <a:pt x="1093" y="26283"/>
                    <a:pt x="2612" y="43507"/>
                    <a:pt x="9776" y="58674"/>
                  </a:cubicBezTo>
                  <a:cubicBezTo>
                    <a:pt x="11540" y="61742"/>
                    <a:pt x="13099" y="64925"/>
                    <a:pt x="14443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4CFBD1A-AAD4-4F6F-9856-9C10F6675ED2}"/>
                </a:ext>
              </a:extLst>
            </p:cNvPr>
            <p:cNvSpPr/>
            <p:nvPr/>
          </p:nvSpPr>
          <p:spPr>
            <a:xfrm>
              <a:off x="8032104" y="5782995"/>
              <a:ext cx="14424" cy="68199"/>
            </a:xfrm>
            <a:custGeom>
              <a:avLst/>
              <a:gdLst>
                <a:gd name="connsiteX0" fmla="*/ 14425 w 14424"/>
                <a:gd name="connsiteY0" fmla="*/ 68199 h 68199"/>
                <a:gd name="connsiteX1" fmla="*/ 7757 w 14424"/>
                <a:gd name="connsiteY1" fmla="*/ 59817 h 68199"/>
                <a:gd name="connsiteX2" fmla="*/ 3376 w 14424"/>
                <a:gd name="connsiteY2" fmla="*/ 9525 h 68199"/>
                <a:gd name="connsiteX3" fmla="*/ 8424 w 14424"/>
                <a:gd name="connsiteY3" fmla="*/ 0 h 68199"/>
                <a:gd name="connsiteX4" fmla="*/ 5471 w 14424"/>
                <a:gd name="connsiteY4" fmla="*/ 10096 h 68199"/>
                <a:gd name="connsiteX5" fmla="*/ 3185 w 14424"/>
                <a:gd name="connsiteY5" fmla="*/ 34766 h 68199"/>
                <a:gd name="connsiteX6" fmla="*/ 9662 w 14424"/>
                <a:gd name="connsiteY6" fmla="*/ 58674 h 68199"/>
                <a:gd name="connsiteX7" fmla="*/ 14425 w 14424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4" h="68199">
                  <a:moveTo>
                    <a:pt x="14425" y="68199"/>
                  </a:moveTo>
                  <a:cubicBezTo>
                    <a:pt x="11626" y="65916"/>
                    <a:pt x="9352" y="63057"/>
                    <a:pt x="7757" y="59817"/>
                  </a:cubicBezTo>
                  <a:cubicBezTo>
                    <a:pt x="-747" y="44426"/>
                    <a:pt x="-2338" y="26155"/>
                    <a:pt x="3376" y="9525"/>
                  </a:cubicBezTo>
                  <a:cubicBezTo>
                    <a:pt x="4327" y="6013"/>
                    <a:pt x="6052" y="2759"/>
                    <a:pt x="8424" y="0"/>
                  </a:cubicBezTo>
                  <a:cubicBezTo>
                    <a:pt x="8424" y="0"/>
                    <a:pt x="7090" y="3905"/>
                    <a:pt x="5471" y="10096"/>
                  </a:cubicBezTo>
                  <a:cubicBezTo>
                    <a:pt x="3312" y="18130"/>
                    <a:pt x="2539" y="26473"/>
                    <a:pt x="3185" y="34766"/>
                  </a:cubicBezTo>
                  <a:cubicBezTo>
                    <a:pt x="3920" y="43055"/>
                    <a:pt x="6113" y="51148"/>
                    <a:pt x="9662" y="58674"/>
                  </a:cubicBezTo>
                  <a:cubicBezTo>
                    <a:pt x="11428" y="61757"/>
                    <a:pt x="13018" y="64937"/>
                    <a:pt x="14425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DCDFB3B-A985-4ECF-8BFC-21122AE92140}"/>
                </a:ext>
              </a:extLst>
            </p:cNvPr>
            <p:cNvSpPr/>
            <p:nvPr/>
          </p:nvSpPr>
          <p:spPr>
            <a:xfrm>
              <a:off x="8796908" y="5781566"/>
              <a:ext cx="9009" cy="68008"/>
            </a:xfrm>
            <a:custGeom>
              <a:avLst/>
              <a:gdLst>
                <a:gd name="connsiteX0" fmla="*/ 0 w 9009"/>
                <a:gd name="connsiteY0" fmla="*/ 68009 h 68008"/>
                <a:gd name="connsiteX1" fmla="*/ 5905 w 9009"/>
                <a:gd name="connsiteY1" fmla="*/ 34004 h 68008"/>
                <a:gd name="connsiteX2" fmla="*/ 476 w 9009"/>
                <a:gd name="connsiteY2" fmla="*/ 0 h 68008"/>
                <a:gd name="connsiteX3" fmla="*/ 8954 w 9009"/>
                <a:gd name="connsiteY3" fmla="*/ 34004 h 68008"/>
                <a:gd name="connsiteX4" fmla="*/ 0 w 9009"/>
                <a:gd name="connsiteY4" fmla="*/ 68009 h 6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9" h="68008">
                  <a:moveTo>
                    <a:pt x="0" y="68009"/>
                  </a:moveTo>
                  <a:cubicBezTo>
                    <a:pt x="3355" y="56959"/>
                    <a:pt x="5338" y="45538"/>
                    <a:pt x="5905" y="34004"/>
                  </a:cubicBezTo>
                  <a:cubicBezTo>
                    <a:pt x="5473" y="22492"/>
                    <a:pt x="3650" y="11075"/>
                    <a:pt x="476" y="0"/>
                  </a:cubicBezTo>
                  <a:cubicBezTo>
                    <a:pt x="6518" y="10282"/>
                    <a:pt x="9462" y="22090"/>
                    <a:pt x="8954" y="34004"/>
                  </a:cubicBezTo>
                  <a:cubicBezTo>
                    <a:pt x="9408" y="45976"/>
                    <a:pt x="6291" y="57813"/>
                    <a:pt x="0" y="68009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5D0B693-FA7D-458E-8A0D-0D7869F6AC5F}"/>
                </a:ext>
              </a:extLst>
            </p:cNvPr>
            <p:cNvSpPr/>
            <p:nvPr/>
          </p:nvSpPr>
          <p:spPr>
            <a:xfrm>
              <a:off x="8781216" y="5782900"/>
              <a:ext cx="5879" cy="66484"/>
            </a:xfrm>
            <a:custGeom>
              <a:avLst/>
              <a:gdLst>
                <a:gd name="connsiteX0" fmla="*/ 167 w 5879"/>
                <a:gd name="connsiteY0" fmla="*/ 66484 h 66484"/>
                <a:gd name="connsiteX1" fmla="*/ 2739 w 5879"/>
                <a:gd name="connsiteY1" fmla="*/ 33242 h 66484"/>
                <a:gd name="connsiteX2" fmla="*/ 167 w 5879"/>
                <a:gd name="connsiteY2" fmla="*/ 0 h 66484"/>
                <a:gd name="connsiteX3" fmla="*/ 5787 w 5879"/>
                <a:gd name="connsiteY3" fmla="*/ 33242 h 66484"/>
                <a:gd name="connsiteX4" fmla="*/ 167 w 5879"/>
                <a:gd name="connsiteY4" fmla="*/ 66484 h 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9" h="66484">
                  <a:moveTo>
                    <a:pt x="167" y="66484"/>
                  </a:moveTo>
                  <a:cubicBezTo>
                    <a:pt x="-690" y="66484"/>
                    <a:pt x="2834" y="51625"/>
                    <a:pt x="2739" y="33242"/>
                  </a:cubicBezTo>
                  <a:cubicBezTo>
                    <a:pt x="2644" y="14859"/>
                    <a:pt x="-786" y="190"/>
                    <a:pt x="167" y="0"/>
                  </a:cubicBezTo>
                  <a:cubicBezTo>
                    <a:pt x="4314" y="10574"/>
                    <a:pt x="6228" y="21893"/>
                    <a:pt x="5787" y="33242"/>
                  </a:cubicBezTo>
                  <a:cubicBezTo>
                    <a:pt x="6338" y="44599"/>
                    <a:pt x="4420" y="55940"/>
                    <a:pt x="167" y="6648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508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  <p:bldP spid="110" grpId="0" animBg="1"/>
      <p:bldP spid="1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7798527" y="32657"/>
            <a:ext cx="451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468" name="TextBox 467">
            <a:extLst>
              <a:ext uri="{FF2B5EF4-FFF2-40B4-BE49-F238E27FC236}">
                <a16:creationId xmlns:a16="http://schemas.microsoft.com/office/drawing/2014/main" id="{BE3A4EDB-411E-4192-8F01-3AE803F8BE1C}"/>
              </a:ext>
            </a:extLst>
          </p:cNvPr>
          <p:cNvSpPr txBox="1"/>
          <p:nvPr/>
        </p:nvSpPr>
        <p:spPr>
          <a:xfrm>
            <a:off x="633515" y="623570"/>
            <a:ext cx="274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VẬN DỤNG</a:t>
            </a:r>
          </a:p>
        </p:txBody>
      </p:sp>
      <p:grpSp>
        <p:nvGrpSpPr>
          <p:cNvPr id="12" name="Graphic 15">
            <a:extLst>
              <a:ext uri="{FF2B5EF4-FFF2-40B4-BE49-F238E27FC236}">
                <a16:creationId xmlns:a16="http://schemas.microsoft.com/office/drawing/2014/main" id="{AAF87B58-1C27-459A-8E6C-640536631894}"/>
              </a:ext>
            </a:extLst>
          </p:cNvPr>
          <p:cNvGrpSpPr/>
          <p:nvPr/>
        </p:nvGrpSpPr>
        <p:grpSpPr>
          <a:xfrm>
            <a:off x="10884545" y="5641753"/>
            <a:ext cx="1307455" cy="1216247"/>
            <a:chOff x="9415653" y="5044046"/>
            <a:chExt cx="1307455" cy="121624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D40307-4F05-4164-B6EC-A96C89D8DF89}"/>
                </a:ext>
              </a:extLst>
            </p:cNvPr>
            <p:cNvSpPr/>
            <p:nvPr/>
          </p:nvSpPr>
          <p:spPr>
            <a:xfrm>
              <a:off x="10043157" y="5318836"/>
              <a:ext cx="469490" cy="545979"/>
            </a:xfrm>
            <a:custGeom>
              <a:avLst/>
              <a:gdLst>
                <a:gd name="connsiteX0" fmla="*/ 469490 w 469490"/>
                <a:gd name="connsiteY0" fmla="*/ 121926 h 545979"/>
                <a:gd name="connsiteX1" fmla="*/ 468537 w 469490"/>
                <a:gd name="connsiteY1" fmla="*/ 119831 h 545979"/>
                <a:gd name="connsiteX2" fmla="*/ 465299 w 469490"/>
                <a:gd name="connsiteY2" fmla="*/ 113830 h 545979"/>
                <a:gd name="connsiteX3" fmla="*/ 451012 w 469490"/>
                <a:gd name="connsiteY3" fmla="*/ 91542 h 545979"/>
                <a:gd name="connsiteX4" fmla="*/ 380717 w 469490"/>
                <a:gd name="connsiteY4" fmla="*/ 24867 h 545979"/>
                <a:gd name="connsiteX5" fmla="*/ 317662 w 469490"/>
                <a:gd name="connsiteY5" fmla="*/ 1626 h 545979"/>
                <a:gd name="connsiteX6" fmla="*/ 240985 w 469490"/>
                <a:gd name="connsiteY6" fmla="*/ 9722 h 545979"/>
                <a:gd name="connsiteX7" fmla="*/ 175453 w 469490"/>
                <a:gd name="connsiteY7" fmla="*/ 63443 h 545979"/>
                <a:gd name="connsiteX8" fmla="*/ 146878 w 469490"/>
                <a:gd name="connsiteY8" fmla="*/ 150120 h 545979"/>
                <a:gd name="connsiteX9" fmla="*/ 128590 w 469490"/>
                <a:gd name="connsiteY9" fmla="*/ 191459 h 545979"/>
                <a:gd name="connsiteX10" fmla="*/ 97444 w 469490"/>
                <a:gd name="connsiteY10" fmla="*/ 222129 h 545979"/>
                <a:gd name="connsiteX11" fmla="*/ 62392 w 469490"/>
                <a:gd name="connsiteY11" fmla="*/ 247656 h 545979"/>
                <a:gd name="connsiteX12" fmla="*/ 33817 w 469490"/>
                <a:gd name="connsiteY12" fmla="*/ 278517 h 545979"/>
                <a:gd name="connsiteX13" fmla="*/ 4575 w 469490"/>
                <a:gd name="connsiteY13" fmla="*/ 349955 h 545979"/>
                <a:gd name="connsiteX14" fmla="*/ 670 w 469490"/>
                <a:gd name="connsiteY14" fmla="*/ 416630 h 545979"/>
                <a:gd name="connsiteX15" fmla="*/ 17814 w 469490"/>
                <a:gd name="connsiteY15" fmla="*/ 511880 h 545979"/>
                <a:gd name="connsiteX16" fmla="*/ 24863 w 469490"/>
                <a:gd name="connsiteY16" fmla="*/ 537312 h 545979"/>
                <a:gd name="connsiteX17" fmla="*/ 27816 w 469490"/>
                <a:gd name="connsiteY17" fmla="*/ 545980 h 545979"/>
                <a:gd name="connsiteX18" fmla="*/ 25911 w 469490"/>
                <a:gd name="connsiteY18" fmla="*/ 537026 h 545979"/>
                <a:gd name="connsiteX19" fmla="*/ 19910 w 469490"/>
                <a:gd name="connsiteY19" fmla="*/ 511404 h 545979"/>
                <a:gd name="connsiteX20" fmla="*/ 4479 w 469490"/>
                <a:gd name="connsiteY20" fmla="*/ 416154 h 545979"/>
                <a:gd name="connsiteX21" fmla="*/ 8956 w 469490"/>
                <a:gd name="connsiteY21" fmla="*/ 350146 h 545979"/>
                <a:gd name="connsiteX22" fmla="*/ 37531 w 469490"/>
                <a:gd name="connsiteY22" fmla="*/ 280708 h 545979"/>
                <a:gd name="connsiteX23" fmla="*/ 65249 w 469490"/>
                <a:gd name="connsiteY23" fmla="*/ 250895 h 545979"/>
                <a:gd name="connsiteX24" fmla="*/ 100301 w 469490"/>
                <a:gd name="connsiteY24" fmla="*/ 225654 h 545979"/>
                <a:gd name="connsiteX25" fmla="*/ 132686 w 469490"/>
                <a:gd name="connsiteY25" fmla="*/ 193745 h 545979"/>
                <a:gd name="connsiteX26" fmla="*/ 151736 w 469490"/>
                <a:gd name="connsiteY26" fmla="*/ 150978 h 545979"/>
                <a:gd name="connsiteX27" fmla="*/ 180311 w 469490"/>
                <a:gd name="connsiteY27" fmla="*/ 65252 h 545979"/>
                <a:gd name="connsiteX28" fmla="*/ 243081 w 469490"/>
                <a:gd name="connsiteY28" fmla="*/ 13532 h 545979"/>
                <a:gd name="connsiteX29" fmla="*/ 317375 w 469490"/>
                <a:gd name="connsiteY29" fmla="*/ 5245 h 545979"/>
                <a:gd name="connsiteX30" fmla="*/ 379193 w 469490"/>
                <a:gd name="connsiteY30" fmla="*/ 27343 h 545979"/>
                <a:gd name="connsiteX31" fmla="*/ 449773 w 469490"/>
                <a:gd name="connsiteY31" fmla="*/ 91732 h 545979"/>
                <a:gd name="connsiteX32" fmla="*/ 464728 w 469490"/>
                <a:gd name="connsiteY32" fmla="*/ 113259 h 545979"/>
                <a:gd name="connsiteX33" fmla="*/ 469490 w 469490"/>
                <a:gd name="connsiteY33" fmla="*/ 121926 h 54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490" h="545979">
                  <a:moveTo>
                    <a:pt x="469490" y="121926"/>
                  </a:moveTo>
                  <a:cubicBezTo>
                    <a:pt x="469258" y="121192"/>
                    <a:pt x="468939" y="120488"/>
                    <a:pt x="468537" y="119831"/>
                  </a:cubicBezTo>
                  <a:lnTo>
                    <a:pt x="465299" y="113830"/>
                  </a:lnTo>
                  <a:cubicBezTo>
                    <a:pt x="462251" y="108591"/>
                    <a:pt x="457679" y="100971"/>
                    <a:pt x="451012" y="91542"/>
                  </a:cubicBezTo>
                  <a:cubicBezTo>
                    <a:pt x="432368" y="64759"/>
                    <a:pt x="408447" y="42070"/>
                    <a:pt x="380717" y="24867"/>
                  </a:cubicBezTo>
                  <a:cubicBezTo>
                    <a:pt x="361425" y="13061"/>
                    <a:pt x="340000" y="5164"/>
                    <a:pt x="317662" y="1626"/>
                  </a:cubicBezTo>
                  <a:cubicBezTo>
                    <a:pt x="291828" y="-2133"/>
                    <a:pt x="265464" y="651"/>
                    <a:pt x="240985" y="9722"/>
                  </a:cubicBezTo>
                  <a:cubicBezTo>
                    <a:pt x="213503" y="19365"/>
                    <a:pt x="190300" y="38386"/>
                    <a:pt x="175453" y="63443"/>
                  </a:cubicBezTo>
                  <a:cubicBezTo>
                    <a:pt x="160404" y="89732"/>
                    <a:pt x="155546" y="120593"/>
                    <a:pt x="146878" y="150120"/>
                  </a:cubicBezTo>
                  <a:cubicBezTo>
                    <a:pt x="142809" y="164710"/>
                    <a:pt x="136649" y="178634"/>
                    <a:pt x="128590" y="191459"/>
                  </a:cubicBezTo>
                  <a:cubicBezTo>
                    <a:pt x="120109" y="203448"/>
                    <a:pt x="109562" y="213834"/>
                    <a:pt x="97444" y="222129"/>
                  </a:cubicBezTo>
                  <a:cubicBezTo>
                    <a:pt x="85728" y="230797"/>
                    <a:pt x="73440" y="238608"/>
                    <a:pt x="62392" y="247656"/>
                  </a:cubicBezTo>
                  <a:cubicBezTo>
                    <a:pt x="51492" y="256580"/>
                    <a:pt x="41876" y="266965"/>
                    <a:pt x="33817" y="278517"/>
                  </a:cubicBezTo>
                  <a:cubicBezTo>
                    <a:pt x="19332" y="300104"/>
                    <a:pt x="9384" y="324408"/>
                    <a:pt x="4575" y="349955"/>
                  </a:cubicBezTo>
                  <a:cubicBezTo>
                    <a:pt x="366" y="371914"/>
                    <a:pt x="-947" y="394330"/>
                    <a:pt x="670" y="416630"/>
                  </a:cubicBezTo>
                  <a:cubicBezTo>
                    <a:pt x="3423" y="448842"/>
                    <a:pt x="9163" y="480729"/>
                    <a:pt x="17814" y="511880"/>
                  </a:cubicBezTo>
                  <a:cubicBezTo>
                    <a:pt x="20767" y="523024"/>
                    <a:pt x="23244" y="531501"/>
                    <a:pt x="24863" y="537312"/>
                  </a:cubicBezTo>
                  <a:cubicBezTo>
                    <a:pt x="25576" y="540286"/>
                    <a:pt x="26565" y="543188"/>
                    <a:pt x="27816" y="545980"/>
                  </a:cubicBezTo>
                  <a:cubicBezTo>
                    <a:pt x="27363" y="542959"/>
                    <a:pt x="26727" y="539969"/>
                    <a:pt x="25911" y="537026"/>
                  </a:cubicBezTo>
                  <a:cubicBezTo>
                    <a:pt x="24482" y="530740"/>
                    <a:pt x="22386" y="522167"/>
                    <a:pt x="19910" y="511404"/>
                  </a:cubicBezTo>
                  <a:cubicBezTo>
                    <a:pt x="11959" y="480173"/>
                    <a:pt x="6795" y="448298"/>
                    <a:pt x="4479" y="416154"/>
                  </a:cubicBezTo>
                  <a:cubicBezTo>
                    <a:pt x="3077" y="394050"/>
                    <a:pt x="4582" y="371858"/>
                    <a:pt x="8956" y="350146"/>
                  </a:cubicBezTo>
                  <a:cubicBezTo>
                    <a:pt x="13665" y="325299"/>
                    <a:pt x="23388" y="301672"/>
                    <a:pt x="37531" y="280708"/>
                  </a:cubicBezTo>
                  <a:cubicBezTo>
                    <a:pt x="45361" y="269548"/>
                    <a:pt x="54687" y="259516"/>
                    <a:pt x="65249" y="250895"/>
                  </a:cubicBezTo>
                  <a:cubicBezTo>
                    <a:pt x="76108" y="242132"/>
                    <a:pt x="88300" y="234417"/>
                    <a:pt x="100301" y="225654"/>
                  </a:cubicBezTo>
                  <a:cubicBezTo>
                    <a:pt x="112904" y="217024"/>
                    <a:pt x="123870" y="206219"/>
                    <a:pt x="132686" y="193745"/>
                  </a:cubicBezTo>
                  <a:cubicBezTo>
                    <a:pt x="141100" y="180501"/>
                    <a:pt x="147518" y="166091"/>
                    <a:pt x="151736" y="150978"/>
                  </a:cubicBezTo>
                  <a:cubicBezTo>
                    <a:pt x="160594" y="120974"/>
                    <a:pt x="165452" y="90494"/>
                    <a:pt x="180311" y="65252"/>
                  </a:cubicBezTo>
                  <a:cubicBezTo>
                    <a:pt x="194570" y="41227"/>
                    <a:pt x="216771" y="22934"/>
                    <a:pt x="243081" y="13532"/>
                  </a:cubicBezTo>
                  <a:cubicBezTo>
                    <a:pt x="266774" y="4644"/>
                    <a:pt x="292307" y="1796"/>
                    <a:pt x="317375" y="5245"/>
                  </a:cubicBezTo>
                  <a:cubicBezTo>
                    <a:pt x="339221" y="8528"/>
                    <a:pt x="360217" y="16033"/>
                    <a:pt x="379193" y="27343"/>
                  </a:cubicBezTo>
                  <a:cubicBezTo>
                    <a:pt x="406708" y="43978"/>
                    <a:pt x="430689" y="65855"/>
                    <a:pt x="449773" y="91732"/>
                  </a:cubicBezTo>
                  <a:cubicBezTo>
                    <a:pt x="456536" y="101257"/>
                    <a:pt x="461489" y="108210"/>
                    <a:pt x="464728" y="113259"/>
                  </a:cubicBezTo>
                  <a:cubicBezTo>
                    <a:pt x="466040" y="116291"/>
                    <a:pt x="467635" y="119193"/>
                    <a:pt x="469490" y="12192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5CEA83-1620-49E5-8A73-A7B097230F2E}"/>
                </a:ext>
              </a:extLst>
            </p:cNvPr>
            <p:cNvSpPr/>
            <p:nvPr/>
          </p:nvSpPr>
          <p:spPr>
            <a:xfrm>
              <a:off x="10117148" y="5545107"/>
              <a:ext cx="107285" cy="149175"/>
            </a:xfrm>
            <a:custGeom>
              <a:avLst/>
              <a:gdLst>
                <a:gd name="connsiteX0" fmla="*/ 9546 w 107285"/>
                <a:gd name="connsiteY0" fmla="*/ 3954 h 149175"/>
                <a:gd name="connsiteX1" fmla="*/ 32501 w 107285"/>
                <a:gd name="connsiteY1" fmla="*/ 3954 h 149175"/>
                <a:gd name="connsiteX2" fmla="*/ 62029 w 107285"/>
                <a:gd name="connsiteY2" fmla="*/ 18622 h 149175"/>
                <a:gd name="connsiteX3" fmla="*/ 102320 w 107285"/>
                <a:gd name="connsiteY3" fmla="*/ 149020 h 149175"/>
                <a:gd name="connsiteX4" fmla="*/ 153 w 107285"/>
                <a:gd name="connsiteY4" fmla="*/ 57754 h 149175"/>
                <a:gd name="connsiteX5" fmla="*/ 13261 w 107285"/>
                <a:gd name="connsiteY5" fmla="*/ 3382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175">
                  <a:moveTo>
                    <a:pt x="9546" y="3954"/>
                  </a:moveTo>
                  <a:cubicBezTo>
                    <a:pt x="17642" y="-3666"/>
                    <a:pt x="21548" y="1668"/>
                    <a:pt x="32501" y="3954"/>
                  </a:cubicBezTo>
                  <a:cubicBezTo>
                    <a:pt x="43417" y="6294"/>
                    <a:pt x="53569" y="11338"/>
                    <a:pt x="62029" y="18622"/>
                  </a:cubicBezTo>
                  <a:cubicBezTo>
                    <a:pt x="100363" y="50096"/>
                    <a:pt x="116217" y="101408"/>
                    <a:pt x="102320" y="149020"/>
                  </a:cubicBezTo>
                  <a:cubicBezTo>
                    <a:pt x="48905" y="152030"/>
                    <a:pt x="3163" y="111169"/>
                    <a:pt x="153" y="57754"/>
                  </a:cubicBezTo>
                  <a:cubicBezTo>
                    <a:pt x="-918" y="38736"/>
                    <a:pt x="3641" y="19824"/>
                    <a:pt x="13261" y="338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2464BBF-FF3E-49F9-8EEA-A820560DA650}"/>
                </a:ext>
              </a:extLst>
            </p:cNvPr>
            <p:cNvSpPr/>
            <p:nvPr/>
          </p:nvSpPr>
          <p:spPr>
            <a:xfrm>
              <a:off x="10460545" y="5385137"/>
              <a:ext cx="146113" cy="114457"/>
            </a:xfrm>
            <a:custGeom>
              <a:avLst/>
              <a:gdLst>
                <a:gd name="connsiteX0" fmla="*/ 0 w 146113"/>
                <a:gd name="connsiteY0" fmla="*/ 11905 h 114457"/>
                <a:gd name="connsiteX1" fmla="*/ 20669 w 146113"/>
                <a:gd name="connsiteY1" fmla="*/ 1713 h 114457"/>
                <a:gd name="connsiteX2" fmla="*/ 53626 w 146113"/>
                <a:gd name="connsiteY2" fmla="*/ 2380 h 114457"/>
                <a:gd name="connsiteX3" fmla="*/ 146113 w 146113"/>
                <a:gd name="connsiteY3" fmla="*/ 102774 h 114457"/>
                <a:gd name="connsiteX4" fmla="*/ 14585 w 146113"/>
                <a:gd name="connsiteY4" fmla="*/ 63512 h 114457"/>
                <a:gd name="connsiteX5" fmla="*/ 3238 w 146113"/>
                <a:gd name="connsiteY5" fmla="*/ 9524 h 11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57">
                  <a:moveTo>
                    <a:pt x="0" y="11905"/>
                  </a:moveTo>
                  <a:cubicBezTo>
                    <a:pt x="4096" y="1618"/>
                    <a:pt x="9525" y="4666"/>
                    <a:pt x="20669" y="1713"/>
                  </a:cubicBezTo>
                  <a:cubicBezTo>
                    <a:pt x="31543" y="-778"/>
                    <a:pt x="42863" y="-549"/>
                    <a:pt x="53626" y="2380"/>
                  </a:cubicBezTo>
                  <a:cubicBezTo>
                    <a:pt x="101782" y="14296"/>
                    <a:pt x="138178" y="53803"/>
                    <a:pt x="146113" y="102774"/>
                  </a:cubicBezTo>
                  <a:cubicBezTo>
                    <a:pt x="98951" y="128253"/>
                    <a:pt x="40064" y="110675"/>
                    <a:pt x="14585" y="63512"/>
                  </a:cubicBezTo>
                  <a:cubicBezTo>
                    <a:pt x="5660" y="46993"/>
                    <a:pt x="1719" y="28239"/>
                    <a:pt x="3238" y="952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4EEBF1-1E06-4D66-863D-F53F1775D8FE}"/>
                </a:ext>
              </a:extLst>
            </p:cNvPr>
            <p:cNvSpPr/>
            <p:nvPr/>
          </p:nvSpPr>
          <p:spPr>
            <a:xfrm>
              <a:off x="10045922" y="5715994"/>
              <a:ext cx="183165" cy="83289"/>
            </a:xfrm>
            <a:custGeom>
              <a:avLst/>
              <a:gdLst>
                <a:gd name="connsiteX0" fmla="*/ 7144 w 183165"/>
                <a:gd name="connsiteY0" fmla="*/ 38712 h 83289"/>
                <a:gd name="connsiteX1" fmla="*/ 165006 w 183165"/>
                <a:gd name="connsiteY1" fmla="*/ 27266 h 83289"/>
                <a:gd name="connsiteX2" fmla="*/ 183166 w 183165"/>
                <a:gd name="connsiteY2" fmla="*/ 47285 h 83289"/>
                <a:gd name="connsiteX3" fmla="*/ 91916 w 183165"/>
                <a:gd name="connsiteY3" fmla="*/ 83290 h 83289"/>
                <a:gd name="connsiteX4" fmla="*/ 0 w 183165"/>
                <a:gd name="connsiteY4" fmla="*/ 46142 h 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9">
                  <a:moveTo>
                    <a:pt x="7144" y="38712"/>
                  </a:moveTo>
                  <a:cubicBezTo>
                    <a:pt x="47576" y="-8041"/>
                    <a:pt x="118253" y="-13166"/>
                    <a:pt x="165006" y="27266"/>
                  </a:cubicBezTo>
                  <a:cubicBezTo>
                    <a:pt x="171846" y="33181"/>
                    <a:pt x="177944" y="39903"/>
                    <a:pt x="183166" y="47285"/>
                  </a:cubicBezTo>
                  <a:cubicBezTo>
                    <a:pt x="158165" y="70025"/>
                    <a:pt x="125708" y="82832"/>
                    <a:pt x="91916" y="83290"/>
                  </a:cubicBezTo>
                  <a:cubicBezTo>
                    <a:pt x="57803" y="82384"/>
                    <a:pt x="25163" y="69193"/>
                    <a:pt x="0" y="4614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DAEAA0-8B65-4C41-ACA0-C7E5C3C2DCDB}"/>
                </a:ext>
              </a:extLst>
            </p:cNvPr>
            <p:cNvSpPr/>
            <p:nvPr/>
          </p:nvSpPr>
          <p:spPr>
            <a:xfrm>
              <a:off x="9964078" y="5463109"/>
              <a:ext cx="126744" cy="138088"/>
            </a:xfrm>
            <a:custGeom>
              <a:avLst/>
              <a:gdLst>
                <a:gd name="connsiteX0" fmla="*/ 116420 w 126744"/>
                <a:gd name="connsiteY0" fmla="*/ 138054 h 138088"/>
                <a:gd name="connsiteX1" fmla="*/ 34 w 126744"/>
                <a:gd name="connsiteY1" fmla="*/ 27242 h 138088"/>
                <a:gd name="connsiteX2" fmla="*/ 2120 w 126744"/>
                <a:gd name="connsiteY2" fmla="*/ 2609 h 138088"/>
                <a:gd name="connsiteX3" fmla="*/ 124158 w 126744"/>
                <a:gd name="connsiteY3" fmla="*/ 79043 h 138088"/>
                <a:gd name="connsiteX4" fmla="*/ 120515 w 126744"/>
                <a:gd name="connsiteY4" fmla="*/ 136911 h 13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4" h="138088">
                  <a:moveTo>
                    <a:pt x="116420" y="138054"/>
                  </a:moveTo>
                  <a:cubicBezTo>
                    <a:pt x="53681" y="139593"/>
                    <a:pt x="1573" y="89981"/>
                    <a:pt x="34" y="27242"/>
                  </a:cubicBezTo>
                  <a:cubicBezTo>
                    <a:pt x="-168" y="18979"/>
                    <a:pt x="531" y="10719"/>
                    <a:pt x="2120" y="2609"/>
                  </a:cubicBezTo>
                  <a:cubicBezTo>
                    <a:pt x="56926" y="-9985"/>
                    <a:pt x="111565" y="24236"/>
                    <a:pt x="124158" y="79043"/>
                  </a:cubicBezTo>
                  <a:cubicBezTo>
                    <a:pt x="128578" y="98277"/>
                    <a:pt x="127312" y="118382"/>
                    <a:pt x="120515" y="136911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396772-F8C7-493C-8694-0A2E1DE0FBB0}"/>
                </a:ext>
              </a:extLst>
            </p:cNvPr>
            <p:cNvSpPr/>
            <p:nvPr/>
          </p:nvSpPr>
          <p:spPr>
            <a:xfrm>
              <a:off x="10044969" y="5315099"/>
              <a:ext cx="156220" cy="113051"/>
            </a:xfrm>
            <a:custGeom>
              <a:avLst/>
              <a:gdLst>
                <a:gd name="connsiteX0" fmla="*/ 153067 w 156220"/>
                <a:gd name="connsiteY0" fmla="*/ 105470 h 113051"/>
                <a:gd name="connsiteX1" fmla="*/ 6366 w 156220"/>
                <a:gd name="connsiteY1" fmla="*/ 40196 h 113051"/>
                <a:gd name="connsiteX2" fmla="*/ 0 w 156220"/>
                <a:gd name="connsiteY2" fmla="*/ 15840 h 113051"/>
                <a:gd name="connsiteX3" fmla="*/ 140393 w 156220"/>
                <a:gd name="connsiteY3" fmla="*/ 47247 h 113051"/>
                <a:gd name="connsiteX4" fmla="*/ 156210 w 156220"/>
                <a:gd name="connsiteY4" fmla="*/ 103184 h 1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20" h="113051">
                  <a:moveTo>
                    <a:pt x="153067" y="105470"/>
                  </a:moveTo>
                  <a:cubicBezTo>
                    <a:pt x="94532" y="127955"/>
                    <a:pt x="28851" y="98731"/>
                    <a:pt x="6366" y="40196"/>
                  </a:cubicBezTo>
                  <a:cubicBezTo>
                    <a:pt x="3348" y="32338"/>
                    <a:pt x="1213" y="24169"/>
                    <a:pt x="0" y="15840"/>
                  </a:cubicBezTo>
                  <a:cubicBezTo>
                    <a:pt x="47442" y="-14256"/>
                    <a:pt x="110298" y="-195"/>
                    <a:pt x="140393" y="47247"/>
                  </a:cubicBezTo>
                  <a:cubicBezTo>
                    <a:pt x="150994" y="63957"/>
                    <a:pt x="156491" y="83397"/>
                    <a:pt x="156210" y="10318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FA234A-4F96-458F-BD38-E4DE3DC2506E}"/>
                </a:ext>
              </a:extLst>
            </p:cNvPr>
            <p:cNvSpPr/>
            <p:nvPr/>
          </p:nvSpPr>
          <p:spPr>
            <a:xfrm>
              <a:off x="10234224" y="5353955"/>
              <a:ext cx="156311" cy="113026"/>
            </a:xfrm>
            <a:custGeom>
              <a:avLst/>
              <a:gdLst>
                <a:gd name="connsiteX0" fmla="*/ 3245 w 156311"/>
                <a:gd name="connsiteY0" fmla="*/ 7654 h 113026"/>
                <a:gd name="connsiteX1" fmla="*/ 149836 w 156311"/>
                <a:gd name="connsiteY1" fmla="*/ 72511 h 113026"/>
                <a:gd name="connsiteX2" fmla="*/ 156312 w 156311"/>
                <a:gd name="connsiteY2" fmla="*/ 97285 h 113026"/>
                <a:gd name="connsiteX3" fmla="*/ 15729 w 156311"/>
                <a:gd name="connsiteY3" fmla="*/ 65491 h 113026"/>
                <a:gd name="connsiteX4" fmla="*/ 7 w 156311"/>
                <a:gd name="connsiteY4" fmla="*/ 9940 h 11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1" h="113026">
                  <a:moveTo>
                    <a:pt x="3245" y="7654"/>
                  </a:moveTo>
                  <a:cubicBezTo>
                    <a:pt x="61634" y="-14916"/>
                    <a:pt x="127266" y="14121"/>
                    <a:pt x="149836" y="72511"/>
                  </a:cubicBezTo>
                  <a:cubicBezTo>
                    <a:pt x="152924" y="80498"/>
                    <a:pt x="155096" y="88809"/>
                    <a:pt x="156312" y="97285"/>
                  </a:cubicBezTo>
                  <a:cubicBezTo>
                    <a:pt x="108711" y="127326"/>
                    <a:pt x="45770" y="113091"/>
                    <a:pt x="15729" y="65491"/>
                  </a:cubicBezTo>
                  <a:cubicBezTo>
                    <a:pt x="5244" y="48876"/>
                    <a:pt x="-216" y="29586"/>
                    <a:pt x="7" y="9940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CD80F2-9CA5-4ABB-9F4F-8069A2B8953F}"/>
                </a:ext>
              </a:extLst>
            </p:cNvPr>
            <p:cNvSpPr/>
            <p:nvPr/>
          </p:nvSpPr>
          <p:spPr>
            <a:xfrm>
              <a:off x="10207221" y="5163108"/>
              <a:ext cx="105422" cy="166973"/>
            </a:xfrm>
            <a:custGeom>
              <a:avLst/>
              <a:gdLst>
                <a:gd name="connsiteX0" fmla="*/ 77207 w 105422"/>
                <a:gd name="connsiteY0" fmla="*/ 166688 h 166973"/>
                <a:gd name="connsiteX1" fmla="*/ 5930 w 105422"/>
                <a:gd name="connsiteY1" fmla="*/ 23259 h 166973"/>
                <a:gd name="connsiteX2" fmla="*/ 16818 w 105422"/>
                <a:gd name="connsiteY2" fmla="*/ 0 h 166973"/>
                <a:gd name="connsiteX3" fmla="*/ 104548 w 105422"/>
                <a:gd name="connsiteY3" fmla="*/ 114189 h 166973"/>
                <a:gd name="connsiteX4" fmla="*/ 81112 w 105422"/>
                <a:gd name="connsiteY4" fmla="*/ 166973 h 16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22" h="166973">
                  <a:moveTo>
                    <a:pt x="77207" y="166688"/>
                  </a:moveTo>
                  <a:cubicBezTo>
                    <a:pt x="17918" y="146763"/>
                    <a:pt x="-13994" y="82548"/>
                    <a:pt x="5930" y="23259"/>
                  </a:cubicBezTo>
                  <a:cubicBezTo>
                    <a:pt x="8666" y="15118"/>
                    <a:pt x="12319" y="7315"/>
                    <a:pt x="16818" y="0"/>
                  </a:cubicBezTo>
                  <a:cubicBezTo>
                    <a:pt x="72577" y="7307"/>
                    <a:pt x="111854" y="58431"/>
                    <a:pt x="104548" y="114189"/>
                  </a:cubicBezTo>
                  <a:cubicBezTo>
                    <a:pt x="101994" y="133677"/>
                    <a:pt x="93855" y="152009"/>
                    <a:pt x="81112" y="166973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921C55-617B-4E66-B599-1FF408AEE9C0}"/>
                </a:ext>
              </a:extLst>
            </p:cNvPr>
            <p:cNvSpPr/>
            <p:nvPr/>
          </p:nvSpPr>
          <p:spPr>
            <a:xfrm>
              <a:off x="10397900" y="5184349"/>
              <a:ext cx="114235" cy="154548"/>
            </a:xfrm>
            <a:custGeom>
              <a:avLst/>
              <a:gdLst>
                <a:gd name="connsiteX0" fmla="*/ 6828 w 114235"/>
                <a:gd name="connsiteY0" fmla="*/ 151257 h 154548"/>
                <a:gd name="connsiteX1" fmla="*/ 74796 w 114235"/>
                <a:gd name="connsiteY1" fmla="*/ 5934 h 154548"/>
                <a:gd name="connsiteX2" fmla="*/ 99506 w 114235"/>
                <a:gd name="connsiteY2" fmla="*/ 0 h 154548"/>
                <a:gd name="connsiteX3" fmla="*/ 65125 w 114235"/>
                <a:gd name="connsiteY3" fmla="*/ 139834 h 154548"/>
                <a:gd name="connsiteX4" fmla="*/ 9113 w 114235"/>
                <a:gd name="connsiteY4" fmla="*/ 154496 h 15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35" h="154548">
                  <a:moveTo>
                    <a:pt x="6828" y="151257"/>
                  </a:moveTo>
                  <a:cubicBezTo>
                    <a:pt x="-14533" y="92358"/>
                    <a:pt x="15897" y="27295"/>
                    <a:pt x="74796" y="5934"/>
                  </a:cubicBezTo>
                  <a:cubicBezTo>
                    <a:pt x="82785" y="3037"/>
                    <a:pt x="91073" y="1046"/>
                    <a:pt x="99506" y="0"/>
                  </a:cubicBezTo>
                  <a:cubicBezTo>
                    <a:pt x="128626" y="48108"/>
                    <a:pt x="113233" y="110714"/>
                    <a:pt x="65125" y="139834"/>
                  </a:cubicBezTo>
                  <a:cubicBezTo>
                    <a:pt x="48266" y="150038"/>
                    <a:pt x="28809" y="155131"/>
                    <a:pt x="9113" y="154496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4DD03A-D775-4B6A-B1B8-DFDA3BCC695F}"/>
                </a:ext>
              </a:extLst>
            </p:cNvPr>
            <p:cNvSpPr/>
            <p:nvPr/>
          </p:nvSpPr>
          <p:spPr>
            <a:xfrm>
              <a:off x="9855517" y="5746610"/>
              <a:ext cx="491299" cy="402431"/>
            </a:xfrm>
            <a:custGeom>
              <a:avLst/>
              <a:gdLst>
                <a:gd name="connsiteX0" fmla="*/ 64103 w 491299"/>
                <a:gd name="connsiteY0" fmla="*/ 402431 h 402431"/>
                <a:gd name="connsiteX1" fmla="*/ 0 w 491299"/>
                <a:gd name="connsiteY1" fmla="*/ 0 h 402431"/>
                <a:gd name="connsiteX2" fmla="*/ 491299 w 491299"/>
                <a:gd name="connsiteY2" fmla="*/ 6001 h 402431"/>
                <a:gd name="connsiteX3" fmla="*/ 442817 w 491299"/>
                <a:gd name="connsiteY3" fmla="*/ 397192 h 40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299" h="402431">
                  <a:moveTo>
                    <a:pt x="64103" y="402431"/>
                  </a:moveTo>
                  <a:lnTo>
                    <a:pt x="0" y="0"/>
                  </a:lnTo>
                  <a:lnTo>
                    <a:pt x="491299" y="6001"/>
                  </a:lnTo>
                  <a:lnTo>
                    <a:pt x="442817" y="397192"/>
                  </a:ln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1D58393-8452-4FE2-99DD-F1E070342AA2}"/>
                </a:ext>
              </a:extLst>
            </p:cNvPr>
            <p:cNvSpPr/>
            <p:nvPr/>
          </p:nvSpPr>
          <p:spPr>
            <a:xfrm>
              <a:off x="10122217" y="5598080"/>
              <a:ext cx="135540" cy="89441"/>
            </a:xfrm>
            <a:custGeom>
              <a:avLst/>
              <a:gdLst>
                <a:gd name="connsiteX0" fmla="*/ 9430 w 135540"/>
                <a:gd name="connsiteY0" fmla="*/ 75092 h 89441"/>
                <a:gd name="connsiteX1" fmla="*/ 90964 w 135540"/>
                <a:gd name="connsiteY1" fmla="*/ 81950 h 89441"/>
                <a:gd name="connsiteX2" fmla="*/ 135541 w 135540"/>
                <a:gd name="connsiteY2" fmla="*/ 11465 h 89441"/>
                <a:gd name="connsiteX3" fmla="*/ 7659 w 135540"/>
                <a:gd name="connsiteY3" fmla="*/ 49283 h 89441"/>
                <a:gd name="connsiteX4" fmla="*/ 0 w 135540"/>
                <a:gd name="connsiteY4" fmla="*/ 67854 h 8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41">
                  <a:moveTo>
                    <a:pt x="9430" y="75092"/>
                  </a:moveTo>
                  <a:cubicBezTo>
                    <a:pt x="33570" y="91389"/>
                    <a:pt x="64440" y="93986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1AAB4E1-7E84-4415-9291-A3D914A81A2B}"/>
                </a:ext>
              </a:extLst>
            </p:cNvPr>
            <p:cNvSpPr/>
            <p:nvPr/>
          </p:nvSpPr>
          <p:spPr>
            <a:xfrm>
              <a:off x="10346816" y="5684757"/>
              <a:ext cx="135540" cy="89402"/>
            </a:xfrm>
            <a:custGeom>
              <a:avLst/>
              <a:gdLst>
                <a:gd name="connsiteX0" fmla="*/ 9430 w 135540"/>
                <a:gd name="connsiteY0" fmla="*/ 74997 h 89402"/>
                <a:gd name="connsiteX1" fmla="*/ 90964 w 135540"/>
                <a:gd name="connsiteY1" fmla="*/ 81950 h 89402"/>
                <a:gd name="connsiteX2" fmla="*/ 135541 w 135540"/>
                <a:gd name="connsiteY2" fmla="*/ 11465 h 89402"/>
                <a:gd name="connsiteX3" fmla="*/ 7659 w 135540"/>
                <a:gd name="connsiteY3" fmla="*/ 49283 h 89402"/>
                <a:gd name="connsiteX4" fmla="*/ 0 w 135540"/>
                <a:gd name="connsiteY4" fmla="*/ 67854 h 8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02">
                  <a:moveTo>
                    <a:pt x="9430" y="74997"/>
                  </a:moveTo>
                  <a:cubicBezTo>
                    <a:pt x="33553" y="91325"/>
                    <a:pt x="64424" y="93958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079DCFE-EA89-4DDC-962D-7D75A2EE52AB}"/>
                </a:ext>
              </a:extLst>
            </p:cNvPr>
            <p:cNvSpPr/>
            <p:nvPr/>
          </p:nvSpPr>
          <p:spPr>
            <a:xfrm>
              <a:off x="10226040" y="5533096"/>
              <a:ext cx="144303" cy="84472"/>
            </a:xfrm>
            <a:custGeom>
              <a:avLst/>
              <a:gdLst>
                <a:gd name="connsiteX0" fmla="*/ 3810 w 144303"/>
                <a:gd name="connsiteY0" fmla="*/ 33587 h 84472"/>
                <a:gd name="connsiteX1" fmla="*/ 68104 w 144303"/>
                <a:gd name="connsiteY1" fmla="*/ 84260 h 84472"/>
                <a:gd name="connsiteX2" fmla="*/ 144304 w 144303"/>
                <a:gd name="connsiteY2" fmla="*/ 49875 h 84472"/>
                <a:gd name="connsiteX3" fmla="*/ 16542 w 144303"/>
                <a:gd name="connsiteY3" fmla="*/ 11186 h 84472"/>
                <a:gd name="connsiteX4" fmla="*/ 0 w 144303"/>
                <a:gd name="connsiteY4" fmla="*/ 22443 h 8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03" h="84472">
                  <a:moveTo>
                    <a:pt x="3810" y="33587"/>
                  </a:moveTo>
                  <a:cubicBezTo>
                    <a:pt x="15005" y="60483"/>
                    <a:pt x="39336" y="79659"/>
                    <a:pt x="68104" y="84260"/>
                  </a:cubicBezTo>
                  <a:cubicBezTo>
                    <a:pt x="97664" y="86310"/>
                    <a:pt x="126282" y="73396"/>
                    <a:pt x="144304" y="49875"/>
                  </a:cubicBezTo>
                  <a:cubicBezTo>
                    <a:pt x="119707" y="3911"/>
                    <a:pt x="62506" y="-13411"/>
                    <a:pt x="16542" y="11186"/>
                  </a:cubicBezTo>
                  <a:cubicBezTo>
                    <a:pt x="10644" y="14341"/>
                    <a:pt x="5099" y="18115"/>
                    <a:pt x="0" y="2244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1B0993-877E-4C00-9BA0-8E021D676C9C}"/>
                </a:ext>
              </a:extLst>
            </p:cNvPr>
            <p:cNvSpPr/>
            <p:nvPr/>
          </p:nvSpPr>
          <p:spPr>
            <a:xfrm>
              <a:off x="10227472" y="5666400"/>
              <a:ext cx="99169" cy="119833"/>
            </a:xfrm>
            <a:custGeom>
              <a:avLst/>
              <a:gdLst>
                <a:gd name="connsiteX0" fmla="*/ 84673 w 99169"/>
                <a:gd name="connsiteY0" fmla="*/ 104 h 119833"/>
                <a:gd name="connsiteX1" fmla="*/ 11331 w 99169"/>
                <a:gd name="connsiteY1" fmla="*/ 36395 h 119833"/>
                <a:gd name="connsiteX2" fmla="*/ 9616 w 99169"/>
                <a:gd name="connsiteY2" fmla="*/ 119834 h 119833"/>
                <a:gd name="connsiteX3" fmla="*/ 81435 w 99169"/>
                <a:gd name="connsiteY3" fmla="*/ 81258 h 119833"/>
                <a:gd name="connsiteX4" fmla="*/ 96389 w 99169"/>
                <a:gd name="connsiteY4" fmla="*/ 1438 h 11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69" h="119833">
                  <a:moveTo>
                    <a:pt x="84673" y="104"/>
                  </a:moveTo>
                  <a:cubicBezTo>
                    <a:pt x="55585" y="-1346"/>
                    <a:pt x="27824" y="12390"/>
                    <a:pt x="11331" y="36395"/>
                  </a:cubicBezTo>
                  <a:cubicBezTo>
                    <a:pt x="-3145" y="62175"/>
                    <a:pt x="-3788" y="93481"/>
                    <a:pt x="9616" y="119834"/>
                  </a:cubicBezTo>
                  <a:cubicBezTo>
                    <a:pt x="37944" y="117746"/>
                    <a:pt x="64052" y="103723"/>
                    <a:pt x="81435" y="81258"/>
                  </a:cubicBezTo>
                  <a:cubicBezTo>
                    <a:pt x="97609" y="58016"/>
                    <a:pt x="103053" y="28959"/>
                    <a:pt x="96389" y="14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F186E2-A46D-4539-B499-F8BE6CBFB989}"/>
                </a:ext>
              </a:extLst>
            </p:cNvPr>
            <p:cNvSpPr/>
            <p:nvPr/>
          </p:nvSpPr>
          <p:spPr>
            <a:xfrm>
              <a:off x="10382039" y="5820429"/>
              <a:ext cx="93056" cy="123116"/>
            </a:xfrm>
            <a:custGeom>
              <a:avLst/>
              <a:gdLst>
                <a:gd name="connsiteX0" fmla="*/ 9735 w 93056"/>
                <a:gd name="connsiteY0" fmla="*/ 4476 h 123116"/>
                <a:gd name="connsiteX1" fmla="*/ 11640 w 93056"/>
                <a:gd name="connsiteY1" fmla="*/ 86296 h 123116"/>
                <a:gd name="connsiteX2" fmla="*/ 86602 w 93056"/>
                <a:gd name="connsiteY2" fmla="*/ 123063 h 123116"/>
                <a:gd name="connsiteX3" fmla="*/ 81935 w 93056"/>
                <a:gd name="connsiteY3" fmla="*/ 41719 h 123116"/>
                <a:gd name="connsiteX4" fmla="*/ 16593 w 93056"/>
                <a:gd name="connsiteY4" fmla="*/ 0 h 12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6" h="123116">
                  <a:moveTo>
                    <a:pt x="9735" y="4476"/>
                  </a:moveTo>
                  <a:cubicBezTo>
                    <a:pt x="-3893" y="30227"/>
                    <a:pt x="-3171" y="61208"/>
                    <a:pt x="11640" y="86296"/>
                  </a:cubicBezTo>
                  <a:cubicBezTo>
                    <a:pt x="28923" y="110297"/>
                    <a:pt x="57044" y="124090"/>
                    <a:pt x="86602" y="123063"/>
                  </a:cubicBezTo>
                  <a:cubicBezTo>
                    <a:pt x="96613" y="96507"/>
                    <a:pt x="94918" y="66955"/>
                    <a:pt x="81935" y="41719"/>
                  </a:cubicBezTo>
                  <a:cubicBezTo>
                    <a:pt x="68981" y="18192"/>
                    <a:pt x="45739" y="6572"/>
                    <a:pt x="16593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DD16297-EB71-4810-9E7D-5CC53E96FF6E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973EA9-6AEE-45E0-91FB-A93160C80F48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E9DE44-5FAF-4017-B192-666E135DF00D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B1026B7-47BD-4C56-BF2C-F2E64705C106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2E819C-658A-45B6-94C8-C067D12852E5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1498DB-28F0-407B-BF1C-3F8FC0B30D6F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D1EC15-4C3F-458B-A954-FDDA4A1EC0F7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E9F6A8-AC11-48E6-B38F-A96C6216143F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6BD3D24-C842-492C-B55E-7E5DF72271FF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C50E8B-CBE2-447F-A5CD-FD3B9539721C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62FA8A0-40B2-4C46-90A6-3800B4035993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E08A940-C330-4C96-9EAF-FB829F3320EF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9C61AF0-E6E2-4E15-831A-5F4FC1EE19E8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2A35777-0A8F-40BA-ABF8-22A5C7078B92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D609FE-FBEC-441B-8C25-ADBC8C8296CF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748EBE-8E7C-4F44-A8F6-D59CB2379658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2C74A9A-882C-4703-A187-393DA34CE04A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35DD49F-5534-4694-BB83-FA82479408D6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7F642F-FAA1-4E0F-8EE1-C261EC77C3EB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DFF287-93FB-4C85-B594-0B4BE4F6BC30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63A3092-A7F3-433C-96C0-826F2F66D003}"/>
                </a:ext>
              </a:extLst>
            </p:cNvPr>
            <p:cNvSpPr/>
            <p:nvPr/>
          </p:nvSpPr>
          <p:spPr>
            <a:xfrm>
              <a:off x="10112842" y="5426310"/>
              <a:ext cx="527686" cy="320013"/>
            </a:xfrm>
            <a:custGeom>
              <a:avLst/>
              <a:gdLst>
                <a:gd name="connsiteX0" fmla="*/ 518296 w 527686"/>
                <a:gd name="connsiteY0" fmla="*/ 245147 h 320013"/>
                <a:gd name="connsiteX1" fmla="*/ 525630 w 527686"/>
                <a:gd name="connsiteY1" fmla="*/ 209143 h 320013"/>
                <a:gd name="connsiteX2" fmla="*/ 516105 w 527686"/>
                <a:gd name="connsiteY2" fmla="*/ 167614 h 320013"/>
                <a:gd name="connsiteX3" fmla="*/ 444382 w 527686"/>
                <a:gd name="connsiteY3" fmla="*/ 119989 h 320013"/>
                <a:gd name="connsiteX4" fmla="*/ 409139 w 527686"/>
                <a:gd name="connsiteY4" fmla="*/ 124180 h 320013"/>
                <a:gd name="connsiteX5" fmla="*/ 332939 w 527686"/>
                <a:gd name="connsiteY5" fmla="*/ 149802 h 320013"/>
                <a:gd name="connsiteX6" fmla="*/ 288458 w 527686"/>
                <a:gd name="connsiteY6" fmla="*/ 149897 h 320013"/>
                <a:gd name="connsiteX7" fmla="*/ 252358 w 527686"/>
                <a:gd name="connsiteY7" fmla="*/ 121322 h 320013"/>
                <a:gd name="connsiteX8" fmla="*/ 209686 w 527686"/>
                <a:gd name="connsiteY8" fmla="*/ 36835 h 320013"/>
                <a:gd name="connsiteX9" fmla="*/ 170824 w 527686"/>
                <a:gd name="connsiteY9" fmla="*/ 11404 h 320013"/>
                <a:gd name="connsiteX10" fmla="*/ 125485 w 527686"/>
                <a:gd name="connsiteY10" fmla="*/ 6831 h 320013"/>
                <a:gd name="connsiteX11" fmla="*/ 50333 w 527686"/>
                <a:gd name="connsiteY11" fmla="*/ 45122 h 320013"/>
                <a:gd name="connsiteX12" fmla="*/ 12899 w 527686"/>
                <a:gd name="connsiteY12" fmla="*/ 114368 h 320013"/>
                <a:gd name="connsiteX13" fmla="*/ 4517 w 527686"/>
                <a:gd name="connsiteY13" fmla="*/ 183044 h 320013"/>
                <a:gd name="connsiteX14" fmla="*/ 16995 w 527686"/>
                <a:gd name="connsiteY14" fmla="*/ 283247 h 320013"/>
                <a:gd name="connsiteX15" fmla="*/ 21758 w 527686"/>
                <a:gd name="connsiteY15" fmla="*/ 310489 h 320013"/>
                <a:gd name="connsiteX16" fmla="*/ 22805 w 527686"/>
                <a:gd name="connsiteY16" fmla="*/ 317632 h 320013"/>
                <a:gd name="connsiteX17" fmla="*/ 22805 w 527686"/>
                <a:gd name="connsiteY17" fmla="*/ 320014 h 320013"/>
                <a:gd name="connsiteX18" fmla="*/ 22043 w 527686"/>
                <a:gd name="connsiteY18" fmla="*/ 317728 h 320013"/>
                <a:gd name="connsiteX19" fmla="*/ 20519 w 527686"/>
                <a:gd name="connsiteY19" fmla="*/ 310679 h 320013"/>
                <a:gd name="connsiteX20" fmla="*/ 14804 w 527686"/>
                <a:gd name="connsiteY20" fmla="*/ 283628 h 320013"/>
                <a:gd name="connsiteX21" fmla="*/ 326 w 527686"/>
                <a:gd name="connsiteY21" fmla="*/ 183044 h 320013"/>
                <a:gd name="connsiteX22" fmla="*/ 8232 w 527686"/>
                <a:gd name="connsiteY22" fmla="*/ 113035 h 320013"/>
                <a:gd name="connsiteX23" fmla="*/ 46332 w 527686"/>
                <a:gd name="connsiteY23" fmla="*/ 41693 h 320013"/>
                <a:gd name="connsiteX24" fmla="*/ 80812 w 527686"/>
                <a:gd name="connsiteY24" fmla="*/ 14166 h 320013"/>
                <a:gd name="connsiteX25" fmla="*/ 172443 w 527686"/>
                <a:gd name="connsiteY25" fmla="*/ 5308 h 320013"/>
                <a:gd name="connsiteX26" fmla="*/ 213591 w 527686"/>
                <a:gd name="connsiteY26" fmla="*/ 32263 h 320013"/>
                <a:gd name="connsiteX27" fmla="*/ 256644 w 527686"/>
                <a:gd name="connsiteY27" fmla="*/ 117417 h 320013"/>
                <a:gd name="connsiteX28" fmla="*/ 289886 w 527686"/>
                <a:gd name="connsiteY28" fmla="*/ 144277 h 320013"/>
                <a:gd name="connsiteX29" fmla="*/ 331701 w 527686"/>
                <a:gd name="connsiteY29" fmla="*/ 145420 h 320013"/>
                <a:gd name="connsiteX30" fmla="*/ 407901 w 527686"/>
                <a:gd name="connsiteY30" fmla="*/ 120275 h 320013"/>
                <a:gd name="connsiteX31" fmla="*/ 444668 w 527686"/>
                <a:gd name="connsiteY31" fmla="*/ 116274 h 320013"/>
                <a:gd name="connsiteX32" fmla="*/ 518677 w 527686"/>
                <a:gd name="connsiteY32" fmla="*/ 166280 h 320013"/>
                <a:gd name="connsiteX33" fmla="*/ 527630 w 527686"/>
                <a:gd name="connsiteY33" fmla="*/ 209238 h 320013"/>
                <a:gd name="connsiteX34" fmla="*/ 522296 w 527686"/>
                <a:gd name="connsiteY34" fmla="*/ 236384 h 320013"/>
                <a:gd name="connsiteX35" fmla="*/ 518296 w 527686"/>
                <a:gd name="connsiteY35" fmla="*/ 245147 h 3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7686" h="320013">
                  <a:moveTo>
                    <a:pt x="518296" y="245147"/>
                  </a:moveTo>
                  <a:cubicBezTo>
                    <a:pt x="522842" y="233671"/>
                    <a:pt x="525325" y="221483"/>
                    <a:pt x="525630" y="209143"/>
                  </a:cubicBezTo>
                  <a:cubicBezTo>
                    <a:pt x="525791" y="194740"/>
                    <a:pt x="522526" y="180506"/>
                    <a:pt x="516105" y="167614"/>
                  </a:cubicBezTo>
                  <a:cubicBezTo>
                    <a:pt x="501955" y="140482"/>
                    <a:pt x="474878" y="122503"/>
                    <a:pt x="444382" y="119989"/>
                  </a:cubicBezTo>
                  <a:cubicBezTo>
                    <a:pt x="432481" y="119341"/>
                    <a:pt x="420557" y="120759"/>
                    <a:pt x="409139" y="124180"/>
                  </a:cubicBezTo>
                  <a:cubicBezTo>
                    <a:pt x="385041" y="130466"/>
                    <a:pt x="361514" y="144182"/>
                    <a:pt x="332939" y="149802"/>
                  </a:cubicBezTo>
                  <a:cubicBezTo>
                    <a:pt x="318356" y="153571"/>
                    <a:pt x="303057" y="153604"/>
                    <a:pt x="288458" y="149897"/>
                  </a:cubicBezTo>
                  <a:cubicBezTo>
                    <a:pt x="273413" y="144961"/>
                    <a:pt x="260617" y="134831"/>
                    <a:pt x="252358" y="121322"/>
                  </a:cubicBezTo>
                  <a:cubicBezTo>
                    <a:pt x="235213" y="94747"/>
                    <a:pt x="230355" y="61315"/>
                    <a:pt x="209686" y="36835"/>
                  </a:cubicBezTo>
                  <a:cubicBezTo>
                    <a:pt x="199349" y="24910"/>
                    <a:pt x="185891" y="16102"/>
                    <a:pt x="170824" y="11404"/>
                  </a:cubicBezTo>
                  <a:cubicBezTo>
                    <a:pt x="156198" y="6724"/>
                    <a:pt x="140752" y="5166"/>
                    <a:pt x="125485" y="6831"/>
                  </a:cubicBezTo>
                  <a:cubicBezTo>
                    <a:pt x="96525" y="9741"/>
                    <a:pt x="69710" y="23404"/>
                    <a:pt x="50333" y="45122"/>
                  </a:cubicBezTo>
                  <a:cubicBezTo>
                    <a:pt x="32836" y="65116"/>
                    <a:pt x="20045" y="88779"/>
                    <a:pt x="12899" y="114368"/>
                  </a:cubicBezTo>
                  <a:cubicBezTo>
                    <a:pt x="6337" y="136641"/>
                    <a:pt x="3505" y="159846"/>
                    <a:pt x="4517" y="183044"/>
                  </a:cubicBezTo>
                  <a:cubicBezTo>
                    <a:pt x="6456" y="216684"/>
                    <a:pt x="10625" y="250158"/>
                    <a:pt x="16995" y="283247"/>
                  </a:cubicBezTo>
                  <a:cubicBezTo>
                    <a:pt x="18995" y="294772"/>
                    <a:pt x="20615" y="303821"/>
                    <a:pt x="21758" y="310489"/>
                  </a:cubicBezTo>
                  <a:cubicBezTo>
                    <a:pt x="21758" y="313346"/>
                    <a:pt x="22519" y="315632"/>
                    <a:pt x="22805" y="317632"/>
                  </a:cubicBezTo>
                  <a:cubicBezTo>
                    <a:pt x="22911" y="318422"/>
                    <a:pt x="22911" y="319223"/>
                    <a:pt x="22805" y="320014"/>
                  </a:cubicBezTo>
                  <a:cubicBezTo>
                    <a:pt x="22805" y="320014"/>
                    <a:pt x="22805" y="319252"/>
                    <a:pt x="22043" y="317728"/>
                  </a:cubicBezTo>
                  <a:cubicBezTo>
                    <a:pt x="21281" y="316204"/>
                    <a:pt x="21091" y="313537"/>
                    <a:pt x="20519" y="310679"/>
                  </a:cubicBezTo>
                  <a:cubicBezTo>
                    <a:pt x="19091" y="304107"/>
                    <a:pt x="17185" y="295058"/>
                    <a:pt x="14804" y="283628"/>
                  </a:cubicBezTo>
                  <a:cubicBezTo>
                    <a:pt x="7479" y="250508"/>
                    <a:pt x="2639" y="216886"/>
                    <a:pt x="326" y="183044"/>
                  </a:cubicBezTo>
                  <a:cubicBezTo>
                    <a:pt x="-990" y="159430"/>
                    <a:pt x="1683" y="135762"/>
                    <a:pt x="8232" y="113035"/>
                  </a:cubicBezTo>
                  <a:cubicBezTo>
                    <a:pt x="15403" y="86691"/>
                    <a:pt x="28426" y="62305"/>
                    <a:pt x="46332" y="41693"/>
                  </a:cubicBezTo>
                  <a:cubicBezTo>
                    <a:pt x="56255" y="30707"/>
                    <a:pt x="67901" y="21410"/>
                    <a:pt x="80812" y="14166"/>
                  </a:cubicBezTo>
                  <a:cubicBezTo>
                    <a:pt x="108946" y="-911"/>
                    <a:pt x="141943" y="-4101"/>
                    <a:pt x="172443" y="5308"/>
                  </a:cubicBezTo>
                  <a:cubicBezTo>
                    <a:pt x="188391" y="10307"/>
                    <a:pt x="202637" y="19639"/>
                    <a:pt x="213591" y="32263"/>
                  </a:cubicBezTo>
                  <a:cubicBezTo>
                    <a:pt x="235594" y="58552"/>
                    <a:pt x="240261" y="92176"/>
                    <a:pt x="256644" y="117417"/>
                  </a:cubicBezTo>
                  <a:cubicBezTo>
                    <a:pt x="264166" y="130049"/>
                    <a:pt x="275956" y="139576"/>
                    <a:pt x="289886" y="144277"/>
                  </a:cubicBezTo>
                  <a:cubicBezTo>
                    <a:pt x="303516" y="148105"/>
                    <a:pt x="317882" y="148498"/>
                    <a:pt x="331701" y="145420"/>
                  </a:cubicBezTo>
                  <a:cubicBezTo>
                    <a:pt x="359133" y="140086"/>
                    <a:pt x="383041" y="126370"/>
                    <a:pt x="407901" y="120275"/>
                  </a:cubicBezTo>
                  <a:cubicBezTo>
                    <a:pt x="419828" y="116801"/>
                    <a:pt x="432273" y="115447"/>
                    <a:pt x="444668" y="116274"/>
                  </a:cubicBezTo>
                  <a:cubicBezTo>
                    <a:pt x="476316" y="119048"/>
                    <a:pt x="504294" y="137952"/>
                    <a:pt x="518677" y="166280"/>
                  </a:cubicBezTo>
                  <a:cubicBezTo>
                    <a:pt x="525078" y="179669"/>
                    <a:pt x="528150" y="194406"/>
                    <a:pt x="527630" y="209238"/>
                  </a:cubicBezTo>
                  <a:cubicBezTo>
                    <a:pt x="527358" y="218519"/>
                    <a:pt x="525555" y="227691"/>
                    <a:pt x="522296" y="236384"/>
                  </a:cubicBezTo>
                  <a:cubicBezTo>
                    <a:pt x="521299" y="239447"/>
                    <a:pt x="519957" y="242387"/>
                    <a:pt x="518296" y="24514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E308D2F-DE03-4D85-B7F1-980F69C6D2B1}"/>
                </a:ext>
              </a:extLst>
            </p:cNvPr>
            <p:cNvSpPr/>
            <p:nvPr/>
          </p:nvSpPr>
          <p:spPr>
            <a:xfrm>
              <a:off x="10340816" y="5417295"/>
              <a:ext cx="135540" cy="89956"/>
            </a:xfrm>
            <a:custGeom>
              <a:avLst/>
              <a:gdLst>
                <a:gd name="connsiteX0" fmla="*/ 3334 w 135540"/>
                <a:gd name="connsiteY0" fmla="*/ 76140 h 89956"/>
                <a:gd name="connsiteX1" fmla="*/ 90964 w 135540"/>
                <a:gd name="connsiteY1" fmla="*/ 81950 h 89956"/>
                <a:gd name="connsiteX2" fmla="*/ 135541 w 135540"/>
                <a:gd name="connsiteY2" fmla="*/ 11465 h 89956"/>
                <a:gd name="connsiteX3" fmla="*/ 7659 w 135540"/>
                <a:gd name="connsiteY3" fmla="*/ 49283 h 89956"/>
                <a:gd name="connsiteX4" fmla="*/ 0 w 135540"/>
                <a:gd name="connsiteY4" fmla="*/ 67854 h 8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956">
                  <a:moveTo>
                    <a:pt x="3334" y="76140"/>
                  </a:moveTo>
                  <a:cubicBezTo>
                    <a:pt x="29855" y="92231"/>
                    <a:pt x="62550" y="94399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E8D3DC-DAD2-4464-9514-086CC582A34B}"/>
                </a:ext>
              </a:extLst>
            </p:cNvPr>
            <p:cNvSpPr/>
            <p:nvPr/>
          </p:nvSpPr>
          <p:spPr>
            <a:xfrm>
              <a:off x="10436923" y="5567540"/>
              <a:ext cx="124110" cy="99408"/>
            </a:xfrm>
            <a:custGeom>
              <a:avLst/>
              <a:gdLst>
                <a:gd name="connsiteX0" fmla="*/ 0 w 124110"/>
                <a:gd name="connsiteY0" fmla="*/ 10382 h 99408"/>
                <a:gd name="connsiteX1" fmla="*/ 40672 w 124110"/>
                <a:gd name="connsiteY1" fmla="*/ 88201 h 99408"/>
                <a:gd name="connsiteX2" fmla="*/ 124111 w 124110"/>
                <a:gd name="connsiteY2" fmla="*/ 89630 h 99408"/>
                <a:gd name="connsiteX3" fmla="*/ 25073 w 124110"/>
                <a:gd name="connsiteY3" fmla="*/ 123 h 99408"/>
                <a:gd name="connsiteX4" fmla="*/ 5334 w 124110"/>
                <a:gd name="connsiteY4" fmla="*/ 3238 h 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10" h="99408">
                  <a:moveTo>
                    <a:pt x="0" y="10382"/>
                  </a:moveTo>
                  <a:cubicBezTo>
                    <a:pt x="79" y="41396"/>
                    <a:pt x="15254" y="70430"/>
                    <a:pt x="40672" y="88201"/>
                  </a:cubicBezTo>
                  <a:cubicBezTo>
                    <a:pt x="66490" y="102620"/>
                    <a:pt x="97813" y="103157"/>
                    <a:pt x="124111" y="89630"/>
                  </a:cubicBezTo>
                  <a:cubicBezTo>
                    <a:pt x="121479" y="37565"/>
                    <a:pt x="77139" y="-2509"/>
                    <a:pt x="25073" y="123"/>
                  </a:cubicBezTo>
                  <a:cubicBezTo>
                    <a:pt x="18402" y="460"/>
                    <a:pt x="11785" y="1504"/>
                    <a:pt x="5334" y="32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6E040AF-D3E3-4A63-99BB-3915440D40BA}"/>
                </a:ext>
              </a:extLst>
            </p:cNvPr>
            <p:cNvSpPr/>
            <p:nvPr/>
          </p:nvSpPr>
          <p:spPr>
            <a:xfrm>
              <a:off x="10594085" y="5474237"/>
              <a:ext cx="129022" cy="93938"/>
            </a:xfrm>
            <a:custGeom>
              <a:avLst/>
              <a:gdLst>
                <a:gd name="connsiteX0" fmla="*/ 4382 w 129022"/>
                <a:gd name="connsiteY0" fmla="*/ 85016 h 93938"/>
                <a:gd name="connsiteX1" fmla="*/ 92202 w 129022"/>
                <a:gd name="connsiteY1" fmla="*/ 81396 h 93938"/>
                <a:gd name="connsiteX2" fmla="*/ 128969 w 129022"/>
                <a:gd name="connsiteY2" fmla="*/ 6530 h 93938"/>
                <a:gd name="connsiteX3" fmla="*/ 47625 w 129022"/>
                <a:gd name="connsiteY3" fmla="*/ 11102 h 93938"/>
                <a:gd name="connsiteX4" fmla="*/ 0 w 129022"/>
                <a:gd name="connsiteY4" fmla="*/ 77110 h 9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22" h="93938">
                  <a:moveTo>
                    <a:pt x="4382" y="85016"/>
                  </a:moveTo>
                  <a:cubicBezTo>
                    <a:pt x="32518" y="98082"/>
                    <a:pt x="65236" y="96734"/>
                    <a:pt x="92202" y="81396"/>
                  </a:cubicBezTo>
                  <a:cubicBezTo>
                    <a:pt x="116202" y="64156"/>
                    <a:pt x="129998" y="36062"/>
                    <a:pt x="128969" y="6530"/>
                  </a:cubicBezTo>
                  <a:cubicBezTo>
                    <a:pt x="102434" y="-3559"/>
                    <a:pt x="72862" y="-1897"/>
                    <a:pt x="47625" y="11102"/>
                  </a:cubicBezTo>
                  <a:cubicBezTo>
                    <a:pt x="23001" y="25237"/>
                    <a:pt x="5650" y="49285"/>
                    <a:pt x="0" y="7711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410DF5-4729-46B1-9F03-A8362960F2B1}"/>
                </a:ext>
              </a:extLst>
            </p:cNvPr>
            <p:cNvSpPr/>
            <p:nvPr/>
          </p:nvSpPr>
          <p:spPr>
            <a:xfrm>
              <a:off x="10172483" y="5291315"/>
              <a:ext cx="83438" cy="146208"/>
            </a:xfrm>
            <a:custGeom>
              <a:avLst/>
              <a:gdLst>
                <a:gd name="connsiteX0" fmla="*/ 35554 w 83438"/>
                <a:gd name="connsiteY0" fmla="*/ 146209 h 146208"/>
                <a:gd name="connsiteX1" fmla="*/ 788 w 83438"/>
                <a:gd name="connsiteY1" fmla="*/ 63532 h 146208"/>
                <a:gd name="connsiteX2" fmla="*/ 54890 w 83438"/>
                <a:gd name="connsiteY2" fmla="*/ 0 h 146208"/>
                <a:gd name="connsiteX3" fmla="*/ 56791 w 83438"/>
                <a:gd name="connsiteY3" fmla="*/ 133208 h 146208"/>
                <a:gd name="connsiteX4" fmla="*/ 41079 w 83438"/>
                <a:gd name="connsiteY4" fmla="*/ 146209 h 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38" h="146208">
                  <a:moveTo>
                    <a:pt x="35554" y="146209"/>
                  </a:moveTo>
                  <a:cubicBezTo>
                    <a:pt x="12027" y="125825"/>
                    <a:pt x="-3784" y="90202"/>
                    <a:pt x="788" y="63532"/>
                  </a:cubicBezTo>
                  <a:cubicBezTo>
                    <a:pt x="7062" y="34639"/>
                    <a:pt x="27366" y="10796"/>
                    <a:pt x="54890" y="0"/>
                  </a:cubicBezTo>
                  <a:cubicBezTo>
                    <a:pt x="92200" y="36259"/>
                    <a:pt x="93051" y="95899"/>
                    <a:pt x="56791" y="133208"/>
                  </a:cubicBezTo>
                  <a:cubicBezTo>
                    <a:pt x="52040" y="138098"/>
                    <a:pt x="46771" y="142457"/>
                    <a:pt x="41079" y="14620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DCBAB14-4C6D-44FD-8643-C716CED96FC8}"/>
                </a:ext>
              </a:extLst>
            </p:cNvPr>
            <p:cNvSpPr/>
            <p:nvPr/>
          </p:nvSpPr>
          <p:spPr>
            <a:xfrm>
              <a:off x="9577101" y="5199918"/>
              <a:ext cx="469013" cy="545929"/>
            </a:xfrm>
            <a:custGeom>
              <a:avLst/>
              <a:gdLst>
                <a:gd name="connsiteX0" fmla="*/ 0 w 469013"/>
                <a:gd name="connsiteY0" fmla="*/ 121877 h 545929"/>
                <a:gd name="connsiteX1" fmla="*/ 953 w 469013"/>
                <a:gd name="connsiteY1" fmla="*/ 119781 h 545929"/>
                <a:gd name="connsiteX2" fmla="*/ 4191 w 469013"/>
                <a:gd name="connsiteY2" fmla="*/ 113685 h 545929"/>
                <a:gd name="connsiteX3" fmla="*/ 18479 w 469013"/>
                <a:gd name="connsiteY3" fmla="*/ 91492 h 545929"/>
                <a:gd name="connsiteX4" fmla="*/ 88773 w 469013"/>
                <a:gd name="connsiteY4" fmla="*/ 24817 h 545929"/>
                <a:gd name="connsiteX5" fmla="*/ 151829 w 469013"/>
                <a:gd name="connsiteY5" fmla="*/ 1576 h 545929"/>
                <a:gd name="connsiteX6" fmla="*/ 228029 w 469013"/>
                <a:gd name="connsiteY6" fmla="*/ 9672 h 545929"/>
                <a:gd name="connsiteX7" fmla="*/ 293561 w 469013"/>
                <a:gd name="connsiteY7" fmla="*/ 63298 h 545929"/>
                <a:gd name="connsiteX8" fmla="*/ 322136 w 469013"/>
                <a:gd name="connsiteY8" fmla="*/ 150071 h 545929"/>
                <a:gd name="connsiteX9" fmla="*/ 340424 w 469013"/>
                <a:gd name="connsiteY9" fmla="*/ 191409 h 545929"/>
                <a:gd name="connsiteX10" fmla="*/ 371570 w 469013"/>
                <a:gd name="connsiteY10" fmla="*/ 222080 h 545929"/>
                <a:gd name="connsiteX11" fmla="*/ 406622 w 469013"/>
                <a:gd name="connsiteY11" fmla="*/ 247607 h 545929"/>
                <a:gd name="connsiteX12" fmla="*/ 435197 w 469013"/>
                <a:gd name="connsiteY12" fmla="*/ 278468 h 545929"/>
                <a:gd name="connsiteX13" fmla="*/ 464439 w 469013"/>
                <a:gd name="connsiteY13" fmla="*/ 349905 h 545929"/>
                <a:gd name="connsiteX14" fmla="*/ 468344 w 469013"/>
                <a:gd name="connsiteY14" fmla="*/ 416580 h 545929"/>
                <a:gd name="connsiteX15" fmla="*/ 451104 w 469013"/>
                <a:gd name="connsiteY15" fmla="*/ 511830 h 545929"/>
                <a:gd name="connsiteX16" fmla="*/ 444055 w 469013"/>
                <a:gd name="connsiteY16" fmla="*/ 537262 h 545929"/>
                <a:gd name="connsiteX17" fmla="*/ 441198 w 469013"/>
                <a:gd name="connsiteY17" fmla="*/ 545930 h 545929"/>
                <a:gd name="connsiteX18" fmla="*/ 443103 w 469013"/>
                <a:gd name="connsiteY18" fmla="*/ 536976 h 545929"/>
                <a:gd name="connsiteX19" fmla="*/ 449104 w 469013"/>
                <a:gd name="connsiteY19" fmla="*/ 511354 h 545929"/>
                <a:gd name="connsiteX20" fmla="*/ 464534 w 469013"/>
                <a:gd name="connsiteY20" fmla="*/ 416104 h 545929"/>
                <a:gd name="connsiteX21" fmla="*/ 460057 w 469013"/>
                <a:gd name="connsiteY21" fmla="*/ 350191 h 545929"/>
                <a:gd name="connsiteX22" fmla="*/ 431482 w 469013"/>
                <a:gd name="connsiteY22" fmla="*/ 280753 h 545929"/>
                <a:gd name="connsiteX23" fmla="*/ 403860 w 469013"/>
                <a:gd name="connsiteY23" fmla="*/ 250940 h 545929"/>
                <a:gd name="connsiteX24" fmla="*/ 368808 w 469013"/>
                <a:gd name="connsiteY24" fmla="*/ 225699 h 545929"/>
                <a:gd name="connsiteX25" fmla="*/ 336423 w 469013"/>
                <a:gd name="connsiteY25" fmla="*/ 193790 h 545929"/>
                <a:gd name="connsiteX26" fmla="*/ 317373 w 469013"/>
                <a:gd name="connsiteY26" fmla="*/ 151023 h 545929"/>
                <a:gd name="connsiteX27" fmla="*/ 288798 w 469013"/>
                <a:gd name="connsiteY27" fmla="*/ 65298 h 545929"/>
                <a:gd name="connsiteX28" fmla="*/ 226124 w 469013"/>
                <a:gd name="connsiteY28" fmla="*/ 13578 h 545929"/>
                <a:gd name="connsiteX29" fmla="*/ 151829 w 469013"/>
                <a:gd name="connsiteY29" fmla="*/ 5291 h 545929"/>
                <a:gd name="connsiteX30" fmla="*/ 90012 w 469013"/>
                <a:gd name="connsiteY30" fmla="*/ 27389 h 545929"/>
                <a:gd name="connsiteX31" fmla="*/ 19431 w 469013"/>
                <a:gd name="connsiteY31" fmla="*/ 91778 h 545929"/>
                <a:gd name="connsiteX32" fmla="*/ 4477 w 469013"/>
                <a:gd name="connsiteY32" fmla="*/ 113304 h 545929"/>
                <a:gd name="connsiteX33" fmla="*/ 0 w 469013"/>
                <a:gd name="connsiteY33" fmla="*/ 121877 h 54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013" h="545929">
                  <a:moveTo>
                    <a:pt x="0" y="121877"/>
                  </a:moveTo>
                  <a:cubicBezTo>
                    <a:pt x="232" y="121142"/>
                    <a:pt x="551" y="120439"/>
                    <a:pt x="953" y="119781"/>
                  </a:cubicBezTo>
                  <a:cubicBezTo>
                    <a:pt x="1810" y="118162"/>
                    <a:pt x="2953" y="116162"/>
                    <a:pt x="4191" y="113685"/>
                  </a:cubicBezTo>
                  <a:cubicBezTo>
                    <a:pt x="7144" y="108447"/>
                    <a:pt x="11811" y="100922"/>
                    <a:pt x="18479" y="91492"/>
                  </a:cubicBezTo>
                  <a:cubicBezTo>
                    <a:pt x="37093" y="64685"/>
                    <a:pt x="61020" y="41990"/>
                    <a:pt x="88773" y="24817"/>
                  </a:cubicBezTo>
                  <a:cubicBezTo>
                    <a:pt x="108065" y="13011"/>
                    <a:pt x="129490" y="5114"/>
                    <a:pt x="151829" y="1576"/>
                  </a:cubicBezTo>
                  <a:cubicBezTo>
                    <a:pt x="177507" y="-2102"/>
                    <a:pt x="203697" y="681"/>
                    <a:pt x="228029" y="9672"/>
                  </a:cubicBezTo>
                  <a:cubicBezTo>
                    <a:pt x="255496" y="19291"/>
                    <a:pt x="278697" y="38277"/>
                    <a:pt x="293561" y="63298"/>
                  </a:cubicBezTo>
                  <a:cubicBezTo>
                    <a:pt x="308610" y="89682"/>
                    <a:pt x="313468" y="120448"/>
                    <a:pt x="322136" y="150071"/>
                  </a:cubicBezTo>
                  <a:cubicBezTo>
                    <a:pt x="326205" y="164660"/>
                    <a:pt x="332365" y="178584"/>
                    <a:pt x="340424" y="191409"/>
                  </a:cubicBezTo>
                  <a:cubicBezTo>
                    <a:pt x="348956" y="203355"/>
                    <a:pt x="359494" y="213732"/>
                    <a:pt x="371570" y="222080"/>
                  </a:cubicBezTo>
                  <a:cubicBezTo>
                    <a:pt x="383286" y="230748"/>
                    <a:pt x="395573" y="238558"/>
                    <a:pt x="406622" y="247607"/>
                  </a:cubicBezTo>
                  <a:cubicBezTo>
                    <a:pt x="417544" y="256506"/>
                    <a:pt x="427163" y="266895"/>
                    <a:pt x="435197" y="278468"/>
                  </a:cubicBezTo>
                  <a:cubicBezTo>
                    <a:pt x="449682" y="300054"/>
                    <a:pt x="459630" y="324358"/>
                    <a:pt x="464439" y="349905"/>
                  </a:cubicBezTo>
                  <a:cubicBezTo>
                    <a:pt x="468648" y="371864"/>
                    <a:pt x="469961" y="394280"/>
                    <a:pt x="468344" y="416580"/>
                  </a:cubicBezTo>
                  <a:cubicBezTo>
                    <a:pt x="465615" y="448803"/>
                    <a:pt x="459842" y="480695"/>
                    <a:pt x="451104" y="511830"/>
                  </a:cubicBezTo>
                  <a:cubicBezTo>
                    <a:pt x="448246" y="522879"/>
                    <a:pt x="445770" y="531452"/>
                    <a:pt x="444055" y="537262"/>
                  </a:cubicBezTo>
                  <a:cubicBezTo>
                    <a:pt x="443394" y="540239"/>
                    <a:pt x="442437" y="543143"/>
                    <a:pt x="441198" y="545930"/>
                  </a:cubicBezTo>
                  <a:cubicBezTo>
                    <a:pt x="441651" y="542909"/>
                    <a:pt x="442287" y="539919"/>
                    <a:pt x="443103" y="536976"/>
                  </a:cubicBezTo>
                  <a:cubicBezTo>
                    <a:pt x="444532" y="530690"/>
                    <a:pt x="446627" y="522117"/>
                    <a:pt x="449104" y="511354"/>
                  </a:cubicBezTo>
                  <a:cubicBezTo>
                    <a:pt x="457056" y="480123"/>
                    <a:pt x="462219" y="448248"/>
                    <a:pt x="464534" y="416104"/>
                  </a:cubicBezTo>
                  <a:cubicBezTo>
                    <a:pt x="465934" y="394032"/>
                    <a:pt x="464429" y="371871"/>
                    <a:pt x="460057" y="350191"/>
                  </a:cubicBezTo>
                  <a:cubicBezTo>
                    <a:pt x="455385" y="325333"/>
                    <a:pt x="445659" y="301700"/>
                    <a:pt x="431482" y="280753"/>
                  </a:cubicBezTo>
                  <a:cubicBezTo>
                    <a:pt x="423714" y="269574"/>
                    <a:pt x="414416" y="259538"/>
                    <a:pt x="403860" y="250940"/>
                  </a:cubicBezTo>
                  <a:cubicBezTo>
                    <a:pt x="393002" y="242178"/>
                    <a:pt x="380810" y="234462"/>
                    <a:pt x="368808" y="225699"/>
                  </a:cubicBezTo>
                  <a:cubicBezTo>
                    <a:pt x="356205" y="217069"/>
                    <a:pt x="345239" y="206264"/>
                    <a:pt x="336423" y="193790"/>
                  </a:cubicBezTo>
                  <a:cubicBezTo>
                    <a:pt x="328027" y="180537"/>
                    <a:pt x="321609" y="166130"/>
                    <a:pt x="317373" y="151023"/>
                  </a:cubicBezTo>
                  <a:cubicBezTo>
                    <a:pt x="308515" y="121020"/>
                    <a:pt x="303657" y="90540"/>
                    <a:pt x="288798" y="65298"/>
                  </a:cubicBezTo>
                  <a:cubicBezTo>
                    <a:pt x="274575" y="41279"/>
                    <a:pt x="252406" y="22984"/>
                    <a:pt x="226124" y="13578"/>
                  </a:cubicBezTo>
                  <a:cubicBezTo>
                    <a:pt x="202431" y="4690"/>
                    <a:pt x="176898" y="1842"/>
                    <a:pt x="151829" y="5291"/>
                  </a:cubicBezTo>
                  <a:cubicBezTo>
                    <a:pt x="129984" y="8574"/>
                    <a:pt x="108987" y="16079"/>
                    <a:pt x="90012" y="27389"/>
                  </a:cubicBezTo>
                  <a:cubicBezTo>
                    <a:pt x="62496" y="44024"/>
                    <a:pt x="38516" y="65901"/>
                    <a:pt x="19431" y="91778"/>
                  </a:cubicBezTo>
                  <a:cubicBezTo>
                    <a:pt x="12668" y="101303"/>
                    <a:pt x="7715" y="108256"/>
                    <a:pt x="4477" y="113304"/>
                  </a:cubicBezTo>
                  <a:cubicBezTo>
                    <a:pt x="3250" y="116293"/>
                    <a:pt x="1752" y="119162"/>
                    <a:pt x="0" y="12187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BCF23EB-1B54-4065-B3FF-B0A84919CB87}"/>
                </a:ext>
              </a:extLst>
            </p:cNvPr>
            <p:cNvSpPr/>
            <p:nvPr/>
          </p:nvSpPr>
          <p:spPr>
            <a:xfrm>
              <a:off x="9865410" y="5426140"/>
              <a:ext cx="107285" cy="149271"/>
            </a:xfrm>
            <a:custGeom>
              <a:avLst/>
              <a:gdLst>
                <a:gd name="connsiteX0" fmla="*/ 97739 w 107285"/>
                <a:gd name="connsiteY0" fmla="*/ 3954 h 149271"/>
                <a:gd name="connsiteX1" fmla="*/ 74784 w 107285"/>
                <a:gd name="connsiteY1" fmla="*/ 3954 h 149271"/>
                <a:gd name="connsiteX2" fmla="*/ 45257 w 107285"/>
                <a:gd name="connsiteY2" fmla="*/ 18718 h 149271"/>
                <a:gd name="connsiteX3" fmla="*/ 4966 w 107285"/>
                <a:gd name="connsiteY3" fmla="*/ 149115 h 149271"/>
                <a:gd name="connsiteX4" fmla="*/ 107132 w 107285"/>
                <a:gd name="connsiteY4" fmla="*/ 57850 h 149271"/>
                <a:gd name="connsiteX5" fmla="*/ 94024 w 107285"/>
                <a:gd name="connsiteY5" fmla="*/ 3478 h 14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271">
                  <a:moveTo>
                    <a:pt x="97739" y="3954"/>
                  </a:moveTo>
                  <a:cubicBezTo>
                    <a:pt x="89643" y="-3666"/>
                    <a:pt x="85738" y="1668"/>
                    <a:pt x="74784" y="3954"/>
                  </a:cubicBezTo>
                  <a:cubicBezTo>
                    <a:pt x="63873" y="6361"/>
                    <a:pt x="53728" y="11433"/>
                    <a:pt x="45257" y="18718"/>
                  </a:cubicBezTo>
                  <a:cubicBezTo>
                    <a:pt x="6923" y="50191"/>
                    <a:pt x="-8932" y="101503"/>
                    <a:pt x="4966" y="149115"/>
                  </a:cubicBezTo>
                  <a:cubicBezTo>
                    <a:pt x="58380" y="152125"/>
                    <a:pt x="104122" y="111264"/>
                    <a:pt x="107132" y="57850"/>
                  </a:cubicBezTo>
                  <a:cubicBezTo>
                    <a:pt x="108204" y="38831"/>
                    <a:pt x="103644" y="19919"/>
                    <a:pt x="94024" y="347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29F725F-6D43-4CA5-A71A-58D6F4B35EEC}"/>
                </a:ext>
              </a:extLst>
            </p:cNvPr>
            <p:cNvSpPr/>
            <p:nvPr/>
          </p:nvSpPr>
          <p:spPr>
            <a:xfrm>
              <a:off x="9483090" y="5266161"/>
              <a:ext cx="146113" cy="114466"/>
            </a:xfrm>
            <a:custGeom>
              <a:avLst/>
              <a:gdLst>
                <a:gd name="connsiteX0" fmla="*/ 146113 w 146113"/>
                <a:gd name="connsiteY0" fmla="*/ 11914 h 114466"/>
                <a:gd name="connsiteX1" fmla="*/ 125444 w 146113"/>
                <a:gd name="connsiteY1" fmla="*/ 1723 h 114466"/>
                <a:gd name="connsiteX2" fmla="*/ 92488 w 146113"/>
                <a:gd name="connsiteY2" fmla="*/ 2294 h 114466"/>
                <a:gd name="connsiteX3" fmla="*/ 0 w 146113"/>
                <a:gd name="connsiteY3" fmla="*/ 102783 h 114466"/>
                <a:gd name="connsiteX4" fmla="*/ 131529 w 146113"/>
                <a:gd name="connsiteY4" fmla="*/ 63521 h 114466"/>
                <a:gd name="connsiteX5" fmla="*/ 142875 w 146113"/>
                <a:gd name="connsiteY5" fmla="*/ 9533 h 1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66">
                  <a:moveTo>
                    <a:pt x="146113" y="11914"/>
                  </a:moveTo>
                  <a:cubicBezTo>
                    <a:pt x="142018" y="1627"/>
                    <a:pt x="136588" y="4675"/>
                    <a:pt x="125444" y="1723"/>
                  </a:cubicBezTo>
                  <a:cubicBezTo>
                    <a:pt x="114574" y="-754"/>
                    <a:pt x="103266" y="-558"/>
                    <a:pt x="92488" y="2294"/>
                  </a:cubicBezTo>
                  <a:cubicBezTo>
                    <a:pt x="44397" y="14381"/>
                    <a:pt x="8065" y="53856"/>
                    <a:pt x="0" y="102783"/>
                  </a:cubicBezTo>
                  <a:cubicBezTo>
                    <a:pt x="47162" y="128262"/>
                    <a:pt x="106050" y="110684"/>
                    <a:pt x="131529" y="63521"/>
                  </a:cubicBezTo>
                  <a:cubicBezTo>
                    <a:pt x="140453" y="47002"/>
                    <a:pt x="144395" y="28248"/>
                    <a:pt x="142875" y="95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CBA8497-D718-45BE-B801-3E2531985A1D}"/>
                </a:ext>
              </a:extLst>
            </p:cNvPr>
            <p:cNvSpPr/>
            <p:nvPr/>
          </p:nvSpPr>
          <p:spPr>
            <a:xfrm>
              <a:off x="9860660" y="5597028"/>
              <a:ext cx="183165" cy="83287"/>
            </a:xfrm>
            <a:custGeom>
              <a:avLst/>
              <a:gdLst>
                <a:gd name="connsiteX0" fmla="*/ 175927 w 183165"/>
                <a:gd name="connsiteY0" fmla="*/ 38711 h 83287"/>
                <a:gd name="connsiteX1" fmla="*/ 18203 w 183165"/>
                <a:gd name="connsiteY1" fmla="*/ 27216 h 83287"/>
                <a:gd name="connsiteX2" fmla="*/ 0 w 183165"/>
                <a:gd name="connsiteY2" fmla="*/ 47283 h 83287"/>
                <a:gd name="connsiteX3" fmla="*/ 91249 w 183165"/>
                <a:gd name="connsiteY3" fmla="*/ 83288 h 83287"/>
                <a:gd name="connsiteX4" fmla="*/ 183166 w 183165"/>
                <a:gd name="connsiteY4" fmla="*/ 46140 h 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7">
                  <a:moveTo>
                    <a:pt x="175927" y="38711"/>
                  </a:moveTo>
                  <a:cubicBezTo>
                    <a:pt x="135547" y="-8018"/>
                    <a:pt x="64931" y="-13164"/>
                    <a:pt x="18203" y="27216"/>
                  </a:cubicBezTo>
                  <a:cubicBezTo>
                    <a:pt x="11344" y="33142"/>
                    <a:pt x="5232" y="39881"/>
                    <a:pt x="0" y="47283"/>
                  </a:cubicBezTo>
                  <a:cubicBezTo>
                    <a:pt x="25000" y="70023"/>
                    <a:pt x="57457" y="82830"/>
                    <a:pt x="91249" y="83288"/>
                  </a:cubicBezTo>
                  <a:cubicBezTo>
                    <a:pt x="125363" y="82383"/>
                    <a:pt x="158002" y="69192"/>
                    <a:pt x="183166" y="4614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D44C17-DA0D-4E91-88E3-5C23BB2A6F5B}"/>
                </a:ext>
              </a:extLst>
            </p:cNvPr>
            <p:cNvSpPr/>
            <p:nvPr/>
          </p:nvSpPr>
          <p:spPr>
            <a:xfrm>
              <a:off x="9999276" y="5344222"/>
              <a:ext cx="126396" cy="137916"/>
            </a:xfrm>
            <a:custGeom>
              <a:avLst/>
              <a:gdLst>
                <a:gd name="connsiteX0" fmla="*/ 9975 w 126396"/>
                <a:gd name="connsiteY0" fmla="*/ 137879 h 137916"/>
                <a:gd name="connsiteX1" fmla="*/ 126360 w 126396"/>
                <a:gd name="connsiteY1" fmla="*/ 27262 h 137916"/>
                <a:gd name="connsiteX2" fmla="*/ 124275 w 126396"/>
                <a:gd name="connsiteY2" fmla="*/ 2528 h 137916"/>
                <a:gd name="connsiteX3" fmla="*/ 2506 w 126396"/>
                <a:gd name="connsiteY3" fmla="*/ 79392 h 137916"/>
                <a:gd name="connsiteX4" fmla="*/ 6165 w 126396"/>
                <a:gd name="connsiteY4" fmla="*/ 136736 h 13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96" h="137916">
                  <a:moveTo>
                    <a:pt x="9975" y="137879"/>
                  </a:moveTo>
                  <a:cubicBezTo>
                    <a:pt x="72660" y="139472"/>
                    <a:pt x="124768" y="89947"/>
                    <a:pt x="126360" y="27262"/>
                  </a:cubicBezTo>
                  <a:cubicBezTo>
                    <a:pt x="126571" y="18966"/>
                    <a:pt x="125872" y="10672"/>
                    <a:pt x="124275" y="2528"/>
                  </a:cubicBezTo>
                  <a:cubicBezTo>
                    <a:pt x="69424" y="-9872"/>
                    <a:pt x="14906" y="24541"/>
                    <a:pt x="2506" y="79392"/>
                  </a:cubicBezTo>
                  <a:cubicBezTo>
                    <a:pt x="-1805" y="98462"/>
                    <a:pt x="-535" y="118369"/>
                    <a:pt x="6165" y="136736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49C931F-EC6C-4AC4-82F4-7AE2E4B88BA9}"/>
                </a:ext>
              </a:extLst>
            </p:cNvPr>
            <p:cNvSpPr/>
            <p:nvPr/>
          </p:nvSpPr>
          <p:spPr>
            <a:xfrm>
              <a:off x="9888560" y="5196133"/>
              <a:ext cx="156218" cy="113050"/>
            </a:xfrm>
            <a:custGeom>
              <a:avLst/>
              <a:gdLst>
                <a:gd name="connsiteX0" fmla="*/ 3152 w 156218"/>
                <a:gd name="connsiteY0" fmla="*/ 105469 h 113050"/>
                <a:gd name="connsiteX1" fmla="*/ 149853 w 156218"/>
                <a:gd name="connsiteY1" fmla="*/ 40195 h 113050"/>
                <a:gd name="connsiteX2" fmla="*/ 156219 w 156218"/>
                <a:gd name="connsiteY2" fmla="*/ 15839 h 113050"/>
                <a:gd name="connsiteX3" fmla="*/ 15826 w 156218"/>
                <a:gd name="connsiteY3" fmla="*/ 47248 h 113050"/>
                <a:gd name="connsiteX4" fmla="*/ 9 w 156218"/>
                <a:gd name="connsiteY4" fmla="*/ 103088 h 1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8" h="113050">
                  <a:moveTo>
                    <a:pt x="3152" y="105469"/>
                  </a:moveTo>
                  <a:cubicBezTo>
                    <a:pt x="61687" y="127954"/>
                    <a:pt x="127367" y="98730"/>
                    <a:pt x="149853" y="40195"/>
                  </a:cubicBezTo>
                  <a:cubicBezTo>
                    <a:pt x="152871" y="32337"/>
                    <a:pt x="155006" y="24168"/>
                    <a:pt x="156219" y="15839"/>
                  </a:cubicBezTo>
                  <a:cubicBezTo>
                    <a:pt x="108777" y="-14256"/>
                    <a:pt x="45921" y="-194"/>
                    <a:pt x="15826" y="47248"/>
                  </a:cubicBezTo>
                  <a:cubicBezTo>
                    <a:pt x="5243" y="63930"/>
                    <a:pt x="-253" y="83333"/>
                    <a:pt x="9" y="10308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4113151-5F6A-47E8-A0FE-20861DB696E2}"/>
                </a:ext>
              </a:extLst>
            </p:cNvPr>
            <p:cNvSpPr/>
            <p:nvPr/>
          </p:nvSpPr>
          <p:spPr>
            <a:xfrm>
              <a:off x="9699212" y="5235173"/>
              <a:ext cx="156312" cy="113014"/>
            </a:xfrm>
            <a:custGeom>
              <a:avLst/>
              <a:gdLst>
                <a:gd name="connsiteX0" fmla="*/ 153067 w 156312"/>
                <a:gd name="connsiteY0" fmla="*/ 7659 h 113014"/>
                <a:gd name="connsiteX1" fmla="*/ 6468 w 156312"/>
                <a:gd name="connsiteY1" fmla="*/ 72498 h 113014"/>
                <a:gd name="connsiteX2" fmla="*/ 0 w 156312"/>
                <a:gd name="connsiteY2" fmla="*/ 97194 h 113014"/>
                <a:gd name="connsiteX3" fmla="*/ 140505 w 156312"/>
                <a:gd name="connsiteY3" fmla="*/ 65670 h 113014"/>
                <a:gd name="connsiteX4" fmla="*/ 156305 w 156312"/>
                <a:gd name="connsiteY4" fmla="*/ 9945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2" h="113014">
                  <a:moveTo>
                    <a:pt x="153067" y="7659"/>
                  </a:moveTo>
                  <a:cubicBezTo>
                    <a:pt x="94680" y="-14918"/>
                    <a:pt x="29045" y="14111"/>
                    <a:pt x="6468" y="72498"/>
                  </a:cubicBezTo>
                  <a:cubicBezTo>
                    <a:pt x="3389" y="80460"/>
                    <a:pt x="1219" y="88745"/>
                    <a:pt x="0" y="97194"/>
                  </a:cubicBezTo>
                  <a:cubicBezTo>
                    <a:pt x="47505" y="127289"/>
                    <a:pt x="110411" y="113175"/>
                    <a:pt x="140505" y="65670"/>
                  </a:cubicBezTo>
                  <a:cubicBezTo>
                    <a:pt x="151056" y="49016"/>
                    <a:pt x="156544" y="29658"/>
                    <a:pt x="156305" y="9945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C27A60C-3239-4732-A984-42FC6E9B7DC3}"/>
                </a:ext>
              </a:extLst>
            </p:cNvPr>
            <p:cNvSpPr/>
            <p:nvPr/>
          </p:nvSpPr>
          <p:spPr>
            <a:xfrm>
              <a:off x="9776860" y="5044046"/>
              <a:ext cx="105666" cy="167068"/>
            </a:xfrm>
            <a:custGeom>
              <a:avLst/>
              <a:gdLst>
                <a:gd name="connsiteX0" fmla="*/ 28460 w 105666"/>
                <a:gd name="connsiteY0" fmla="*/ 166783 h 167068"/>
                <a:gd name="connsiteX1" fmla="*/ 99709 w 105666"/>
                <a:gd name="connsiteY1" fmla="*/ 23190 h 167068"/>
                <a:gd name="connsiteX2" fmla="*/ 88848 w 105666"/>
                <a:gd name="connsiteY2" fmla="*/ 0 h 167068"/>
                <a:gd name="connsiteX3" fmla="*/ 843 w 105666"/>
                <a:gd name="connsiteY3" fmla="*/ 113976 h 167068"/>
                <a:gd name="connsiteX4" fmla="*/ 24364 w 105666"/>
                <a:gd name="connsiteY4" fmla="*/ 167069 h 16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6" h="167068">
                  <a:moveTo>
                    <a:pt x="28460" y="166783"/>
                  </a:moveTo>
                  <a:cubicBezTo>
                    <a:pt x="87787" y="146806"/>
                    <a:pt x="119686" y="82517"/>
                    <a:pt x="99709" y="23190"/>
                  </a:cubicBezTo>
                  <a:cubicBezTo>
                    <a:pt x="96977" y="15075"/>
                    <a:pt x="93333" y="7295"/>
                    <a:pt x="88848" y="0"/>
                  </a:cubicBezTo>
                  <a:cubicBezTo>
                    <a:pt x="33073" y="7172"/>
                    <a:pt x="-6329" y="58200"/>
                    <a:pt x="843" y="113976"/>
                  </a:cubicBezTo>
                  <a:cubicBezTo>
                    <a:pt x="3363" y="133582"/>
                    <a:pt x="11536" y="152029"/>
                    <a:pt x="24364" y="167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A9D8EE-E214-4975-BBD9-D0D80FCFABE7}"/>
                </a:ext>
              </a:extLst>
            </p:cNvPr>
            <p:cNvSpPr/>
            <p:nvPr/>
          </p:nvSpPr>
          <p:spPr>
            <a:xfrm>
              <a:off x="9577593" y="5065382"/>
              <a:ext cx="114254" cy="154456"/>
            </a:xfrm>
            <a:custGeom>
              <a:avLst/>
              <a:gdLst>
                <a:gd name="connsiteX0" fmla="*/ 107426 w 114254"/>
                <a:gd name="connsiteY0" fmla="*/ 151257 h 154456"/>
                <a:gd name="connsiteX1" fmla="*/ 39458 w 114254"/>
                <a:gd name="connsiteY1" fmla="*/ 5934 h 154456"/>
                <a:gd name="connsiteX2" fmla="*/ 14748 w 114254"/>
                <a:gd name="connsiteY2" fmla="*/ 0 h 154456"/>
                <a:gd name="connsiteX3" fmla="*/ 49012 w 114254"/>
                <a:gd name="connsiteY3" fmla="*/ 139724 h 154456"/>
                <a:gd name="connsiteX4" fmla="*/ 105141 w 114254"/>
                <a:gd name="connsiteY4" fmla="*/ 154400 h 15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54" h="154456">
                  <a:moveTo>
                    <a:pt x="107426" y="151257"/>
                  </a:moveTo>
                  <a:cubicBezTo>
                    <a:pt x="128787" y="92358"/>
                    <a:pt x="98357" y="27295"/>
                    <a:pt x="39458" y="5934"/>
                  </a:cubicBezTo>
                  <a:cubicBezTo>
                    <a:pt x="31469" y="3037"/>
                    <a:pt x="23181" y="1046"/>
                    <a:pt x="14748" y="0"/>
                  </a:cubicBezTo>
                  <a:cubicBezTo>
                    <a:pt x="-14374" y="48045"/>
                    <a:pt x="967" y="110602"/>
                    <a:pt x="49012" y="139724"/>
                  </a:cubicBezTo>
                  <a:cubicBezTo>
                    <a:pt x="65900" y="149960"/>
                    <a:pt x="85403" y="155060"/>
                    <a:pt x="105141" y="15440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B0D9CF9-7891-4CBF-B03B-CF4F765341E1}"/>
                </a:ext>
              </a:extLst>
            </p:cNvPr>
            <p:cNvSpPr/>
            <p:nvPr/>
          </p:nvSpPr>
          <p:spPr>
            <a:xfrm>
              <a:off x="9849231" y="6102464"/>
              <a:ext cx="531494" cy="46577"/>
            </a:xfrm>
            <a:custGeom>
              <a:avLst/>
              <a:gdLst>
                <a:gd name="connsiteX0" fmla="*/ 0 w 531494"/>
                <a:gd name="connsiteY0" fmla="*/ 0 h 46577"/>
                <a:gd name="connsiteX1" fmla="*/ 37624 w 531494"/>
                <a:gd name="connsiteY1" fmla="*/ 46577 h 46577"/>
                <a:gd name="connsiteX2" fmla="*/ 499967 w 531494"/>
                <a:gd name="connsiteY2" fmla="*/ 46577 h 46577"/>
                <a:gd name="connsiteX3" fmla="*/ 531495 w 531494"/>
                <a:gd name="connsiteY3" fmla="*/ 0 h 46577"/>
                <a:gd name="connsiteX4" fmla="*/ 0 w 531494"/>
                <a:gd name="connsiteY4" fmla="*/ 0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494" h="46577">
                  <a:moveTo>
                    <a:pt x="0" y="0"/>
                  </a:moveTo>
                  <a:lnTo>
                    <a:pt x="37624" y="46577"/>
                  </a:lnTo>
                  <a:lnTo>
                    <a:pt x="499967" y="46577"/>
                  </a:lnTo>
                  <a:lnTo>
                    <a:pt x="531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F404D00-D17E-4A57-9008-442C99486159}"/>
                </a:ext>
              </a:extLst>
            </p:cNvPr>
            <p:cNvSpPr/>
            <p:nvPr/>
          </p:nvSpPr>
          <p:spPr>
            <a:xfrm>
              <a:off x="9863042" y="6099321"/>
              <a:ext cx="507587" cy="5333"/>
            </a:xfrm>
            <a:custGeom>
              <a:avLst/>
              <a:gdLst>
                <a:gd name="connsiteX0" fmla="*/ 507587 w 507587"/>
                <a:gd name="connsiteY0" fmla="*/ 2667 h 5333"/>
                <a:gd name="connsiteX1" fmla="*/ 253746 w 507587"/>
                <a:gd name="connsiteY1" fmla="*/ 5334 h 5333"/>
                <a:gd name="connsiteX2" fmla="*/ 0 w 507587"/>
                <a:gd name="connsiteY2" fmla="*/ 2667 h 5333"/>
                <a:gd name="connsiteX3" fmla="*/ 253746 w 507587"/>
                <a:gd name="connsiteY3" fmla="*/ 0 h 5333"/>
                <a:gd name="connsiteX4" fmla="*/ 507587 w 507587"/>
                <a:gd name="connsiteY4" fmla="*/ 2667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587" h="5333">
                  <a:moveTo>
                    <a:pt x="507587" y="2667"/>
                  </a:moveTo>
                  <a:cubicBezTo>
                    <a:pt x="507587" y="4191"/>
                    <a:pt x="393954" y="5334"/>
                    <a:pt x="253746" y="5334"/>
                  </a:cubicBezTo>
                  <a:cubicBezTo>
                    <a:pt x="113538" y="5334"/>
                    <a:pt x="0" y="4191"/>
                    <a:pt x="0" y="2667"/>
                  </a:cubicBezTo>
                  <a:cubicBezTo>
                    <a:pt x="0" y="1143"/>
                    <a:pt x="113633" y="0"/>
                    <a:pt x="253746" y="0"/>
                  </a:cubicBezTo>
                  <a:cubicBezTo>
                    <a:pt x="393859" y="0"/>
                    <a:pt x="507587" y="1238"/>
                    <a:pt x="507587" y="266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C75F240-5A19-4D7D-BE3D-E1BBB32486FA}"/>
                </a:ext>
              </a:extLst>
            </p:cNvPr>
            <p:cNvSpPr/>
            <p:nvPr/>
          </p:nvSpPr>
          <p:spPr>
            <a:xfrm>
              <a:off x="9891413" y="5919701"/>
              <a:ext cx="427210" cy="67303"/>
            </a:xfrm>
            <a:custGeom>
              <a:avLst/>
              <a:gdLst>
                <a:gd name="connsiteX0" fmla="*/ 427210 w 427210"/>
                <a:gd name="connsiteY0" fmla="*/ 6741 h 67303"/>
                <a:gd name="connsiteX1" fmla="*/ 424257 w 427210"/>
                <a:gd name="connsiteY1" fmla="*/ 10551 h 67303"/>
                <a:gd name="connsiteX2" fmla="*/ 414732 w 427210"/>
                <a:gd name="connsiteY2" fmla="*/ 20076 h 67303"/>
                <a:gd name="connsiteX3" fmla="*/ 373394 w 427210"/>
                <a:gd name="connsiteY3" fmla="*/ 48651 h 67303"/>
                <a:gd name="connsiteX4" fmla="*/ 301194 w 427210"/>
                <a:gd name="connsiteY4" fmla="*/ 67130 h 67303"/>
                <a:gd name="connsiteX5" fmla="*/ 257094 w 427210"/>
                <a:gd name="connsiteY5" fmla="*/ 63415 h 67303"/>
                <a:gd name="connsiteX6" fmla="*/ 212040 w 427210"/>
                <a:gd name="connsiteY6" fmla="*/ 48556 h 67303"/>
                <a:gd name="connsiteX7" fmla="*/ 128697 w 427210"/>
                <a:gd name="connsiteY7" fmla="*/ 13028 h 67303"/>
                <a:gd name="connsiteX8" fmla="*/ 56783 w 427210"/>
                <a:gd name="connsiteY8" fmla="*/ 6074 h 67303"/>
                <a:gd name="connsiteX9" fmla="*/ 12682 w 427210"/>
                <a:gd name="connsiteY9" fmla="*/ 26553 h 67303"/>
                <a:gd name="connsiteX10" fmla="*/ 109 w 427210"/>
                <a:gd name="connsiteY10" fmla="*/ 39602 h 67303"/>
                <a:gd name="connsiteX11" fmla="*/ 2395 w 427210"/>
                <a:gd name="connsiteY11" fmla="*/ 35507 h 67303"/>
                <a:gd name="connsiteX12" fmla="*/ 11253 w 427210"/>
                <a:gd name="connsiteY12" fmla="*/ 25029 h 67303"/>
                <a:gd name="connsiteX13" fmla="*/ 56021 w 427210"/>
                <a:gd name="connsiteY13" fmla="*/ 2360 h 67303"/>
                <a:gd name="connsiteX14" fmla="*/ 130221 w 427210"/>
                <a:gd name="connsiteY14" fmla="*/ 8265 h 67303"/>
                <a:gd name="connsiteX15" fmla="*/ 214136 w 427210"/>
                <a:gd name="connsiteY15" fmla="*/ 43603 h 67303"/>
                <a:gd name="connsiteX16" fmla="*/ 258141 w 427210"/>
                <a:gd name="connsiteY16" fmla="*/ 58367 h 67303"/>
                <a:gd name="connsiteX17" fmla="*/ 301004 w 427210"/>
                <a:gd name="connsiteY17" fmla="*/ 62272 h 67303"/>
                <a:gd name="connsiteX18" fmla="*/ 371774 w 427210"/>
                <a:gd name="connsiteY18" fmla="*/ 45222 h 67303"/>
                <a:gd name="connsiteX19" fmla="*/ 427210 w 427210"/>
                <a:gd name="connsiteY19" fmla="*/ 6741 h 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7210" h="67303">
                  <a:moveTo>
                    <a:pt x="427210" y="6741"/>
                  </a:moveTo>
                  <a:cubicBezTo>
                    <a:pt x="426402" y="8138"/>
                    <a:pt x="425409" y="9420"/>
                    <a:pt x="424257" y="10551"/>
                  </a:cubicBezTo>
                  <a:cubicBezTo>
                    <a:pt x="421258" y="13896"/>
                    <a:pt x="418078" y="17076"/>
                    <a:pt x="414732" y="20076"/>
                  </a:cubicBezTo>
                  <a:cubicBezTo>
                    <a:pt x="402414" y="31558"/>
                    <a:pt x="388488" y="41184"/>
                    <a:pt x="373394" y="48651"/>
                  </a:cubicBezTo>
                  <a:cubicBezTo>
                    <a:pt x="350863" y="59735"/>
                    <a:pt x="326279" y="66026"/>
                    <a:pt x="301194" y="67130"/>
                  </a:cubicBezTo>
                  <a:cubicBezTo>
                    <a:pt x="286396" y="67796"/>
                    <a:pt x="271572" y="66548"/>
                    <a:pt x="257094" y="63415"/>
                  </a:cubicBezTo>
                  <a:cubicBezTo>
                    <a:pt x="241650" y="59860"/>
                    <a:pt x="226568" y="54886"/>
                    <a:pt x="212040" y="48556"/>
                  </a:cubicBezTo>
                  <a:cubicBezTo>
                    <a:pt x="182227" y="35793"/>
                    <a:pt x="154890" y="21410"/>
                    <a:pt x="128697" y="13028"/>
                  </a:cubicBezTo>
                  <a:cubicBezTo>
                    <a:pt x="105717" y="4587"/>
                    <a:pt x="80954" y="2193"/>
                    <a:pt x="56783" y="6074"/>
                  </a:cubicBezTo>
                  <a:cubicBezTo>
                    <a:pt x="40530" y="8880"/>
                    <a:pt x="25313" y="15947"/>
                    <a:pt x="12682" y="26553"/>
                  </a:cubicBezTo>
                  <a:cubicBezTo>
                    <a:pt x="3919" y="34268"/>
                    <a:pt x="585" y="39984"/>
                    <a:pt x="109" y="39602"/>
                  </a:cubicBezTo>
                  <a:cubicBezTo>
                    <a:pt x="-367" y="39221"/>
                    <a:pt x="776" y="38078"/>
                    <a:pt x="2395" y="35507"/>
                  </a:cubicBezTo>
                  <a:cubicBezTo>
                    <a:pt x="4955" y="31701"/>
                    <a:pt x="7926" y="28187"/>
                    <a:pt x="11253" y="25029"/>
                  </a:cubicBezTo>
                  <a:cubicBezTo>
                    <a:pt x="23761" y="13433"/>
                    <a:pt x="39271" y="5579"/>
                    <a:pt x="56021" y="2360"/>
                  </a:cubicBezTo>
                  <a:cubicBezTo>
                    <a:pt x="80845" y="-2181"/>
                    <a:pt x="106426" y="-145"/>
                    <a:pt x="130221" y="8265"/>
                  </a:cubicBezTo>
                  <a:cubicBezTo>
                    <a:pt x="157272" y="16647"/>
                    <a:pt x="184608" y="31125"/>
                    <a:pt x="214136" y="43603"/>
                  </a:cubicBezTo>
                  <a:cubicBezTo>
                    <a:pt x="228340" y="49813"/>
                    <a:pt x="243066" y="54754"/>
                    <a:pt x="258141" y="58367"/>
                  </a:cubicBezTo>
                  <a:cubicBezTo>
                    <a:pt x="272215" y="61416"/>
                    <a:pt x="286611" y="62728"/>
                    <a:pt x="301004" y="62272"/>
                  </a:cubicBezTo>
                  <a:cubicBezTo>
                    <a:pt x="325499" y="61391"/>
                    <a:pt x="349566" y="55593"/>
                    <a:pt x="371774" y="45222"/>
                  </a:cubicBezTo>
                  <a:cubicBezTo>
                    <a:pt x="392130" y="35335"/>
                    <a:pt x="410830" y="22354"/>
                    <a:pt x="427210" y="674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58DEDCE-D235-483E-9882-52B40009D4FE}"/>
                </a:ext>
              </a:extLst>
            </p:cNvPr>
            <p:cNvSpPr/>
            <p:nvPr/>
          </p:nvSpPr>
          <p:spPr>
            <a:xfrm>
              <a:off x="9886568" y="5888112"/>
              <a:ext cx="436625" cy="59762"/>
            </a:xfrm>
            <a:custGeom>
              <a:avLst/>
              <a:gdLst>
                <a:gd name="connsiteX0" fmla="*/ 436626 w 436625"/>
                <a:gd name="connsiteY0" fmla="*/ 2420 h 59762"/>
                <a:gd name="connsiteX1" fmla="*/ 433483 w 436625"/>
                <a:gd name="connsiteY1" fmla="*/ 6040 h 59762"/>
                <a:gd name="connsiteX2" fmla="*/ 423386 w 436625"/>
                <a:gd name="connsiteY2" fmla="*/ 15565 h 59762"/>
                <a:gd name="connsiteX3" fmla="*/ 380524 w 436625"/>
                <a:gd name="connsiteY3" fmla="*/ 42140 h 59762"/>
                <a:gd name="connsiteX4" fmla="*/ 307848 w 436625"/>
                <a:gd name="connsiteY4" fmla="*/ 59570 h 59762"/>
                <a:gd name="connsiteX5" fmla="*/ 263557 w 436625"/>
                <a:gd name="connsiteY5" fmla="*/ 56522 h 59762"/>
                <a:gd name="connsiteX6" fmla="*/ 217837 w 436625"/>
                <a:gd name="connsiteY6" fmla="*/ 43664 h 59762"/>
                <a:gd name="connsiteX7" fmla="*/ 132588 w 436625"/>
                <a:gd name="connsiteY7" fmla="*/ 12327 h 59762"/>
                <a:gd name="connsiteX8" fmla="*/ 60008 w 436625"/>
                <a:gd name="connsiteY8" fmla="*/ 5754 h 59762"/>
                <a:gd name="connsiteX9" fmla="*/ 14192 w 436625"/>
                <a:gd name="connsiteY9" fmla="*/ 23280 h 59762"/>
                <a:gd name="connsiteX10" fmla="*/ 0 w 436625"/>
                <a:gd name="connsiteY10" fmla="*/ 34710 h 59762"/>
                <a:gd name="connsiteX11" fmla="*/ 2953 w 436625"/>
                <a:gd name="connsiteY11" fmla="*/ 30900 h 59762"/>
                <a:gd name="connsiteX12" fmla="*/ 13049 w 436625"/>
                <a:gd name="connsiteY12" fmla="*/ 21375 h 59762"/>
                <a:gd name="connsiteX13" fmla="*/ 59436 w 436625"/>
                <a:gd name="connsiteY13" fmla="*/ 1849 h 59762"/>
                <a:gd name="connsiteX14" fmla="*/ 133921 w 436625"/>
                <a:gd name="connsiteY14" fmla="*/ 7469 h 59762"/>
                <a:gd name="connsiteX15" fmla="*/ 219646 w 436625"/>
                <a:gd name="connsiteY15" fmla="*/ 38425 h 59762"/>
                <a:gd name="connsiteX16" fmla="*/ 264509 w 436625"/>
                <a:gd name="connsiteY16" fmla="*/ 51284 h 59762"/>
                <a:gd name="connsiteX17" fmla="*/ 307657 w 436625"/>
                <a:gd name="connsiteY17" fmla="*/ 54427 h 59762"/>
                <a:gd name="connsiteX18" fmla="*/ 379000 w 436625"/>
                <a:gd name="connsiteY18" fmla="*/ 38520 h 59762"/>
                <a:gd name="connsiteX19" fmla="*/ 436626 w 436625"/>
                <a:gd name="connsiteY19" fmla="*/ 2420 h 5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625" h="59762">
                  <a:moveTo>
                    <a:pt x="436626" y="2420"/>
                  </a:moveTo>
                  <a:cubicBezTo>
                    <a:pt x="435726" y="3748"/>
                    <a:pt x="434671" y="4963"/>
                    <a:pt x="433483" y="6040"/>
                  </a:cubicBezTo>
                  <a:cubicBezTo>
                    <a:pt x="430291" y="9394"/>
                    <a:pt x="426920" y="12574"/>
                    <a:pt x="423386" y="15565"/>
                  </a:cubicBezTo>
                  <a:cubicBezTo>
                    <a:pt x="410350" y="26298"/>
                    <a:pt x="395935" y="35236"/>
                    <a:pt x="380524" y="42140"/>
                  </a:cubicBezTo>
                  <a:cubicBezTo>
                    <a:pt x="357604" y="52449"/>
                    <a:pt x="332951" y="58362"/>
                    <a:pt x="307848" y="59570"/>
                  </a:cubicBezTo>
                  <a:cubicBezTo>
                    <a:pt x="293017" y="60226"/>
                    <a:pt x="278159" y="59204"/>
                    <a:pt x="263557" y="56522"/>
                  </a:cubicBezTo>
                  <a:cubicBezTo>
                    <a:pt x="248000" y="53454"/>
                    <a:pt x="232712" y="49154"/>
                    <a:pt x="217837" y="43664"/>
                  </a:cubicBezTo>
                  <a:cubicBezTo>
                    <a:pt x="187357" y="32520"/>
                    <a:pt x="159353" y="19851"/>
                    <a:pt x="132588" y="12327"/>
                  </a:cubicBezTo>
                  <a:cubicBezTo>
                    <a:pt x="109162" y="4876"/>
                    <a:pt x="84391" y="2634"/>
                    <a:pt x="60008" y="5754"/>
                  </a:cubicBezTo>
                  <a:cubicBezTo>
                    <a:pt x="43601" y="8032"/>
                    <a:pt x="27931" y="14026"/>
                    <a:pt x="14192" y="23280"/>
                  </a:cubicBezTo>
                  <a:cubicBezTo>
                    <a:pt x="4667" y="30043"/>
                    <a:pt x="381" y="35091"/>
                    <a:pt x="0" y="34710"/>
                  </a:cubicBezTo>
                  <a:cubicBezTo>
                    <a:pt x="808" y="33313"/>
                    <a:pt x="1801" y="32031"/>
                    <a:pt x="2953" y="30900"/>
                  </a:cubicBezTo>
                  <a:cubicBezTo>
                    <a:pt x="6014" y="27418"/>
                    <a:pt x="9394" y="24229"/>
                    <a:pt x="13049" y="21375"/>
                  </a:cubicBezTo>
                  <a:cubicBezTo>
                    <a:pt x="26695" y="11195"/>
                    <a:pt x="42617" y="4492"/>
                    <a:pt x="59436" y="1849"/>
                  </a:cubicBezTo>
                  <a:cubicBezTo>
                    <a:pt x="84372" y="-1877"/>
                    <a:pt x="109827" y="44"/>
                    <a:pt x="133921" y="7469"/>
                  </a:cubicBezTo>
                  <a:cubicBezTo>
                    <a:pt x="161163" y="14803"/>
                    <a:pt x="189452" y="27471"/>
                    <a:pt x="219646" y="38425"/>
                  </a:cubicBezTo>
                  <a:cubicBezTo>
                    <a:pt x="234253" y="43843"/>
                    <a:pt x="249250" y="48142"/>
                    <a:pt x="264509" y="51284"/>
                  </a:cubicBezTo>
                  <a:cubicBezTo>
                    <a:pt x="278734" y="53902"/>
                    <a:pt x="293203" y="54956"/>
                    <a:pt x="307657" y="54427"/>
                  </a:cubicBezTo>
                  <a:cubicBezTo>
                    <a:pt x="332206" y="53492"/>
                    <a:pt x="356379" y="48102"/>
                    <a:pt x="379000" y="38520"/>
                  </a:cubicBezTo>
                  <a:cubicBezTo>
                    <a:pt x="399749" y="29142"/>
                    <a:pt x="419134" y="16999"/>
                    <a:pt x="436626" y="242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7778413-3739-4713-BF15-75A91CFAA35F}"/>
              </a:ext>
            </a:extLst>
          </p:cNvPr>
          <p:cNvGrpSpPr/>
          <p:nvPr/>
        </p:nvGrpSpPr>
        <p:grpSpPr>
          <a:xfrm rot="6474808">
            <a:off x="54729" y="5942738"/>
            <a:ext cx="1099156" cy="1223925"/>
            <a:chOff x="3884936" y="4129874"/>
            <a:chExt cx="1099156" cy="1223925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23F90F8-FB9C-4481-8AD5-171ADF95E67E}"/>
                </a:ext>
              </a:extLst>
            </p:cNvPr>
            <p:cNvSpPr/>
            <p:nvPr/>
          </p:nvSpPr>
          <p:spPr>
            <a:xfrm>
              <a:off x="3894028" y="4815596"/>
              <a:ext cx="181181" cy="99535"/>
            </a:xfrm>
            <a:custGeom>
              <a:avLst/>
              <a:gdLst>
                <a:gd name="connsiteX0" fmla="*/ 101933 w 181181"/>
                <a:gd name="connsiteY0" fmla="*/ 92815 h 99535"/>
                <a:gd name="connsiteX1" fmla="*/ 181181 w 181181"/>
                <a:gd name="connsiteY1" fmla="*/ 36617 h 99535"/>
                <a:gd name="connsiteX2" fmla="*/ 137652 w 181181"/>
                <a:gd name="connsiteY2" fmla="*/ 11757 h 99535"/>
                <a:gd name="connsiteX3" fmla="*/ 10112 w 181181"/>
                <a:gd name="connsiteY3" fmla="*/ 20615 h 99535"/>
                <a:gd name="connsiteX4" fmla="*/ 17417 w 181181"/>
                <a:gd name="connsiteY4" fmla="*/ 85673 h 99535"/>
                <a:gd name="connsiteX5" fmla="*/ 20971 w 181181"/>
                <a:gd name="connsiteY5" fmla="*/ 88243 h 99535"/>
                <a:gd name="connsiteX6" fmla="*/ 101933 w 181181"/>
                <a:gd name="connsiteY6" fmla="*/ 92815 h 9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81" h="99535">
                  <a:moveTo>
                    <a:pt x="101933" y="92815"/>
                  </a:moveTo>
                  <a:cubicBezTo>
                    <a:pt x="130508" y="83290"/>
                    <a:pt x="181181" y="36713"/>
                    <a:pt x="181181" y="36617"/>
                  </a:cubicBezTo>
                  <a:cubicBezTo>
                    <a:pt x="181181" y="36522"/>
                    <a:pt x="140414" y="12900"/>
                    <a:pt x="137652" y="11757"/>
                  </a:cubicBezTo>
                  <a:cubicBezTo>
                    <a:pt x="105553" y="-1768"/>
                    <a:pt x="35544" y="-9007"/>
                    <a:pt x="10112" y="20615"/>
                  </a:cubicBezTo>
                  <a:cubicBezTo>
                    <a:pt x="-5836" y="40598"/>
                    <a:pt x="-2565" y="69725"/>
                    <a:pt x="17417" y="85673"/>
                  </a:cubicBezTo>
                  <a:cubicBezTo>
                    <a:pt x="18560" y="86585"/>
                    <a:pt x="19746" y="87443"/>
                    <a:pt x="20971" y="88243"/>
                  </a:cubicBezTo>
                  <a:cubicBezTo>
                    <a:pt x="43450" y="104245"/>
                    <a:pt x="77168" y="100816"/>
                    <a:pt x="101933" y="9281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EC730F-A355-401C-9150-FF4692F404DD}"/>
                </a:ext>
              </a:extLst>
            </p:cNvPr>
            <p:cNvSpPr/>
            <p:nvPr/>
          </p:nvSpPr>
          <p:spPr>
            <a:xfrm>
              <a:off x="4357409" y="4350072"/>
              <a:ext cx="166347" cy="115460"/>
            </a:xfrm>
            <a:custGeom>
              <a:avLst/>
              <a:gdLst>
                <a:gd name="connsiteX0" fmla="*/ 166332 w 166347"/>
                <a:gd name="connsiteY0" fmla="*/ 109330 h 115460"/>
                <a:gd name="connsiteX1" fmla="*/ 143663 w 166347"/>
                <a:gd name="connsiteY1" fmla="*/ 64562 h 115460"/>
                <a:gd name="connsiteX2" fmla="*/ 32411 w 166347"/>
                <a:gd name="connsiteY2" fmla="*/ 1602 h 115460"/>
                <a:gd name="connsiteX3" fmla="*/ 2146 w 166347"/>
                <a:gd name="connsiteY3" fmla="*/ 59652 h 115460"/>
                <a:gd name="connsiteX4" fmla="*/ 3836 w 166347"/>
                <a:gd name="connsiteY4" fmla="*/ 64181 h 115460"/>
                <a:gd name="connsiteX5" fmla="*/ 69177 w 166347"/>
                <a:gd name="connsiteY5" fmla="*/ 112473 h 115460"/>
                <a:gd name="connsiteX6" fmla="*/ 166332 w 166347"/>
                <a:gd name="connsiteY6" fmla="*/ 109330 h 1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47" h="115460">
                  <a:moveTo>
                    <a:pt x="166332" y="109330"/>
                  </a:moveTo>
                  <a:cubicBezTo>
                    <a:pt x="166999" y="109330"/>
                    <a:pt x="145377" y="67134"/>
                    <a:pt x="143663" y="64562"/>
                  </a:cubicBezTo>
                  <a:cubicBezTo>
                    <a:pt x="124613" y="35987"/>
                    <a:pt x="69939" y="-9066"/>
                    <a:pt x="32411" y="1602"/>
                  </a:cubicBezTo>
                  <a:cubicBezTo>
                    <a:pt x="8023" y="9275"/>
                    <a:pt x="-5527" y="35265"/>
                    <a:pt x="2146" y="59652"/>
                  </a:cubicBezTo>
                  <a:cubicBezTo>
                    <a:pt x="2630" y="61190"/>
                    <a:pt x="3194" y="62702"/>
                    <a:pt x="3836" y="64181"/>
                  </a:cubicBezTo>
                  <a:cubicBezTo>
                    <a:pt x="14027" y="89708"/>
                    <a:pt x="44031" y="105520"/>
                    <a:pt x="69177" y="112473"/>
                  </a:cubicBezTo>
                  <a:cubicBezTo>
                    <a:pt x="98705" y="120664"/>
                    <a:pt x="166237" y="109425"/>
                    <a:pt x="166332" y="109330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5E8510A-5EE7-46F9-A60A-4C5827457C0E}"/>
                </a:ext>
              </a:extLst>
            </p:cNvPr>
            <p:cNvSpPr/>
            <p:nvPr/>
          </p:nvSpPr>
          <p:spPr>
            <a:xfrm>
              <a:off x="3884936" y="4129874"/>
              <a:ext cx="1099156" cy="1223925"/>
            </a:xfrm>
            <a:custGeom>
              <a:avLst/>
              <a:gdLst>
                <a:gd name="connsiteX0" fmla="*/ 260472 w 1099156"/>
                <a:gd name="connsiteY0" fmla="*/ 911029 h 1223925"/>
                <a:gd name="connsiteX1" fmla="*/ 321622 w 1099156"/>
                <a:gd name="connsiteY1" fmla="*/ 836829 h 1223925"/>
                <a:gd name="connsiteX2" fmla="*/ 417444 w 1099156"/>
                <a:gd name="connsiteY2" fmla="*/ 888836 h 1223925"/>
                <a:gd name="connsiteX3" fmla="*/ 476118 w 1099156"/>
                <a:gd name="connsiteY3" fmla="*/ 914458 h 1223925"/>
                <a:gd name="connsiteX4" fmla="*/ 457068 w 1099156"/>
                <a:gd name="connsiteY4" fmla="*/ 909791 h 1223925"/>
                <a:gd name="connsiteX5" fmla="*/ 336386 w 1099156"/>
                <a:gd name="connsiteY5" fmla="*/ 951987 h 1223925"/>
                <a:gd name="connsiteX6" fmla="*/ 360123 w 1099156"/>
                <a:gd name="connsiteY6" fmla="*/ 1012853 h 1223925"/>
                <a:gd name="connsiteX7" fmla="*/ 364961 w 1099156"/>
                <a:gd name="connsiteY7" fmla="*/ 1014661 h 1223925"/>
                <a:gd name="connsiteX8" fmla="*/ 444304 w 1099156"/>
                <a:gd name="connsiteY8" fmla="*/ 997421 h 1223925"/>
                <a:gd name="connsiteX9" fmla="*/ 503931 w 1099156"/>
                <a:gd name="connsiteY9" fmla="*/ 925412 h 1223925"/>
                <a:gd name="connsiteX10" fmla="*/ 526791 w 1099156"/>
                <a:gd name="connsiteY10" fmla="*/ 934937 h 1223925"/>
                <a:gd name="connsiteX11" fmla="*/ 635566 w 1099156"/>
                <a:gd name="connsiteY11" fmla="*/ 979133 h 1223925"/>
                <a:gd name="connsiteX12" fmla="*/ 672333 w 1099156"/>
                <a:gd name="connsiteY12" fmla="*/ 995897 h 1223925"/>
                <a:gd name="connsiteX13" fmla="*/ 655474 w 1099156"/>
                <a:gd name="connsiteY13" fmla="*/ 991992 h 1223925"/>
                <a:gd name="connsiteX14" fmla="*/ 534792 w 1099156"/>
                <a:gd name="connsiteY14" fmla="*/ 1034187 h 1223925"/>
                <a:gd name="connsiteX15" fmla="*/ 558460 w 1099156"/>
                <a:gd name="connsiteY15" fmla="*/ 1094936 h 1223925"/>
                <a:gd name="connsiteX16" fmla="*/ 563367 w 1099156"/>
                <a:gd name="connsiteY16" fmla="*/ 1096767 h 1223925"/>
                <a:gd name="connsiteX17" fmla="*/ 642710 w 1099156"/>
                <a:gd name="connsiteY17" fmla="*/ 1079526 h 1223925"/>
                <a:gd name="connsiteX18" fmla="*/ 701003 w 1099156"/>
                <a:gd name="connsiteY18" fmla="*/ 1009803 h 1223925"/>
                <a:gd name="connsiteX19" fmla="*/ 737103 w 1099156"/>
                <a:gd name="connsiteY19" fmla="*/ 1028853 h 1223925"/>
                <a:gd name="connsiteX20" fmla="*/ 760439 w 1099156"/>
                <a:gd name="connsiteY20" fmla="*/ 1042569 h 1223925"/>
                <a:gd name="connsiteX21" fmla="*/ 783109 w 1099156"/>
                <a:gd name="connsiteY21" fmla="*/ 1057143 h 1223925"/>
                <a:gd name="connsiteX22" fmla="*/ 825209 w 1099156"/>
                <a:gd name="connsiteY22" fmla="*/ 1086861 h 1223925"/>
                <a:gd name="connsiteX23" fmla="*/ 852451 w 1099156"/>
                <a:gd name="connsiteY23" fmla="*/ 1107054 h 1223925"/>
                <a:gd name="connsiteX24" fmla="*/ 813398 w 1099156"/>
                <a:gd name="connsiteY24" fmla="*/ 1090766 h 1223925"/>
                <a:gd name="connsiteX25" fmla="*/ 687763 w 1099156"/>
                <a:gd name="connsiteY25" fmla="*/ 1114197 h 1223925"/>
                <a:gd name="connsiteX26" fmla="*/ 701765 w 1099156"/>
                <a:gd name="connsiteY26" fmla="*/ 1177873 h 1223925"/>
                <a:gd name="connsiteX27" fmla="*/ 706242 w 1099156"/>
                <a:gd name="connsiteY27" fmla="*/ 1180396 h 1223925"/>
                <a:gd name="connsiteX28" fmla="*/ 787300 w 1099156"/>
                <a:gd name="connsiteY28" fmla="*/ 1175348 h 1223925"/>
                <a:gd name="connsiteX29" fmla="*/ 858547 w 1099156"/>
                <a:gd name="connsiteY29" fmla="*/ 1111626 h 1223925"/>
                <a:gd name="connsiteX30" fmla="*/ 900838 w 1099156"/>
                <a:gd name="connsiteY30" fmla="*/ 1144296 h 1223925"/>
                <a:gd name="connsiteX31" fmla="*/ 996088 w 1099156"/>
                <a:gd name="connsiteY31" fmla="*/ 1223925 h 1223925"/>
                <a:gd name="connsiteX32" fmla="*/ 1015138 w 1099156"/>
                <a:gd name="connsiteY32" fmla="*/ 1206590 h 1223925"/>
                <a:gd name="connsiteX33" fmla="*/ 914458 w 1099156"/>
                <a:gd name="connsiteY33" fmla="*/ 1126008 h 1223925"/>
                <a:gd name="connsiteX34" fmla="*/ 866833 w 1099156"/>
                <a:gd name="connsiteY34" fmla="*/ 1090766 h 1223925"/>
                <a:gd name="connsiteX35" fmla="*/ 890074 w 1099156"/>
                <a:gd name="connsiteY35" fmla="*/ 1036569 h 1223925"/>
                <a:gd name="connsiteX36" fmla="*/ 981514 w 1099156"/>
                <a:gd name="connsiteY36" fmla="*/ 1022376 h 1223925"/>
                <a:gd name="connsiteX37" fmla="*/ 998755 w 1099156"/>
                <a:gd name="connsiteY37" fmla="*/ 1072954 h 1223925"/>
                <a:gd name="connsiteX38" fmla="*/ 1033807 w 1099156"/>
                <a:gd name="connsiteY38" fmla="*/ 1190207 h 1223925"/>
                <a:gd name="connsiteX39" fmla="*/ 1055143 w 1099156"/>
                <a:gd name="connsiteY39" fmla="*/ 1171157 h 1223925"/>
                <a:gd name="connsiteX40" fmla="*/ 1020662 w 1099156"/>
                <a:gd name="connsiteY40" fmla="*/ 1065334 h 1223925"/>
                <a:gd name="connsiteX41" fmla="*/ 1000088 w 1099156"/>
                <a:gd name="connsiteY41" fmla="*/ 1009613 h 1223925"/>
                <a:gd name="connsiteX42" fmla="*/ 1076288 w 1099156"/>
                <a:gd name="connsiteY42" fmla="*/ 951796 h 1223925"/>
                <a:gd name="connsiteX43" fmla="*/ 1096672 w 1099156"/>
                <a:gd name="connsiteY43" fmla="*/ 873120 h 1223925"/>
                <a:gd name="connsiteX44" fmla="*/ 1039701 w 1099156"/>
                <a:gd name="connsiteY44" fmla="*/ 840868 h 1223925"/>
                <a:gd name="connsiteX45" fmla="*/ 1035235 w 1099156"/>
                <a:gd name="connsiteY45" fmla="*/ 842354 h 1223925"/>
                <a:gd name="connsiteX46" fmla="*/ 988182 w 1099156"/>
                <a:gd name="connsiteY46" fmla="*/ 961226 h 1223925"/>
                <a:gd name="connsiteX47" fmla="*/ 995992 w 1099156"/>
                <a:gd name="connsiteY47" fmla="*/ 999326 h 1223925"/>
                <a:gd name="connsiteX48" fmla="*/ 986467 w 1099156"/>
                <a:gd name="connsiteY48" fmla="*/ 975799 h 1223925"/>
                <a:gd name="connsiteX49" fmla="*/ 966274 w 1099156"/>
                <a:gd name="connsiteY49" fmla="*/ 927126 h 1223925"/>
                <a:gd name="connsiteX50" fmla="*/ 954844 w 1099156"/>
                <a:gd name="connsiteY50" fmla="*/ 902742 h 1223925"/>
                <a:gd name="connsiteX51" fmla="*/ 942081 w 1099156"/>
                <a:gd name="connsiteY51" fmla="*/ 877882 h 1223925"/>
                <a:gd name="connsiteX52" fmla="*/ 908648 w 1099156"/>
                <a:gd name="connsiteY52" fmla="*/ 820732 h 1223925"/>
                <a:gd name="connsiteX53" fmla="*/ 990182 w 1099156"/>
                <a:gd name="connsiteY53" fmla="*/ 776155 h 1223925"/>
                <a:gd name="connsiteX54" fmla="*/ 1022186 w 1099156"/>
                <a:gd name="connsiteY54" fmla="*/ 701574 h 1223925"/>
                <a:gd name="connsiteX55" fmla="*/ 971146 w 1099156"/>
                <a:gd name="connsiteY55" fmla="*/ 661010 h 1223925"/>
                <a:gd name="connsiteX56" fmla="*/ 966179 w 1099156"/>
                <a:gd name="connsiteY56" fmla="*/ 661855 h 1223925"/>
                <a:gd name="connsiteX57" fmla="*/ 901695 w 1099156"/>
                <a:gd name="connsiteY57" fmla="*/ 772250 h 1223925"/>
                <a:gd name="connsiteX58" fmla="*/ 903790 w 1099156"/>
                <a:gd name="connsiteY58" fmla="*/ 813303 h 1223925"/>
                <a:gd name="connsiteX59" fmla="*/ 881788 w 1099156"/>
                <a:gd name="connsiteY59" fmla="*/ 779679 h 1223925"/>
                <a:gd name="connsiteX60" fmla="*/ 813112 w 1099156"/>
                <a:gd name="connsiteY60" fmla="*/ 683953 h 1223925"/>
                <a:gd name="connsiteX61" fmla="*/ 792062 w 1099156"/>
                <a:gd name="connsiteY61" fmla="*/ 654616 h 1223925"/>
                <a:gd name="connsiteX62" fmla="*/ 876549 w 1099156"/>
                <a:gd name="connsiteY62" fmla="*/ 608896 h 1223925"/>
                <a:gd name="connsiteX63" fmla="*/ 908648 w 1099156"/>
                <a:gd name="connsiteY63" fmla="*/ 534220 h 1223925"/>
                <a:gd name="connsiteX64" fmla="*/ 857427 w 1099156"/>
                <a:gd name="connsiteY64" fmla="*/ 493666 h 1223925"/>
                <a:gd name="connsiteX65" fmla="*/ 852546 w 1099156"/>
                <a:gd name="connsiteY65" fmla="*/ 494501 h 1223925"/>
                <a:gd name="connsiteX66" fmla="*/ 788062 w 1099156"/>
                <a:gd name="connsiteY66" fmla="*/ 604896 h 1223925"/>
                <a:gd name="connsiteX67" fmla="*/ 790729 w 1099156"/>
                <a:gd name="connsiteY67" fmla="*/ 652521 h 1223925"/>
                <a:gd name="connsiteX68" fmla="*/ 746056 w 1099156"/>
                <a:gd name="connsiteY68" fmla="*/ 587370 h 1223925"/>
                <a:gd name="connsiteX69" fmla="*/ 694431 w 1099156"/>
                <a:gd name="connsiteY69" fmla="*/ 495453 h 1223925"/>
                <a:gd name="connsiteX70" fmla="*/ 779394 w 1099156"/>
                <a:gd name="connsiteY70" fmla="*/ 449448 h 1223925"/>
                <a:gd name="connsiteX71" fmla="*/ 811493 w 1099156"/>
                <a:gd name="connsiteY71" fmla="*/ 374867 h 1223925"/>
                <a:gd name="connsiteX72" fmla="*/ 760452 w 1099156"/>
                <a:gd name="connsiteY72" fmla="*/ 334303 h 1223925"/>
                <a:gd name="connsiteX73" fmla="*/ 755486 w 1099156"/>
                <a:gd name="connsiteY73" fmla="*/ 335148 h 1223925"/>
                <a:gd name="connsiteX74" fmla="*/ 691002 w 1099156"/>
                <a:gd name="connsiteY74" fmla="*/ 445542 h 1223925"/>
                <a:gd name="connsiteX75" fmla="*/ 693193 w 1099156"/>
                <a:gd name="connsiteY75" fmla="*/ 488405 h 1223925"/>
                <a:gd name="connsiteX76" fmla="*/ 691097 w 1099156"/>
                <a:gd name="connsiteY76" fmla="*/ 488976 h 1223925"/>
                <a:gd name="connsiteX77" fmla="*/ 656617 w 1099156"/>
                <a:gd name="connsiteY77" fmla="*/ 388678 h 1223925"/>
                <a:gd name="connsiteX78" fmla="*/ 644996 w 1099156"/>
                <a:gd name="connsiteY78" fmla="*/ 333624 h 1223925"/>
                <a:gd name="connsiteX79" fmla="*/ 732436 w 1099156"/>
                <a:gd name="connsiteY79" fmla="*/ 297810 h 1223925"/>
                <a:gd name="connsiteX80" fmla="*/ 772536 w 1099156"/>
                <a:gd name="connsiteY80" fmla="*/ 227134 h 1223925"/>
                <a:gd name="connsiteX81" fmla="*/ 725866 w 1099156"/>
                <a:gd name="connsiteY81" fmla="*/ 181224 h 1223925"/>
                <a:gd name="connsiteX82" fmla="*/ 721101 w 1099156"/>
                <a:gd name="connsiteY82" fmla="*/ 181509 h 1223925"/>
                <a:gd name="connsiteX83" fmla="*/ 644901 w 1099156"/>
                <a:gd name="connsiteY83" fmla="*/ 284189 h 1223925"/>
                <a:gd name="connsiteX84" fmla="*/ 642710 w 1099156"/>
                <a:gd name="connsiteY84" fmla="*/ 319431 h 1223925"/>
                <a:gd name="connsiteX85" fmla="*/ 638900 w 1099156"/>
                <a:gd name="connsiteY85" fmla="*/ 295238 h 1223925"/>
                <a:gd name="connsiteX86" fmla="*/ 631185 w 1099156"/>
                <a:gd name="connsiteY86" fmla="*/ 215132 h 1223925"/>
                <a:gd name="connsiteX87" fmla="*/ 629756 w 1099156"/>
                <a:gd name="connsiteY87" fmla="*/ 177604 h 1223925"/>
                <a:gd name="connsiteX88" fmla="*/ 690430 w 1099156"/>
                <a:gd name="connsiteY88" fmla="*/ 105881 h 1223925"/>
                <a:gd name="connsiteX89" fmla="*/ 693478 w 1099156"/>
                <a:gd name="connsiteY89" fmla="*/ 24728 h 1223925"/>
                <a:gd name="connsiteX90" fmla="*/ 631101 w 1099156"/>
                <a:gd name="connsiteY90" fmla="*/ 5306 h 1223925"/>
                <a:gd name="connsiteX91" fmla="*/ 626803 w 1099156"/>
                <a:gd name="connsiteY91" fmla="*/ 7868 h 1223925"/>
                <a:gd name="connsiteX92" fmla="*/ 606420 w 1099156"/>
                <a:gd name="connsiteY92" fmla="*/ 134170 h 1223925"/>
                <a:gd name="connsiteX93" fmla="*/ 627280 w 1099156"/>
                <a:gd name="connsiteY93" fmla="*/ 179795 h 1223925"/>
                <a:gd name="connsiteX94" fmla="*/ 627851 w 1099156"/>
                <a:gd name="connsiteY94" fmla="*/ 179223 h 1223925"/>
                <a:gd name="connsiteX95" fmla="*/ 628613 w 1099156"/>
                <a:gd name="connsiteY95" fmla="*/ 215228 h 1223925"/>
                <a:gd name="connsiteX96" fmla="*/ 634519 w 1099156"/>
                <a:gd name="connsiteY96" fmla="*/ 295809 h 1223925"/>
                <a:gd name="connsiteX97" fmla="*/ 650330 w 1099156"/>
                <a:gd name="connsiteY97" fmla="*/ 390107 h 1223925"/>
                <a:gd name="connsiteX98" fmla="*/ 682906 w 1099156"/>
                <a:gd name="connsiteY98" fmla="*/ 492119 h 1223925"/>
                <a:gd name="connsiteX99" fmla="*/ 683477 w 1099156"/>
                <a:gd name="connsiteY99" fmla="*/ 493263 h 1223925"/>
                <a:gd name="connsiteX100" fmla="*/ 652521 w 1099156"/>
                <a:gd name="connsiteY100" fmla="*/ 459449 h 1223925"/>
                <a:gd name="connsiteX101" fmla="*/ 528696 w 1099156"/>
                <a:gd name="connsiteY101" fmla="*/ 428112 h 1223925"/>
                <a:gd name="connsiteX102" fmla="*/ 514762 w 1099156"/>
                <a:gd name="connsiteY102" fmla="*/ 491802 h 1223925"/>
                <a:gd name="connsiteX103" fmla="*/ 517742 w 1099156"/>
                <a:gd name="connsiteY103" fmla="*/ 495930 h 1223925"/>
                <a:gd name="connsiteX104" fmla="*/ 593466 w 1099156"/>
                <a:gd name="connsiteY104" fmla="*/ 525362 h 1223925"/>
                <a:gd name="connsiteX105" fmla="*/ 685382 w 1099156"/>
                <a:gd name="connsiteY105" fmla="*/ 496787 h 1223925"/>
                <a:gd name="connsiteX106" fmla="*/ 736627 w 1099156"/>
                <a:gd name="connsiteY106" fmla="*/ 593084 h 1223925"/>
                <a:gd name="connsiteX107" fmla="*/ 771393 w 1099156"/>
                <a:gd name="connsiteY107" fmla="*/ 646711 h 1223925"/>
                <a:gd name="connsiteX108" fmla="*/ 757772 w 1099156"/>
                <a:gd name="connsiteY108" fmla="*/ 632137 h 1223925"/>
                <a:gd name="connsiteX109" fmla="*/ 633947 w 1099156"/>
                <a:gd name="connsiteY109" fmla="*/ 600800 h 1223925"/>
                <a:gd name="connsiteX110" fmla="*/ 620014 w 1099156"/>
                <a:gd name="connsiteY110" fmla="*/ 664490 h 1223925"/>
                <a:gd name="connsiteX111" fmla="*/ 622993 w 1099156"/>
                <a:gd name="connsiteY111" fmla="*/ 668618 h 1223925"/>
                <a:gd name="connsiteX112" fmla="*/ 698717 w 1099156"/>
                <a:gd name="connsiteY112" fmla="*/ 698050 h 1223925"/>
                <a:gd name="connsiteX113" fmla="*/ 788062 w 1099156"/>
                <a:gd name="connsiteY113" fmla="*/ 670904 h 1223925"/>
                <a:gd name="connsiteX114" fmla="*/ 802063 w 1099156"/>
                <a:gd name="connsiteY114" fmla="*/ 691287 h 1223925"/>
                <a:gd name="connsiteX115" fmla="*/ 868738 w 1099156"/>
                <a:gd name="connsiteY115" fmla="*/ 788061 h 1223925"/>
                <a:gd name="connsiteX116" fmla="*/ 890170 w 1099156"/>
                <a:gd name="connsiteY116" fmla="*/ 822351 h 1223925"/>
                <a:gd name="connsiteX117" fmla="*/ 878359 w 1099156"/>
                <a:gd name="connsiteY117" fmla="*/ 809778 h 1223925"/>
                <a:gd name="connsiteX118" fmla="*/ 754534 w 1099156"/>
                <a:gd name="connsiteY118" fmla="*/ 778441 h 1223925"/>
                <a:gd name="connsiteX119" fmla="*/ 740703 w 1099156"/>
                <a:gd name="connsiteY119" fmla="*/ 842154 h 1223925"/>
                <a:gd name="connsiteX120" fmla="*/ 743675 w 1099156"/>
                <a:gd name="connsiteY120" fmla="*/ 846259 h 1223925"/>
                <a:gd name="connsiteX121" fmla="*/ 819304 w 1099156"/>
                <a:gd name="connsiteY121" fmla="*/ 875691 h 1223925"/>
                <a:gd name="connsiteX122" fmla="*/ 906362 w 1099156"/>
                <a:gd name="connsiteY122" fmla="*/ 849593 h 1223925"/>
                <a:gd name="connsiteX123" fmla="*/ 926079 w 1099156"/>
                <a:gd name="connsiteY123" fmla="*/ 885312 h 1223925"/>
                <a:gd name="connsiteX124" fmla="*/ 937890 w 1099156"/>
                <a:gd name="connsiteY124" fmla="*/ 909600 h 1223925"/>
                <a:gd name="connsiteX125" fmla="*/ 948748 w 1099156"/>
                <a:gd name="connsiteY125" fmla="*/ 934270 h 1223925"/>
                <a:gd name="connsiteX126" fmla="*/ 967798 w 1099156"/>
                <a:gd name="connsiteY126" fmla="*/ 982371 h 1223925"/>
                <a:gd name="connsiteX127" fmla="*/ 979324 w 1099156"/>
                <a:gd name="connsiteY127" fmla="*/ 1014185 h 1223925"/>
                <a:gd name="connsiteX128" fmla="*/ 955797 w 1099156"/>
                <a:gd name="connsiteY128" fmla="*/ 979038 h 1223925"/>
                <a:gd name="connsiteX129" fmla="*/ 879597 w 1099156"/>
                <a:gd name="connsiteY129" fmla="*/ 929889 h 1223925"/>
                <a:gd name="connsiteX130" fmla="*/ 872358 w 1099156"/>
                <a:gd name="connsiteY130" fmla="*/ 922649 h 1223925"/>
                <a:gd name="connsiteX131" fmla="*/ 807172 w 1099156"/>
                <a:gd name="connsiteY131" fmla="*/ 927005 h 1223925"/>
                <a:gd name="connsiteX132" fmla="*/ 804159 w 1099156"/>
                <a:gd name="connsiteY132" fmla="*/ 930841 h 1223925"/>
                <a:gd name="connsiteX133" fmla="*/ 830543 w 1099156"/>
                <a:gd name="connsiteY133" fmla="*/ 1056000 h 1223925"/>
                <a:gd name="connsiteX134" fmla="*/ 857880 w 1099156"/>
                <a:gd name="connsiteY134" fmla="*/ 1083241 h 1223925"/>
                <a:gd name="connsiteX135" fmla="*/ 836353 w 1099156"/>
                <a:gd name="connsiteY135" fmla="*/ 1069239 h 1223925"/>
                <a:gd name="connsiteX136" fmla="*/ 792729 w 1099156"/>
                <a:gd name="connsiteY136" fmla="*/ 1039807 h 1223925"/>
                <a:gd name="connsiteX137" fmla="*/ 769774 w 1099156"/>
                <a:gd name="connsiteY137" fmla="*/ 1025710 h 1223925"/>
                <a:gd name="connsiteX138" fmla="*/ 745390 w 1099156"/>
                <a:gd name="connsiteY138" fmla="*/ 1012089 h 1223925"/>
                <a:gd name="connsiteX139" fmla="*/ 686239 w 1099156"/>
                <a:gd name="connsiteY139" fmla="*/ 983514 h 1223925"/>
                <a:gd name="connsiteX140" fmla="*/ 729578 w 1099156"/>
                <a:gd name="connsiteY140" fmla="*/ 901409 h 1223925"/>
                <a:gd name="connsiteX141" fmla="*/ 715195 w 1099156"/>
                <a:gd name="connsiteY141" fmla="*/ 821494 h 1223925"/>
                <a:gd name="connsiteX142" fmla="*/ 650100 w 1099156"/>
                <a:gd name="connsiteY142" fmla="*/ 815945 h 1223925"/>
                <a:gd name="connsiteX143" fmla="*/ 646520 w 1099156"/>
                <a:gd name="connsiteY143" fmla="*/ 819303 h 1223925"/>
                <a:gd name="connsiteX144" fmla="*/ 653569 w 1099156"/>
                <a:gd name="connsiteY144" fmla="*/ 946938 h 1223925"/>
                <a:gd name="connsiteX145" fmla="*/ 678048 w 1099156"/>
                <a:gd name="connsiteY145" fmla="*/ 979990 h 1223925"/>
                <a:gd name="connsiteX146" fmla="*/ 641186 w 1099156"/>
                <a:gd name="connsiteY146" fmla="*/ 964179 h 1223925"/>
                <a:gd name="connsiteX147" fmla="*/ 531077 w 1099156"/>
                <a:gd name="connsiteY147" fmla="*/ 922173 h 1223925"/>
                <a:gd name="connsiteX148" fmla="*/ 497263 w 1099156"/>
                <a:gd name="connsiteY148" fmla="*/ 909315 h 1223925"/>
                <a:gd name="connsiteX149" fmla="*/ 542507 w 1099156"/>
                <a:gd name="connsiteY149" fmla="*/ 824542 h 1223925"/>
                <a:gd name="connsiteX150" fmla="*/ 528124 w 1099156"/>
                <a:gd name="connsiteY150" fmla="*/ 744628 h 1223925"/>
                <a:gd name="connsiteX151" fmla="*/ 463029 w 1099156"/>
                <a:gd name="connsiteY151" fmla="*/ 739078 h 1223925"/>
                <a:gd name="connsiteX152" fmla="*/ 459449 w 1099156"/>
                <a:gd name="connsiteY152" fmla="*/ 742437 h 1223925"/>
                <a:gd name="connsiteX153" fmla="*/ 466593 w 1099156"/>
                <a:gd name="connsiteY153" fmla="*/ 870072 h 1223925"/>
                <a:gd name="connsiteX154" fmla="*/ 495168 w 1099156"/>
                <a:gd name="connsiteY154" fmla="*/ 908172 h 1223925"/>
                <a:gd name="connsiteX155" fmla="*/ 421921 w 1099156"/>
                <a:gd name="connsiteY155" fmla="*/ 878549 h 1223925"/>
                <a:gd name="connsiteX156" fmla="*/ 328195 w 1099156"/>
                <a:gd name="connsiteY156" fmla="*/ 830353 h 1223925"/>
                <a:gd name="connsiteX157" fmla="*/ 373724 w 1099156"/>
                <a:gd name="connsiteY157" fmla="*/ 745104 h 1223925"/>
                <a:gd name="connsiteX158" fmla="*/ 359341 w 1099156"/>
                <a:gd name="connsiteY158" fmla="*/ 665189 h 1223925"/>
                <a:gd name="connsiteX159" fmla="*/ 294246 w 1099156"/>
                <a:gd name="connsiteY159" fmla="*/ 659639 h 1223925"/>
                <a:gd name="connsiteX160" fmla="*/ 290666 w 1099156"/>
                <a:gd name="connsiteY160" fmla="*/ 662998 h 1223925"/>
                <a:gd name="connsiteX161" fmla="*/ 297715 w 1099156"/>
                <a:gd name="connsiteY161" fmla="*/ 790633 h 1223925"/>
                <a:gd name="connsiteX162" fmla="*/ 323337 w 1099156"/>
                <a:gd name="connsiteY162" fmla="*/ 825209 h 1223925"/>
                <a:gd name="connsiteX163" fmla="*/ 321813 w 1099156"/>
                <a:gd name="connsiteY163" fmla="*/ 826828 h 1223925"/>
                <a:gd name="connsiteX164" fmla="*/ 237802 w 1099156"/>
                <a:gd name="connsiteY164" fmla="*/ 762153 h 1223925"/>
                <a:gd name="connsiteX165" fmla="*/ 197607 w 1099156"/>
                <a:gd name="connsiteY165" fmla="*/ 722624 h 1223925"/>
                <a:gd name="connsiteX166" fmla="*/ 250852 w 1099156"/>
                <a:gd name="connsiteY166" fmla="*/ 644520 h 1223925"/>
                <a:gd name="connsiteX167" fmla="*/ 245327 w 1099156"/>
                <a:gd name="connsiteY167" fmla="*/ 563557 h 1223925"/>
                <a:gd name="connsiteX168" fmla="*/ 181048 w 1099156"/>
                <a:gd name="connsiteY168" fmla="*/ 551146 h 1223925"/>
                <a:gd name="connsiteX169" fmla="*/ 177223 w 1099156"/>
                <a:gd name="connsiteY169" fmla="*/ 554032 h 1223925"/>
                <a:gd name="connsiteX170" fmla="*/ 170270 w 1099156"/>
                <a:gd name="connsiteY170" fmla="*/ 681762 h 1223925"/>
                <a:gd name="connsiteX171" fmla="*/ 187987 w 1099156"/>
                <a:gd name="connsiteY171" fmla="*/ 712338 h 1223925"/>
                <a:gd name="connsiteX172" fmla="*/ 171413 w 1099156"/>
                <a:gd name="connsiteY172" fmla="*/ 694336 h 1223925"/>
                <a:gd name="connsiteX173" fmla="*/ 120835 w 1099156"/>
                <a:gd name="connsiteY173" fmla="*/ 631661 h 1223925"/>
                <a:gd name="connsiteX174" fmla="*/ 98833 w 1099156"/>
                <a:gd name="connsiteY174" fmla="*/ 601276 h 1223925"/>
                <a:gd name="connsiteX175" fmla="*/ 109977 w 1099156"/>
                <a:gd name="connsiteY175" fmla="*/ 507931 h 1223925"/>
                <a:gd name="connsiteX176" fmla="*/ 67686 w 1099156"/>
                <a:gd name="connsiteY176" fmla="*/ 438589 h 1223925"/>
                <a:gd name="connsiteX177" fmla="*/ 5076 w 1099156"/>
                <a:gd name="connsiteY177" fmla="*/ 456772 h 1223925"/>
                <a:gd name="connsiteX178" fmla="*/ 2916 w 1099156"/>
                <a:gd name="connsiteY178" fmla="*/ 461259 h 1223925"/>
                <a:gd name="connsiteX179" fmla="*/ 55494 w 1099156"/>
                <a:gd name="connsiteY179" fmla="*/ 577749 h 1223925"/>
                <a:gd name="connsiteX180" fmla="*/ 98071 w 1099156"/>
                <a:gd name="connsiteY180" fmla="*/ 604324 h 1223925"/>
                <a:gd name="connsiteX181" fmla="*/ 98071 w 1099156"/>
                <a:gd name="connsiteY181" fmla="*/ 603467 h 1223925"/>
                <a:gd name="connsiteX182" fmla="*/ 118549 w 1099156"/>
                <a:gd name="connsiteY182" fmla="*/ 633185 h 1223925"/>
                <a:gd name="connsiteX183" fmla="*/ 167984 w 1099156"/>
                <a:gd name="connsiteY183" fmla="*/ 697098 h 1223925"/>
                <a:gd name="connsiteX184" fmla="*/ 233230 w 1099156"/>
                <a:gd name="connsiteY184" fmla="*/ 767106 h 1223925"/>
                <a:gd name="connsiteX185" fmla="*/ 316574 w 1099156"/>
                <a:gd name="connsiteY185" fmla="*/ 833781 h 1223925"/>
                <a:gd name="connsiteX186" fmla="*/ 317717 w 1099156"/>
                <a:gd name="connsiteY186" fmla="*/ 834448 h 1223925"/>
                <a:gd name="connsiteX187" fmla="*/ 273235 w 1099156"/>
                <a:gd name="connsiteY187" fmla="*/ 823304 h 1223925"/>
                <a:gd name="connsiteX188" fmla="*/ 152554 w 1099156"/>
                <a:gd name="connsiteY188" fmla="*/ 865499 h 1223925"/>
                <a:gd name="connsiteX189" fmla="*/ 176291 w 1099156"/>
                <a:gd name="connsiteY189" fmla="*/ 926366 h 1223925"/>
                <a:gd name="connsiteX190" fmla="*/ 181129 w 1099156"/>
                <a:gd name="connsiteY190" fmla="*/ 928174 h 1223925"/>
                <a:gd name="connsiteX191" fmla="*/ 260472 w 1099156"/>
                <a:gd name="connsiteY191" fmla="*/ 911029 h 12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099156" h="1223925">
                  <a:moveTo>
                    <a:pt x="260472" y="911029"/>
                  </a:moveTo>
                  <a:cubicBezTo>
                    <a:pt x="285046" y="894932"/>
                    <a:pt x="318955" y="841116"/>
                    <a:pt x="321622" y="836829"/>
                  </a:cubicBezTo>
                  <a:cubicBezTo>
                    <a:pt x="352365" y="856286"/>
                    <a:pt x="384378" y="873660"/>
                    <a:pt x="417444" y="888836"/>
                  </a:cubicBezTo>
                  <a:cubicBezTo>
                    <a:pt x="436494" y="897789"/>
                    <a:pt x="456306" y="906267"/>
                    <a:pt x="476118" y="914458"/>
                  </a:cubicBezTo>
                  <a:cubicBezTo>
                    <a:pt x="466593" y="911982"/>
                    <a:pt x="457925" y="909981"/>
                    <a:pt x="457068" y="909791"/>
                  </a:cubicBezTo>
                  <a:cubicBezTo>
                    <a:pt x="422492" y="905219"/>
                    <a:pt x="353055" y="916744"/>
                    <a:pt x="336386" y="951987"/>
                  </a:cubicBezTo>
                  <a:cubicBezTo>
                    <a:pt x="326133" y="975349"/>
                    <a:pt x="336761" y="1002600"/>
                    <a:pt x="360123" y="1012853"/>
                  </a:cubicBezTo>
                  <a:cubicBezTo>
                    <a:pt x="361701" y="1013546"/>
                    <a:pt x="363316" y="1014149"/>
                    <a:pt x="364961" y="1014661"/>
                  </a:cubicBezTo>
                  <a:cubicBezTo>
                    <a:pt x="390869" y="1024186"/>
                    <a:pt x="422111" y="1011708"/>
                    <a:pt x="444304" y="997421"/>
                  </a:cubicBezTo>
                  <a:cubicBezTo>
                    <a:pt x="466498" y="983133"/>
                    <a:pt x="496216" y="937509"/>
                    <a:pt x="503931" y="925412"/>
                  </a:cubicBezTo>
                  <a:lnTo>
                    <a:pt x="526791" y="934937"/>
                  </a:lnTo>
                  <a:cubicBezTo>
                    <a:pt x="563462" y="949510"/>
                    <a:pt x="600038" y="963512"/>
                    <a:pt x="635566" y="979133"/>
                  </a:cubicBezTo>
                  <a:cubicBezTo>
                    <a:pt x="648044" y="984467"/>
                    <a:pt x="660141" y="990277"/>
                    <a:pt x="672333" y="995897"/>
                  </a:cubicBezTo>
                  <a:cubicBezTo>
                    <a:pt x="663760" y="993801"/>
                    <a:pt x="656617" y="992087"/>
                    <a:pt x="655474" y="991992"/>
                  </a:cubicBezTo>
                  <a:cubicBezTo>
                    <a:pt x="620898" y="987420"/>
                    <a:pt x="551556" y="998945"/>
                    <a:pt x="534792" y="1034187"/>
                  </a:cubicBezTo>
                  <a:cubicBezTo>
                    <a:pt x="524552" y="1057499"/>
                    <a:pt x="535149" y="1084697"/>
                    <a:pt x="558460" y="1094936"/>
                  </a:cubicBezTo>
                  <a:cubicBezTo>
                    <a:pt x="560060" y="1095639"/>
                    <a:pt x="561698" y="1096250"/>
                    <a:pt x="563367" y="1096767"/>
                  </a:cubicBezTo>
                  <a:cubicBezTo>
                    <a:pt x="589370" y="1106292"/>
                    <a:pt x="620993" y="1093814"/>
                    <a:pt x="642710" y="1079526"/>
                  </a:cubicBezTo>
                  <a:cubicBezTo>
                    <a:pt x="664427" y="1065239"/>
                    <a:pt x="691669" y="1024091"/>
                    <a:pt x="701003" y="1009803"/>
                  </a:cubicBezTo>
                  <a:cubicBezTo>
                    <a:pt x="713195" y="1015995"/>
                    <a:pt x="725482" y="1022186"/>
                    <a:pt x="737103" y="1028853"/>
                  </a:cubicBezTo>
                  <a:cubicBezTo>
                    <a:pt x="744913" y="1033521"/>
                    <a:pt x="752819" y="1037426"/>
                    <a:pt x="760439" y="1042569"/>
                  </a:cubicBezTo>
                  <a:lnTo>
                    <a:pt x="783109" y="1057143"/>
                  </a:lnTo>
                  <a:cubicBezTo>
                    <a:pt x="797110" y="1066668"/>
                    <a:pt x="811684" y="1076955"/>
                    <a:pt x="825209" y="1086861"/>
                  </a:cubicBezTo>
                  <a:cubicBezTo>
                    <a:pt x="834734" y="1093719"/>
                    <a:pt x="843497" y="1100386"/>
                    <a:pt x="852451" y="1107054"/>
                  </a:cubicBezTo>
                  <a:cubicBezTo>
                    <a:pt x="840068" y="1101624"/>
                    <a:pt x="815589" y="1091337"/>
                    <a:pt x="813398" y="1090766"/>
                  </a:cubicBezTo>
                  <a:cubicBezTo>
                    <a:pt x="779965" y="1081241"/>
                    <a:pt x="709576" y="1081908"/>
                    <a:pt x="687763" y="1114197"/>
                  </a:cubicBezTo>
                  <a:cubicBezTo>
                    <a:pt x="674046" y="1135647"/>
                    <a:pt x="680315" y="1164156"/>
                    <a:pt x="701765" y="1177873"/>
                  </a:cubicBezTo>
                  <a:cubicBezTo>
                    <a:pt x="703209" y="1178797"/>
                    <a:pt x="704704" y="1179639"/>
                    <a:pt x="706242" y="1180396"/>
                  </a:cubicBezTo>
                  <a:cubicBezTo>
                    <a:pt x="730435" y="1193445"/>
                    <a:pt x="763392" y="1186206"/>
                    <a:pt x="787300" y="1175348"/>
                  </a:cubicBezTo>
                  <a:cubicBezTo>
                    <a:pt x="813303" y="1163442"/>
                    <a:pt x="853975" y="1117436"/>
                    <a:pt x="858547" y="1111626"/>
                  </a:cubicBezTo>
                  <a:cubicBezTo>
                    <a:pt x="873310" y="1122770"/>
                    <a:pt x="887598" y="1133724"/>
                    <a:pt x="900838" y="1144296"/>
                  </a:cubicBezTo>
                  <a:cubicBezTo>
                    <a:pt x="939509" y="1174872"/>
                    <a:pt x="971704" y="1202399"/>
                    <a:pt x="996088" y="1223925"/>
                  </a:cubicBezTo>
                  <a:lnTo>
                    <a:pt x="1015138" y="1206590"/>
                  </a:lnTo>
                  <a:cubicBezTo>
                    <a:pt x="989611" y="1185063"/>
                    <a:pt x="955511" y="1157060"/>
                    <a:pt x="914458" y="1126008"/>
                  </a:cubicBezTo>
                  <a:cubicBezTo>
                    <a:pt x="899504" y="1114674"/>
                    <a:pt x="883312" y="1102767"/>
                    <a:pt x="866833" y="1090766"/>
                  </a:cubicBezTo>
                  <a:cubicBezTo>
                    <a:pt x="875625" y="1073166"/>
                    <a:pt x="883385" y="1055070"/>
                    <a:pt x="890074" y="1036569"/>
                  </a:cubicBezTo>
                  <a:cubicBezTo>
                    <a:pt x="919316" y="1039521"/>
                    <a:pt x="974371" y="1024377"/>
                    <a:pt x="981514" y="1022376"/>
                  </a:cubicBezTo>
                  <a:cubicBezTo>
                    <a:pt x="987706" y="1039807"/>
                    <a:pt x="993516" y="1056857"/>
                    <a:pt x="998755" y="1072954"/>
                  </a:cubicBezTo>
                  <a:cubicBezTo>
                    <a:pt x="1013804" y="1118960"/>
                    <a:pt x="1025329" y="1158679"/>
                    <a:pt x="1033807" y="1190207"/>
                  </a:cubicBezTo>
                  <a:lnTo>
                    <a:pt x="1055143" y="1171157"/>
                  </a:lnTo>
                  <a:cubicBezTo>
                    <a:pt x="1046284" y="1141725"/>
                    <a:pt x="1034854" y="1105815"/>
                    <a:pt x="1020662" y="1065334"/>
                  </a:cubicBezTo>
                  <a:cubicBezTo>
                    <a:pt x="1014471" y="1047618"/>
                    <a:pt x="1007518" y="1028853"/>
                    <a:pt x="1000088" y="1009613"/>
                  </a:cubicBezTo>
                  <a:cubicBezTo>
                    <a:pt x="1006660" y="1005898"/>
                    <a:pt x="1059619" y="975037"/>
                    <a:pt x="1076288" y="951796"/>
                  </a:cubicBezTo>
                  <a:cubicBezTo>
                    <a:pt x="1091433" y="930651"/>
                    <a:pt x="1104863" y="899504"/>
                    <a:pt x="1096672" y="873120"/>
                  </a:cubicBezTo>
                  <a:cubicBezTo>
                    <a:pt x="1089845" y="848482"/>
                    <a:pt x="1064339" y="834042"/>
                    <a:pt x="1039701" y="840868"/>
                  </a:cubicBezTo>
                  <a:cubicBezTo>
                    <a:pt x="1038188" y="841288"/>
                    <a:pt x="1036698" y="841783"/>
                    <a:pt x="1035235" y="842354"/>
                  </a:cubicBezTo>
                  <a:cubicBezTo>
                    <a:pt x="999326" y="857689"/>
                    <a:pt x="985039" y="926555"/>
                    <a:pt x="988182" y="961226"/>
                  </a:cubicBezTo>
                  <a:cubicBezTo>
                    <a:pt x="988182" y="963321"/>
                    <a:pt x="992944" y="985324"/>
                    <a:pt x="995992" y="999326"/>
                  </a:cubicBezTo>
                  <a:cubicBezTo>
                    <a:pt x="992944" y="991420"/>
                    <a:pt x="990087" y="983800"/>
                    <a:pt x="986467" y="975799"/>
                  </a:cubicBezTo>
                  <a:cubicBezTo>
                    <a:pt x="980181" y="959797"/>
                    <a:pt x="973418" y="944081"/>
                    <a:pt x="966274" y="927126"/>
                  </a:cubicBezTo>
                  <a:cubicBezTo>
                    <a:pt x="962464" y="919030"/>
                    <a:pt x="958750" y="910934"/>
                    <a:pt x="954844" y="902742"/>
                  </a:cubicBezTo>
                  <a:cubicBezTo>
                    <a:pt x="950939" y="894551"/>
                    <a:pt x="946367" y="886264"/>
                    <a:pt x="942081" y="877882"/>
                  </a:cubicBezTo>
                  <a:cubicBezTo>
                    <a:pt x="931889" y="858832"/>
                    <a:pt x="920554" y="839782"/>
                    <a:pt x="908648" y="820732"/>
                  </a:cubicBezTo>
                  <a:cubicBezTo>
                    <a:pt x="922650" y="815208"/>
                    <a:pt x="971894" y="794824"/>
                    <a:pt x="990182" y="776155"/>
                  </a:cubicBezTo>
                  <a:cubicBezTo>
                    <a:pt x="1008470" y="757486"/>
                    <a:pt x="1026377" y="728530"/>
                    <a:pt x="1022186" y="701574"/>
                  </a:cubicBezTo>
                  <a:cubicBezTo>
                    <a:pt x="1019293" y="676278"/>
                    <a:pt x="996442" y="658117"/>
                    <a:pt x="971146" y="661010"/>
                  </a:cubicBezTo>
                  <a:cubicBezTo>
                    <a:pt x="969476" y="661201"/>
                    <a:pt x="967818" y="661483"/>
                    <a:pt x="966179" y="661855"/>
                  </a:cubicBezTo>
                  <a:cubicBezTo>
                    <a:pt x="928079" y="671380"/>
                    <a:pt x="903790" y="737484"/>
                    <a:pt x="901695" y="772250"/>
                  </a:cubicBezTo>
                  <a:cubicBezTo>
                    <a:pt x="901695" y="774345"/>
                    <a:pt x="902838" y="799491"/>
                    <a:pt x="903790" y="813303"/>
                  </a:cubicBezTo>
                  <a:cubicBezTo>
                    <a:pt x="896551" y="802063"/>
                    <a:pt x="889408" y="790824"/>
                    <a:pt x="881788" y="779679"/>
                  </a:cubicBezTo>
                  <a:cubicBezTo>
                    <a:pt x="859690" y="747580"/>
                    <a:pt x="836258" y="715767"/>
                    <a:pt x="813112" y="683953"/>
                  </a:cubicBezTo>
                  <a:cubicBezTo>
                    <a:pt x="805969" y="674428"/>
                    <a:pt x="799015" y="664427"/>
                    <a:pt x="792062" y="654616"/>
                  </a:cubicBezTo>
                  <a:cubicBezTo>
                    <a:pt x="797015" y="652711"/>
                    <a:pt x="856070" y="629756"/>
                    <a:pt x="876549" y="608896"/>
                  </a:cubicBezTo>
                  <a:cubicBezTo>
                    <a:pt x="894742" y="589846"/>
                    <a:pt x="912744" y="561271"/>
                    <a:pt x="908648" y="534220"/>
                  </a:cubicBezTo>
                  <a:cubicBezTo>
                    <a:pt x="905703" y="508877"/>
                    <a:pt x="882770" y="490721"/>
                    <a:pt x="857427" y="493666"/>
                  </a:cubicBezTo>
                  <a:cubicBezTo>
                    <a:pt x="855786" y="493857"/>
                    <a:pt x="854157" y="494136"/>
                    <a:pt x="852546" y="494501"/>
                  </a:cubicBezTo>
                  <a:cubicBezTo>
                    <a:pt x="814446" y="504026"/>
                    <a:pt x="790157" y="570129"/>
                    <a:pt x="788062" y="604896"/>
                  </a:cubicBezTo>
                  <a:cubicBezTo>
                    <a:pt x="788062" y="607563"/>
                    <a:pt x="789776" y="643662"/>
                    <a:pt x="790729" y="652521"/>
                  </a:cubicBezTo>
                  <a:cubicBezTo>
                    <a:pt x="775298" y="630899"/>
                    <a:pt x="760153" y="609277"/>
                    <a:pt x="746056" y="587370"/>
                  </a:cubicBezTo>
                  <a:cubicBezTo>
                    <a:pt x="726837" y="557905"/>
                    <a:pt x="709591" y="527199"/>
                    <a:pt x="694431" y="495453"/>
                  </a:cubicBezTo>
                  <a:cubicBezTo>
                    <a:pt x="696717" y="494596"/>
                    <a:pt x="758439" y="470879"/>
                    <a:pt x="779394" y="449448"/>
                  </a:cubicBezTo>
                  <a:cubicBezTo>
                    <a:pt x="797587" y="430398"/>
                    <a:pt x="815589" y="401823"/>
                    <a:pt x="811493" y="374867"/>
                  </a:cubicBezTo>
                  <a:cubicBezTo>
                    <a:pt x="808600" y="349571"/>
                    <a:pt x="785748" y="331410"/>
                    <a:pt x="760452" y="334303"/>
                  </a:cubicBezTo>
                  <a:cubicBezTo>
                    <a:pt x="758783" y="334494"/>
                    <a:pt x="757125" y="334775"/>
                    <a:pt x="755486" y="335148"/>
                  </a:cubicBezTo>
                  <a:cubicBezTo>
                    <a:pt x="717386" y="344673"/>
                    <a:pt x="693097" y="410776"/>
                    <a:pt x="691002" y="445542"/>
                  </a:cubicBezTo>
                  <a:cubicBezTo>
                    <a:pt x="691002" y="447828"/>
                    <a:pt x="692240" y="475356"/>
                    <a:pt x="693193" y="488405"/>
                  </a:cubicBezTo>
                  <a:lnTo>
                    <a:pt x="691097" y="488976"/>
                  </a:lnTo>
                  <a:cubicBezTo>
                    <a:pt x="676606" y="456651"/>
                    <a:pt x="665065" y="423081"/>
                    <a:pt x="656617" y="388678"/>
                  </a:cubicBezTo>
                  <a:cubicBezTo>
                    <a:pt x="651759" y="369628"/>
                    <a:pt x="648139" y="351436"/>
                    <a:pt x="644996" y="333624"/>
                  </a:cubicBezTo>
                  <a:cubicBezTo>
                    <a:pt x="656902" y="330385"/>
                    <a:pt x="711671" y="315050"/>
                    <a:pt x="732436" y="297810"/>
                  </a:cubicBezTo>
                  <a:cubicBezTo>
                    <a:pt x="753200" y="280569"/>
                    <a:pt x="773584" y="254661"/>
                    <a:pt x="772536" y="227134"/>
                  </a:cubicBezTo>
                  <a:cubicBezTo>
                    <a:pt x="772326" y="201569"/>
                    <a:pt x="751431" y="181014"/>
                    <a:pt x="725866" y="181224"/>
                  </a:cubicBezTo>
                  <a:cubicBezTo>
                    <a:pt x="724274" y="181237"/>
                    <a:pt x="722683" y="181333"/>
                    <a:pt x="721101" y="181509"/>
                  </a:cubicBezTo>
                  <a:cubicBezTo>
                    <a:pt x="682525" y="186939"/>
                    <a:pt x="650806" y="249804"/>
                    <a:pt x="644901" y="284189"/>
                  </a:cubicBezTo>
                  <a:cubicBezTo>
                    <a:pt x="644901" y="285999"/>
                    <a:pt x="643377" y="305334"/>
                    <a:pt x="642710" y="319431"/>
                  </a:cubicBezTo>
                  <a:cubicBezTo>
                    <a:pt x="641472" y="311335"/>
                    <a:pt x="639948" y="303048"/>
                    <a:pt x="638900" y="295238"/>
                  </a:cubicBezTo>
                  <a:cubicBezTo>
                    <a:pt x="634804" y="265996"/>
                    <a:pt x="632804" y="239040"/>
                    <a:pt x="631185" y="215132"/>
                  </a:cubicBezTo>
                  <a:cubicBezTo>
                    <a:pt x="630423" y="201512"/>
                    <a:pt x="630042" y="189129"/>
                    <a:pt x="629756" y="177604"/>
                  </a:cubicBezTo>
                  <a:cubicBezTo>
                    <a:pt x="639757" y="168079"/>
                    <a:pt x="679953" y="129979"/>
                    <a:pt x="690430" y="105881"/>
                  </a:cubicBezTo>
                  <a:cubicBezTo>
                    <a:pt x="700908" y="81782"/>
                    <a:pt x="707099" y="48731"/>
                    <a:pt x="693478" y="24728"/>
                  </a:cubicBezTo>
                  <a:cubicBezTo>
                    <a:pt x="681616" y="2139"/>
                    <a:pt x="653689" y="-6556"/>
                    <a:pt x="631101" y="5306"/>
                  </a:cubicBezTo>
                  <a:cubicBezTo>
                    <a:pt x="629623" y="6082"/>
                    <a:pt x="628188" y="6937"/>
                    <a:pt x="626803" y="7868"/>
                  </a:cubicBezTo>
                  <a:cubicBezTo>
                    <a:pt x="594990" y="30538"/>
                    <a:pt x="595847" y="100928"/>
                    <a:pt x="606420" y="134170"/>
                  </a:cubicBezTo>
                  <a:cubicBezTo>
                    <a:pt x="607372" y="137028"/>
                    <a:pt x="626708" y="180271"/>
                    <a:pt x="627280" y="179795"/>
                  </a:cubicBezTo>
                  <a:lnTo>
                    <a:pt x="627851" y="179223"/>
                  </a:lnTo>
                  <a:cubicBezTo>
                    <a:pt x="627851" y="190272"/>
                    <a:pt x="627851" y="202179"/>
                    <a:pt x="628613" y="215228"/>
                  </a:cubicBezTo>
                  <a:cubicBezTo>
                    <a:pt x="629661" y="239231"/>
                    <a:pt x="630994" y="266377"/>
                    <a:pt x="634519" y="295809"/>
                  </a:cubicBezTo>
                  <a:cubicBezTo>
                    <a:pt x="637955" y="327522"/>
                    <a:pt x="643234" y="359008"/>
                    <a:pt x="650330" y="390107"/>
                  </a:cubicBezTo>
                  <a:cubicBezTo>
                    <a:pt x="658105" y="425020"/>
                    <a:pt x="669008" y="459162"/>
                    <a:pt x="682906" y="492119"/>
                  </a:cubicBezTo>
                  <a:lnTo>
                    <a:pt x="683477" y="493263"/>
                  </a:lnTo>
                  <a:cubicBezTo>
                    <a:pt x="676048" y="484595"/>
                    <a:pt x="654426" y="461068"/>
                    <a:pt x="652521" y="459449"/>
                  </a:cubicBezTo>
                  <a:cubicBezTo>
                    <a:pt x="626232" y="436589"/>
                    <a:pt x="561938" y="407919"/>
                    <a:pt x="528696" y="428112"/>
                  </a:cubicBezTo>
                  <a:cubicBezTo>
                    <a:pt x="507261" y="441852"/>
                    <a:pt x="501022" y="470367"/>
                    <a:pt x="514762" y="491802"/>
                  </a:cubicBezTo>
                  <a:cubicBezTo>
                    <a:pt x="515679" y="493232"/>
                    <a:pt x="516674" y="494610"/>
                    <a:pt x="517742" y="495930"/>
                  </a:cubicBezTo>
                  <a:cubicBezTo>
                    <a:pt x="534316" y="517932"/>
                    <a:pt x="567367" y="525267"/>
                    <a:pt x="593466" y="525362"/>
                  </a:cubicBezTo>
                  <a:cubicBezTo>
                    <a:pt x="622803" y="525362"/>
                    <a:pt x="680715" y="499168"/>
                    <a:pt x="685382" y="496787"/>
                  </a:cubicBezTo>
                  <a:cubicBezTo>
                    <a:pt x="700299" y="529992"/>
                    <a:pt x="717419" y="562163"/>
                    <a:pt x="736627" y="593084"/>
                  </a:cubicBezTo>
                  <a:cubicBezTo>
                    <a:pt x="747676" y="611087"/>
                    <a:pt x="759391" y="628994"/>
                    <a:pt x="771393" y="646711"/>
                  </a:cubicBezTo>
                  <a:cubicBezTo>
                    <a:pt x="764725" y="639471"/>
                    <a:pt x="758725" y="632994"/>
                    <a:pt x="757772" y="632137"/>
                  </a:cubicBezTo>
                  <a:cubicBezTo>
                    <a:pt x="731483" y="609372"/>
                    <a:pt x="667189" y="580607"/>
                    <a:pt x="633947" y="600800"/>
                  </a:cubicBezTo>
                  <a:cubicBezTo>
                    <a:pt x="612512" y="614540"/>
                    <a:pt x="606274" y="643055"/>
                    <a:pt x="620014" y="664490"/>
                  </a:cubicBezTo>
                  <a:cubicBezTo>
                    <a:pt x="620930" y="665920"/>
                    <a:pt x="621925" y="667298"/>
                    <a:pt x="622993" y="668618"/>
                  </a:cubicBezTo>
                  <a:cubicBezTo>
                    <a:pt x="639472" y="690716"/>
                    <a:pt x="672619" y="697955"/>
                    <a:pt x="698717" y="698050"/>
                  </a:cubicBezTo>
                  <a:cubicBezTo>
                    <a:pt x="724816" y="698145"/>
                    <a:pt x="774917" y="676714"/>
                    <a:pt x="788062" y="670904"/>
                  </a:cubicBezTo>
                  <a:cubicBezTo>
                    <a:pt x="792729" y="677667"/>
                    <a:pt x="797587" y="684524"/>
                    <a:pt x="802063" y="691287"/>
                  </a:cubicBezTo>
                  <a:cubicBezTo>
                    <a:pt x="824542" y="723577"/>
                    <a:pt x="847117" y="755867"/>
                    <a:pt x="868738" y="788061"/>
                  </a:cubicBezTo>
                  <a:cubicBezTo>
                    <a:pt x="876263" y="799491"/>
                    <a:pt x="883216" y="810921"/>
                    <a:pt x="890170" y="822351"/>
                  </a:cubicBezTo>
                  <a:cubicBezTo>
                    <a:pt x="884264" y="815874"/>
                    <a:pt x="879216" y="810540"/>
                    <a:pt x="878359" y="809778"/>
                  </a:cubicBezTo>
                  <a:cubicBezTo>
                    <a:pt x="852070" y="786918"/>
                    <a:pt x="787776" y="758248"/>
                    <a:pt x="754534" y="778441"/>
                  </a:cubicBezTo>
                  <a:cubicBezTo>
                    <a:pt x="733121" y="792216"/>
                    <a:pt x="726928" y="820741"/>
                    <a:pt x="740703" y="842154"/>
                  </a:cubicBezTo>
                  <a:cubicBezTo>
                    <a:pt x="741618" y="843576"/>
                    <a:pt x="742610" y="844946"/>
                    <a:pt x="743675" y="846259"/>
                  </a:cubicBezTo>
                  <a:cubicBezTo>
                    <a:pt x="760153" y="868262"/>
                    <a:pt x="793300" y="875596"/>
                    <a:pt x="819304" y="875691"/>
                  </a:cubicBezTo>
                  <a:cubicBezTo>
                    <a:pt x="845307" y="875787"/>
                    <a:pt x="890741" y="856641"/>
                    <a:pt x="906362" y="849593"/>
                  </a:cubicBezTo>
                  <a:cubicBezTo>
                    <a:pt x="913220" y="861499"/>
                    <a:pt x="920078" y="873405"/>
                    <a:pt x="926079" y="885312"/>
                  </a:cubicBezTo>
                  <a:cubicBezTo>
                    <a:pt x="930079" y="893503"/>
                    <a:pt x="934461" y="901123"/>
                    <a:pt x="937890" y="909600"/>
                  </a:cubicBezTo>
                  <a:cubicBezTo>
                    <a:pt x="941319" y="918078"/>
                    <a:pt x="945224" y="926174"/>
                    <a:pt x="948748" y="934270"/>
                  </a:cubicBezTo>
                  <a:cubicBezTo>
                    <a:pt x="955130" y="950272"/>
                    <a:pt x="961702" y="966655"/>
                    <a:pt x="967798" y="982371"/>
                  </a:cubicBezTo>
                  <a:cubicBezTo>
                    <a:pt x="971894" y="993230"/>
                    <a:pt x="975609" y="1003707"/>
                    <a:pt x="979324" y="1014185"/>
                  </a:cubicBezTo>
                  <a:cubicBezTo>
                    <a:pt x="972085" y="1002755"/>
                    <a:pt x="957226" y="980752"/>
                    <a:pt x="955797" y="979038"/>
                  </a:cubicBezTo>
                  <a:cubicBezTo>
                    <a:pt x="935040" y="956382"/>
                    <a:pt x="908797" y="939455"/>
                    <a:pt x="879597" y="929889"/>
                  </a:cubicBezTo>
                  <a:cubicBezTo>
                    <a:pt x="877428" y="927243"/>
                    <a:pt x="875003" y="924819"/>
                    <a:pt x="872358" y="922649"/>
                  </a:cubicBezTo>
                  <a:cubicBezTo>
                    <a:pt x="853154" y="905852"/>
                    <a:pt x="823970" y="907802"/>
                    <a:pt x="807172" y="927005"/>
                  </a:cubicBezTo>
                  <a:cubicBezTo>
                    <a:pt x="806101" y="928230"/>
                    <a:pt x="805095" y="929510"/>
                    <a:pt x="804159" y="930841"/>
                  </a:cubicBezTo>
                  <a:cubicBezTo>
                    <a:pt x="782632" y="963417"/>
                    <a:pt x="808731" y="1028758"/>
                    <a:pt x="830543" y="1056000"/>
                  </a:cubicBezTo>
                  <a:cubicBezTo>
                    <a:pt x="831781" y="1057619"/>
                    <a:pt x="847688" y="1073430"/>
                    <a:pt x="857880" y="1083241"/>
                  </a:cubicBezTo>
                  <a:lnTo>
                    <a:pt x="836353" y="1069239"/>
                  </a:lnTo>
                  <a:cubicBezTo>
                    <a:pt x="822352" y="1059714"/>
                    <a:pt x="807778" y="1050189"/>
                    <a:pt x="792729" y="1039807"/>
                  </a:cubicBezTo>
                  <a:lnTo>
                    <a:pt x="769774" y="1025710"/>
                  </a:lnTo>
                  <a:cubicBezTo>
                    <a:pt x="762154" y="1020853"/>
                    <a:pt x="753581" y="1016661"/>
                    <a:pt x="745390" y="1012089"/>
                  </a:cubicBezTo>
                  <a:cubicBezTo>
                    <a:pt x="726340" y="1001803"/>
                    <a:pt x="706432" y="992278"/>
                    <a:pt x="686239" y="983514"/>
                  </a:cubicBezTo>
                  <a:cubicBezTo>
                    <a:pt x="694812" y="971227"/>
                    <a:pt x="724339" y="927126"/>
                    <a:pt x="729578" y="901409"/>
                  </a:cubicBezTo>
                  <a:cubicBezTo>
                    <a:pt x="734817" y="875691"/>
                    <a:pt x="733579" y="841973"/>
                    <a:pt x="715195" y="821494"/>
                  </a:cubicBezTo>
                  <a:cubicBezTo>
                    <a:pt x="698752" y="801986"/>
                    <a:pt x="669608" y="799501"/>
                    <a:pt x="650100" y="815945"/>
                  </a:cubicBezTo>
                  <a:cubicBezTo>
                    <a:pt x="648848" y="817000"/>
                    <a:pt x="647653" y="818121"/>
                    <a:pt x="646520" y="819303"/>
                  </a:cubicBezTo>
                  <a:cubicBezTo>
                    <a:pt x="620326" y="847878"/>
                    <a:pt x="636233" y="916744"/>
                    <a:pt x="653569" y="946938"/>
                  </a:cubicBezTo>
                  <a:cubicBezTo>
                    <a:pt x="654712" y="948843"/>
                    <a:pt x="669571" y="969036"/>
                    <a:pt x="678048" y="979990"/>
                  </a:cubicBezTo>
                  <a:cubicBezTo>
                    <a:pt x="665856" y="974656"/>
                    <a:pt x="653664" y="969227"/>
                    <a:pt x="641186" y="964179"/>
                  </a:cubicBezTo>
                  <a:cubicBezTo>
                    <a:pt x="604991" y="949605"/>
                    <a:pt x="567939" y="935604"/>
                    <a:pt x="531077" y="922173"/>
                  </a:cubicBezTo>
                  <a:cubicBezTo>
                    <a:pt x="519742" y="917982"/>
                    <a:pt x="508503" y="913601"/>
                    <a:pt x="497263" y="909315"/>
                  </a:cubicBezTo>
                  <a:cubicBezTo>
                    <a:pt x="500407" y="905028"/>
                    <a:pt x="536983" y="853308"/>
                    <a:pt x="542507" y="824542"/>
                  </a:cubicBezTo>
                  <a:cubicBezTo>
                    <a:pt x="547460" y="799015"/>
                    <a:pt x="546603" y="765106"/>
                    <a:pt x="528124" y="744628"/>
                  </a:cubicBezTo>
                  <a:cubicBezTo>
                    <a:pt x="511681" y="725119"/>
                    <a:pt x="482537" y="722635"/>
                    <a:pt x="463029" y="739078"/>
                  </a:cubicBezTo>
                  <a:cubicBezTo>
                    <a:pt x="461777" y="740134"/>
                    <a:pt x="460582" y="741254"/>
                    <a:pt x="459449" y="742437"/>
                  </a:cubicBezTo>
                  <a:cubicBezTo>
                    <a:pt x="433255" y="771012"/>
                    <a:pt x="449162" y="839878"/>
                    <a:pt x="466593" y="870072"/>
                  </a:cubicBezTo>
                  <a:cubicBezTo>
                    <a:pt x="467831" y="872358"/>
                    <a:pt x="489358" y="901409"/>
                    <a:pt x="495168" y="908172"/>
                  </a:cubicBezTo>
                  <a:cubicBezTo>
                    <a:pt x="470403" y="898647"/>
                    <a:pt x="445828" y="889122"/>
                    <a:pt x="421921" y="878549"/>
                  </a:cubicBezTo>
                  <a:cubicBezTo>
                    <a:pt x="389647" y="864574"/>
                    <a:pt x="358336" y="848473"/>
                    <a:pt x="328195" y="830353"/>
                  </a:cubicBezTo>
                  <a:cubicBezTo>
                    <a:pt x="329623" y="828352"/>
                    <a:pt x="368104" y="774536"/>
                    <a:pt x="373724" y="745104"/>
                  </a:cubicBezTo>
                  <a:cubicBezTo>
                    <a:pt x="378582" y="719577"/>
                    <a:pt x="377725" y="685668"/>
                    <a:pt x="359341" y="665189"/>
                  </a:cubicBezTo>
                  <a:cubicBezTo>
                    <a:pt x="342898" y="645681"/>
                    <a:pt x="313754" y="643196"/>
                    <a:pt x="294246" y="659639"/>
                  </a:cubicBezTo>
                  <a:cubicBezTo>
                    <a:pt x="292994" y="660695"/>
                    <a:pt x="291799" y="661816"/>
                    <a:pt x="290666" y="662998"/>
                  </a:cubicBezTo>
                  <a:cubicBezTo>
                    <a:pt x="264472" y="691573"/>
                    <a:pt x="280379" y="760439"/>
                    <a:pt x="297715" y="790633"/>
                  </a:cubicBezTo>
                  <a:cubicBezTo>
                    <a:pt x="298858" y="792633"/>
                    <a:pt x="315241" y="814827"/>
                    <a:pt x="323337" y="825209"/>
                  </a:cubicBezTo>
                  <a:lnTo>
                    <a:pt x="321813" y="826828"/>
                  </a:lnTo>
                  <a:cubicBezTo>
                    <a:pt x="291935" y="807820"/>
                    <a:pt x="263820" y="786176"/>
                    <a:pt x="237802" y="762153"/>
                  </a:cubicBezTo>
                  <a:cubicBezTo>
                    <a:pt x="223229" y="749104"/>
                    <a:pt x="210085" y="735864"/>
                    <a:pt x="197607" y="722624"/>
                  </a:cubicBezTo>
                  <a:cubicBezTo>
                    <a:pt x="205798" y="713099"/>
                    <a:pt x="242755" y="670523"/>
                    <a:pt x="250852" y="644520"/>
                  </a:cubicBezTo>
                  <a:cubicBezTo>
                    <a:pt x="258948" y="618516"/>
                    <a:pt x="261329" y="585846"/>
                    <a:pt x="245327" y="563557"/>
                  </a:cubicBezTo>
                  <a:cubicBezTo>
                    <a:pt x="231004" y="542380"/>
                    <a:pt x="202226" y="536823"/>
                    <a:pt x="181048" y="551146"/>
                  </a:cubicBezTo>
                  <a:cubicBezTo>
                    <a:pt x="179724" y="552041"/>
                    <a:pt x="178448" y="553005"/>
                    <a:pt x="177223" y="554032"/>
                  </a:cubicBezTo>
                  <a:cubicBezTo>
                    <a:pt x="148077" y="579940"/>
                    <a:pt x="156364" y="649854"/>
                    <a:pt x="170270" y="681762"/>
                  </a:cubicBezTo>
                  <a:cubicBezTo>
                    <a:pt x="171032" y="683477"/>
                    <a:pt x="180748" y="700241"/>
                    <a:pt x="187987" y="712338"/>
                  </a:cubicBezTo>
                  <a:cubicBezTo>
                    <a:pt x="182462" y="706337"/>
                    <a:pt x="176652" y="700241"/>
                    <a:pt x="171413" y="694336"/>
                  </a:cubicBezTo>
                  <a:cubicBezTo>
                    <a:pt x="152363" y="672237"/>
                    <a:pt x="135313" y="650806"/>
                    <a:pt x="120835" y="631661"/>
                  </a:cubicBezTo>
                  <a:cubicBezTo>
                    <a:pt x="112644" y="620707"/>
                    <a:pt x="105500" y="610706"/>
                    <a:pt x="98833" y="601276"/>
                  </a:cubicBezTo>
                  <a:cubicBezTo>
                    <a:pt x="102166" y="587941"/>
                    <a:pt x="114739" y="534125"/>
                    <a:pt x="109977" y="507931"/>
                  </a:cubicBezTo>
                  <a:cubicBezTo>
                    <a:pt x="105214" y="481737"/>
                    <a:pt x="92260" y="450781"/>
                    <a:pt x="67686" y="438589"/>
                  </a:cubicBezTo>
                  <a:cubicBezTo>
                    <a:pt x="45376" y="426321"/>
                    <a:pt x="17344" y="434462"/>
                    <a:pt x="5076" y="456772"/>
                  </a:cubicBezTo>
                  <a:cubicBezTo>
                    <a:pt x="4276" y="458228"/>
                    <a:pt x="3555" y="459725"/>
                    <a:pt x="2916" y="461259"/>
                  </a:cubicBezTo>
                  <a:cubicBezTo>
                    <a:pt x="-11086" y="497644"/>
                    <a:pt x="28443" y="555842"/>
                    <a:pt x="55494" y="577749"/>
                  </a:cubicBezTo>
                  <a:cubicBezTo>
                    <a:pt x="57875" y="579654"/>
                    <a:pt x="97880" y="604991"/>
                    <a:pt x="98071" y="604324"/>
                  </a:cubicBezTo>
                  <a:cubicBezTo>
                    <a:pt x="98091" y="604039"/>
                    <a:pt x="98091" y="603752"/>
                    <a:pt x="98071" y="603467"/>
                  </a:cubicBezTo>
                  <a:cubicBezTo>
                    <a:pt x="104262" y="612992"/>
                    <a:pt x="111025" y="622517"/>
                    <a:pt x="118549" y="633185"/>
                  </a:cubicBezTo>
                  <a:cubicBezTo>
                    <a:pt x="132646" y="652235"/>
                    <a:pt x="148839" y="674523"/>
                    <a:pt x="167984" y="697098"/>
                  </a:cubicBezTo>
                  <a:cubicBezTo>
                    <a:pt x="188374" y="721664"/>
                    <a:pt x="210159" y="745039"/>
                    <a:pt x="233230" y="767106"/>
                  </a:cubicBezTo>
                  <a:cubicBezTo>
                    <a:pt x="258997" y="791738"/>
                    <a:pt x="286887" y="814050"/>
                    <a:pt x="316574" y="833781"/>
                  </a:cubicBezTo>
                  <a:lnTo>
                    <a:pt x="317717" y="834448"/>
                  </a:lnTo>
                  <a:cubicBezTo>
                    <a:pt x="306763" y="831305"/>
                    <a:pt x="275712" y="823590"/>
                    <a:pt x="273235" y="823304"/>
                  </a:cubicBezTo>
                  <a:cubicBezTo>
                    <a:pt x="238660" y="818732"/>
                    <a:pt x="169318" y="830257"/>
                    <a:pt x="152554" y="865499"/>
                  </a:cubicBezTo>
                  <a:cubicBezTo>
                    <a:pt x="142301" y="888862"/>
                    <a:pt x="152928" y="916113"/>
                    <a:pt x="176291" y="926366"/>
                  </a:cubicBezTo>
                  <a:cubicBezTo>
                    <a:pt x="177868" y="927059"/>
                    <a:pt x="179484" y="927662"/>
                    <a:pt x="181129" y="928174"/>
                  </a:cubicBezTo>
                  <a:cubicBezTo>
                    <a:pt x="207132" y="937509"/>
                    <a:pt x="238755" y="925412"/>
                    <a:pt x="260472" y="911029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9FC9FDB-62B0-4BF8-A413-A85436E603C6}"/>
              </a:ext>
            </a:extLst>
          </p:cNvPr>
          <p:cNvGrpSpPr/>
          <p:nvPr/>
        </p:nvGrpSpPr>
        <p:grpSpPr>
          <a:xfrm>
            <a:off x="-277851" y="5502580"/>
            <a:ext cx="1481950" cy="1535210"/>
            <a:chOff x="5587443" y="2395840"/>
            <a:chExt cx="1481950" cy="153521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833678C-B69E-440C-8FB9-A536BF584405}"/>
                </a:ext>
              </a:extLst>
            </p:cNvPr>
            <p:cNvSpPr/>
            <p:nvPr/>
          </p:nvSpPr>
          <p:spPr>
            <a:xfrm>
              <a:off x="5904393" y="2481436"/>
              <a:ext cx="138324" cy="227271"/>
            </a:xfrm>
            <a:custGeom>
              <a:avLst/>
              <a:gdLst>
                <a:gd name="connsiteX0" fmla="*/ 23047 w 138324"/>
                <a:gd name="connsiteY0" fmla="*/ 143165 h 227271"/>
                <a:gd name="connsiteX1" fmla="*/ 116964 w 138324"/>
                <a:gd name="connsiteY1" fmla="*/ 227271 h 227271"/>
                <a:gd name="connsiteX2" fmla="*/ 136014 w 138324"/>
                <a:gd name="connsiteY2" fmla="*/ 164978 h 227271"/>
                <a:gd name="connsiteX3" fmla="*/ 88389 w 138324"/>
                <a:gd name="connsiteY3" fmla="*/ 6196 h 227271"/>
                <a:gd name="connsiteX4" fmla="*/ 8153 w 138324"/>
                <a:gd name="connsiteY4" fmla="*/ 33419 h 227271"/>
                <a:gd name="connsiteX5" fmla="*/ 5617 w 138324"/>
                <a:gd name="connsiteY5" fmla="*/ 39343 h 227271"/>
                <a:gd name="connsiteX6" fmla="*/ 23047 w 138324"/>
                <a:gd name="connsiteY6" fmla="*/ 143165 h 22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24" h="227271">
                  <a:moveTo>
                    <a:pt x="23047" y="143165"/>
                  </a:moveTo>
                  <a:cubicBezTo>
                    <a:pt x="43431" y="177265"/>
                    <a:pt x="116869" y="227271"/>
                    <a:pt x="116964" y="227271"/>
                  </a:cubicBezTo>
                  <a:cubicBezTo>
                    <a:pt x="117059" y="227271"/>
                    <a:pt x="135252" y="168883"/>
                    <a:pt x="136014" y="164978"/>
                  </a:cubicBezTo>
                  <a:cubicBezTo>
                    <a:pt x="143824" y="120496"/>
                    <a:pt x="132775" y="29818"/>
                    <a:pt x="88389" y="6196"/>
                  </a:cubicBezTo>
                  <a:cubicBezTo>
                    <a:pt x="58715" y="-8443"/>
                    <a:pt x="22792" y="3745"/>
                    <a:pt x="8153" y="33419"/>
                  </a:cubicBezTo>
                  <a:cubicBezTo>
                    <a:pt x="7202" y="35347"/>
                    <a:pt x="6355" y="37324"/>
                    <a:pt x="5617" y="39343"/>
                  </a:cubicBezTo>
                  <a:cubicBezTo>
                    <a:pt x="-8195" y="72490"/>
                    <a:pt x="5712" y="114209"/>
                    <a:pt x="23047" y="14316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78D3257-39AD-48AC-A810-48CDF27E3ADF}"/>
                </a:ext>
              </a:extLst>
            </p:cNvPr>
            <p:cNvSpPr/>
            <p:nvPr/>
          </p:nvSpPr>
          <p:spPr>
            <a:xfrm>
              <a:off x="6615647" y="2932912"/>
              <a:ext cx="137188" cy="230246"/>
            </a:xfrm>
            <a:custGeom>
              <a:avLst/>
              <a:gdLst>
                <a:gd name="connsiteX0" fmla="*/ 31979 w 137188"/>
                <a:gd name="connsiteY0" fmla="*/ 230233 h 230246"/>
                <a:gd name="connsiteX1" fmla="*/ 82176 w 137188"/>
                <a:gd name="connsiteY1" fmla="*/ 188704 h 230246"/>
                <a:gd name="connsiteX2" fmla="*/ 129801 w 137188"/>
                <a:gd name="connsiteY2" fmla="*/ 29732 h 230246"/>
                <a:gd name="connsiteX3" fmla="*/ 47861 w 137188"/>
                <a:gd name="connsiteY3" fmla="*/ 8172 h 230246"/>
                <a:gd name="connsiteX4" fmla="*/ 42457 w 137188"/>
                <a:gd name="connsiteY4" fmla="*/ 11730 h 230246"/>
                <a:gd name="connsiteX5" fmla="*/ 70 w 137188"/>
                <a:gd name="connsiteY5" fmla="*/ 108218 h 230246"/>
                <a:gd name="connsiteX6" fmla="*/ 31979 w 137188"/>
                <a:gd name="connsiteY6" fmla="*/ 230233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88" h="230246">
                  <a:moveTo>
                    <a:pt x="31979" y="230233"/>
                  </a:moveTo>
                  <a:cubicBezTo>
                    <a:pt x="31979" y="231090"/>
                    <a:pt x="79604" y="191562"/>
                    <a:pt x="82176" y="188704"/>
                  </a:cubicBezTo>
                  <a:cubicBezTo>
                    <a:pt x="113322" y="155843"/>
                    <a:pt x="154089" y="74404"/>
                    <a:pt x="129801" y="29732"/>
                  </a:cubicBezTo>
                  <a:cubicBezTo>
                    <a:pt x="113127" y="1151"/>
                    <a:pt x="76442" y="-8501"/>
                    <a:pt x="47861" y="8172"/>
                  </a:cubicBezTo>
                  <a:cubicBezTo>
                    <a:pt x="45997" y="9260"/>
                    <a:pt x="44193" y="10447"/>
                    <a:pt x="42457" y="11730"/>
                  </a:cubicBezTo>
                  <a:cubicBezTo>
                    <a:pt x="13024" y="32018"/>
                    <a:pt x="1689" y="74499"/>
                    <a:pt x="70" y="108218"/>
                  </a:cubicBezTo>
                  <a:cubicBezTo>
                    <a:pt x="-1739" y="147842"/>
                    <a:pt x="31979" y="230138"/>
                    <a:pt x="31979" y="23023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CCB91A3-3AAA-4A4C-BF4B-A7AF17F7AFDB}"/>
                </a:ext>
              </a:extLst>
            </p:cNvPr>
            <p:cNvSpPr/>
            <p:nvPr/>
          </p:nvSpPr>
          <p:spPr>
            <a:xfrm>
              <a:off x="5587443" y="2395840"/>
              <a:ext cx="1481950" cy="1535210"/>
            </a:xfrm>
            <a:custGeom>
              <a:avLst/>
              <a:gdLst>
                <a:gd name="connsiteX0" fmla="*/ 215315 w 1481950"/>
                <a:gd name="connsiteY0" fmla="*/ 456123 h 1535210"/>
                <a:gd name="connsiteX1" fmla="*/ 326948 w 1481950"/>
                <a:gd name="connsiteY1" fmla="*/ 512035 h 1535210"/>
                <a:gd name="connsiteX2" fmla="*/ 288848 w 1481950"/>
                <a:gd name="connsiteY2" fmla="*/ 648338 h 1535210"/>
                <a:gd name="connsiteX3" fmla="*/ 273322 w 1481950"/>
                <a:gd name="connsiteY3" fmla="*/ 729967 h 1535210"/>
                <a:gd name="connsiteX4" fmla="*/ 273322 w 1481950"/>
                <a:gd name="connsiteY4" fmla="*/ 703964 h 1535210"/>
                <a:gd name="connsiteX5" fmla="*/ 185121 w 1481950"/>
                <a:gd name="connsiteY5" fmla="*/ 563470 h 1535210"/>
                <a:gd name="connsiteX6" fmla="*/ 114864 w 1481950"/>
                <a:gd name="connsiteY6" fmla="*/ 610831 h 1535210"/>
                <a:gd name="connsiteX7" fmla="*/ 113969 w 1481950"/>
                <a:gd name="connsiteY7" fmla="*/ 617286 h 1535210"/>
                <a:gd name="connsiteX8" fmla="*/ 158736 w 1481950"/>
                <a:gd name="connsiteY8" fmla="*/ 712536 h 1535210"/>
                <a:gd name="connsiteX9" fmla="*/ 266940 w 1481950"/>
                <a:gd name="connsiteY9" fmla="*/ 767305 h 1535210"/>
                <a:gd name="connsiteX10" fmla="*/ 261797 w 1481950"/>
                <a:gd name="connsiteY10" fmla="*/ 798833 h 1535210"/>
                <a:gd name="connsiteX11" fmla="*/ 237222 w 1481950"/>
                <a:gd name="connsiteY11" fmla="*/ 949233 h 1535210"/>
                <a:gd name="connsiteX12" fmla="*/ 226554 w 1481950"/>
                <a:gd name="connsiteY12" fmla="*/ 1000668 h 1535210"/>
                <a:gd name="connsiteX13" fmla="*/ 226554 w 1481950"/>
                <a:gd name="connsiteY13" fmla="*/ 978189 h 1535210"/>
                <a:gd name="connsiteX14" fmla="*/ 138353 w 1481950"/>
                <a:gd name="connsiteY14" fmla="*/ 837600 h 1535210"/>
                <a:gd name="connsiteX15" fmla="*/ 68178 w 1481950"/>
                <a:gd name="connsiteY15" fmla="*/ 885081 h 1535210"/>
                <a:gd name="connsiteX16" fmla="*/ 67296 w 1481950"/>
                <a:gd name="connsiteY16" fmla="*/ 891511 h 1535210"/>
                <a:gd name="connsiteX17" fmla="*/ 111969 w 1481950"/>
                <a:gd name="connsiteY17" fmla="*/ 986761 h 1535210"/>
                <a:gd name="connsiteX18" fmla="*/ 216744 w 1481950"/>
                <a:gd name="connsiteY18" fmla="*/ 1040292 h 1535210"/>
                <a:gd name="connsiteX19" fmla="*/ 203218 w 1481950"/>
                <a:gd name="connsiteY19" fmla="*/ 1091536 h 1535210"/>
                <a:gd name="connsiteX20" fmla="*/ 192550 w 1481950"/>
                <a:gd name="connsiteY20" fmla="*/ 1124969 h 1535210"/>
                <a:gd name="connsiteX21" fmla="*/ 180549 w 1481950"/>
                <a:gd name="connsiteY21" fmla="*/ 1157830 h 1535210"/>
                <a:gd name="connsiteX22" fmla="*/ 155117 w 1481950"/>
                <a:gd name="connsiteY22" fmla="*/ 1219743 h 1535210"/>
                <a:gd name="connsiteX23" fmla="*/ 137401 w 1481950"/>
                <a:gd name="connsiteY23" fmla="*/ 1259938 h 1535210"/>
                <a:gd name="connsiteX24" fmla="*/ 146926 w 1481950"/>
                <a:gd name="connsiteY24" fmla="*/ 1205932 h 1535210"/>
                <a:gd name="connsiteX25" fmla="*/ 81012 w 1481950"/>
                <a:gd name="connsiteY25" fmla="*/ 1053532 h 1535210"/>
                <a:gd name="connsiteX26" fmla="*/ 4400 w 1481950"/>
                <a:gd name="connsiteY26" fmla="*/ 1089718 h 1535210"/>
                <a:gd name="connsiteX27" fmla="*/ 2527 w 1481950"/>
                <a:gd name="connsiteY27" fmla="*/ 1096013 h 1535210"/>
                <a:gd name="connsiteX28" fmla="*/ 32244 w 1481950"/>
                <a:gd name="connsiteY28" fmla="*/ 1197073 h 1535210"/>
                <a:gd name="connsiteX29" fmla="*/ 133495 w 1481950"/>
                <a:gd name="connsiteY29" fmla="*/ 1268987 h 1535210"/>
                <a:gd name="connsiteX30" fmla="*/ 104349 w 1481950"/>
                <a:gd name="connsiteY30" fmla="*/ 1331852 h 1535210"/>
                <a:gd name="connsiteX31" fmla="*/ 31006 w 1481950"/>
                <a:gd name="connsiteY31" fmla="*/ 1475489 h 1535210"/>
                <a:gd name="connsiteX32" fmla="*/ 58534 w 1481950"/>
                <a:gd name="connsiteY32" fmla="*/ 1495111 h 1535210"/>
                <a:gd name="connsiteX33" fmla="*/ 131495 w 1481950"/>
                <a:gd name="connsiteY33" fmla="*/ 1344520 h 1535210"/>
                <a:gd name="connsiteX34" fmla="*/ 162356 w 1481950"/>
                <a:gd name="connsiteY34" fmla="*/ 1273749 h 1535210"/>
                <a:gd name="connsiteX35" fmla="*/ 237603 w 1481950"/>
                <a:gd name="connsiteY35" fmla="*/ 1287561 h 1535210"/>
                <a:gd name="connsiteX36" fmla="*/ 281895 w 1481950"/>
                <a:gd name="connsiteY36" fmla="*/ 1399194 h 1535210"/>
                <a:gd name="connsiteX37" fmla="*/ 222840 w 1481950"/>
                <a:gd name="connsiteY37" fmla="*/ 1435579 h 1535210"/>
                <a:gd name="connsiteX38" fmla="*/ 84632 w 1481950"/>
                <a:gd name="connsiteY38" fmla="*/ 1513779 h 1535210"/>
                <a:gd name="connsiteX39" fmla="*/ 114636 w 1481950"/>
                <a:gd name="connsiteY39" fmla="*/ 1535211 h 1535210"/>
                <a:gd name="connsiteX40" fmla="*/ 238461 w 1481950"/>
                <a:gd name="connsiteY40" fmla="*/ 1461202 h 1535210"/>
                <a:gd name="connsiteX41" fmla="*/ 303135 w 1481950"/>
                <a:gd name="connsiteY41" fmla="*/ 1419101 h 1535210"/>
                <a:gd name="connsiteX42" fmla="*/ 398385 w 1481950"/>
                <a:gd name="connsiteY42" fmla="*/ 1498920 h 1535210"/>
                <a:gd name="connsiteX43" fmla="*/ 503732 w 1481950"/>
                <a:gd name="connsiteY43" fmla="*/ 1502064 h 1535210"/>
                <a:gd name="connsiteX44" fmla="*/ 528407 w 1481950"/>
                <a:gd name="connsiteY44" fmla="*/ 1421148 h 1535210"/>
                <a:gd name="connsiteX45" fmla="*/ 524973 w 1481950"/>
                <a:gd name="connsiteY45" fmla="*/ 1415482 h 1535210"/>
                <a:gd name="connsiteX46" fmla="*/ 360952 w 1481950"/>
                <a:gd name="connsiteY46" fmla="*/ 1390240 h 1535210"/>
                <a:gd name="connsiteX47" fmla="*/ 315327 w 1481950"/>
                <a:gd name="connsiteY47" fmla="*/ 1411005 h 1535210"/>
                <a:gd name="connsiteX48" fmla="*/ 342474 w 1481950"/>
                <a:gd name="connsiteY48" fmla="*/ 1392621 h 1535210"/>
                <a:gd name="connsiteX49" fmla="*/ 398195 w 1481950"/>
                <a:gd name="connsiteY49" fmla="*/ 1353093 h 1535210"/>
                <a:gd name="connsiteX50" fmla="*/ 425818 w 1481950"/>
                <a:gd name="connsiteY50" fmla="*/ 1331661 h 1535210"/>
                <a:gd name="connsiteX51" fmla="*/ 453535 w 1481950"/>
                <a:gd name="connsiteY51" fmla="*/ 1308325 h 1535210"/>
                <a:gd name="connsiteX52" fmla="*/ 515734 w 1481950"/>
                <a:gd name="connsiteY52" fmla="*/ 1249651 h 1535210"/>
                <a:gd name="connsiteX53" fmla="*/ 595648 w 1481950"/>
                <a:gd name="connsiteY53" fmla="*/ 1339853 h 1535210"/>
                <a:gd name="connsiteX54" fmla="*/ 699280 w 1481950"/>
                <a:gd name="connsiteY54" fmla="*/ 1358903 h 1535210"/>
                <a:gd name="connsiteX55" fmla="*/ 735961 w 1481950"/>
                <a:gd name="connsiteY55" fmla="*/ 1282526 h 1535210"/>
                <a:gd name="connsiteX56" fmla="*/ 733475 w 1481950"/>
                <a:gd name="connsiteY56" fmla="*/ 1276512 h 1535210"/>
                <a:gd name="connsiteX57" fmla="*/ 575169 w 1481950"/>
                <a:gd name="connsiteY57" fmla="*/ 1226696 h 1535210"/>
                <a:gd name="connsiteX58" fmla="*/ 523830 w 1481950"/>
                <a:gd name="connsiteY58" fmla="*/ 1241174 h 1535210"/>
                <a:gd name="connsiteX59" fmla="*/ 559929 w 1481950"/>
                <a:gd name="connsiteY59" fmla="*/ 1203645 h 1535210"/>
                <a:gd name="connsiteX60" fmla="*/ 661276 w 1481950"/>
                <a:gd name="connsiteY60" fmla="*/ 1089345 h 1535210"/>
                <a:gd name="connsiteX61" fmla="*/ 692327 w 1481950"/>
                <a:gd name="connsiteY61" fmla="*/ 1054294 h 1535210"/>
                <a:gd name="connsiteX62" fmla="*/ 774623 w 1481950"/>
                <a:gd name="connsiteY62" fmla="*/ 1148020 h 1535210"/>
                <a:gd name="connsiteX63" fmla="*/ 878350 w 1481950"/>
                <a:gd name="connsiteY63" fmla="*/ 1167070 h 1535210"/>
                <a:gd name="connsiteX64" fmla="*/ 914921 w 1481950"/>
                <a:gd name="connsiteY64" fmla="*/ 1090640 h 1535210"/>
                <a:gd name="connsiteX65" fmla="*/ 912449 w 1481950"/>
                <a:gd name="connsiteY65" fmla="*/ 1084678 h 1535210"/>
                <a:gd name="connsiteX66" fmla="*/ 754144 w 1481950"/>
                <a:gd name="connsiteY66" fmla="*/ 1034862 h 1535210"/>
                <a:gd name="connsiteX67" fmla="*/ 694232 w 1481950"/>
                <a:gd name="connsiteY67" fmla="*/ 1052007 h 1535210"/>
                <a:gd name="connsiteX68" fmla="*/ 763764 w 1481950"/>
                <a:gd name="connsiteY68" fmla="*/ 976665 h 1535210"/>
                <a:gd name="connsiteX69" fmla="*/ 865206 w 1481950"/>
                <a:gd name="connsiteY69" fmla="*/ 884844 h 1535210"/>
                <a:gd name="connsiteX70" fmla="*/ 947883 w 1481950"/>
                <a:gd name="connsiteY70" fmla="*/ 979236 h 1535210"/>
                <a:gd name="connsiteX71" fmla="*/ 1051610 w 1481950"/>
                <a:gd name="connsiteY71" fmla="*/ 998286 h 1535210"/>
                <a:gd name="connsiteX72" fmla="*/ 1088181 w 1481950"/>
                <a:gd name="connsiteY72" fmla="*/ 921857 h 1535210"/>
                <a:gd name="connsiteX73" fmla="*/ 1085709 w 1481950"/>
                <a:gd name="connsiteY73" fmla="*/ 915895 h 1535210"/>
                <a:gd name="connsiteX74" fmla="*/ 927404 w 1481950"/>
                <a:gd name="connsiteY74" fmla="*/ 866175 h 1535210"/>
                <a:gd name="connsiteX75" fmla="*/ 873778 w 1481950"/>
                <a:gd name="connsiteY75" fmla="*/ 881319 h 1535210"/>
                <a:gd name="connsiteX76" fmla="*/ 872445 w 1481950"/>
                <a:gd name="connsiteY76" fmla="*/ 878748 h 1535210"/>
                <a:gd name="connsiteX77" fmla="*/ 989507 w 1481950"/>
                <a:gd name="connsiteY77" fmla="*/ 806262 h 1535210"/>
                <a:gd name="connsiteX78" fmla="*/ 1056182 w 1481950"/>
                <a:gd name="connsiteY78" fmla="*/ 775687 h 1535210"/>
                <a:gd name="connsiteX79" fmla="*/ 1126667 w 1481950"/>
                <a:gd name="connsiteY79" fmla="*/ 875986 h 1535210"/>
                <a:gd name="connsiteX80" fmla="*/ 1227632 w 1481950"/>
                <a:gd name="connsiteY80" fmla="*/ 906370 h 1535210"/>
                <a:gd name="connsiteX81" fmla="*/ 1272377 w 1481950"/>
                <a:gd name="connsiteY81" fmla="*/ 834420 h 1535210"/>
                <a:gd name="connsiteX82" fmla="*/ 1270590 w 1481950"/>
                <a:gd name="connsiteY82" fmla="*/ 828265 h 1535210"/>
                <a:gd name="connsiteX83" fmla="*/ 1118761 w 1481950"/>
                <a:gd name="connsiteY83" fmla="*/ 761590 h 1535210"/>
                <a:gd name="connsiteX84" fmla="*/ 1073422 w 1481950"/>
                <a:gd name="connsiteY84" fmla="*/ 769020 h 1535210"/>
                <a:gd name="connsiteX85" fmla="*/ 1102950 w 1481950"/>
                <a:gd name="connsiteY85" fmla="*/ 757209 h 1535210"/>
                <a:gd name="connsiteX86" fmla="*/ 1202200 w 1481950"/>
                <a:gd name="connsiteY86" fmla="*/ 724443 h 1535210"/>
                <a:gd name="connsiteX87" fmla="*/ 1249159 w 1481950"/>
                <a:gd name="connsiteY87" fmla="*/ 711679 h 1535210"/>
                <a:gd name="connsiteX88" fmla="*/ 1357458 w 1481950"/>
                <a:gd name="connsiteY88" fmla="*/ 767877 h 1535210"/>
                <a:gd name="connsiteX89" fmla="*/ 1460995 w 1481950"/>
                <a:gd name="connsiteY89" fmla="*/ 748350 h 1535210"/>
                <a:gd name="connsiteX90" fmla="*/ 1467555 w 1481950"/>
                <a:gd name="connsiteY90" fmla="*/ 663876 h 1535210"/>
                <a:gd name="connsiteX91" fmla="*/ 1463090 w 1481950"/>
                <a:gd name="connsiteY91" fmla="*/ 659196 h 1535210"/>
                <a:gd name="connsiteX92" fmla="*/ 1297545 w 1481950"/>
                <a:gd name="connsiteY92" fmla="*/ 669769 h 1535210"/>
                <a:gd name="connsiteX93" fmla="*/ 1245825 w 1481950"/>
                <a:gd name="connsiteY93" fmla="*/ 709393 h 1535210"/>
                <a:gd name="connsiteX94" fmla="*/ 1246682 w 1481950"/>
                <a:gd name="connsiteY94" fmla="*/ 709965 h 1535210"/>
                <a:gd name="connsiteX95" fmla="*/ 1201248 w 1481950"/>
                <a:gd name="connsiteY95" fmla="*/ 721204 h 1535210"/>
                <a:gd name="connsiteX96" fmla="*/ 1101045 w 1481950"/>
                <a:gd name="connsiteY96" fmla="*/ 751970 h 1535210"/>
                <a:gd name="connsiteX97" fmla="*/ 986173 w 1481950"/>
                <a:gd name="connsiteY97" fmla="*/ 799595 h 1535210"/>
                <a:gd name="connsiteX98" fmla="*/ 866444 w 1481950"/>
                <a:gd name="connsiteY98" fmla="*/ 870080 h 1535210"/>
                <a:gd name="connsiteX99" fmla="*/ 865206 w 1481950"/>
                <a:gd name="connsiteY99" fmla="*/ 871128 h 1535210"/>
                <a:gd name="connsiteX100" fmla="*/ 899115 w 1481950"/>
                <a:gd name="connsiteY100" fmla="*/ 822265 h 1535210"/>
                <a:gd name="connsiteX101" fmla="*/ 903115 w 1481950"/>
                <a:gd name="connsiteY101" fmla="*/ 656339 h 1535210"/>
                <a:gd name="connsiteX102" fmla="*/ 818124 w 1481950"/>
                <a:gd name="connsiteY102" fmla="*/ 657429 h 1535210"/>
                <a:gd name="connsiteX103" fmla="*/ 814057 w 1481950"/>
                <a:gd name="connsiteY103" fmla="*/ 662054 h 1535210"/>
                <a:gd name="connsiteX104" fmla="*/ 798721 w 1481950"/>
                <a:gd name="connsiteY104" fmla="*/ 766353 h 1535210"/>
                <a:gd name="connsiteX105" fmla="*/ 860919 w 1481950"/>
                <a:gd name="connsiteY105" fmla="*/ 874557 h 1535210"/>
                <a:gd name="connsiteX106" fmla="*/ 753859 w 1481950"/>
                <a:gd name="connsiteY106" fmla="*/ 967140 h 1535210"/>
                <a:gd name="connsiteX107" fmla="*/ 695946 w 1481950"/>
                <a:gd name="connsiteY107" fmla="*/ 1026671 h 1535210"/>
                <a:gd name="connsiteX108" fmla="*/ 710425 w 1481950"/>
                <a:gd name="connsiteY108" fmla="*/ 1005144 h 1535210"/>
                <a:gd name="connsiteX109" fmla="*/ 714425 w 1481950"/>
                <a:gd name="connsiteY109" fmla="*/ 839314 h 1535210"/>
                <a:gd name="connsiteX110" fmla="*/ 629834 w 1481950"/>
                <a:gd name="connsiteY110" fmla="*/ 840056 h 1535210"/>
                <a:gd name="connsiteX111" fmla="*/ 625461 w 1481950"/>
                <a:gd name="connsiteY111" fmla="*/ 845029 h 1535210"/>
                <a:gd name="connsiteX112" fmla="*/ 610031 w 1481950"/>
                <a:gd name="connsiteY112" fmla="*/ 949233 h 1535210"/>
                <a:gd name="connsiteX113" fmla="*/ 670134 w 1481950"/>
                <a:gd name="connsiteY113" fmla="*/ 1054579 h 1535210"/>
                <a:gd name="connsiteX114" fmla="*/ 648417 w 1481950"/>
                <a:gd name="connsiteY114" fmla="*/ 1078106 h 1535210"/>
                <a:gd name="connsiteX115" fmla="*/ 544975 w 1481950"/>
                <a:gd name="connsiteY115" fmla="*/ 1189929 h 1535210"/>
                <a:gd name="connsiteX116" fmla="*/ 507733 w 1481950"/>
                <a:gd name="connsiteY116" fmla="*/ 1226982 h 1535210"/>
                <a:gd name="connsiteX117" fmla="*/ 520305 w 1481950"/>
                <a:gd name="connsiteY117" fmla="*/ 1207932 h 1535210"/>
                <a:gd name="connsiteX118" fmla="*/ 524306 w 1481950"/>
                <a:gd name="connsiteY118" fmla="*/ 1042102 h 1535210"/>
                <a:gd name="connsiteX119" fmla="*/ 439447 w 1481950"/>
                <a:gd name="connsiteY119" fmla="*/ 1042956 h 1535210"/>
                <a:gd name="connsiteX120" fmla="*/ 435247 w 1481950"/>
                <a:gd name="connsiteY120" fmla="*/ 1047721 h 1535210"/>
                <a:gd name="connsiteX121" fmla="*/ 419912 w 1481950"/>
                <a:gd name="connsiteY121" fmla="*/ 1152020 h 1535210"/>
                <a:gd name="connsiteX122" fmla="*/ 478014 w 1481950"/>
                <a:gd name="connsiteY122" fmla="*/ 1254699 h 1535210"/>
                <a:gd name="connsiteX123" fmla="*/ 438390 w 1481950"/>
                <a:gd name="connsiteY123" fmla="*/ 1289942 h 1535210"/>
                <a:gd name="connsiteX124" fmla="*/ 411054 w 1481950"/>
                <a:gd name="connsiteY124" fmla="*/ 1311945 h 1535210"/>
                <a:gd name="connsiteX125" fmla="*/ 382955 w 1481950"/>
                <a:gd name="connsiteY125" fmla="*/ 1332709 h 1535210"/>
                <a:gd name="connsiteX126" fmla="*/ 327615 w 1481950"/>
                <a:gd name="connsiteY126" fmla="*/ 1370333 h 1535210"/>
                <a:gd name="connsiteX127" fmla="*/ 290562 w 1481950"/>
                <a:gd name="connsiteY127" fmla="*/ 1394145 h 1535210"/>
                <a:gd name="connsiteX128" fmla="*/ 328662 w 1481950"/>
                <a:gd name="connsiteY128" fmla="*/ 1354236 h 1535210"/>
                <a:gd name="connsiteX129" fmla="*/ 369048 w 1481950"/>
                <a:gd name="connsiteY129" fmla="*/ 1243936 h 1535210"/>
                <a:gd name="connsiteX130" fmla="*/ 376097 w 1481950"/>
                <a:gd name="connsiteY130" fmla="*/ 1232697 h 1535210"/>
                <a:gd name="connsiteX131" fmla="*/ 351746 w 1481950"/>
                <a:gd name="connsiteY131" fmla="*/ 1151402 h 1535210"/>
                <a:gd name="connsiteX132" fmla="*/ 345998 w 1481950"/>
                <a:gd name="connsiteY132" fmla="*/ 1148686 h 1535210"/>
                <a:gd name="connsiteX133" fmla="*/ 195312 w 1481950"/>
                <a:gd name="connsiteY133" fmla="*/ 1218124 h 1535210"/>
                <a:gd name="connsiteX134" fmla="*/ 168643 w 1481950"/>
                <a:gd name="connsiteY134" fmla="*/ 1260605 h 1535210"/>
                <a:gd name="connsiteX135" fmla="*/ 181215 w 1481950"/>
                <a:gd name="connsiteY135" fmla="*/ 1230316 h 1535210"/>
                <a:gd name="connsiteX136" fmla="*/ 205790 w 1481950"/>
                <a:gd name="connsiteY136" fmla="*/ 1166593 h 1535210"/>
                <a:gd name="connsiteX137" fmla="*/ 217029 w 1481950"/>
                <a:gd name="connsiteY137" fmla="*/ 1133446 h 1535210"/>
                <a:gd name="connsiteX138" fmla="*/ 227317 w 1481950"/>
                <a:gd name="connsiteY138" fmla="*/ 1098775 h 1535210"/>
                <a:gd name="connsiteX139" fmla="*/ 246843 w 1481950"/>
                <a:gd name="connsiteY139" fmla="*/ 1015431 h 1535210"/>
                <a:gd name="connsiteX140" fmla="*/ 363238 w 1481950"/>
                <a:gd name="connsiteY140" fmla="*/ 1046673 h 1535210"/>
                <a:gd name="connsiteX141" fmla="*/ 460298 w 1481950"/>
                <a:gd name="connsiteY141" fmla="*/ 1005430 h 1535210"/>
                <a:gd name="connsiteX142" fmla="*/ 448613 w 1481950"/>
                <a:gd name="connsiteY142" fmla="*/ 921511 h 1535210"/>
                <a:gd name="connsiteX143" fmla="*/ 443248 w 1481950"/>
                <a:gd name="connsiteY143" fmla="*/ 917895 h 1535210"/>
                <a:gd name="connsiteX144" fmla="*/ 283800 w 1481950"/>
                <a:gd name="connsiteY144" fmla="*/ 963615 h 1535210"/>
                <a:gd name="connsiteX145" fmla="*/ 248938 w 1481950"/>
                <a:gd name="connsiteY145" fmla="*/ 1004097 h 1535210"/>
                <a:gd name="connsiteX146" fmla="*/ 258463 w 1481950"/>
                <a:gd name="connsiteY146" fmla="*/ 952852 h 1535210"/>
                <a:gd name="connsiteX147" fmla="*/ 279894 w 1481950"/>
                <a:gd name="connsiteY147" fmla="*/ 801405 h 1535210"/>
                <a:gd name="connsiteX148" fmla="*/ 286371 w 1481950"/>
                <a:gd name="connsiteY148" fmla="*/ 755018 h 1535210"/>
                <a:gd name="connsiteX149" fmla="*/ 406768 w 1481950"/>
                <a:gd name="connsiteY149" fmla="*/ 787784 h 1535210"/>
                <a:gd name="connsiteX150" fmla="*/ 503732 w 1481950"/>
                <a:gd name="connsiteY150" fmla="*/ 746541 h 1535210"/>
                <a:gd name="connsiteX151" fmla="*/ 492116 w 1481950"/>
                <a:gd name="connsiteY151" fmla="*/ 662612 h 1535210"/>
                <a:gd name="connsiteX152" fmla="*/ 486777 w 1481950"/>
                <a:gd name="connsiteY152" fmla="*/ 659006 h 1535210"/>
                <a:gd name="connsiteX153" fmla="*/ 327234 w 1481950"/>
                <a:gd name="connsiteY153" fmla="*/ 704821 h 1535210"/>
                <a:gd name="connsiteX154" fmla="*/ 286752 w 1481950"/>
                <a:gd name="connsiteY154" fmla="*/ 752446 h 1535210"/>
                <a:gd name="connsiteX155" fmla="*/ 303135 w 1481950"/>
                <a:gd name="connsiteY155" fmla="*/ 651291 h 1535210"/>
                <a:gd name="connsiteX156" fmla="*/ 337330 w 1481950"/>
                <a:gd name="connsiteY156" fmla="*/ 518608 h 1535210"/>
                <a:gd name="connsiteX157" fmla="*/ 458393 w 1481950"/>
                <a:gd name="connsiteY157" fmla="*/ 551754 h 1535210"/>
                <a:gd name="connsiteX158" fmla="*/ 555358 w 1481950"/>
                <a:gd name="connsiteY158" fmla="*/ 510511 h 1535210"/>
                <a:gd name="connsiteX159" fmla="*/ 543690 w 1481950"/>
                <a:gd name="connsiteY159" fmla="*/ 426454 h 1535210"/>
                <a:gd name="connsiteX160" fmla="*/ 538403 w 1481950"/>
                <a:gd name="connsiteY160" fmla="*/ 422881 h 1535210"/>
                <a:gd name="connsiteX161" fmla="*/ 378859 w 1481950"/>
                <a:gd name="connsiteY161" fmla="*/ 468696 h 1535210"/>
                <a:gd name="connsiteX162" fmla="*/ 342474 w 1481950"/>
                <a:gd name="connsiteY162" fmla="*/ 510987 h 1535210"/>
                <a:gd name="connsiteX163" fmla="*/ 339997 w 1481950"/>
                <a:gd name="connsiteY163" fmla="*/ 509559 h 1535210"/>
                <a:gd name="connsiteX164" fmla="*/ 397147 w 1481950"/>
                <a:gd name="connsiteY164" fmla="*/ 384591 h 1535210"/>
                <a:gd name="connsiteX165" fmla="*/ 435247 w 1481950"/>
                <a:gd name="connsiteY165" fmla="*/ 322392 h 1535210"/>
                <a:gd name="connsiteX166" fmla="*/ 549547 w 1481950"/>
                <a:gd name="connsiteY166" fmla="*/ 367255 h 1535210"/>
                <a:gd name="connsiteX167" fmla="*/ 650512 w 1481950"/>
                <a:gd name="connsiteY167" fmla="*/ 336870 h 1535210"/>
                <a:gd name="connsiteX168" fmla="*/ 648103 w 1481950"/>
                <a:gd name="connsiteY168" fmla="*/ 252176 h 1535210"/>
                <a:gd name="connsiteX169" fmla="*/ 643178 w 1481950"/>
                <a:gd name="connsiteY169" fmla="*/ 248002 h 1535210"/>
                <a:gd name="connsiteX170" fmla="*/ 479634 w 1481950"/>
                <a:gd name="connsiteY170" fmla="*/ 276006 h 1535210"/>
                <a:gd name="connsiteX171" fmla="*/ 446010 w 1481950"/>
                <a:gd name="connsiteY171" fmla="*/ 307152 h 1535210"/>
                <a:gd name="connsiteX172" fmla="*/ 464108 w 1481950"/>
                <a:gd name="connsiteY172" fmla="*/ 280959 h 1535210"/>
                <a:gd name="connsiteX173" fmla="*/ 528687 w 1481950"/>
                <a:gd name="connsiteY173" fmla="*/ 198853 h 1535210"/>
                <a:gd name="connsiteX174" fmla="*/ 560882 w 1481950"/>
                <a:gd name="connsiteY174" fmla="*/ 162372 h 1535210"/>
                <a:gd name="connsiteX175" fmla="*/ 682230 w 1481950"/>
                <a:gd name="connsiteY175" fmla="*/ 149514 h 1535210"/>
                <a:gd name="connsiteX176" fmla="*/ 757859 w 1481950"/>
                <a:gd name="connsiteY176" fmla="*/ 76076 h 1535210"/>
                <a:gd name="connsiteX177" fmla="*/ 716710 w 1481950"/>
                <a:gd name="connsiteY177" fmla="*/ 2010 h 1535210"/>
                <a:gd name="connsiteX178" fmla="*/ 710234 w 1481950"/>
                <a:gd name="connsiteY178" fmla="*/ 543 h 1535210"/>
                <a:gd name="connsiteX179" fmla="*/ 577932 w 1481950"/>
                <a:gd name="connsiteY179" fmla="*/ 100746 h 1535210"/>
                <a:gd name="connsiteX180" fmla="*/ 556596 w 1481950"/>
                <a:gd name="connsiteY180" fmla="*/ 162277 h 1535210"/>
                <a:gd name="connsiteX181" fmla="*/ 557739 w 1481950"/>
                <a:gd name="connsiteY181" fmla="*/ 162277 h 1535210"/>
                <a:gd name="connsiteX182" fmla="*/ 526020 w 1481950"/>
                <a:gd name="connsiteY182" fmla="*/ 196758 h 1535210"/>
                <a:gd name="connsiteX183" fmla="*/ 459345 w 1481950"/>
                <a:gd name="connsiteY183" fmla="*/ 277625 h 1535210"/>
                <a:gd name="connsiteX184" fmla="*/ 389527 w 1481950"/>
                <a:gd name="connsiteY184" fmla="*/ 380400 h 1535210"/>
                <a:gd name="connsiteX185" fmla="*/ 328662 w 1481950"/>
                <a:gd name="connsiteY185" fmla="*/ 505272 h 1535210"/>
                <a:gd name="connsiteX186" fmla="*/ 328091 w 1481950"/>
                <a:gd name="connsiteY186" fmla="*/ 506892 h 1535210"/>
                <a:gd name="connsiteX187" fmla="*/ 329425 w 1481950"/>
                <a:gd name="connsiteY187" fmla="*/ 447360 h 1535210"/>
                <a:gd name="connsiteX188" fmla="*/ 241223 w 1481950"/>
                <a:gd name="connsiteY188" fmla="*/ 306867 h 1535210"/>
                <a:gd name="connsiteX189" fmla="*/ 171042 w 1481950"/>
                <a:gd name="connsiteY189" fmla="*/ 354339 h 1535210"/>
                <a:gd name="connsiteX190" fmla="*/ 170167 w 1481950"/>
                <a:gd name="connsiteY190" fmla="*/ 360683 h 1535210"/>
                <a:gd name="connsiteX191" fmla="*/ 215315 w 1481950"/>
                <a:gd name="connsiteY191" fmla="*/ 456123 h 153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81950" h="1535210">
                  <a:moveTo>
                    <a:pt x="215315" y="456123"/>
                  </a:moveTo>
                  <a:cubicBezTo>
                    <a:pt x="242842" y="482508"/>
                    <a:pt x="320757" y="509940"/>
                    <a:pt x="326948" y="512035"/>
                  </a:cubicBezTo>
                  <a:cubicBezTo>
                    <a:pt x="311231" y="556572"/>
                    <a:pt x="298503" y="602107"/>
                    <a:pt x="288848" y="648338"/>
                  </a:cubicBezTo>
                  <a:cubicBezTo>
                    <a:pt x="283038" y="675198"/>
                    <a:pt x="277989" y="702535"/>
                    <a:pt x="273322" y="729967"/>
                  </a:cubicBezTo>
                  <a:cubicBezTo>
                    <a:pt x="273322" y="717108"/>
                    <a:pt x="273322" y="705583"/>
                    <a:pt x="273322" y="703964"/>
                  </a:cubicBezTo>
                  <a:cubicBezTo>
                    <a:pt x="269131" y="659006"/>
                    <a:pt x="234555" y="574424"/>
                    <a:pt x="185121" y="563470"/>
                  </a:cubicBezTo>
                  <a:cubicBezTo>
                    <a:pt x="152642" y="557148"/>
                    <a:pt x="121187" y="578352"/>
                    <a:pt x="114864" y="610831"/>
                  </a:cubicBezTo>
                  <a:cubicBezTo>
                    <a:pt x="114449" y="612965"/>
                    <a:pt x="114150" y="615120"/>
                    <a:pt x="113969" y="617286"/>
                  </a:cubicBezTo>
                  <a:cubicBezTo>
                    <a:pt x="109778" y="652815"/>
                    <a:pt x="134352" y="689391"/>
                    <a:pt x="158736" y="712536"/>
                  </a:cubicBezTo>
                  <a:cubicBezTo>
                    <a:pt x="183120" y="735682"/>
                    <a:pt x="249414" y="761019"/>
                    <a:pt x="266940" y="767305"/>
                  </a:cubicBezTo>
                  <a:cubicBezTo>
                    <a:pt x="265226" y="777783"/>
                    <a:pt x="263416" y="788356"/>
                    <a:pt x="261797" y="798833"/>
                  </a:cubicBezTo>
                  <a:cubicBezTo>
                    <a:pt x="253891" y="849411"/>
                    <a:pt x="246271" y="899893"/>
                    <a:pt x="237222" y="949233"/>
                  </a:cubicBezTo>
                  <a:cubicBezTo>
                    <a:pt x="234079" y="966568"/>
                    <a:pt x="230269" y="983618"/>
                    <a:pt x="226554" y="1000668"/>
                  </a:cubicBezTo>
                  <a:cubicBezTo>
                    <a:pt x="226554" y="989238"/>
                    <a:pt x="226554" y="979617"/>
                    <a:pt x="226554" y="978189"/>
                  </a:cubicBezTo>
                  <a:cubicBezTo>
                    <a:pt x="222363" y="933136"/>
                    <a:pt x="187788" y="848649"/>
                    <a:pt x="138353" y="837600"/>
                  </a:cubicBezTo>
                  <a:cubicBezTo>
                    <a:pt x="105863" y="831333"/>
                    <a:pt x="74445" y="852592"/>
                    <a:pt x="68178" y="885081"/>
                  </a:cubicBezTo>
                  <a:cubicBezTo>
                    <a:pt x="67768" y="887207"/>
                    <a:pt x="67474" y="889354"/>
                    <a:pt x="67296" y="891511"/>
                  </a:cubicBezTo>
                  <a:cubicBezTo>
                    <a:pt x="63105" y="926944"/>
                    <a:pt x="87585" y="963520"/>
                    <a:pt x="111969" y="986761"/>
                  </a:cubicBezTo>
                  <a:cubicBezTo>
                    <a:pt x="136353" y="1010002"/>
                    <a:pt x="196265" y="1032672"/>
                    <a:pt x="216744" y="1040292"/>
                  </a:cubicBezTo>
                  <a:cubicBezTo>
                    <a:pt x="212458" y="1057627"/>
                    <a:pt x="208171" y="1074963"/>
                    <a:pt x="203218" y="1091536"/>
                  </a:cubicBezTo>
                  <a:cubicBezTo>
                    <a:pt x="199503" y="1102776"/>
                    <a:pt x="196836" y="1113825"/>
                    <a:pt x="192550" y="1124969"/>
                  </a:cubicBezTo>
                  <a:lnTo>
                    <a:pt x="180549" y="1157830"/>
                  </a:lnTo>
                  <a:cubicBezTo>
                    <a:pt x="172262" y="1178404"/>
                    <a:pt x="163785" y="1199740"/>
                    <a:pt x="155117" y="1219743"/>
                  </a:cubicBezTo>
                  <a:cubicBezTo>
                    <a:pt x="149211" y="1233554"/>
                    <a:pt x="143306" y="1246699"/>
                    <a:pt x="137401" y="1259938"/>
                  </a:cubicBezTo>
                  <a:cubicBezTo>
                    <a:pt x="140734" y="1242698"/>
                    <a:pt x="146926" y="1208789"/>
                    <a:pt x="146926" y="1205932"/>
                  </a:cubicBezTo>
                  <a:cubicBezTo>
                    <a:pt x="149593" y="1160783"/>
                    <a:pt x="127876" y="1072010"/>
                    <a:pt x="81012" y="1053532"/>
                  </a:cubicBezTo>
                  <a:cubicBezTo>
                    <a:pt x="49864" y="1042368"/>
                    <a:pt x="15563" y="1058570"/>
                    <a:pt x="4400" y="1089718"/>
                  </a:cubicBezTo>
                  <a:cubicBezTo>
                    <a:pt x="3661" y="1091781"/>
                    <a:pt x="3035" y="1093882"/>
                    <a:pt x="2527" y="1096013"/>
                  </a:cubicBezTo>
                  <a:cubicBezTo>
                    <a:pt x="-6998" y="1130398"/>
                    <a:pt x="12052" y="1170308"/>
                    <a:pt x="32244" y="1197073"/>
                  </a:cubicBezTo>
                  <a:cubicBezTo>
                    <a:pt x="54914" y="1226601"/>
                    <a:pt x="124732" y="1264320"/>
                    <a:pt x="133495" y="1268987"/>
                  </a:cubicBezTo>
                  <a:cubicBezTo>
                    <a:pt x="123970" y="1290799"/>
                    <a:pt x="113874" y="1312040"/>
                    <a:pt x="104349" y="1331852"/>
                  </a:cubicBezTo>
                  <a:cubicBezTo>
                    <a:pt x="76726" y="1389669"/>
                    <a:pt x="51199" y="1438246"/>
                    <a:pt x="31006" y="1475489"/>
                  </a:cubicBezTo>
                  <a:lnTo>
                    <a:pt x="58534" y="1495111"/>
                  </a:lnTo>
                  <a:cubicBezTo>
                    <a:pt x="78536" y="1457011"/>
                    <a:pt x="104063" y="1405480"/>
                    <a:pt x="131495" y="1344520"/>
                  </a:cubicBezTo>
                  <a:cubicBezTo>
                    <a:pt x="141592" y="1322327"/>
                    <a:pt x="151974" y="1298419"/>
                    <a:pt x="162356" y="1273749"/>
                  </a:cubicBezTo>
                  <a:cubicBezTo>
                    <a:pt x="187136" y="1279871"/>
                    <a:pt x="212265" y="1284483"/>
                    <a:pt x="237603" y="1287561"/>
                  </a:cubicBezTo>
                  <a:cubicBezTo>
                    <a:pt x="242366" y="1325661"/>
                    <a:pt x="277323" y="1390812"/>
                    <a:pt x="281895" y="1399194"/>
                  </a:cubicBezTo>
                  <a:cubicBezTo>
                    <a:pt x="261606" y="1412053"/>
                    <a:pt x="241794" y="1424340"/>
                    <a:pt x="222840" y="1435579"/>
                  </a:cubicBezTo>
                  <a:cubicBezTo>
                    <a:pt x="169023" y="1467964"/>
                    <a:pt x="121684" y="1494063"/>
                    <a:pt x="84632" y="1513779"/>
                  </a:cubicBezTo>
                  <a:lnTo>
                    <a:pt x="114636" y="1535211"/>
                  </a:lnTo>
                  <a:cubicBezTo>
                    <a:pt x="149402" y="1515589"/>
                    <a:pt x="191502" y="1490824"/>
                    <a:pt x="238461" y="1461202"/>
                  </a:cubicBezTo>
                  <a:cubicBezTo>
                    <a:pt x="259130" y="1448247"/>
                    <a:pt x="280942" y="1433960"/>
                    <a:pt x="303135" y="1419101"/>
                  </a:cubicBezTo>
                  <a:cubicBezTo>
                    <a:pt x="309708" y="1426340"/>
                    <a:pt x="364000" y="1484443"/>
                    <a:pt x="398385" y="1498920"/>
                  </a:cubicBezTo>
                  <a:cubicBezTo>
                    <a:pt x="429532" y="1511970"/>
                    <a:pt x="472776" y="1520066"/>
                    <a:pt x="503732" y="1502064"/>
                  </a:cubicBezTo>
                  <a:cubicBezTo>
                    <a:pt x="532890" y="1486533"/>
                    <a:pt x="543937" y="1450307"/>
                    <a:pt x="528407" y="1421148"/>
                  </a:cubicBezTo>
                  <a:cubicBezTo>
                    <a:pt x="527368" y="1419197"/>
                    <a:pt x="526221" y="1417306"/>
                    <a:pt x="524973" y="1415482"/>
                  </a:cubicBezTo>
                  <a:cubicBezTo>
                    <a:pt x="495255" y="1374429"/>
                    <a:pt x="404005" y="1376238"/>
                    <a:pt x="360952" y="1390240"/>
                  </a:cubicBezTo>
                  <a:cubicBezTo>
                    <a:pt x="358476" y="1391097"/>
                    <a:pt x="331901" y="1403099"/>
                    <a:pt x="315327" y="1411005"/>
                  </a:cubicBezTo>
                  <a:cubicBezTo>
                    <a:pt x="324376" y="1404909"/>
                    <a:pt x="333235" y="1399003"/>
                    <a:pt x="342474" y="1392621"/>
                  </a:cubicBezTo>
                  <a:cubicBezTo>
                    <a:pt x="360857" y="1380048"/>
                    <a:pt x="378859" y="1366999"/>
                    <a:pt x="398195" y="1353093"/>
                  </a:cubicBezTo>
                  <a:lnTo>
                    <a:pt x="425818" y="1331661"/>
                  </a:lnTo>
                  <a:cubicBezTo>
                    <a:pt x="435343" y="1324613"/>
                    <a:pt x="444201" y="1316136"/>
                    <a:pt x="453535" y="1308325"/>
                  </a:cubicBezTo>
                  <a:cubicBezTo>
                    <a:pt x="474776" y="1289847"/>
                    <a:pt x="495445" y="1270225"/>
                    <a:pt x="515734" y="1249651"/>
                  </a:cubicBezTo>
                  <a:cubicBezTo>
                    <a:pt x="526783" y="1265653"/>
                    <a:pt x="566787" y="1322136"/>
                    <a:pt x="595648" y="1339853"/>
                  </a:cubicBezTo>
                  <a:cubicBezTo>
                    <a:pt x="624509" y="1357570"/>
                    <a:pt x="666038" y="1372047"/>
                    <a:pt x="699280" y="1358903"/>
                  </a:cubicBezTo>
                  <a:cubicBezTo>
                    <a:pt x="730500" y="1347941"/>
                    <a:pt x="746923" y="1313746"/>
                    <a:pt x="735961" y="1282526"/>
                  </a:cubicBezTo>
                  <a:cubicBezTo>
                    <a:pt x="735242" y="1280478"/>
                    <a:pt x="734412" y="1278470"/>
                    <a:pt x="733475" y="1276512"/>
                  </a:cubicBezTo>
                  <a:cubicBezTo>
                    <a:pt x="710329" y="1231458"/>
                    <a:pt x="619746" y="1219362"/>
                    <a:pt x="575169" y="1226696"/>
                  </a:cubicBezTo>
                  <a:cubicBezTo>
                    <a:pt x="572407" y="1227172"/>
                    <a:pt x="540975" y="1236221"/>
                    <a:pt x="523830" y="1241174"/>
                  </a:cubicBezTo>
                  <a:cubicBezTo>
                    <a:pt x="535927" y="1228887"/>
                    <a:pt x="548119" y="1216599"/>
                    <a:pt x="559929" y="1203645"/>
                  </a:cubicBezTo>
                  <a:cubicBezTo>
                    <a:pt x="594219" y="1166498"/>
                    <a:pt x="627747" y="1127445"/>
                    <a:pt x="661276" y="1089345"/>
                  </a:cubicBezTo>
                  <a:cubicBezTo>
                    <a:pt x="671562" y="1077535"/>
                    <a:pt x="682040" y="1065914"/>
                    <a:pt x="692327" y="1054294"/>
                  </a:cubicBezTo>
                  <a:cubicBezTo>
                    <a:pt x="696232" y="1060008"/>
                    <a:pt x="742238" y="1128112"/>
                    <a:pt x="774623" y="1148020"/>
                  </a:cubicBezTo>
                  <a:cubicBezTo>
                    <a:pt x="803198" y="1165641"/>
                    <a:pt x="845013" y="1180214"/>
                    <a:pt x="878350" y="1167070"/>
                  </a:cubicBezTo>
                  <a:cubicBezTo>
                    <a:pt x="909554" y="1156063"/>
                    <a:pt x="925928" y="1121844"/>
                    <a:pt x="914921" y="1090640"/>
                  </a:cubicBezTo>
                  <a:cubicBezTo>
                    <a:pt x="914205" y="1088609"/>
                    <a:pt x="913380" y="1086619"/>
                    <a:pt x="912449" y="1084678"/>
                  </a:cubicBezTo>
                  <a:cubicBezTo>
                    <a:pt x="889304" y="1039625"/>
                    <a:pt x="798721" y="1027528"/>
                    <a:pt x="754144" y="1034862"/>
                  </a:cubicBezTo>
                  <a:cubicBezTo>
                    <a:pt x="750811" y="1035339"/>
                    <a:pt x="705567" y="1048198"/>
                    <a:pt x="694232" y="1052007"/>
                  </a:cubicBezTo>
                  <a:cubicBezTo>
                    <a:pt x="717092" y="1026290"/>
                    <a:pt x="740047" y="1000858"/>
                    <a:pt x="763764" y="976665"/>
                  </a:cubicBezTo>
                  <a:cubicBezTo>
                    <a:pt x="795560" y="943900"/>
                    <a:pt x="829445" y="913228"/>
                    <a:pt x="865206" y="884844"/>
                  </a:cubicBezTo>
                  <a:cubicBezTo>
                    <a:pt x="867015" y="887511"/>
                    <a:pt x="914736" y="958853"/>
                    <a:pt x="947883" y="979236"/>
                  </a:cubicBezTo>
                  <a:cubicBezTo>
                    <a:pt x="976458" y="996858"/>
                    <a:pt x="1018272" y="1011336"/>
                    <a:pt x="1051610" y="998286"/>
                  </a:cubicBezTo>
                  <a:cubicBezTo>
                    <a:pt x="1082814" y="987280"/>
                    <a:pt x="1099188" y="953061"/>
                    <a:pt x="1088181" y="921857"/>
                  </a:cubicBezTo>
                  <a:cubicBezTo>
                    <a:pt x="1087465" y="919826"/>
                    <a:pt x="1086640" y="917836"/>
                    <a:pt x="1085709" y="915895"/>
                  </a:cubicBezTo>
                  <a:cubicBezTo>
                    <a:pt x="1062564" y="870842"/>
                    <a:pt x="971981" y="858745"/>
                    <a:pt x="927404" y="866175"/>
                  </a:cubicBezTo>
                  <a:cubicBezTo>
                    <a:pt x="924451" y="866175"/>
                    <a:pt x="890066" y="876366"/>
                    <a:pt x="873778" y="881319"/>
                  </a:cubicBezTo>
                  <a:lnTo>
                    <a:pt x="872445" y="878748"/>
                  </a:lnTo>
                  <a:cubicBezTo>
                    <a:pt x="909238" y="851162"/>
                    <a:pt x="948414" y="826904"/>
                    <a:pt x="989507" y="806262"/>
                  </a:cubicBezTo>
                  <a:cubicBezTo>
                    <a:pt x="1011986" y="794642"/>
                    <a:pt x="1034084" y="784831"/>
                    <a:pt x="1056182" y="775687"/>
                  </a:cubicBezTo>
                  <a:cubicBezTo>
                    <a:pt x="1063707" y="789879"/>
                    <a:pt x="1098854" y="854364"/>
                    <a:pt x="1126667" y="875986"/>
                  </a:cubicBezTo>
                  <a:cubicBezTo>
                    <a:pt x="1154480" y="897607"/>
                    <a:pt x="1193342" y="915705"/>
                    <a:pt x="1227632" y="906370"/>
                  </a:cubicBezTo>
                  <a:cubicBezTo>
                    <a:pt x="1259857" y="898858"/>
                    <a:pt x="1279889" y="866644"/>
                    <a:pt x="1272377" y="834420"/>
                  </a:cubicBezTo>
                  <a:cubicBezTo>
                    <a:pt x="1271891" y="832338"/>
                    <a:pt x="1271295" y="830283"/>
                    <a:pt x="1270590" y="828265"/>
                  </a:cubicBezTo>
                  <a:cubicBezTo>
                    <a:pt x="1252492" y="780640"/>
                    <a:pt x="1163910" y="758923"/>
                    <a:pt x="1118761" y="761590"/>
                  </a:cubicBezTo>
                  <a:cubicBezTo>
                    <a:pt x="1116285" y="761590"/>
                    <a:pt x="1091425" y="765877"/>
                    <a:pt x="1073422" y="769020"/>
                  </a:cubicBezTo>
                  <a:cubicBezTo>
                    <a:pt x="1082947" y="765115"/>
                    <a:pt x="1093425" y="760828"/>
                    <a:pt x="1102950" y="757209"/>
                  </a:cubicBezTo>
                  <a:cubicBezTo>
                    <a:pt x="1138764" y="743588"/>
                    <a:pt x="1172292" y="733301"/>
                    <a:pt x="1202200" y="724443"/>
                  </a:cubicBezTo>
                  <a:cubicBezTo>
                    <a:pt x="1219155" y="719490"/>
                    <a:pt x="1234680" y="714918"/>
                    <a:pt x="1249159" y="711679"/>
                  </a:cubicBezTo>
                  <a:cubicBezTo>
                    <a:pt x="1263827" y="721776"/>
                    <a:pt x="1323358" y="761686"/>
                    <a:pt x="1357458" y="767877"/>
                  </a:cubicBezTo>
                  <a:cubicBezTo>
                    <a:pt x="1391557" y="774068"/>
                    <a:pt x="1434705" y="772544"/>
                    <a:pt x="1460995" y="748350"/>
                  </a:cubicBezTo>
                  <a:cubicBezTo>
                    <a:pt x="1486133" y="726835"/>
                    <a:pt x="1489070" y="689015"/>
                    <a:pt x="1467555" y="663876"/>
                  </a:cubicBezTo>
                  <a:cubicBezTo>
                    <a:pt x="1466152" y="662237"/>
                    <a:pt x="1464661" y="660675"/>
                    <a:pt x="1463090" y="659196"/>
                  </a:cubicBezTo>
                  <a:cubicBezTo>
                    <a:pt x="1424990" y="625573"/>
                    <a:pt x="1336503" y="646909"/>
                    <a:pt x="1297545" y="669769"/>
                  </a:cubicBezTo>
                  <a:cubicBezTo>
                    <a:pt x="1294117" y="671769"/>
                    <a:pt x="1245063" y="708822"/>
                    <a:pt x="1245825" y="709393"/>
                  </a:cubicBezTo>
                  <a:lnTo>
                    <a:pt x="1246682" y="709965"/>
                  </a:lnTo>
                  <a:cubicBezTo>
                    <a:pt x="1232680" y="713203"/>
                    <a:pt x="1217631" y="716918"/>
                    <a:pt x="1201248" y="721204"/>
                  </a:cubicBezTo>
                  <a:cubicBezTo>
                    <a:pt x="1171244" y="729491"/>
                    <a:pt x="1137240" y="739111"/>
                    <a:pt x="1101045" y="751970"/>
                  </a:cubicBezTo>
                  <a:cubicBezTo>
                    <a:pt x="1061869" y="765619"/>
                    <a:pt x="1023514" y="781520"/>
                    <a:pt x="986173" y="799595"/>
                  </a:cubicBezTo>
                  <a:cubicBezTo>
                    <a:pt x="944268" y="819523"/>
                    <a:pt x="904203" y="843109"/>
                    <a:pt x="866444" y="870080"/>
                  </a:cubicBezTo>
                  <a:lnTo>
                    <a:pt x="865206" y="871128"/>
                  </a:lnTo>
                  <a:cubicBezTo>
                    <a:pt x="873969" y="859221"/>
                    <a:pt x="897591" y="825122"/>
                    <a:pt x="899115" y="822265"/>
                  </a:cubicBezTo>
                  <a:cubicBezTo>
                    <a:pt x="920451" y="782355"/>
                    <a:pt x="938262" y="692820"/>
                    <a:pt x="903115" y="656339"/>
                  </a:cubicBezTo>
                  <a:cubicBezTo>
                    <a:pt x="879345" y="633170"/>
                    <a:pt x="841293" y="633658"/>
                    <a:pt x="818124" y="657429"/>
                  </a:cubicBezTo>
                  <a:cubicBezTo>
                    <a:pt x="816690" y="658900"/>
                    <a:pt x="815332" y="660444"/>
                    <a:pt x="814057" y="662054"/>
                  </a:cubicBezTo>
                  <a:cubicBezTo>
                    <a:pt x="791006" y="689391"/>
                    <a:pt x="791292" y="733396"/>
                    <a:pt x="798721" y="766353"/>
                  </a:cubicBezTo>
                  <a:cubicBezTo>
                    <a:pt x="807103" y="803500"/>
                    <a:pt x="856919" y="869318"/>
                    <a:pt x="860919" y="874557"/>
                  </a:cubicBezTo>
                  <a:cubicBezTo>
                    <a:pt x="823214" y="903003"/>
                    <a:pt x="787448" y="933933"/>
                    <a:pt x="753859" y="967140"/>
                  </a:cubicBezTo>
                  <a:cubicBezTo>
                    <a:pt x="734142" y="986190"/>
                    <a:pt x="714996" y="1006383"/>
                    <a:pt x="695946" y="1026671"/>
                  </a:cubicBezTo>
                  <a:cubicBezTo>
                    <a:pt x="703281" y="1016098"/>
                    <a:pt x="709662" y="1006573"/>
                    <a:pt x="710425" y="1005144"/>
                  </a:cubicBezTo>
                  <a:cubicBezTo>
                    <a:pt x="731761" y="965330"/>
                    <a:pt x="749572" y="875700"/>
                    <a:pt x="714425" y="839314"/>
                  </a:cubicBezTo>
                  <a:cubicBezTo>
                    <a:pt x="690861" y="816160"/>
                    <a:pt x="652988" y="816492"/>
                    <a:pt x="629834" y="840056"/>
                  </a:cubicBezTo>
                  <a:cubicBezTo>
                    <a:pt x="628286" y="841632"/>
                    <a:pt x="626826" y="843292"/>
                    <a:pt x="625461" y="845029"/>
                  </a:cubicBezTo>
                  <a:cubicBezTo>
                    <a:pt x="602316" y="872271"/>
                    <a:pt x="602602" y="916276"/>
                    <a:pt x="610031" y="949233"/>
                  </a:cubicBezTo>
                  <a:cubicBezTo>
                    <a:pt x="617461" y="982189"/>
                    <a:pt x="658989" y="1039720"/>
                    <a:pt x="670134" y="1054579"/>
                  </a:cubicBezTo>
                  <a:lnTo>
                    <a:pt x="648417" y="1078106"/>
                  </a:lnTo>
                  <a:cubicBezTo>
                    <a:pt x="613936" y="1116206"/>
                    <a:pt x="579742" y="1153830"/>
                    <a:pt x="544975" y="1189929"/>
                  </a:cubicBezTo>
                  <a:cubicBezTo>
                    <a:pt x="532783" y="1202693"/>
                    <a:pt x="520210" y="1214790"/>
                    <a:pt x="507733" y="1226982"/>
                  </a:cubicBezTo>
                  <a:cubicBezTo>
                    <a:pt x="514210" y="1217457"/>
                    <a:pt x="519639" y="1209646"/>
                    <a:pt x="520305" y="1207932"/>
                  </a:cubicBezTo>
                  <a:cubicBezTo>
                    <a:pt x="541642" y="1168117"/>
                    <a:pt x="559453" y="1078487"/>
                    <a:pt x="524306" y="1042102"/>
                  </a:cubicBezTo>
                  <a:cubicBezTo>
                    <a:pt x="500637" y="1018904"/>
                    <a:pt x="462644" y="1019287"/>
                    <a:pt x="439447" y="1042956"/>
                  </a:cubicBezTo>
                  <a:cubicBezTo>
                    <a:pt x="437964" y="1044469"/>
                    <a:pt x="436562" y="1046060"/>
                    <a:pt x="435247" y="1047721"/>
                  </a:cubicBezTo>
                  <a:cubicBezTo>
                    <a:pt x="412197" y="1075058"/>
                    <a:pt x="412483" y="1119063"/>
                    <a:pt x="419912" y="1152020"/>
                  </a:cubicBezTo>
                  <a:cubicBezTo>
                    <a:pt x="427342" y="1184977"/>
                    <a:pt x="464775" y="1236888"/>
                    <a:pt x="478014" y="1254699"/>
                  </a:cubicBezTo>
                  <a:cubicBezTo>
                    <a:pt x="464870" y="1266701"/>
                    <a:pt x="451726" y="1278798"/>
                    <a:pt x="438390" y="1289942"/>
                  </a:cubicBezTo>
                  <a:cubicBezTo>
                    <a:pt x="428865" y="1297276"/>
                    <a:pt x="420769" y="1304991"/>
                    <a:pt x="411054" y="1311945"/>
                  </a:cubicBezTo>
                  <a:lnTo>
                    <a:pt x="382955" y="1332709"/>
                  </a:lnTo>
                  <a:cubicBezTo>
                    <a:pt x="364667" y="1345378"/>
                    <a:pt x="345808" y="1358427"/>
                    <a:pt x="327615" y="1370333"/>
                  </a:cubicBezTo>
                  <a:cubicBezTo>
                    <a:pt x="314946" y="1378620"/>
                    <a:pt x="302850" y="1386335"/>
                    <a:pt x="290562" y="1394145"/>
                  </a:cubicBezTo>
                  <a:cubicBezTo>
                    <a:pt x="302945" y="1381572"/>
                    <a:pt x="326567" y="1356522"/>
                    <a:pt x="328662" y="1354236"/>
                  </a:cubicBezTo>
                  <a:cubicBezTo>
                    <a:pt x="351316" y="1321518"/>
                    <a:pt x="365219" y="1283547"/>
                    <a:pt x="369048" y="1243936"/>
                  </a:cubicBezTo>
                  <a:cubicBezTo>
                    <a:pt x="371739" y="1240415"/>
                    <a:pt x="374099" y="1236652"/>
                    <a:pt x="376097" y="1232697"/>
                  </a:cubicBezTo>
                  <a:cubicBezTo>
                    <a:pt x="391821" y="1203524"/>
                    <a:pt x="380919" y="1167127"/>
                    <a:pt x="351746" y="1151402"/>
                  </a:cubicBezTo>
                  <a:cubicBezTo>
                    <a:pt x="349879" y="1150396"/>
                    <a:pt x="347960" y="1149489"/>
                    <a:pt x="345998" y="1148686"/>
                  </a:cubicBezTo>
                  <a:cubicBezTo>
                    <a:pt x="298373" y="1130874"/>
                    <a:pt x="223411" y="1182691"/>
                    <a:pt x="195312" y="1218124"/>
                  </a:cubicBezTo>
                  <a:cubicBezTo>
                    <a:pt x="193598" y="1220219"/>
                    <a:pt x="178168" y="1244889"/>
                    <a:pt x="168643" y="1260605"/>
                  </a:cubicBezTo>
                  <a:cubicBezTo>
                    <a:pt x="172834" y="1250508"/>
                    <a:pt x="177025" y="1240793"/>
                    <a:pt x="181215" y="1230316"/>
                  </a:cubicBezTo>
                  <a:cubicBezTo>
                    <a:pt x="189597" y="1209741"/>
                    <a:pt x="197408" y="1188977"/>
                    <a:pt x="205790" y="1166593"/>
                  </a:cubicBezTo>
                  <a:cubicBezTo>
                    <a:pt x="209505" y="1155640"/>
                    <a:pt x="213315" y="1144591"/>
                    <a:pt x="217029" y="1133446"/>
                  </a:cubicBezTo>
                  <a:cubicBezTo>
                    <a:pt x="220744" y="1122302"/>
                    <a:pt x="223792" y="1110396"/>
                    <a:pt x="227317" y="1098775"/>
                  </a:cubicBezTo>
                  <a:cubicBezTo>
                    <a:pt x="234841" y="1071534"/>
                    <a:pt x="241128" y="1043721"/>
                    <a:pt x="246843" y="1015431"/>
                  </a:cubicBezTo>
                  <a:cubicBezTo>
                    <a:pt x="264845" y="1022766"/>
                    <a:pt x="329329" y="1047816"/>
                    <a:pt x="363238" y="1046673"/>
                  </a:cubicBezTo>
                  <a:cubicBezTo>
                    <a:pt x="397147" y="1045531"/>
                    <a:pt x="439438" y="1034672"/>
                    <a:pt x="460298" y="1005430"/>
                  </a:cubicBezTo>
                  <a:cubicBezTo>
                    <a:pt x="480245" y="979030"/>
                    <a:pt x="475013" y="941458"/>
                    <a:pt x="448613" y="921511"/>
                  </a:cubicBezTo>
                  <a:cubicBezTo>
                    <a:pt x="446891" y="920210"/>
                    <a:pt x="445100" y="919003"/>
                    <a:pt x="443248" y="917895"/>
                  </a:cubicBezTo>
                  <a:cubicBezTo>
                    <a:pt x="399147" y="893035"/>
                    <a:pt x="316947" y="932945"/>
                    <a:pt x="283800" y="963615"/>
                  </a:cubicBezTo>
                  <a:cubicBezTo>
                    <a:pt x="281704" y="965616"/>
                    <a:pt x="260368" y="990286"/>
                    <a:pt x="248938" y="1004097"/>
                  </a:cubicBezTo>
                  <a:cubicBezTo>
                    <a:pt x="252177" y="987142"/>
                    <a:pt x="255606" y="970188"/>
                    <a:pt x="258463" y="952852"/>
                  </a:cubicBezTo>
                  <a:cubicBezTo>
                    <a:pt x="266464" y="902846"/>
                    <a:pt x="273036" y="852078"/>
                    <a:pt x="279894" y="801405"/>
                  </a:cubicBezTo>
                  <a:cubicBezTo>
                    <a:pt x="281895" y="785879"/>
                    <a:pt x="284181" y="770448"/>
                    <a:pt x="286371" y="755018"/>
                  </a:cubicBezTo>
                  <a:cubicBezTo>
                    <a:pt x="292753" y="757685"/>
                    <a:pt x="368763" y="789117"/>
                    <a:pt x="406768" y="787784"/>
                  </a:cubicBezTo>
                  <a:cubicBezTo>
                    <a:pt x="440486" y="786641"/>
                    <a:pt x="482968" y="775782"/>
                    <a:pt x="503732" y="746541"/>
                  </a:cubicBezTo>
                  <a:cubicBezTo>
                    <a:pt x="523701" y="720157"/>
                    <a:pt x="518500" y="682581"/>
                    <a:pt x="492116" y="662612"/>
                  </a:cubicBezTo>
                  <a:cubicBezTo>
                    <a:pt x="490403" y="661315"/>
                    <a:pt x="488620" y="660111"/>
                    <a:pt x="486777" y="659006"/>
                  </a:cubicBezTo>
                  <a:cubicBezTo>
                    <a:pt x="442581" y="634241"/>
                    <a:pt x="360381" y="674056"/>
                    <a:pt x="327234" y="704821"/>
                  </a:cubicBezTo>
                  <a:cubicBezTo>
                    <a:pt x="324757" y="707107"/>
                    <a:pt x="294087" y="742921"/>
                    <a:pt x="286752" y="752446"/>
                  </a:cubicBezTo>
                  <a:cubicBezTo>
                    <a:pt x="291610" y="718442"/>
                    <a:pt x="296277" y="684533"/>
                    <a:pt x="303135" y="651291"/>
                  </a:cubicBezTo>
                  <a:cubicBezTo>
                    <a:pt x="311679" y="606376"/>
                    <a:pt x="323101" y="562057"/>
                    <a:pt x="337330" y="518608"/>
                  </a:cubicBezTo>
                  <a:cubicBezTo>
                    <a:pt x="340283" y="519846"/>
                    <a:pt x="419436" y="553088"/>
                    <a:pt x="458393" y="551754"/>
                  </a:cubicBezTo>
                  <a:cubicBezTo>
                    <a:pt x="492111" y="550516"/>
                    <a:pt x="534593" y="539753"/>
                    <a:pt x="555358" y="510511"/>
                  </a:cubicBezTo>
                  <a:cubicBezTo>
                    <a:pt x="575347" y="484077"/>
                    <a:pt x="570124" y="446444"/>
                    <a:pt x="543690" y="426454"/>
                  </a:cubicBezTo>
                  <a:cubicBezTo>
                    <a:pt x="541992" y="425170"/>
                    <a:pt x="540227" y="423977"/>
                    <a:pt x="538403" y="422881"/>
                  </a:cubicBezTo>
                  <a:cubicBezTo>
                    <a:pt x="494207" y="398116"/>
                    <a:pt x="412102" y="437931"/>
                    <a:pt x="378859" y="468696"/>
                  </a:cubicBezTo>
                  <a:cubicBezTo>
                    <a:pt x="376669" y="470697"/>
                    <a:pt x="353332" y="497843"/>
                    <a:pt x="342474" y="510987"/>
                  </a:cubicBezTo>
                  <a:lnTo>
                    <a:pt x="339997" y="509559"/>
                  </a:lnTo>
                  <a:cubicBezTo>
                    <a:pt x="355277" y="466280"/>
                    <a:pt x="374403" y="424456"/>
                    <a:pt x="397147" y="384591"/>
                  </a:cubicBezTo>
                  <a:cubicBezTo>
                    <a:pt x="409530" y="362493"/>
                    <a:pt x="422484" y="342014"/>
                    <a:pt x="435247" y="322392"/>
                  </a:cubicBezTo>
                  <a:cubicBezTo>
                    <a:pt x="449344" y="330108"/>
                    <a:pt x="514210" y="364493"/>
                    <a:pt x="549547" y="367255"/>
                  </a:cubicBezTo>
                  <a:cubicBezTo>
                    <a:pt x="583266" y="369732"/>
                    <a:pt x="626795" y="363636"/>
                    <a:pt x="650512" y="336870"/>
                  </a:cubicBezTo>
                  <a:cubicBezTo>
                    <a:pt x="673235" y="312817"/>
                    <a:pt x="672156" y="274898"/>
                    <a:pt x="648103" y="252176"/>
                  </a:cubicBezTo>
                  <a:cubicBezTo>
                    <a:pt x="646538" y="250697"/>
                    <a:pt x="644893" y="249304"/>
                    <a:pt x="643178" y="248002"/>
                  </a:cubicBezTo>
                  <a:cubicBezTo>
                    <a:pt x="602030" y="218475"/>
                    <a:pt x="516019" y="249050"/>
                    <a:pt x="479634" y="276006"/>
                  </a:cubicBezTo>
                  <a:cubicBezTo>
                    <a:pt x="477729" y="277435"/>
                    <a:pt x="459250" y="294484"/>
                    <a:pt x="446010" y="307152"/>
                  </a:cubicBezTo>
                  <a:cubicBezTo>
                    <a:pt x="452011" y="298389"/>
                    <a:pt x="458107" y="289245"/>
                    <a:pt x="464108" y="280959"/>
                  </a:cubicBezTo>
                  <a:cubicBezTo>
                    <a:pt x="486396" y="249907"/>
                    <a:pt x="508780" y="222761"/>
                    <a:pt x="528687" y="198853"/>
                  </a:cubicBezTo>
                  <a:cubicBezTo>
                    <a:pt x="540213" y="185423"/>
                    <a:pt x="550881" y="173421"/>
                    <a:pt x="560882" y="162372"/>
                  </a:cubicBezTo>
                  <a:cubicBezTo>
                    <a:pt x="578694" y="162372"/>
                    <a:pt x="650417" y="163135"/>
                    <a:pt x="682230" y="149514"/>
                  </a:cubicBezTo>
                  <a:cubicBezTo>
                    <a:pt x="714044" y="135893"/>
                    <a:pt x="748905" y="110747"/>
                    <a:pt x="757859" y="76076"/>
                  </a:cubicBezTo>
                  <a:cubicBezTo>
                    <a:pt x="766949" y="44260"/>
                    <a:pt x="748526" y="11100"/>
                    <a:pt x="716710" y="2010"/>
                  </a:cubicBezTo>
                  <a:cubicBezTo>
                    <a:pt x="714580" y="1402"/>
                    <a:pt x="712418" y="912"/>
                    <a:pt x="710234" y="543"/>
                  </a:cubicBezTo>
                  <a:cubicBezTo>
                    <a:pt x="660133" y="-6696"/>
                    <a:pt x="597839" y="60169"/>
                    <a:pt x="577932" y="100746"/>
                  </a:cubicBezTo>
                  <a:cubicBezTo>
                    <a:pt x="576217" y="104270"/>
                    <a:pt x="555738" y="162277"/>
                    <a:pt x="556596" y="162277"/>
                  </a:cubicBezTo>
                  <a:lnTo>
                    <a:pt x="557739" y="162277"/>
                  </a:lnTo>
                  <a:cubicBezTo>
                    <a:pt x="548214" y="172755"/>
                    <a:pt x="537260" y="184089"/>
                    <a:pt x="526020" y="196758"/>
                  </a:cubicBezTo>
                  <a:cubicBezTo>
                    <a:pt x="505542" y="220189"/>
                    <a:pt x="482491" y="246954"/>
                    <a:pt x="459345" y="277625"/>
                  </a:cubicBezTo>
                  <a:cubicBezTo>
                    <a:pt x="434103" y="310503"/>
                    <a:pt x="410791" y="344819"/>
                    <a:pt x="389527" y="380400"/>
                  </a:cubicBezTo>
                  <a:cubicBezTo>
                    <a:pt x="365581" y="420139"/>
                    <a:pt x="345213" y="461928"/>
                    <a:pt x="328662" y="505272"/>
                  </a:cubicBezTo>
                  <a:lnTo>
                    <a:pt x="328091" y="506892"/>
                  </a:lnTo>
                  <a:cubicBezTo>
                    <a:pt x="328948" y="492033"/>
                    <a:pt x="329710" y="450599"/>
                    <a:pt x="329425" y="447360"/>
                  </a:cubicBezTo>
                  <a:cubicBezTo>
                    <a:pt x="325234" y="402307"/>
                    <a:pt x="290658" y="317820"/>
                    <a:pt x="241223" y="306867"/>
                  </a:cubicBezTo>
                  <a:cubicBezTo>
                    <a:pt x="208734" y="300596"/>
                    <a:pt x="177313" y="321850"/>
                    <a:pt x="171042" y="354339"/>
                  </a:cubicBezTo>
                  <a:cubicBezTo>
                    <a:pt x="170637" y="356437"/>
                    <a:pt x="170345" y="358554"/>
                    <a:pt x="170167" y="360683"/>
                  </a:cubicBezTo>
                  <a:cubicBezTo>
                    <a:pt x="166452" y="396211"/>
                    <a:pt x="190931" y="432787"/>
                    <a:pt x="215315" y="45612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DC27D07-E89B-43C5-B1B4-07EE96456B84}"/>
              </a:ext>
            </a:extLst>
          </p:cNvPr>
          <p:cNvGrpSpPr/>
          <p:nvPr/>
        </p:nvGrpSpPr>
        <p:grpSpPr>
          <a:xfrm>
            <a:off x="233430" y="5450451"/>
            <a:ext cx="1099429" cy="988600"/>
            <a:chOff x="233430" y="5450451"/>
            <a:chExt cx="1099429" cy="98860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3683F6E-43DA-4726-BAA8-D090211D236B}"/>
                </a:ext>
              </a:extLst>
            </p:cNvPr>
            <p:cNvGrpSpPr/>
            <p:nvPr/>
          </p:nvGrpSpPr>
          <p:grpSpPr>
            <a:xfrm>
              <a:off x="286651" y="5450451"/>
              <a:ext cx="1046208" cy="988600"/>
              <a:chOff x="6524165" y="2489536"/>
              <a:chExt cx="1046208" cy="988600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E17EEE0-4F67-4BE1-9425-49D94901B184}"/>
                  </a:ext>
                </a:extLst>
              </p:cNvPr>
              <p:cNvSpPr/>
              <p:nvPr/>
            </p:nvSpPr>
            <p:spPr>
              <a:xfrm>
                <a:off x="6558343" y="2718708"/>
                <a:ext cx="999077" cy="759428"/>
              </a:xfrm>
              <a:custGeom>
                <a:avLst/>
                <a:gdLst>
                  <a:gd name="connsiteX0" fmla="*/ 95441 w 999077"/>
                  <a:gd name="connsiteY0" fmla="*/ 712280 h 759428"/>
                  <a:gd name="connsiteX1" fmla="*/ 108204 w 999077"/>
                  <a:gd name="connsiteY1" fmla="*/ 759428 h 759428"/>
                  <a:gd name="connsiteX2" fmla="*/ 506540 w 999077"/>
                  <a:gd name="connsiteY2" fmla="*/ 642842 h 759428"/>
                  <a:gd name="connsiteX3" fmla="*/ 506540 w 999077"/>
                  <a:gd name="connsiteY3" fmla="*/ 642842 h 759428"/>
                  <a:gd name="connsiteX4" fmla="*/ 536162 w 999077"/>
                  <a:gd name="connsiteY4" fmla="*/ 654272 h 759428"/>
                  <a:gd name="connsiteX5" fmla="*/ 600170 w 999077"/>
                  <a:gd name="connsiteY5" fmla="*/ 646271 h 759428"/>
                  <a:gd name="connsiteX6" fmla="*/ 628079 w 999077"/>
                  <a:gd name="connsiteY6" fmla="*/ 620268 h 759428"/>
                  <a:gd name="connsiteX7" fmla="*/ 628079 w 999077"/>
                  <a:gd name="connsiteY7" fmla="*/ 620268 h 759428"/>
                  <a:gd name="connsiteX8" fmla="*/ 934688 w 999077"/>
                  <a:gd name="connsiteY8" fmla="*/ 564833 h 759428"/>
                  <a:gd name="connsiteX9" fmla="*/ 999077 w 999077"/>
                  <a:gd name="connsiteY9" fmla="*/ 578644 h 759428"/>
                  <a:gd name="connsiteX10" fmla="*/ 753047 w 999077"/>
                  <a:gd name="connsiteY10" fmla="*/ 0 h 759428"/>
                  <a:gd name="connsiteX11" fmla="*/ 0 w 999077"/>
                  <a:gd name="connsiteY11" fmla="*/ 19050 h 75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077" h="759428">
                    <a:moveTo>
                      <a:pt x="95441" y="712280"/>
                    </a:moveTo>
                    <a:lnTo>
                      <a:pt x="108204" y="759428"/>
                    </a:lnTo>
                    <a:cubicBezTo>
                      <a:pt x="108204" y="759428"/>
                      <a:pt x="337757" y="598170"/>
                      <a:pt x="506540" y="642842"/>
                    </a:cubicBezTo>
                    <a:lnTo>
                      <a:pt x="506540" y="642842"/>
                    </a:lnTo>
                    <a:cubicBezTo>
                      <a:pt x="513859" y="651397"/>
                      <a:pt x="524993" y="655693"/>
                      <a:pt x="536162" y="654272"/>
                    </a:cubicBezTo>
                    <a:lnTo>
                      <a:pt x="600170" y="646271"/>
                    </a:lnTo>
                    <a:cubicBezTo>
                      <a:pt x="613953" y="644204"/>
                      <a:pt x="625044" y="633870"/>
                      <a:pt x="628079" y="620268"/>
                    </a:cubicBezTo>
                    <a:lnTo>
                      <a:pt x="628079" y="620268"/>
                    </a:lnTo>
                    <a:cubicBezTo>
                      <a:pt x="628079" y="620268"/>
                      <a:pt x="762286" y="516826"/>
                      <a:pt x="934688" y="564833"/>
                    </a:cubicBezTo>
                    <a:lnTo>
                      <a:pt x="999077" y="578644"/>
                    </a:lnTo>
                    <a:lnTo>
                      <a:pt x="753047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E55B15F-D8CF-44E2-87B8-777244443A23}"/>
                  </a:ext>
                </a:extLst>
              </p:cNvPr>
              <p:cNvSpPr/>
              <p:nvPr/>
            </p:nvSpPr>
            <p:spPr>
              <a:xfrm>
                <a:off x="6598634" y="2956833"/>
                <a:ext cx="523494" cy="501395"/>
              </a:xfrm>
              <a:custGeom>
                <a:avLst/>
                <a:gdLst>
                  <a:gd name="connsiteX0" fmla="*/ 0 w 523494"/>
                  <a:gd name="connsiteY0" fmla="*/ 416147 h 501395"/>
                  <a:gd name="connsiteX1" fmla="*/ 20955 w 523494"/>
                  <a:gd name="connsiteY1" fmla="*/ 501396 h 501395"/>
                  <a:gd name="connsiteX2" fmla="*/ 523494 w 523494"/>
                  <a:gd name="connsiteY2" fmla="*/ 397097 h 501395"/>
                  <a:gd name="connsiteX3" fmla="*/ 370141 w 523494"/>
                  <a:gd name="connsiteY3" fmla="*/ 0 h 501395"/>
                  <a:gd name="connsiteX4" fmla="*/ 0 w 523494"/>
                  <a:gd name="connsiteY4" fmla="*/ 416147 h 5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94" h="501395">
                    <a:moveTo>
                      <a:pt x="0" y="416147"/>
                    </a:moveTo>
                    <a:lnTo>
                      <a:pt x="20955" y="501396"/>
                    </a:lnTo>
                    <a:cubicBezTo>
                      <a:pt x="20955" y="501396"/>
                      <a:pt x="238887" y="297275"/>
                      <a:pt x="523494" y="397097"/>
                    </a:cubicBezTo>
                    <a:lnTo>
                      <a:pt x="370141" y="0"/>
                    </a:lnTo>
                    <a:cubicBezTo>
                      <a:pt x="370141" y="0"/>
                      <a:pt x="95" y="324898"/>
                      <a:pt x="0" y="416147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61C1616-D65D-420F-96C9-FD9BABBF7FFD}"/>
                  </a:ext>
                </a:extLst>
              </p:cNvPr>
              <p:cNvSpPr/>
              <p:nvPr/>
            </p:nvSpPr>
            <p:spPr>
              <a:xfrm>
                <a:off x="6969537" y="2713564"/>
                <a:ext cx="600836" cy="640365"/>
              </a:xfrm>
              <a:custGeom>
                <a:avLst/>
                <a:gdLst>
                  <a:gd name="connsiteX0" fmla="*/ 152591 w 600836"/>
                  <a:gd name="connsiteY0" fmla="*/ 640366 h 640365"/>
                  <a:gd name="connsiteX1" fmla="*/ 600837 w 600836"/>
                  <a:gd name="connsiteY1" fmla="*/ 553212 h 640365"/>
                  <a:gd name="connsiteX2" fmla="*/ 423958 w 600836"/>
                  <a:gd name="connsiteY2" fmla="*/ 0 h 640365"/>
                  <a:gd name="connsiteX3" fmla="*/ 0 w 600836"/>
                  <a:gd name="connsiteY3" fmla="*/ 47625 h 64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836" h="640365">
                    <a:moveTo>
                      <a:pt x="152591" y="640366"/>
                    </a:moveTo>
                    <a:cubicBezTo>
                      <a:pt x="152591" y="640366"/>
                      <a:pt x="375666" y="418910"/>
                      <a:pt x="600837" y="553212"/>
                    </a:cubicBezTo>
                    <a:lnTo>
                      <a:pt x="423958" y="0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02CABAF-1380-470C-8973-B8B0D507D4DF}"/>
                  </a:ext>
                </a:extLst>
              </p:cNvPr>
              <p:cNvSpPr/>
              <p:nvPr/>
            </p:nvSpPr>
            <p:spPr>
              <a:xfrm>
                <a:off x="6963822" y="2489536"/>
                <a:ext cx="553592" cy="864965"/>
              </a:xfrm>
              <a:custGeom>
                <a:avLst/>
                <a:gdLst>
                  <a:gd name="connsiteX0" fmla="*/ 0 w 553592"/>
                  <a:gd name="connsiteY0" fmla="*/ 251365 h 864965"/>
                  <a:gd name="connsiteX1" fmla="*/ 240030 w 553592"/>
                  <a:gd name="connsiteY1" fmla="*/ 10001 h 864965"/>
                  <a:gd name="connsiteX2" fmla="*/ 365093 w 553592"/>
                  <a:gd name="connsiteY2" fmla="*/ 0 h 864965"/>
                  <a:gd name="connsiteX3" fmla="*/ 553593 w 553592"/>
                  <a:gd name="connsiteY3" fmla="*/ 553688 h 864965"/>
                  <a:gd name="connsiteX4" fmla="*/ 158020 w 553592"/>
                  <a:gd name="connsiteY4" fmla="*/ 864965 h 86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592" h="864965">
                    <a:moveTo>
                      <a:pt x="0" y="251365"/>
                    </a:moveTo>
                    <a:cubicBezTo>
                      <a:pt x="0" y="251365"/>
                      <a:pt x="46006" y="32290"/>
                      <a:pt x="240030" y="10001"/>
                    </a:cubicBezTo>
                    <a:lnTo>
                      <a:pt x="365093" y="0"/>
                    </a:lnTo>
                    <a:lnTo>
                      <a:pt x="553593" y="553688"/>
                    </a:lnTo>
                    <a:cubicBezTo>
                      <a:pt x="553593" y="553688"/>
                      <a:pt x="248793" y="584168"/>
                      <a:pt x="158020" y="864965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6C527E8-B60D-49E5-B04B-E12016CF3709}"/>
                  </a:ext>
                </a:extLst>
              </p:cNvPr>
              <p:cNvSpPr/>
              <p:nvPr/>
            </p:nvSpPr>
            <p:spPr>
              <a:xfrm>
                <a:off x="6959441" y="2743663"/>
                <a:ext cx="162687" cy="610266"/>
              </a:xfrm>
              <a:custGeom>
                <a:avLst/>
                <a:gdLst>
                  <a:gd name="connsiteX0" fmla="*/ 162687 w 162687"/>
                  <a:gd name="connsiteY0" fmla="*/ 610267 h 610266"/>
                  <a:gd name="connsiteX1" fmla="*/ 154686 w 162687"/>
                  <a:gd name="connsiteY1" fmla="*/ 586645 h 610266"/>
                  <a:gd name="connsiteX2" fmla="*/ 136684 w 162687"/>
                  <a:gd name="connsiteY2" fmla="*/ 521399 h 610266"/>
                  <a:gd name="connsiteX3" fmla="*/ 79534 w 162687"/>
                  <a:gd name="connsiteY3" fmla="*/ 305562 h 610266"/>
                  <a:gd name="connsiteX4" fmla="*/ 22384 w 162687"/>
                  <a:gd name="connsiteY4" fmla="*/ 89726 h 610266"/>
                  <a:gd name="connsiteX5" fmla="*/ 5144 w 162687"/>
                  <a:gd name="connsiteY5" fmla="*/ 24289 h 610266"/>
                  <a:gd name="connsiteX6" fmla="*/ 0 w 162687"/>
                  <a:gd name="connsiteY6" fmla="*/ 0 h 610266"/>
                  <a:gd name="connsiteX7" fmla="*/ 8954 w 162687"/>
                  <a:gd name="connsiteY7" fmla="*/ 23146 h 610266"/>
                  <a:gd name="connsiteX8" fmla="*/ 29432 w 162687"/>
                  <a:gd name="connsiteY8" fmla="*/ 87725 h 610266"/>
                  <a:gd name="connsiteX9" fmla="*/ 89154 w 162687"/>
                  <a:gd name="connsiteY9" fmla="*/ 302990 h 610266"/>
                  <a:gd name="connsiteX10" fmla="*/ 143161 w 162687"/>
                  <a:gd name="connsiteY10" fmla="*/ 519684 h 610266"/>
                  <a:gd name="connsiteX11" fmla="*/ 157925 w 162687"/>
                  <a:gd name="connsiteY11" fmla="*/ 585692 h 610266"/>
                  <a:gd name="connsiteX12" fmla="*/ 162687 w 162687"/>
                  <a:gd name="connsiteY12" fmla="*/ 610267 h 61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687" h="610266">
                    <a:moveTo>
                      <a:pt x="162687" y="610267"/>
                    </a:moveTo>
                    <a:cubicBezTo>
                      <a:pt x="159110" y="602731"/>
                      <a:pt x="156425" y="594803"/>
                      <a:pt x="154686" y="586645"/>
                    </a:cubicBezTo>
                    <a:cubicBezTo>
                      <a:pt x="149923" y="569214"/>
                      <a:pt x="143923" y="547402"/>
                      <a:pt x="136684" y="521399"/>
                    </a:cubicBezTo>
                    <a:cubicBezTo>
                      <a:pt x="121634" y="464249"/>
                      <a:pt x="101727" y="388811"/>
                      <a:pt x="79534" y="305562"/>
                    </a:cubicBezTo>
                    <a:cubicBezTo>
                      <a:pt x="57340" y="222314"/>
                      <a:pt x="37814" y="147066"/>
                      <a:pt x="22384" y="89726"/>
                    </a:cubicBezTo>
                    <a:cubicBezTo>
                      <a:pt x="15526" y="63722"/>
                      <a:pt x="9715" y="42101"/>
                      <a:pt x="5144" y="24289"/>
                    </a:cubicBezTo>
                    <a:cubicBezTo>
                      <a:pt x="2481" y="16423"/>
                      <a:pt x="755" y="8270"/>
                      <a:pt x="0" y="0"/>
                    </a:cubicBezTo>
                    <a:cubicBezTo>
                      <a:pt x="3822" y="7365"/>
                      <a:pt x="6824" y="15126"/>
                      <a:pt x="8954" y="23146"/>
                    </a:cubicBezTo>
                    <a:cubicBezTo>
                      <a:pt x="14192" y="38291"/>
                      <a:pt x="21146" y="60389"/>
                      <a:pt x="29432" y="87725"/>
                    </a:cubicBezTo>
                    <a:cubicBezTo>
                      <a:pt x="45910" y="142494"/>
                      <a:pt x="67532" y="218599"/>
                      <a:pt x="89154" y="302990"/>
                    </a:cubicBezTo>
                    <a:cubicBezTo>
                      <a:pt x="110776" y="387382"/>
                      <a:pt x="130111" y="463963"/>
                      <a:pt x="143161" y="519684"/>
                    </a:cubicBezTo>
                    <a:cubicBezTo>
                      <a:pt x="149638" y="547497"/>
                      <a:pt x="154686" y="570071"/>
                      <a:pt x="157925" y="585692"/>
                    </a:cubicBezTo>
                    <a:cubicBezTo>
                      <a:pt x="160398" y="593687"/>
                      <a:pt x="161995" y="601927"/>
                      <a:pt x="162687" y="61026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75E71DB-42C0-4108-BA8C-F62F4078E67B}"/>
                  </a:ext>
                </a:extLst>
              </p:cNvPr>
              <p:cNvSpPr/>
              <p:nvPr/>
            </p:nvSpPr>
            <p:spPr>
              <a:xfrm>
                <a:off x="7011594" y="2596121"/>
                <a:ext cx="273030" cy="193184"/>
              </a:xfrm>
              <a:custGeom>
                <a:avLst/>
                <a:gdLst>
                  <a:gd name="connsiteX0" fmla="*/ 273030 w 273030"/>
                  <a:gd name="connsiteY0" fmla="*/ 1238 h 193184"/>
                  <a:gd name="connsiteX1" fmla="*/ 222643 w 273030"/>
                  <a:gd name="connsiteY1" fmla="*/ 10763 h 193184"/>
                  <a:gd name="connsiteX2" fmla="*/ 26714 w 273030"/>
                  <a:gd name="connsiteY2" fmla="*/ 148876 h 193184"/>
                  <a:gd name="connsiteX3" fmla="*/ 615 w 273030"/>
                  <a:gd name="connsiteY3" fmla="*/ 193167 h 193184"/>
                  <a:gd name="connsiteX4" fmla="*/ 4235 w 273030"/>
                  <a:gd name="connsiteY4" fmla="*/ 179546 h 193184"/>
                  <a:gd name="connsiteX5" fmla="*/ 20522 w 273030"/>
                  <a:gd name="connsiteY5" fmla="*/ 145066 h 193184"/>
                  <a:gd name="connsiteX6" fmla="*/ 221119 w 273030"/>
                  <a:gd name="connsiteY6" fmla="*/ 3620 h 193184"/>
                  <a:gd name="connsiteX7" fmla="*/ 259219 w 273030"/>
                  <a:gd name="connsiteY7" fmla="*/ 0 h 193184"/>
                  <a:gd name="connsiteX8" fmla="*/ 273030 w 273030"/>
                  <a:gd name="connsiteY8" fmla="*/ 1238 h 19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030" h="193184">
                    <a:moveTo>
                      <a:pt x="273030" y="1238"/>
                    </a:moveTo>
                    <a:cubicBezTo>
                      <a:pt x="273030" y="3048"/>
                      <a:pt x="253313" y="3715"/>
                      <a:pt x="222643" y="10763"/>
                    </a:cubicBezTo>
                    <a:cubicBezTo>
                      <a:pt x="142072" y="30045"/>
                      <a:pt x="71954" y="79472"/>
                      <a:pt x="26714" y="148876"/>
                    </a:cubicBezTo>
                    <a:cubicBezTo>
                      <a:pt x="9569" y="175355"/>
                      <a:pt x="2425" y="193834"/>
                      <a:pt x="615" y="193167"/>
                    </a:cubicBezTo>
                    <a:cubicBezTo>
                      <a:pt x="-1195" y="192500"/>
                      <a:pt x="1282" y="188119"/>
                      <a:pt x="4235" y="179546"/>
                    </a:cubicBezTo>
                    <a:cubicBezTo>
                      <a:pt x="8577" y="167570"/>
                      <a:pt x="14030" y="156026"/>
                      <a:pt x="20522" y="145066"/>
                    </a:cubicBezTo>
                    <a:cubicBezTo>
                      <a:pt x="63781" y="71121"/>
                      <a:pt x="136942" y="19533"/>
                      <a:pt x="221119" y="3620"/>
                    </a:cubicBezTo>
                    <a:cubicBezTo>
                      <a:pt x="233674" y="1198"/>
                      <a:pt x="246432" y="-14"/>
                      <a:pt x="259219" y="0"/>
                    </a:cubicBezTo>
                    <a:cubicBezTo>
                      <a:pt x="268077" y="95"/>
                      <a:pt x="273030" y="476"/>
                      <a:pt x="273030" y="123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020745E-8D65-4510-B279-A9464D3BDEDD}"/>
                  </a:ext>
                </a:extLst>
              </p:cNvPr>
              <p:cNvSpPr/>
              <p:nvPr/>
            </p:nvSpPr>
            <p:spPr>
              <a:xfrm>
                <a:off x="7041530" y="2656756"/>
                <a:ext cx="272907" cy="193318"/>
              </a:xfrm>
              <a:custGeom>
                <a:avLst/>
                <a:gdLst>
                  <a:gd name="connsiteX0" fmla="*/ 272908 w 272907"/>
                  <a:gd name="connsiteY0" fmla="*/ 1468 h 193318"/>
                  <a:gd name="connsiteX1" fmla="*/ 222520 w 272907"/>
                  <a:gd name="connsiteY1" fmla="*/ 10993 h 193318"/>
                  <a:gd name="connsiteX2" fmla="*/ 26591 w 272907"/>
                  <a:gd name="connsiteY2" fmla="*/ 149010 h 193318"/>
                  <a:gd name="connsiteX3" fmla="*/ 588 w 272907"/>
                  <a:gd name="connsiteY3" fmla="*/ 193301 h 193318"/>
                  <a:gd name="connsiteX4" fmla="*/ 4207 w 272907"/>
                  <a:gd name="connsiteY4" fmla="*/ 179776 h 193318"/>
                  <a:gd name="connsiteX5" fmla="*/ 20400 w 272907"/>
                  <a:gd name="connsiteY5" fmla="*/ 145200 h 193318"/>
                  <a:gd name="connsiteX6" fmla="*/ 220996 w 272907"/>
                  <a:gd name="connsiteY6" fmla="*/ 3849 h 193318"/>
                  <a:gd name="connsiteX7" fmla="*/ 259096 w 272907"/>
                  <a:gd name="connsiteY7" fmla="*/ 135 h 193318"/>
                  <a:gd name="connsiteX8" fmla="*/ 272908 w 272907"/>
                  <a:gd name="connsiteY8" fmla="*/ 1468 h 19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07" h="193318">
                    <a:moveTo>
                      <a:pt x="272908" y="1468"/>
                    </a:moveTo>
                    <a:cubicBezTo>
                      <a:pt x="272908" y="3373"/>
                      <a:pt x="253191" y="3944"/>
                      <a:pt x="222520" y="10993"/>
                    </a:cubicBezTo>
                    <a:cubicBezTo>
                      <a:pt x="141940" y="30197"/>
                      <a:pt x="71806" y="79601"/>
                      <a:pt x="26591" y="149010"/>
                    </a:cubicBezTo>
                    <a:cubicBezTo>
                      <a:pt x="9541" y="175490"/>
                      <a:pt x="2303" y="193968"/>
                      <a:pt x="588" y="193301"/>
                    </a:cubicBezTo>
                    <a:cubicBezTo>
                      <a:pt x="-1126" y="192635"/>
                      <a:pt x="1159" y="188253"/>
                      <a:pt x="4207" y="179776"/>
                    </a:cubicBezTo>
                    <a:cubicBezTo>
                      <a:pt x="8483" y="167758"/>
                      <a:pt x="13906" y="156179"/>
                      <a:pt x="20400" y="145200"/>
                    </a:cubicBezTo>
                    <a:cubicBezTo>
                      <a:pt x="63593" y="71214"/>
                      <a:pt x="136791" y="19634"/>
                      <a:pt x="220996" y="3849"/>
                    </a:cubicBezTo>
                    <a:cubicBezTo>
                      <a:pt x="233550" y="1407"/>
                      <a:pt x="246307" y="163"/>
                      <a:pt x="259096" y="135"/>
                    </a:cubicBezTo>
                    <a:cubicBezTo>
                      <a:pt x="263743" y="-253"/>
                      <a:pt x="268421" y="199"/>
                      <a:pt x="272908" y="146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E2CD016-78F0-45C5-8862-54F11ED308A8}"/>
                  </a:ext>
                </a:extLst>
              </p:cNvPr>
              <p:cNvSpPr/>
              <p:nvPr/>
            </p:nvSpPr>
            <p:spPr>
              <a:xfrm>
                <a:off x="7060592" y="2726518"/>
                <a:ext cx="272990" cy="193089"/>
              </a:xfrm>
              <a:custGeom>
                <a:avLst/>
                <a:gdLst>
                  <a:gd name="connsiteX0" fmla="*/ 272991 w 272990"/>
                  <a:gd name="connsiteY0" fmla="*/ 1143 h 193089"/>
                  <a:gd name="connsiteX1" fmla="*/ 222508 w 272990"/>
                  <a:gd name="connsiteY1" fmla="*/ 10668 h 193089"/>
                  <a:gd name="connsiteX2" fmla="*/ 26674 w 272990"/>
                  <a:gd name="connsiteY2" fmla="*/ 148781 h 193089"/>
                  <a:gd name="connsiteX3" fmla="*/ 576 w 272990"/>
                  <a:gd name="connsiteY3" fmla="*/ 193072 h 193089"/>
                  <a:gd name="connsiteX4" fmla="*/ 4195 w 272990"/>
                  <a:gd name="connsiteY4" fmla="*/ 179451 h 193089"/>
                  <a:gd name="connsiteX5" fmla="*/ 20388 w 272990"/>
                  <a:gd name="connsiteY5" fmla="*/ 144971 h 193089"/>
                  <a:gd name="connsiteX6" fmla="*/ 221080 w 272990"/>
                  <a:gd name="connsiteY6" fmla="*/ 3620 h 193089"/>
                  <a:gd name="connsiteX7" fmla="*/ 259180 w 272990"/>
                  <a:gd name="connsiteY7" fmla="*/ 0 h 193089"/>
                  <a:gd name="connsiteX8" fmla="*/ 272991 w 272990"/>
                  <a:gd name="connsiteY8" fmla="*/ 1143 h 19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089">
                    <a:moveTo>
                      <a:pt x="272991" y="1143"/>
                    </a:moveTo>
                    <a:cubicBezTo>
                      <a:pt x="272991" y="2953"/>
                      <a:pt x="253274" y="3620"/>
                      <a:pt x="222508" y="10668"/>
                    </a:cubicBezTo>
                    <a:cubicBezTo>
                      <a:pt x="141935" y="29891"/>
                      <a:pt x="71827" y="79335"/>
                      <a:pt x="26674" y="148781"/>
                    </a:cubicBezTo>
                    <a:cubicBezTo>
                      <a:pt x="9529" y="175260"/>
                      <a:pt x="2290" y="193739"/>
                      <a:pt x="576" y="193072"/>
                    </a:cubicBezTo>
                    <a:cubicBezTo>
                      <a:pt x="-1139" y="192405"/>
                      <a:pt x="1243" y="188024"/>
                      <a:pt x="4195" y="179451"/>
                    </a:cubicBezTo>
                    <a:cubicBezTo>
                      <a:pt x="8497" y="167474"/>
                      <a:pt x="13918" y="155929"/>
                      <a:pt x="20388" y="144971"/>
                    </a:cubicBezTo>
                    <a:cubicBezTo>
                      <a:pt x="63678" y="71031"/>
                      <a:pt x="136879" y="19474"/>
                      <a:pt x="221080" y="3620"/>
                    </a:cubicBezTo>
                    <a:cubicBezTo>
                      <a:pt x="233635" y="1198"/>
                      <a:pt x="246393" y="-14"/>
                      <a:pt x="259180" y="0"/>
                    </a:cubicBezTo>
                    <a:cubicBezTo>
                      <a:pt x="268038" y="0"/>
                      <a:pt x="272991" y="381"/>
                      <a:pt x="272991" y="114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2FE651F-E41C-474C-A9D1-206027BC0509}"/>
                  </a:ext>
                </a:extLst>
              </p:cNvPr>
              <p:cNvSpPr/>
              <p:nvPr/>
            </p:nvSpPr>
            <p:spPr>
              <a:xfrm>
                <a:off x="7088461" y="2788892"/>
                <a:ext cx="272649" cy="193198"/>
              </a:xfrm>
              <a:custGeom>
                <a:avLst/>
                <a:gdLst>
                  <a:gd name="connsiteX0" fmla="*/ 272649 w 272649"/>
                  <a:gd name="connsiteY0" fmla="*/ 1062 h 193198"/>
                  <a:gd name="connsiteX1" fmla="*/ 222262 w 272649"/>
                  <a:gd name="connsiteY1" fmla="*/ 10587 h 193198"/>
                  <a:gd name="connsiteX2" fmla="*/ 26714 w 272649"/>
                  <a:gd name="connsiteY2" fmla="*/ 148890 h 193198"/>
                  <a:gd name="connsiteX3" fmla="*/ 615 w 272649"/>
                  <a:gd name="connsiteY3" fmla="*/ 193181 h 193198"/>
                  <a:gd name="connsiteX4" fmla="*/ 4235 w 272649"/>
                  <a:gd name="connsiteY4" fmla="*/ 179656 h 193198"/>
                  <a:gd name="connsiteX5" fmla="*/ 20522 w 272649"/>
                  <a:gd name="connsiteY5" fmla="*/ 145080 h 193198"/>
                  <a:gd name="connsiteX6" fmla="*/ 221119 w 272649"/>
                  <a:gd name="connsiteY6" fmla="*/ 3634 h 193198"/>
                  <a:gd name="connsiteX7" fmla="*/ 259219 w 272649"/>
                  <a:gd name="connsiteY7" fmla="*/ 14 h 193198"/>
                  <a:gd name="connsiteX8" fmla="*/ 272649 w 272649"/>
                  <a:gd name="connsiteY8" fmla="*/ 1062 h 19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649" h="193198">
                    <a:moveTo>
                      <a:pt x="272649" y="1062"/>
                    </a:moveTo>
                    <a:cubicBezTo>
                      <a:pt x="272649" y="2872"/>
                      <a:pt x="252932" y="3539"/>
                      <a:pt x="222262" y="10587"/>
                    </a:cubicBezTo>
                    <a:cubicBezTo>
                      <a:pt x="141800" y="30004"/>
                      <a:pt x="71827" y="79493"/>
                      <a:pt x="26714" y="148890"/>
                    </a:cubicBezTo>
                    <a:cubicBezTo>
                      <a:pt x="9569" y="175370"/>
                      <a:pt x="2425" y="193848"/>
                      <a:pt x="615" y="193181"/>
                    </a:cubicBezTo>
                    <a:cubicBezTo>
                      <a:pt x="-1195" y="192515"/>
                      <a:pt x="1282" y="188133"/>
                      <a:pt x="4235" y="179656"/>
                    </a:cubicBezTo>
                    <a:cubicBezTo>
                      <a:pt x="8591" y="167655"/>
                      <a:pt x="14044" y="156081"/>
                      <a:pt x="20522" y="145080"/>
                    </a:cubicBezTo>
                    <a:cubicBezTo>
                      <a:pt x="63781" y="71136"/>
                      <a:pt x="136942" y="19548"/>
                      <a:pt x="221119" y="3634"/>
                    </a:cubicBezTo>
                    <a:cubicBezTo>
                      <a:pt x="233674" y="1212"/>
                      <a:pt x="246432" y="0"/>
                      <a:pt x="259219" y="14"/>
                    </a:cubicBezTo>
                    <a:cubicBezTo>
                      <a:pt x="267696" y="-81"/>
                      <a:pt x="272649" y="300"/>
                      <a:pt x="272649" y="106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107B771-B720-44C1-9AB6-897CA401843C}"/>
                  </a:ext>
                </a:extLst>
              </p:cNvPr>
              <p:cNvSpPr/>
              <p:nvPr/>
            </p:nvSpPr>
            <p:spPr>
              <a:xfrm>
                <a:off x="7118409" y="2853832"/>
                <a:ext cx="272990" cy="193319"/>
              </a:xfrm>
              <a:custGeom>
                <a:avLst/>
                <a:gdLst>
                  <a:gd name="connsiteX0" fmla="*/ 272991 w 272990"/>
                  <a:gd name="connsiteY0" fmla="*/ 1464 h 193319"/>
                  <a:gd name="connsiteX1" fmla="*/ 222508 w 272990"/>
                  <a:gd name="connsiteY1" fmla="*/ 10989 h 193319"/>
                  <a:gd name="connsiteX2" fmla="*/ 26674 w 272990"/>
                  <a:gd name="connsiteY2" fmla="*/ 149101 h 193319"/>
                  <a:gd name="connsiteX3" fmla="*/ 576 w 272990"/>
                  <a:gd name="connsiteY3" fmla="*/ 193297 h 193319"/>
                  <a:gd name="connsiteX4" fmla="*/ 4195 w 272990"/>
                  <a:gd name="connsiteY4" fmla="*/ 179772 h 193319"/>
                  <a:gd name="connsiteX5" fmla="*/ 20388 w 272990"/>
                  <a:gd name="connsiteY5" fmla="*/ 145291 h 193319"/>
                  <a:gd name="connsiteX6" fmla="*/ 221080 w 272990"/>
                  <a:gd name="connsiteY6" fmla="*/ 3845 h 193319"/>
                  <a:gd name="connsiteX7" fmla="*/ 259180 w 272990"/>
                  <a:gd name="connsiteY7" fmla="*/ 130 h 193319"/>
                  <a:gd name="connsiteX8" fmla="*/ 272991 w 272990"/>
                  <a:gd name="connsiteY8" fmla="*/ 1464 h 19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319">
                    <a:moveTo>
                      <a:pt x="272991" y="1464"/>
                    </a:moveTo>
                    <a:cubicBezTo>
                      <a:pt x="272991" y="3369"/>
                      <a:pt x="253274" y="3940"/>
                      <a:pt x="222508" y="10989"/>
                    </a:cubicBezTo>
                    <a:cubicBezTo>
                      <a:pt x="141935" y="30211"/>
                      <a:pt x="71827" y="79655"/>
                      <a:pt x="26674" y="149101"/>
                    </a:cubicBezTo>
                    <a:cubicBezTo>
                      <a:pt x="9529" y="175581"/>
                      <a:pt x="2290" y="194059"/>
                      <a:pt x="576" y="193297"/>
                    </a:cubicBezTo>
                    <a:cubicBezTo>
                      <a:pt x="-1139" y="192535"/>
                      <a:pt x="1243" y="188249"/>
                      <a:pt x="4195" y="179772"/>
                    </a:cubicBezTo>
                    <a:cubicBezTo>
                      <a:pt x="8497" y="167795"/>
                      <a:pt x="13918" y="156250"/>
                      <a:pt x="20388" y="145291"/>
                    </a:cubicBezTo>
                    <a:cubicBezTo>
                      <a:pt x="63582" y="71246"/>
                      <a:pt x="136822" y="19626"/>
                      <a:pt x="221080" y="3845"/>
                    </a:cubicBezTo>
                    <a:cubicBezTo>
                      <a:pt x="233640" y="1450"/>
                      <a:pt x="246393" y="207"/>
                      <a:pt x="259180" y="130"/>
                    </a:cubicBezTo>
                    <a:cubicBezTo>
                      <a:pt x="263826" y="-249"/>
                      <a:pt x="268503" y="202"/>
                      <a:pt x="272991" y="146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4E4840B-711C-4A1F-ABAB-DF435818A503}"/>
                  </a:ext>
                </a:extLst>
              </p:cNvPr>
              <p:cNvSpPr/>
              <p:nvPr/>
            </p:nvSpPr>
            <p:spPr>
              <a:xfrm>
                <a:off x="7124700" y="2927182"/>
                <a:ext cx="303466" cy="204434"/>
              </a:xfrm>
              <a:custGeom>
                <a:avLst/>
                <a:gdLst>
                  <a:gd name="connsiteX0" fmla="*/ 303467 w 303466"/>
                  <a:gd name="connsiteY0" fmla="*/ 1076 h 204434"/>
                  <a:gd name="connsiteX1" fmla="*/ 248698 w 303466"/>
                  <a:gd name="connsiteY1" fmla="*/ 12030 h 204434"/>
                  <a:gd name="connsiteX2" fmla="*/ 191548 w 303466"/>
                  <a:gd name="connsiteY2" fmla="*/ 31080 h 204434"/>
                  <a:gd name="connsiteX3" fmla="*/ 126778 w 303466"/>
                  <a:gd name="connsiteY3" fmla="*/ 66036 h 204434"/>
                  <a:gd name="connsiteX4" fmla="*/ 69056 w 303466"/>
                  <a:gd name="connsiteY4" fmla="*/ 111661 h 204434"/>
                  <a:gd name="connsiteX5" fmla="*/ 29527 w 303466"/>
                  <a:gd name="connsiteY5" fmla="*/ 156810 h 204434"/>
                  <a:gd name="connsiteX6" fmla="*/ 0 w 303466"/>
                  <a:gd name="connsiteY6" fmla="*/ 204435 h 204434"/>
                  <a:gd name="connsiteX7" fmla="*/ 4286 w 303466"/>
                  <a:gd name="connsiteY7" fmla="*/ 189861 h 204434"/>
                  <a:gd name="connsiteX8" fmla="*/ 11716 w 303466"/>
                  <a:gd name="connsiteY8" fmla="*/ 173574 h 204434"/>
                  <a:gd name="connsiteX9" fmla="*/ 23527 w 303466"/>
                  <a:gd name="connsiteY9" fmla="*/ 153095 h 204434"/>
                  <a:gd name="connsiteX10" fmla="*/ 62389 w 303466"/>
                  <a:gd name="connsiteY10" fmla="*/ 105470 h 204434"/>
                  <a:gd name="connsiteX11" fmla="*/ 121063 w 303466"/>
                  <a:gd name="connsiteY11" fmla="*/ 57845 h 204434"/>
                  <a:gd name="connsiteX12" fmla="*/ 187738 w 303466"/>
                  <a:gd name="connsiteY12" fmla="*/ 22793 h 204434"/>
                  <a:gd name="connsiteX13" fmla="*/ 246793 w 303466"/>
                  <a:gd name="connsiteY13" fmla="*/ 5076 h 204434"/>
                  <a:gd name="connsiteX14" fmla="*/ 270129 w 303466"/>
                  <a:gd name="connsiteY14" fmla="*/ 1457 h 204434"/>
                  <a:gd name="connsiteX15" fmla="*/ 287941 w 303466"/>
                  <a:gd name="connsiteY15" fmla="*/ 314 h 204434"/>
                  <a:gd name="connsiteX16" fmla="*/ 303467 w 303466"/>
                  <a:gd name="connsiteY16" fmla="*/ 1076 h 20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466" h="204434">
                    <a:moveTo>
                      <a:pt x="303467" y="1076"/>
                    </a:moveTo>
                    <a:cubicBezTo>
                      <a:pt x="303467" y="2981"/>
                      <a:pt x="281940" y="3552"/>
                      <a:pt x="248698" y="12030"/>
                    </a:cubicBezTo>
                    <a:cubicBezTo>
                      <a:pt x="229187" y="16902"/>
                      <a:pt x="210080" y="23271"/>
                      <a:pt x="191548" y="31080"/>
                    </a:cubicBezTo>
                    <a:cubicBezTo>
                      <a:pt x="169075" y="41016"/>
                      <a:pt x="147418" y="52704"/>
                      <a:pt x="126778" y="66036"/>
                    </a:cubicBezTo>
                    <a:cubicBezTo>
                      <a:pt x="106307" y="79620"/>
                      <a:pt x="87000" y="94880"/>
                      <a:pt x="69056" y="111661"/>
                    </a:cubicBezTo>
                    <a:cubicBezTo>
                      <a:pt x="54618" y="125557"/>
                      <a:pt x="41393" y="140662"/>
                      <a:pt x="29527" y="156810"/>
                    </a:cubicBezTo>
                    <a:cubicBezTo>
                      <a:pt x="9525" y="184623"/>
                      <a:pt x="1810" y="204435"/>
                      <a:pt x="0" y="204435"/>
                    </a:cubicBezTo>
                    <a:cubicBezTo>
                      <a:pt x="615" y="199374"/>
                      <a:pt x="2063" y="194449"/>
                      <a:pt x="4286" y="189861"/>
                    </a:cubicBezTo>
                    <a:cubicBezTo>
                      <a:pt x="6294" y="184230"/>
                      <a:pt x="8779" y="178781"/>
                      <a:pt x="11716" y="173574"/>
                    </a:cubicBezTo>
                    <a:cubicBezTo>
                      <a:pt x="15100" y="166443"/>
                      <a:pt x="19050" y="159595"/>
                      <a:pt x="23527" y="153095"/>
                    </a:cubicBezTo>
                    <a:cubicBezTo>
                      <a:pt x="34829" y="135941"/>
                      <a:pt x="47850" y="119983"/>
                      <a:pt x="62389" y="105470"/>
                    </a:cubicBezTo>
                    <a:cubicBezTo>
                      <a:pt x="80415" y="87796"/>
                      <a:pt x="100059" y="71851"/>
                      <a:pt x="121063" y="57845"/>
                    </a:cubicBezTo>
                    <a:cubicBezTo>
                      <a:pt x="142211" y="44219"/>
                      <a:pt x="164523" y="32489"/>
                      <a:pt x="187738" y="22793"/>
                    </a:cubicBezTo>
                    <a:cubicBezTo>
                      <a:pt x="206854" y="15134"/>
                      <a:pt x="226618" y="9205"/>
                      <a:pt x="246793" y="5076"/>
                    </a:cubicBezTo>
                    <a:cubicBezTo>
                      <a:pt x="254496" y="3427"/>
                      <a:pt x="262288" y="2219"/>
                      <a:pt x="270129" y="1457"/>
                    </a:cubicBezTo>
                    <a:cubicBezTo>
                      <a:pt x="276028" y="615"/>
                      <a:pt x="281983" y="233"/>
                      <a:pt x="287941" y="314"/>
                    </a:cubicBezTo>
                    <a:cubicBezTo>
                      <a:pt x="293123" y="-284"/>
                      <a:pt x="298368" y="-27"/>
                      <a:pt x="303467" y="107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701FE29-A9FA-4ED2-8B99-7F9671FAA208}"/>
                  </a:ext>
                </a:extLst>
              </p:cNvPr>
              <p:cNvSpPr/>
              <p:nvPr/>
            </p:nvSpPr>
            <p:spPr>
              <a:xfrm>
                <a:off x="7144797" y="2987731"/>
                <a:ext cx="299751" cy="212396"/>
              </a:xfrm>
              <a:custGeom>
                <a:avLst/>
                <a:gdLst>
                  <a:gd name="connsiteX0" fmla="*/ 299752 w 299751"/>
                  <a:gd name="connsiteY0" fmla="*/ 1201 h 212396"/>
                  <a:gd name="connsiteX1" fmla="*/ 244888 w 299751"/>
                  <a:gd name="connsiteY1" fmla="*/ 12726 h 212396"/>
                  <a:gd name="connsiteX2" fmla="*/ 188214 w 299751"/>
                  <a:gd name="connsiteY2" fmla="*/ 33491 h 212396"/>
                  <a:gd name="connsiteX3" fmla="*/ 124397 w 299751"/>
                  <a:gd name="connsiteY3" fmla="*/ 70733 h 212396"/>
                  <a:gd name="connsiteX4" fmla="*/ 67913 w 299751"/>
                  <a:gd name="connsiteY4" fmla="*/ 118358 h 212396"/>
                  <a:gd name="connsiteX5" fmla="*/ 29242 w 299751"/>
                  <a:gd name="connsiteY5" fmla="*/ 164745 h 212396"/>
                  <a:gd name="connsiteX6" fmla="*/ 0 w 299751"/>
                  <a:gd name="connsiteY6" fmla="*/ 212370 h 212396"/>
                  <a:gd name="connsiteX7" fmla="*/ 4191 w 299751"/>
                  <a:gd name="connsiteY7" fmla="*/ 197702 h 212396"/>
                  <a:gd name="connsiteX8" fmla="*/ 11525 w 299751"/>
                  <a:gd name="connsiteY8" fmla="*/ 181319 h 212396"/>
                  <a:gd name="connsiteX9" fmla="*/ 23146 w 299751"/>
                  <a:gd name="connsiteY9" fmla="*/ 160554 h 212396"/>
                  <a:gd name="connsiteX10" fmla="*/ 61246 w 299751"/>
                  <a:gd name="connsiteY10" fmla="*/ 111691 h 212396"/>
                  <a:gd name="connsiteX11" fmla="*/ 118396 w 299751"/>
                  <a:gd name="connsiteY11" fmla="*/ 62161 h 212396"/>
                  <a:gd name="connsiteX12" fmla="*/ 184309 w 299751"/>
                  <a:gd name="connsiteY12" fmla="*/ 24728 h 212396"/>
                  <a:gd name="connsiteX13" fmla="*/ 243173 w 299751"/>
                  <a:gd name="connsiteY13" fmla="*/ 5678 h 212396"/>
                  <a:gd name="connsiteX14" fmla="*/ 266605 w 299751"/>
                  <a:gd name="connsiteY14" fmla="*/ 1677 h 212396"/>
                  <a:gd name="connsiteX15" fmla="*/ 284417 w 299751"/>
                  <a:gd name="connsiteY15" fmla="*/ 344 h 212396"/>
                  <a:gd name="connsiteX16" fmla="*/ 299752 w 299751"/>
                  <a:gd name="connsiteY16" fmla="*/ 1201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751" h="212396">
                    <a:moveTo>
                      <a:pt x="299752" y="1201"/>
                    </a:moveTo>
                    <a:cubicBezTo>
                      <a:pt x="299752" y="3106"/>
                      <a:pt x="278130" y="3582"/>
                      <a:pt x="244888" y="12726"/>
                    </a:cubicBezTo>
                    <a:cubicBezTo>
                      <a:pt x="225467" y="18107"/>
                      <a:pt x="206514" y="25051"/>
                      <a:pt x="188214" y="33491"/>
                    </a:cubicBezTo>
                    <a:cubicBezTo>
                      <a:pt x="166018" y="44250"/>
                      <a:pt x="144683" y="56701"/>
                      <a:pt x="124397" y="70733"/>
                    </a:cubicBezTo>
                    <a:cubicBezTo>
                      <a:pt x="104364" y="85122"/>
                      <a:pt x="85480" y="101045"/>
                      <a:pt x="67913" y="118358"/>
                    </a:cubicBezTo>
                    <a:cubicBezTo>
                      <a:pt x="53779" y="132740"/>
                      <a:pt x="40845" y="148254"/>
                      <a:pt x="29242" y="164745"/>
                    </a:cubicBezTo>
                    <a:cubicBezTo>
                      <a:pt x="9525" y="193320"/>
                      <a:pt x="1715" y="213227"/>
                      <a:pt x="0" y="212370"/>
                    </a:cubicBezTo>
                    <a:cubicBezTo>
                      <a:pt x="525" y="207272"/>
                      <a:pt x="1943" y="202307"/>
                      <a:pt x="4191" y="197702"/>
                    </a:cubicBezTo>
                    <a:cubicBezTo>
                      <a:pt x="6181" y="192048"/>
                      <a:pt x="8634" y="186568"/>
                      <a:pt x="11525" y="181319"/>
                    </a:cubicBezTo>
                    <a:cubicBezTo>
                      <a:pt x="14927" y="174143"/>
                      <a:pt x="18809" y="167206"/>
                      <a:pt x="23146" y="160554"/>
                    </a:cubicBezTo>
                    <a:cubicBezTo>
                      <a:pt x="34231" y="143070"/>
                      <a:pt x="46992" y="126705"/>
                      <a:pt x="61246" y="111691"/>
                    </a:cubicBezTo>
                    <a:cubicBezTo>
                      <a:pt x="78778" y="93507"/>
                      <a:pt x="97905" y="76931"/>
                      <a:pt x="118396" y="62161"/>
                    </a:cubicBezTo>
                    <a:cubicBezTo>
                      <a:pt x="139233" y="47785"/>
                      <a:pt x="161288" y="35259"/>
                      <a:pt x="184309" y="24728"/>
                    </a:cubicBezTo>
                    <a:cubicBezTo>
                      <a:pt x="203275" y="16508"/>
                      <a:pt x="222987" y="10129"/>
                      <a:pt x="243173" y="5678"/>
                    </a:cubicBezTo>
                    <a:cubicBezTo>
                      <a:pt x="250884" y="3815"/>
                      <a:pt x="258713" y="2478"/>
                      <a:pt x="266605" y="1677"/>
                    </a:cubicBezTo>
                    <a:cubicBezTo>
                      <a:pt x="272494" y="732"/>
                      <a:pt x="278452" y="286"/>
                      <a:pt x="284417" y="344"/>
                    </a:cubicBezTo>
                    <a:cubicBezTo>
                      <a:pt x="289538" y="-315"/>
                      <a:pt x="294736" y="-25"/>
                      <a:pt x="299752" y="120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C7575DCC-D2B3-41DA-AC56-8621B7343697}"/>
                  </a:ext>
                </a:extLst>
              </p:cNvPr>
              <p:cNvSpPr/>
              <p:nvPr/>
            </p:nvSpPr>
            <p:spPr>
              <a:xfrm>
                <a:off x="6635056" y="3139880"/>
                <a:ext cx="365148" cy="74222"/>
              </a:xfrm>
              <a:custGeom>
                <a:avLst/>
                <a:gdLst>
                  <a:gd name="connsiteX0" fmla="*/ 365056 w 365148"/>
                  <a:gd name="connsiteY0" fmla="*/ 74128 h 74222"/>
                  <a:gd name="connsiteX1" fmla="*/ 315717 w 365148"/>
                  <a:gd name="connsiteY1" fmla="*/ 44314 h 74222"/>
                  <a:gd name="connsiteX2" fmla="*/ 50160 w 365148"/>
                  <a:gd name="connsiteY2" fmla="*/ 41076 h 74222"/>
                  <a:gd name="connsiteX3" fmla="*/ 153 w 365148"/>
                  <a:gd name="connsiteY3" fmla="*/ 69651 h 74222"/>
                  <a:gd name="connsiteX4" fmla="*/ 11298 w 365148"/>
                  <a:gd name="connsiteY4" fmla="*/ 58507 h 74222"/>
                  <a:gd name="connsiteX5" fmla="*/ 46826 w 365148"/>
                  <a:gd name="connsiteY5" fmla="*/ 34504 h 74222"/>
                  <a:gd name="connsiteX6" fmla="*/ 319241 w 365148"/>
                  <a:gd name="connsiteY6" fmla="*/ 37837 h 74222"/>
                  <a:gd name="connsiteX7" fmla="*/ 354198 w 365148"/>
                  <a:gd name="connsiteY7" fmla="*/ 62602 h 74222"/>
                  <a:gd name="connsiteX8" fmla="*/ 365056 w 365148"/>
                  <a:gd name="connsiteY8" fmla="*/ 74128 h 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48" h="74222">
                    <a:moveTo>
                      <a:pt x="365056" y="74128"/>
                    </a:moveTo>
                    <a:cubicBezTo>
                      <a:pt x="363913" y="75556"/>
                      <a:pt x="347149" y="60697"/>
                      <a:pt x="315717" y="44314"/>
                    </a:cubicBezTo>
                    <a:cubicBezTo>
                      <a:pt x="232925" y="375"/>
                      <a:pt x="133999" y="-832"/>
                      <a:pt x="50160" y="41076"/>
                    </a:cubicBezTo>
                    <a:cubicBezTo>
                      <a:pt x="18346" y="56792"/>
                      <a:pt x="1201" y="71175"/>
                      <a:pt x="153" y="69651"/>
                    </a:cubicBezTo>
                    <a:cubicBezTo>
                      <a:pt x="-894" y="68127"/>
                      <a:pt x="3487" y="64983"/>
                      <a:pt x="11298" y="58507"/>
                    </a:cubicBezTo>
                    <a:cubicBezTo>
                      <a:pt x="22368" y="49418"/>
                      <a:pt x="34263" y="41382"/>
                      <a:pt x="46826" y="34504"/>
                    </a:cubicBezTo>
                    <a:cubicBezTo>
                      <a:pt x="131825" y="-12663"/>
                      <a:pt x="235422" y="-11395"/>
                      <a:pt x="319241" y="37837"/>
                    </a:cubicBezTo>
                    <a:cubicBezTo>
                      <a:pt x="331630" y="45000"/>
                      <a:pt x="343332" y="53290"/>
                      <a:pt x="354198" y="62602"/>
                    </a:cubicBezTo>
                    <a:cubicBezTo>
                      <a:pt x="361818" y="69270"/>
                      <a:pt x="365818" y="73461"/>
                      <a:pt x="365056" y="7412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3CB48B2-6A6B-453C-9A01-19641F520962}"/>
                  </a:ext>
                </a:extLst>
              </p:cNvPr>
              <p:cNvSpPr/>
              <p:nvPr/>
            </p:nvSpPr>
            <p:spPr>
              <a:xfrm>
                <a:off x="6612842" y="3061296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317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317"/>
                    </a:cubicBezTo>
                    <a:cubicBezTo>
                      <a:pt x="232979" y="379"/>
                      <a:pt x="134081" y="-828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51" y="44943"/>
                      <a:pt x="343352" y="53265"/>
                      <a:pt x="354218" y="62605"/>
                    </a:cubicBezTo>
                    <a:cubicBezTo>
                      <a:pt x="361838" y="69463"/>
                      <a:pt x="365553" y="73654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9634D7B-7AC8-468A-BC3B-76D54D98A60C}"/>
                  </a:ext>
                </a:extLst>
              </p:cNvPr>
              <p:cNvSpPr/>
              <p:nvPr/>
            </p:nvSpPr>
            <p:spPr>
              <a:xfrm>
                <a:off x="6590649" y="2982919"/>
                <a:ext cx="365199" cy="74211"/>
              </a:xfrm>
              <a:custGeom>
                <a:avLst/>
                <a:gdLst>
                  <a:gd name="connsiteX0" fmla="*/ 365172 w 365199"/>
                  <a:gd name="connsiteY0" fmla="*/ 74116 h 74211"/>
                  <a:gd name="connsiteX1" fmla="*/ 315833 w 365199"/>
                  <a:gd name="connsiteY1" fmla="*/ 44303 h 74211"/>
                  <a:gd name="connsiteX2" fmla="*/ 50276 w 365199"/>
                  <a:gd name="connsiteY2" fmla="*/ 41064 h 74211"/>
                  <a:gd name="connsiteX3" fmla="*/ 174 w 365199"/>
                  <a:gd name="connsiteY3" fmla="*/ 69639 h 74211"/>
                  <a:gd name="connsiteX4" fmla="*/ 11318 w 365199"/>
                  <a:gd name="connsiteY4" fmla="*/ 58495 h 74211"/>
                  <a:gd name="connsiteX5" fmla="*/ 46942 w 365199"/>
                  <a:gd name="connsiteY5" fmla="*/ 34492 h 74211"/>
                  <a:gd name="connsiteX6" fmla="*/ 319357 w 365199"/>
                  <a:gd name="connsiteY6" fmla="*/ 37731 h 74211"/>
                  <a:gd name="connsiteX7" fmla="*/ 354314 w 365199"/>
                  <a:gd name="connsiteY7" fmla="*/ 62591 h 74211"/>
                  <a:gd name="connsiteX8" fmla="*/ 365172 w 365199"/>
                  <a:gd name="connsiteY8" fmla="*/ 74116 h 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9" h="74211">
                    <a:moveTo>
                      <a:pt x="365172" y="74116"/>
                    </a:moveTo>
                    <a:cubicBezTo>
                      <a:pt x="364029" y="75545"/>
                      <a:pt x="347265" y="60686"/>
                      <a:pt x="315833" y="44303"/>
                    </a:cubicBezTo>
                    <a:cubicBezTo>
                      <a:pt x="233040" y="363"/>
                      <a:pt x="134115" y="-843"/>
                      <a:pt x="50276" y="41064"/>
                    </a:cubicBezTo>
                    <a:cubicBezTo>
                      <a:pt x="18462" y="56781"/>
                      <a:pt x="1317" y="71163"/>
                      <a:pt x="174" y="69639"/>
                    </a:cubicBezTo>
                    <a:cubicBezTo>
                      <a:pt x="-969" y="68115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15" y="44977"/>
                      <a:pt x="343412" y="53296"/>
                      <a:pt x="354314" y="62591"/>
                    </a:cubicBezTo>
                    <a:cubicBezTo>
                      <a:pt x="361934" y="69163"/>
                      <a:pt x="365553" y="73640"/>
                      <a:pt x="365172" y="7411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798C272-93EC-436F-A6EB-0D43E8D602D7}"/>
                  </a:ext>
                </a:extLst>
              </p:cNvPr>
              <p:cNvSpPr/>
              <p:nvPr/>
            </p:nvSpPr>
            <p:spPr>
              <a:xfrm>
                <a:off x="6568572" y="2904514"/>
                <a:ext cx="365112" cy="74225"/>
              </a:xfrm>
              <a:custGeom>
                <a:avLst/>
                <a:gdLst>
                  <a:gd name="connsiteX0" fmla="*/ 365056 w 365112"/>
                  <a:gd name="connsiteY0" fmla="*/ 74131 h 74225"/>
                  <a:gd name="connsiteX1" fmla="*/ 315717 w 365112"/>
                  <a:gd name="connsiteY1" fmla="*/ 44317 h 74225"/>
                  <a:gd name="connsiteX2" fmla="*/ 50160 w 365112"/>
                  <a:gd name="connsiteY2" fmla="*/ 41079 h 74225"/>
                  <a:gd name="connsiteX3" fmla="*/ 153 w 365112"/>
                  <a:gd name="connsiteY3" fmla="*/ 69654 h 74225"/>
                  <a:gd name="connsiteX4" fmla="*/ 11298 w 365112"/>
                  <a:gd name="connsiteY4" fmla="*/ 58510 h 74225"/>
                  <a:gd name="connsiteX5" fmla="*/ 46826 w 365112"/>
                  <a:gd name="connsiteY5" fmla="*/ 34507 h 74225"/>
                  <a:gd name="connsiteX6" fmla="*/ 319241 w 365112"/>
                  <a:gd name="connsiteY6" fmla="*/ 37745 h 74225"/>
                  <a:gd name="connsiteX7" fmla="*/ 354198 w 365112"/>
                  <a:gd name="connsiteY7" fmla="*/ 62605 h 74225"/>
                  <a:gd name="connsiteX8" fmla="*/ 365056 w 365112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12" h="74225">
                    <a:moveTo>
                      <a:pt x="365056" y="74131"/>
                    </a:moveTo>
                    <a:cubicBezTo>
                      <a:pt x="363913" y="75559"/>
                      <a:pt x="347149" y="60700"/>
                      <a:pt x="315717" y="44317"/>
                    </a:cubicBezTo>
                    <a:cubicBezTo>
                      <a:pt x="232957" y="251"/>
                      <a:pt x="133969" y="-956"/>
                      <a:pt x="50160" y="41079"/>
                    </a:cubicBezTo>
                    <a:cubicBezTo>
                      <a:pt x="18346" y="56795"/>
                      <a:pt x="1201" y="71178"/>
                      <a:pt x="153" y="69654"/>
                    </a:cubicBezTo>
                    <a:cubicBezTo>
                      <a:pt x="-894" y="68130"/>
                      <a:pt x="3487" y="64987"/>
                      <a:pt x="11298" y="58510"/>
                    </a:cubicBezTo>
                    <a:cubicBezTo>
                      <a:pt x="22344" y="49389"/>
                      <a:pt x="34242" y="41351"/>
                      <a:pt x="46826" y="34507"/>
                    </a:cubicBezTo>
                    <a:cubicBezTo>
                      <a:pt x="131823" y="-12632"/>
                      <a:pt x="235389" y="-11400"/>
                      <a:pt x="319241" y="37745"/>
                    </a:cubicBezTo>
                    <a:cubicBezTo>
                      <a:pt x="331636" y="44935"/>
                      <a:pt x="343338" y="53257"/>
                      <a:pt x="354198" y="62605"/>
                    </a:cubicBezTo>
                    <a:cubicBezTo>
                      <a:pt x="361818" y="69368"/>
                      <a:pt x="365628" y="73654"/>
                      <a:pt x="365056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C2088DD-0214-4F1F-A642-073F2567DD80}"/>
                  </a:ext>
                </a:extLst>
              </p:cNvPr>
              <p:cNvSpPr/>
              <p:nvPr/>
            </p:nvSpPr>
            <p:spPr>
              <a:xfrm>
                <a:off x="6546358" y="2826123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222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222"/>
                    </a:cubicBezTo>
                    <a:cubicBezTo>
                      <a:pt x="232980" y="250"/>
                      <a:pt x="134051" y="-921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72" y="44910"/>
                      <a:pt x="343377" y="53234"/>
                      <a:pt x="354218" y="62605"/>
                    </a:cubicBezTo>
                    <a:cubicBezTo>
                      <a:pt x="361838" y="69368"/>
                      <a:pt x="365553" y="73559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240DD37-0E6A-4B3A-B38F-A95ACA2DC8A8}"/>
                  </a:ext>
                </a:extLst>
              </p:cNvPr>
              <p:cNvSpPr/>
              <p:nvPr/>
            </p:nvSpPr>
            <p:spPr>
              <a:xfrm>
                <a:off x="6524165" y="2747842"/>
                <a:ext cx="365198" cy="74116"/>
              </a:xfrm>
              <a:custGeom>
                <a:avLst/>
                <a:gdLst>
                  <a:gd name="connsiteX0" fmla="*/ 365172 w 365198"/>
                  <a:gd name="connsiteY0" fmla="*/ 74021 h 74116"/>
                  <a:gd name="connsiteX1" fmla="*/ 315737 w 365198"/>
                  <a:gd name="connsiteY1" fmla="*/ 44112 h 74116"/>
                  <a:gd name="connsiteX2" fmla="*/ 50276 w 365198"/>
                  <a:gd name="connsiteY2" fmla="*/ 40969 h 74116"/>
                  <a:gd name="connsiteX3" fmla="*/ 174 w 365198"/>
                  <a:gd name="connsiteY3" fmla="*/ 69544 h 74116"/>
                  <a:gd name="connsiteX4" fmla="*/ 11318 w 365198"/>
                  <a:gd name="connsiteY4" fmla="*/ 58495 h 74116"/>
                  <a:gd name="connsiteX5" fmla="*/ 46942 w 365198"/>
                  <a:gd name="connsiteY5" fmla="*/ 34492 h 74116"/>
                  <a:gd name="connsiteX6" fmla="*/ 319357 w 365198"/>
                  <a:gd name="connsiteY6" fmla="*/ 37731 h 74116"/>
                  <a:gd name="connsiteX7" fmla="*/ 354314 w 365198"/>
                  <a:gd name="connsiteY7" fmla="*/ 62591 h 74116"/>
                  <a:gd name="connsiteX8" fmla="*/ 365172 w 365198"/>
                  <a:gd name="connsiteY8" fmla="*/ 74021 h 7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116">
                    <a:moveTo>
                      <a:pt x="365172" y="74021"/>
                    </a:moveTo>
                    <a:cubicBezTo>
                      <a:pt x="364029" y="75450"/>
                      <a:pt x="347265" y="60591"/>
                      <a:pt x="315737" y="44112"/>
                    </a:cubicBezTo>
                    <a:cubicBezTo>
                      <a:pt x="232980" y="141"/>
                      <a:pt x="134051" y="-1031"/>
                      <a:pt x="50276" y="40969"/>
                    </a:cubicBezTo>
                    <a:cubicBezTo>
                      <a:pt x="18462" y="56590"/>
                      <a:pt x="1317" y="71068"/>
                      <a:pt x="174" y="69544"/>
                    </a:cubicBezTo>
                    <a:cubicBezTo>
                      <a:pt x="-969" y="68020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36" y="44944"/>
                      <a:pt x="343437" y="53265"/>
                      <a:pt x="354314" y="62591"/>
                    </a:cubicBezTo>
                    <a:cubicBezTo>
                      <a:pt x="361838" y="69258"/>
                      <a:pt x="365553" y="73545"/>
                      <a:pt x="365172" y="7402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26CA1D7-B0D9-4177-B811-F0EB6FB27C28}"/>
                </a:ext>
              </a:extLst>
            </p:cNvPr>
            <p:cNvSpPr/>
            <p:nvPr/>
          </p:nvSpPr>
          <p:spPr>
            <a:xfrm>
              <a:off x="233430" y="5574670"/>
              <a:ext cx="705612" cy="772818"/>
            </a:xfrm>
            <a:custGeom>
              <a:avLst/>
              <a:gdLst>
                <a:gd name="connsiteX0" fmla="*/ 0 w 705612"/>
                <a:gd name="connsiteY0" fmla="*/ 138834 h 772818"/>
                <a:gd name="connsiteX1" fmla="*/ 547497 w 705612"/>
                <a:gd name="connsiteY1" fmla="*/ 115689 h 772818"/>
                <a:gd name="connsiteX2" fmla="*/ 705612 w 705612"/>
                <a:gd name="connsiteY2" fmla="*/ 729289 h 772818"/>
                <a:gd name="connsiteX3" fmla="*/ 158210 w 705612"/>
                <a:gd name="connsiteY3" fmla="*/ 772818 h 77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612" h="772818">
                  <a:moveTo>
                    <a:pt x="0" y="138834"/>
                  </a:moveTo>
                  <a:cubicBezTo>
                    <a:pt x="0" y="138834"/>
                    <a:pt x="250222" y="-157488"/>
                    <a:pt x="547497" y="115689"/>
                  </a:cubicBezTo>
                  <a:lnTo>
                    <a:pt x="705612" y="729289"/>
                  </a:lnTo>
                  <a:cubicBezTo>
                    <a:pt x="705612" y="729289"/>
                    <a:pt x="370332" y="510214"/>
                    <a:pt x="158210" y="772818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A79FBC3-784F-4C5D-B4ED-B5592A79AB12}"/>
              </a:ext>
            </a:extLst>
          </p:cNvPr>
          <p:cNvGrpSpPr/>
          <p:nvPr/>
        </p:nvGrpSpPr>
        <p:grpSpPr>
          <a:xfrm>
            <a:off x="937496" y="6317168"/>
            <a:ext cx="963476" cy="540832"/>
            <a:chOff x="7947896" y="5621639"/>
            <a:chExt cx="963476" cy="540832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A7A308E-DB53-4EF6-921C-30A0FFCC2A26}"/>
                </a:ext>
              </a:extLst>
            </p:cNvPr>
            <p:cNvSpPr/>
            <p:nvPr/>
          </p:nvSpPr>
          <p:spPr>
            <a:xfrm>
              <a:off x="8081724" y="5624214"/>
              <a:ext cx="824796" cy="159353"/>
            </a:xfrm>
            <a:custGeom>
              <a:avLst/>
              <a:gdLst>
                <a:gd name="connsiteX0" fmla="*/ 39195 w 824796"/>
                <a:gd name="connsiteY0" fmla="*/ 4667 h 159353"/>
                <a:gd name="connsiteX1" fmla="*/ 35576 w 824796"/>
                <a:gd name="connsiteY1" fmla="*/ 157067 h 159353"/>
                <a:gd name="connsiteX2" fmla="*/ 41005 w 824796"/>
                <a:gd name="connsiteY2" fmla="*/ 159353 h 159353"/>
                <a:gd name="connsiteX3" fmla="*/ 792718 w 824796"/>
                <a:gd name="connsiteY3" fmla="*/ 154972 h 159353"/>
                <a:gd name="connsiteX4" fmla="*/ 803672 w 824796"/>
                <a:gd name="connsiteY4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796" h="159353">
                  <a:moveTo>
                    <a:pt x="39195" y="4667"/>
                  </a:moveTo>
                  <a:cubicBezTo>
                    <a:pt x="39195" y="4667"/>
                    <a:pt x="-46530" y="70199"/>
                    <a:pt x="35576" y="157067"/>
                  </a:cubicBezTo>
                  <a:cubicBezTo>
                    <a:pt x="36994" y="158545"/>
                    <a:pt x="38958" y="159372"/>
                    <a:pt x="41005" y="159353"/>
                  </a:cubicBezTo>
                  <a:lnTo>
                    <a:pt x="792718" y="154972"/>
                  </a:lnTo>
                  <a:cubicBezTo>
                    <a:pt x="792718" y="154972"/>
                    <a:pt x="856917" y="82963"/>
                    <a:pt x="803672" y="0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05E7034-49E3-4A41-B740-847B281080BC}"/>
                </a:ext>
              </a:extLst>
            </p:cNvPr>
            <p:cNvSpPr/>
            <p:nvPr/>
          </p:nvSpPr>
          <p:spPr>
            <a:xfrm>
              <a:off x="8290179" y="5695746"/>
              <a:ext cx="418147" cy="3048"/>
            </a:xfrm>
            <a:custGeom>
              <a:avLst/>
              <a:gdLst>
                <a:gd name="connsiteX0" fmla="*/ 418148 w 418147"/>
                <a:gd name="connsiteY0" fmla="*/ 1524 h 3048"/>
                <a:gd name="connsiteX1" fmla="*/ 209074 w 418147"/>
                <a:gd name="connsiteY1" fmla="*/ 3048 h 3048"/>
                <a:gd name="connsiteX2" fmla="*/ 0 w 418147"/>
                <a:gd name="connsiteY2" fmla="*/ 1524 h 3048"/>
                <a:gd name="connsiteX3" fmla="*/ 209074 w 418147"/>
                <a:gd name="connsiteY3" fmla="*/ 0 h 3048"/>
                <a:gd name="connsiteX4" fmla="*/ 418148 w 418147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" h="3048">
                  <a:moveTo>
                    <a:pt x="418148" y="1524"/>
                  </a:moveTo>
                  <a:cubicBezTo>
                    <a:pt x="418148" y="2381"/>
                    <a:pt x="324517" y="3048"/>
                    <a:pt x="209074" y="3048"/>
                  </a:cubicBezTo>
                  <a:cubicBezTo>
                    <a:pt x="93631" y="3048"/>
                    <a:pt x="0" y="2381"/>
                    <a:pt x="0" y="1524"/>
                  </a:cubicBezTo>
                  <a:cubicBezTo>
                    <a:pt x="0" y="667"/>
                    <a:pt x="93631" y="0"/>
                    <a:pt x="209074" y="0"/>
                  </a:cubicBezTo>
                  <a:cubicBezTo>
                    <a:pt x="324517" y="0"/>
                    <a:pt x="418148" y="667"/>
                    <a:pt x="418148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201D149-BB4D-4AC4-BD9B-44FEB3FAC5E6}"/>
                </a:ext>
              </a:extLst>
            </p:cNvPr>
            <p:cNvSpPr/>
            <p:nvPr/>
          </p:nvSpPr>
          <p:spPr>
            <a:xfrm>
              <a:off x="8395049" y="5722988"/>
              <a:ext cx="196500" cy="2952"/>
            </a:xfrm>
            <a:custGeom>
              <a:avLst/>
              <a:gdLst>
                <a:gd name="connsiteX0" fmla="*/ 196501 w 196500"/>
                <a:gd name="connsiteY0" fmla="*/ 1524 h 2952"/>
                <a:gd name="connsiteX1" fmla="*/ 98298 w 196500"/>
                <a:gd name="connsiteY1" fmla="*/ 2953 h 2952"/>
                <a:gd name="connsiteX2" fmla="*/ 0 w 196500"/>
                <a:gd name="connsiteY2" fmla="*/ 1524 h 2952"/>
                <a:gd name="connsiteX3" fmla="*/ 98298 w 196500"/>
                <a:gd name="connsiteY3" fmla="*/ 0 h 2952"/>
                <a:gd name="connsiteX4" fmla="*/ 196501 w 196500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00" h="2952">
                  <a:moveTo>
                    <a:pt x="196501" y="1524"/>
                  </a:moveTo>
                  <a:cubicBezTo>
                    <a:pt x="196501" y="2286"/>
                    <a:pt x="152495" y="2953"/>
                    <a:pt x="98298" y="2953"/>
                  </a:cubicBezTo>
                  <a:cubicBezTo>
                    <a:pt x="44101" y="2953"/>
                    <a:pt x="0" y="2286"/>
                    <a:pt x="0" y="1524"/>
                  </a:cubicBezTo>
                  <a:cubicBezTo>
                    <a:pt x="0" y="762"/>
                    <a:pt x="44006" y="0"/>
                    <a:pt x="98298" y="0"/>
                  </a:cubicBezTo>
                  <a:cubicBezTo>
                    <a:pt x="152591" y="0"/>
                    <a:pt x="196501" y="667"/>
                    <a:pt x="19650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7DE267F-A3F6-4E0D-9AFB-22AC97AD520C}"/>
                </a:ext>
              </a:extLst>
            </p:cNvPr>
            <p:cNvSpPr/>
            <p:nvPr/>
          </p:nvSpPr>
          <p:spPr>
            <a:xfrm>
              <a:off x="8783606" y="5621639"/>
              <a:ext cx="12931" cy="154593"/>
            </a:xfrm>
            <a:custGeom>
              <a:avLst/>
              <a:gdLst>
                <a:gd name="connsiteX0" fmla="*/ 1587 w 12931"/>
                <a:gd name="connsiteY0" fmla="*/ 154594 h 154593"/>
                <a:gd name="connsiteX1" fmla="*/ 5588 w 12931"/>
                <a:gd name="connsiteY1" fmla="*/ 132020 h 154593"/>
                <a:gd name="connsiteX2" fmla="*/ 9874 w 12931"/>
                <a:gd name="connsiteY2" fmla="*/ 77156 h 154593"/>
                <a:gd name="connsiteX3" fmla="*/ 4540 w 12931"/>
                <a:gd name="connsiteY3" fmla="*/ 22482 h 154593"/>
                <a:gd name="connsiteX4" fmla="*/ 63 w 12931"/>
                <a:gd name="connsiteY4" fmla="*/ 3 h 154593"/>
                <a:gd name="connsiteX5" fmla="*/ 2254 w 12931"/>
                <a:gd name="connsiteY5" fmla="*/ 5718 h 154593"/>
                <a:gd name="connsiteX6" fmla="*/ 6635 w 12931"/>
                <a:gd name="connsiteY6" fmla="*/ 22006 h 154593"/>
                <a:gd name="connsiteX7" fmla="*/ 12922 w 12931"/>
                <a:gd name="connsiteY7" fmla="*/ 77156 h 154593"/>
                <a:gd name="connsiteX8" fmla="*/ 7683 w 12931"/>
                <a:gd name="connsiteY8" fmla="*/ 132401 h 154593"/>
                <a:gd name="connsiteX9" fmla="*/ 3683 w 12931"/>
                <a:gd name="connsiteY9" fmla="*/ 148784 h 154593"/>
                <a:gd name="connsiteX10" fmla="*/ 1587 w 12931"/>
                <a:gd name="connsiteY10" fmla="*/ 154594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" h="154593">
                  <a:moveTo>
                    <a:pt x="1587" y="154594"/>
                  </a:moveTo>
                  <a:cubicBezTo>
                    <a:pt x="1111" y="154594"/>
                    <a:pt x="3206" y="145926"/>
                    <a:pt x="5588" y="132020"/>
                  </a:cubicBezTo>
                  <a:cubicBezTo>
                    <a:pt x="8556" y="113885"/>
                    <a:pt x="9990" y="95532"/>
                    <a:pt x="9874" y="77156"/>
                  </a:cubicBezTo>
                  <a:cubicBezTo>
                    <a:pt x="9662" y="58812"/>
                    <a:pt x="7878" y="40521"/>
                    <a:pt x="4540" y="22482"/>
                  </a:cubicBezTo>
                  <a:cubicBezTo>
                    <a:pt x="1873" y="8576"/>
                    <a:pt x="-413" y="98"/>
                    <a:pt x="63" y="3"/>
                  </a:cubicBezTo>
                  <a:cubicBezTo>
                    <a:pt x="539" y="-92"/>
                    <a:pt x="1111" y="2004"/>
                    <a:pt x="2254" y="5718"/>
                  </a:cubicBezTo>
                  <a:cubicBezTo>
                    <a:pt x="3397" y="9433"/>
                    <a:pt x="5016" y="15243"/>
                    <a:pt x="6635" y="22006"/>
                  </a:cubicBezTo>
                  <a:cubicBezTo>
                    <a:pt x="10647" y="40120"/>
                    <a:pt x="12754" y="58604"/>
                    <a:pt x="12922" y="77156"/>
                  </a:cubicBezTo>
                  <a:cubicBezTo>
                    <a:pt x="13077" y="95702"/>
                    <a:pt x="11321" y="114214"/>
                    <a:pt x="7683" y="132401"/>
                  </a:cubicBezTo>
                  <a:cubicBezTo>
                    <a:pt x="6254" y="139354"/>
                    <a:pt x="4826" y="144974"/>
                    <a:pt x="3683" y="148784"/>
                  </a:cubicBezTo>
                  <a:cubicBezTo>
                    <a:pt x="3251" y="150807"/>
                    <a:pt x="2546" y="152762"/>
                    <a:pt x="1587" y="15459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3184C36-5283-4ACE-A53E-3252DD9E52C8}"/>
                </a:ext>
              </a:extLst>
            </p:cNvPr>
            <p:cNvSpPr/>
            <p:nvPr/>
          </p:nvSpPr>
          <p:spPr>
            <a:xfrm>
              <a:off x="8841245" y="5623071"/>
              <a:ext cx="21005" cy="156876"/>
            </a:xfrm>
            <a:custGeom>
              <a:avLst/>
              <a:gdLst>
                <a:gd name="connsiteX0" fmla="*/ 50 w 21005"/>
                <a:gd name="connsiteY0" fmla="*/ 0 h 156876"/>
                <a:gd name="connsiteX1" fmla="*/ 3384 w 21005"/>
                <a:gd name="connsiteY1" fmla="*/ 5429 h 156876"/>
                <a:gd name="connsiteX2" fmla="*/ 6718 w 21005"/>
                <a:gd name="connsiteY2" fmla="*/ 12192 h 156876"/>
                <a:gd name="connsiteX3" fmla="*/ 10528 w 21005"/>
                <a:gd name="connsiteY3" fmla="*/ 21717 h 156876"/>
                <a:gd name="connsiteX4" fmla="*/ 17672 w 21005"/>
                <a:gd name="connsiteY4" fmla="*/ 46672 h 156876"/>
                <a:gd name="connsiteX5" fmla="*/ 21006 w 21005"/>
                <a:gd name="connsiteY5" fmla="*/ 78296 h 156876"/>
                <a:gd name="connsiteX6" fmla="*/ 18243 w 21005"/>
                <a:gd name="connsiteY6" fmla="*/ 110014 h 156876"/>
                <a:gd name="connsiteX7" fmla="*/ 11481 w 21005"/>
                <a:gd name="connsiteY7" fmla="*/ 135064 h 156876"/>
                <a:gd name="connsiteX8" fmla="*/ 7766 w 21005"/>
                <a:gd name="connsiteY8" fmla="*/ 144589 h 156876"/>
                <a:gd name="connsiteX9" fmla="*/ 4527 w 21005"/>
                <a:gd name="connsiteY9" fmla="*/ 151352 h 156876"/>
                <a:gd name="connsiteX10" fmla="*/ 1289 w 21005"/>
                <a:gd name="connsiteY10" fmla="*/ 156876 h 156876"/>
                <a:gd name="connsiteX11" fmla="*/ 9385 w 21005"/>
                <a:gd name="connsiteY11" fmla="*/ 134683 h 156876"/>
                <a:gd name="connsiteX12" fmla="*/ 15481 w 21005"/>
                <a:gd name="connsiteY12" fmla="*/ 109823 h 156876"/>
                <a:gd name="connsiteX13" fmla="*/ 17958 w 21005"/>
                <a:gd name="connsiteY13" fmla="*/ 78581 h 156876"/>
                <a:gd name="connsiteX14" fmla="*/ 15005 w 21005"/>
                <a:gd name="connsiteY14" fmla="*/ 47530 h 156876"/>
                <a:gd name="connsiteX15" fmla="*/ 8528 w 21005"/>
                <a:gd name="connsiteY15" fmla="*/ 22765 h 156876"/>
                <a:gd name="connsiteX16" fmla="*/ 50 w 21005"/>
                <a:gd name="connsiteY16" fmla="*/ 0 h 1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5" h="156876">
                  <a:moveTo>
                    <a:pt x="50" y="0"/>
                  </a:moveTo>
                  <a:cubicBezTo>
                    <a:pt x="1381" y="1666"/>
                    <a:pt x="2501" y="3489"/>
                    <a:pt x="3384" y="5429"/>
                  </a:cubicBezTo>
                  <a:cubicBezTo>
                    <a:pt x="4646" y="7606"/>
                    <a:pt x="5760" y="9866"/>
                    <a:pt x="6718" y="12192"/>
                  </a:cubicBezTo>
                  <a:cubicBezTo>
                    <a:pt x="8152" y="15299"/>
                    <a:pt x="9424" y="18478"/>
                    <a:pt x="10528" y="21717"/>
                  </a:cubicBezTo>
                  <a:cubicBezTo>
                    <a:pt x="13582" y="29828"/>
                    <a:pt x="15972" y="38174"/>
                    <a:pt x="17672" y="46672"/>
                  </a:cubicBezTo>
                  <a:cubicBezTo>
                    <a:pt x="19719" y="57094"/>
                    <a:pt x="20835" y="67676"/>
                    <a:pt x="21006" y="78296"/>
                  </a:cubicBezTo>
                  <a:cubicBezTo>
                    <a:pt x="20965" y="88927"/>
                    <a:pt x="20041" y="99536"/>
                    <a:pt x="18243" y="110014"/>
                  </a:cubicBezTo>
                  <a:cubicBezTo>
                    <a:pt x="16642" y="118526"/>
                    <a:pt x="14381" y="126902"/>
                    <a:pt x="11481" y="135064"/>
                  </a:cubicBezTo>
                  <a:cubicBezTo>
                    <a:pt x="10337" y="138589"/>
                    <a:pt x="8909" y="141637"/>
                    <a:pt x="7766" y="144589"/>
                  </a:cubicBezTo>
                  <a:cubicBezTo>
                    <a:pt x="6855" y="146921"/>
                    <a:pt x="5773" y="149182"/>
                    <a:pt x="4527" y="151352"/>
                  </a:cubicBezTo>
                  <a:cubicBezTo>
                    <a:pt x="3674" y="153317"/>
                    <a:pt x="2587" y="155173"/>
                    <a:pt x="1289" y="156876"/>
                  </a:cubicBezTo>
                  <a:cubicBezTo>
                    <a:pt x="717" y="156877"/>
                    <a:pt x="4908" y="148495"/>
                    <a:pt x="9385" y="134683"/>
                  </a:cubicBezTo>
                  <a:cubicBezTo>
                    <a:pt x="11972" y="126543"/>
                    <a:pt x="14009" y="118237"/>
                    <a:pt x="15481" y="109823"/>
                  </a:cubicBezTo>
                  <a:cubicBezTo>
                    <a:pt x="17128" y="99491"/>
                    <a:pt x="17956" y="89044"/>
                    <a:pt x="17958" y="78581"/>
                  </a:cubicBezTo>
                  <a:cubicBezTo>
                    <a:pt x="17760" y="68171"/>
                    <a:pt x="16773" y="57791"/>
                    <a:pt x="15005" y="47530"/>
                  </a:cubicBezTo>
                  <a:cubicBezTo>
                    <a:pt x="13401" y="39139"/>
                    <a:pt x="11237" y="30866"/>
                    <a:pt x="8528" y="22765"/>
                  </a:cubicBezTo>
                  <a:cubicBezTo>
                    <a:pt x="3860" y="8287"/>
                    <a:pt x="-521" y="190"/>
                    <a:pt x="50" y="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C5DA6BB-E335-42F5-83AA-14806702B1B0}"/>
                </a:ext>
              </a:extLst>
            </p:cNvPr>
            <p:cNvSpPr/>
            <p:nvPr/>
          </p:nvSpPr>
          <p:spPr>
            <a:xfrm>
              <a:off x="8217879" y="5630214"/>
              <a:ext cx="23278" cy="147351"/>
            </a:xfrm>
            <a:custGeom>
              <a:avLst/>
              <a:gdLst>
                <a:gd name="connsiteX0" fmla="*/ 21245 w 23278"/>
                <a:gd name="connsiteY0" fmla="*/ 147352 h 147351"/>
                <a:gd name="connsiteX1" fmla="*/ 17721 w 23278"/>
                <a:gd name="connsiteY1" fmla="*/ 142304 h 147351"/>
                <a:gd name="connsiteX2" fmla="*/ 14197 w 23278"/>
                <a:gd name="connsiteY2" fmla="*/ 136017 h 147351"/>
                <a:gd name="connsiteX3" fmla="*/ 10196 w 23278"/>
                <a:gd name="connsiteY3" fmla="*/ 127349 h 147351"/>
                <a:gd name="connsiteX4" fmla="*/ 2862 w 23278"/>
                <a:gd name="connsiteY4" fmla="*/ 103632 h 147351"/>
                <a:gd name="connsiteX5" fmla="*/ 4 w 23278"/>
                <a:gd name="connsiteY5" fmla="*/ 73343 h 147351"/>
                <a:gd name="connsiteX6" fmla="*/ 3719 w 23278"/>
                <a:gd name="connsiteY6" fmla="*/ 43148 h 147351"/>
                <a:gd name="connsiteX7" fmla="*/ 11720 w 23278"/>
                <a:gd name="connsiteY7" fmla="*/ 19621 h 147351"/>
                <a:gd name="connsiteX8" fmla="*/ 15911 w 23278"/>
                <a:gd name="connsiteY8" fmla="*/ 11144 h 147351"/>
                <a:gd name="connsiteX9" fmla="*/ 19626 w 23278"/>
                <a:gd name="connsiteY9" fmla="*/ 4953 h 147351"/>
                <a:gd name="connsiteX10" fmla="*/ 23245 w 23278"/>
                <a:gd name="connsiteY10" fmla="*/ 0 h 147351"/>
                <a:gd name="connsiteX11" fmla="*/ 13720 w 23278"/>
                <a:gd name="connsiteY11" fmla="*/ 20479 h 147351"/>
                <a:gd name="connsiteX12" fmla="*/ 6577 w 23278"/>
                <a:gd name="connsiteY12" fmla="*/ 43815 h 147351"/>
                <a:gd name="connsiteX13" fmla="*/ 3148 w 23278"/>
                <a:gd name="connsiteY13" fmla="*/ 73438 h 147351"/>
                <a:gd name="connsiteX14" fmla="*/ 5719 w 23278"/>
                <a:gd name="connsiteY14" fmla="*/ 103156 h 147351"/>
                <a:gd name="connsiteX15" fmla="*/ 12292 w 23278"/>
                <a:gd name="connsiteY15" fmla="*/ 126587 h 147351"/>
                <a:gd name="connsiteX16" fmla="*/ 21245 w 23278"/>
                <a:gd name="connsiteY16" fmla="*/ 14735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78" h="147351">
                  <a:moveTo>
                    <a:pt x="21245" y="147352"/>
                  </a:moveTo>
                  <a:cubicBezTo>
                    <a:pt x="19863" y="145824"/>
                    <a:pt x="18678" y="144128"/>
                    <a:pt x="17721" y="142304"/>
                  </a:cubicBezTo>
                  <a:cubicBezTo>
                    <a:pt x="16436" y="140272"/>
                    <a:pt x="15259" y="138174"/>
                    <a:pt x="14197" y="136017"/>
                  </a:cubicBezTo>
                  <a:cubicBezTo>
                    <a:pt x="13054" y="133540"/>
                    <a:pt x="11434" y="130683"/>
                    <a:pt x="10196" y="127349"/>
                  </a:cubicBezTo>
                  <a:cubicBezTo>
                    <a:pt x="7029" y="119685"/>
                    <a:pt x="4574" y="111746"/>
                    <a:pt x="2862" y="103632"/>
                  </a:cubicBezTo>
                  <a:cubicBezTo>
                    <a:pt x="886" y="93658"/>
                    <a:pt x="-72" y="83510"/>
                    <a:pt x="4" y="73343"/>
                  </a:cubicBezTo>
                  <a:cubicBezTo>
                    <a:pt x="201" y="63177"/>
                    <a:pt x="1446" y="53059"/>
                    <a:pt x="3719" y="43148"/>
                  </a:cubicBezTo>
                  <a:cubicBezTo>
                    <a:pt x="5600" y="35060"/>
                    <a:pt x="8280" y="27179"/>
                    <a:pt x="11720" y="19621"/>
                  </a:cubicBezTo>
                  <a:cubicBezTo>
                    <a:pt x="12925" y="16705"/>
                    <a:pt x="14325" y="13873"/>
                    <a:pt x="15911" y="11144"/>
                  </a:cubicBezTo>
                  <a:cubicBezTo>
                    <a:pt x="16991" y="8989"/>
                    <a:pt x="18233" y="6920"/>
                    <a:pt x="19626" y="4953"/>
                  </a:cubicBezTo>
                  <a:cubicBezTo>
                    <a:pt x="20645" y="3173"/>
                    <a:pt x="21859" y="1512"/>
                    <a:pt x="23245" y="0"/>
                  </a:cubicBezTo>
                  <a:cubicBezTo>
                    <a:pt x="23721" y="0"/>
                    <a:pt x="18959" y="7620"/>
                    <a:pt x="13720" y="20479"/>
                  </a:cubicBezTo>
                  <a:cubicBezTo>
                    <a:pt x="10689" y="28043"/>
                    <a:pt x="8299" y="35850"/>
                    <a:pt x="6577" y="43815"/>
                  </a:cubicBezTo>
                  <a:cubicBezTo>
                    <a:pt x="4491" y="53557"/>
                    <a:pt x="3343" y="63477"/>
                    <a:pt x="3148" y="73438"/>
                  </a:cubicBezTo>
                  <a:cubicBezTo>
                    <a:pt x="3085" y="83402"/>
                    <a:pt x="3946" y="93350"/>
                    <a:pt x="5719" y="103156"/>
                  </a:cubicBezTo>
                  <a:cubicBezTo>
                    <a:pt x="7272" y="111131"/>
                    <a:pt x="9470" y="118967"/>
                    <a:pt x="12292" y="126587"/>
                  </a:cubicBezTo>
                  <a:cubicBezTo>
                    <a:pt x="17530" y="139636"/>
                    <a:pt x="22198" y="146971"/>
                    <a:pt x="21245" y="14735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DBC4C71-D021-4ECD-A6C3-22AD6CB6679F}"/>
                </a:ext>
              </a:extLst>
            </p:cNvPr>
            <p:cNvSpPr/>
            <p:nvPr/>
          </p:nvSpPr>
          <p:spPr>
            <a:xfrm>
              <a:off x="8133184" y="5629548"/>
              <a:ext cx="25209" cy="166306"/>
            </a:xfrm>
            <a:custGeom>
              <a:avLst/>
              <a:gdLst>
                <a:gd name="connsiteX0" fmla="*/ 25168 w 25209"/>
                <a:gd name="connsiteY0" fmla="*/ 166306 h 166306"/>
                <a:gd name="connsiteX1" fmla="*/ 21263 w 25209"/>
                <a:gd name="connsiteY1" fmla="*/ 160591 h 166306"/>
                <a:gd name="connsiteX2" fmla="*/ 17358 w 25209"/>
                <a:gd name="connsiteY2" fmla="*/ 153543 h 166306"/>
                <a:gd name="connsiteX3" fmla="*/ 12786 w 25209"/>
                <a:gd name="connsiteY3" fmla="*/ 144018 h 166306"/>
                <a:gd name="connsiteX4" fmla="*/ 4213 w 25209"/>
                <a:gd name="connsiteY4" fmla="*/ 117538 h 166306"/>
                <a:gd name="connsiteX5" fmla="*/ 22 w 25209"/>
                <a:gd name="connsiteY5" fmla="*/ 83629 h 166306"/>
                <a:gd name="connsiteX6" fmla="*/ 2689 w 25209"/>
                <a:gd name="connsiteY6" fmla="*/ 49530 h 166306"/>
                <a:gd name="connsiteX7" fmla="*/ 10119 w 25209"/>
                <a:gd name="connsiteY7" fmla="*/ 22670 h 166306"/>
                <a:gd name="connsiteX8" fmla="*/ 14215 w 25209"/>
                <a:gd name="connsiteY8" fmla="*/ 13145 h 166306"/>
                <a:gd name="connsiteX9" fmla="*/ 17834 w 25209"/>
                <a:gd name="connsiteY9" fmla="*/ 5905 h 166306"/>
                <a:gd name="connsiteX10" fmla="*/ 21454 w 25209"/>
                <a:gd name="connsiteY10" fmla="*/ 0 h 166306"/>
                <a:gd name="connsiteX11" fmla="*/ 11929 w 25209"/>
                <a:gd name="connsiteY11" fmla="*/ 23717 h 166306"/>
                <a:gd name="connsiteX12" fmla="*/ 5261 w 25209"/>
                <a:gd name="connsiteY12" fmla="*/ 50387 h 166306"/>
                <a:gd name="connsiteX13" fmla="*/ 2880 w 25209"/>
                <a:gd name="connsiteY13" fmla="*/ 83915 h 166306"/>
                <a:gd name="connsiteX14" fmla="*/ 14596 w 25209"/>
                <a:gd name="connsiteY14" fmla="*/ 143637 h 166306"/>
                <a:gd name="connsiteX15" fmla="*/ 25168 w 25209"/>
                <a:gd name="connsiteY15" fmla="*/ 166306 h 1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09" h="166306">
                  <a:moveTo>
                    <a:pt x="25168" y="166306"/>
                  </a:moveTo>
                  <a:cubicBezTo>
                    <a:pt x="23658" y="164552"/>
                    <a:pt x="22348" y="162636"/>
                    <a:pt x="21263" y="160591"/>
                  </a:cubicBezTo>
                  <a:cubicBezTo>
                    <a:pt x="19812" y="158328"/>
                    <a:pt x="18508" y="155973"/>
                    <a:pt x="17358" y="153543"/>
                  </a:cubicBezTo>
                  <a:cubicBezTo>
                    <a:pt x="16024" y="150686"/>
                    <a:pt x="14215" y="147542"/>
                    <a:pt x="12786" y="144018"/>
                  </a:cubicBezTo>
                  <a:cubicBezTo>
                    <a:pt x="9195" y="135446"/>
                    <a:pt x="6328" y="126588"/>
                    <a:pt x="4213" y="117538"/>
                  </a:cubicBezTo>
                  <a:cubicBezTo>
                    <a:pt x="1723" y="106398"/>
                    <a:pt x="319" y="95041"/>
                    <a:pt x="22" y="83629"/>
                  </a:cubicBezTo>
                  <a:cubicBezTo>
                    <a:pt x="-156" y="72205"/>
                    <a:pt x="737" y="60788"/>
                    <a:pt x="2689" y="49530"/>
                  </a:cubicBezTo>
                  <a:cubicBezTo>
                    <a:pt x="4367" y="40375"/>
                    <a:pt x="6853" y="31386"/>
                    <a:pt x="10119" y="22670"/>
                  </a:cubicBezTo>
                  <a:cubicBezTo>
                    <a:pt x="11326" y="19429"/>
                    <a:pt x="12693" y="16250"/>
                    <a:pt x="14215" y="13145"/>
                  </a:cubicBezTo>
                  <a:cubicBezTo>
                    <a:pt x="15285" y="10666"/>
                    <a:pt x="16494" y="8249"/>
                    <a:pt x="17834" y="5905"/>
                  </a:cubicBezTo>
                  <a:cubicBezTo>
                    <a:pt x="18823" y="3812"/>
                    <a:pt x="20037" y="1832"/>
                    <a:pt x="21454" y="0"/>
                  </a:cubicBezTo>
                  <a:cubicBezTo>
                    <a:pt x="22025" y="0"/>
                    <a:pt x="17167" y="8858"/>
                    <a:pt x="11929" y="23717"/>
                  </a:cubicBezTo>
                  <a:cubicBezTo>
                    <a:pt x="9023" y="32422"/>
                    <a:pt x="6794" y="41339"/>
                    <a:pt x="5261" y="50387"/>
                  </a:cubicBezTo>
                  <a:cubicBezTo>
                    <a:pt x="3507" y="61474"/>
                    <a:pt x="2710" y="72691"/>
                    <a:pt x="2880" y="83915"/>
                  </a:cubicBezTo>
                  <a:cubicBezTo>
                    <a:pt x="3339" y="104346"/>
                    <a:pt x="7302" y="124546"/>
                    <a:pt x="14596" y="143637"/>
                  </a:cubicBezTo>
                  <a:cubicBezTo>
                    <a:pt x="20215" y="157639"/>
                    <a:pt x="25740" y="165735"/>
                    <a:pt x="25168" y="16630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7D63B21-0340-488A-A43F-F936679693DA}"/>
                </a:ext>
              </a:extLst>
            </p:cNvPr>
            <p:cNvSpPr/>
            <p:nvPr/>
          </p:nvSpPr>
          <p:spPr>
            <a:xfrm>
              <a:off x="8568499" y="6007881"/>
              <a:ext cx="278415" cy="143827"/>
            </a:xfrm>
            <a:custGeom>
              <a:avLst/>
              <a:gdLst>
                <a:gd name="connsiteX0" fmla="*/ 278416 w 278415"/>
                <a:gd name="connsiteY0" fmla="*/ 0 h 143827"/>
                <a:gd name="connsiteX1" fmla="*/ 278416 w 278415"/>
                <a:gd name="connsiteY1" fmla="*/ 143828 h 143827"/>
                <a:gd name="connsiteX2" fmla="*/ 0 w 278415"/>
                <a:gd name="connsiteY2" fmla="*/ 143828 h 143827"/>
                <a:gd name="connsiteX3" fmla="*/ 0 w 278415"/>
                <a:gd name="connsiteY3" fmla="*/ 0 h 14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415" h="143827">
                  <a:moveTo>
                    <a:pt x="278416" y="0"/>
                  </a:moveTo>
                  <a:lnTo>
                    <a:pt x="278416" y="143828"/>
                  </a:lnTo>
                  <a:lnTo>
                    <a:pt x="0" y="143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B4C533A-2BFA-4AB0-9C47-0863BB501EB1}"/>
                </a:ext>
              </a:extLst>
            </p:cNvPr>
            <p:cNvSpPr/>
            <p:nvPr/>
          </p:nvSpPr>
          <p:spPr>
            <a:xfrm>
              <a:off x="7947896" y="5992450"/>
              <a:ext cx="911972" cy="169547"/>
            </a:xfrm>
            <a:custGeom>
              <a:avLst/>
              <a:gdLst>
                <a:gd name="connsiteX0" fmla="*/ 49 w 911972"/>
                <a:gd name="connsiteY0" fmla="*/ 88582 h 169547"/>
                <a:gd name="connsiteX1" fmla="*/ 49 w 911972"/>
                <a:gd name="connsiteY1" fmla="*/ 92392 h 169547"/>
                <a:gd name="connsiteX2" fmla="*/ 82822 w 911972"/>
                <a:gd name="connsiteY2" fmla="*/ 169545 h 169547"/>
                <a:gd name="connsiteX3" fmla="*/ 911497 w 911972"/>
                <a:gd name="connsiteY3" fmla="*/ 169545 h 169547"/>
                <a:gd name="connsiteX4" fmla="*/ 911497 w 911972"/>
                <a:gd name="connsiteY4" fmla="*/ 159163 h 169547"/>
                <a:gd name="connsiteX5" fmla="*/ 715186 w 911972"/>
                <a:gd name="connsiteY5" fmla="*/ 159163 h 169547"/>
                <a:gd name="connsiteX6" fmla="*/ 643273 w 911972"/>
                <a:gd name="connsiteY6" fmla="*/ 87249 h 169547"/>
                <a:gd name="connsiteX7" fmla="*/ 643273 w 911972"/>
                <a:gd name="connsiteY7" fmla="*/ 87249 h 169547"/>
                <a:gd name="connsiteX8" fmla="*/ 715186 w 911972"/>
                <a:gd name="connsiteY8" fmla="*/ 15335 h 169547"/>
                <a:gd name="connsiteX9" fmla="*/ 911973 w 911972"/>
                <a:gd name="connsiteY9" fmla="*/ 15335 h 169547"/>
                <a:gd name="connsiteX10" fmla="*/ 911973 w 911972"/>
                <a:gd name="connsiteY10" fmla="*/ 0 h 169547"/>
                <a:gd name="connsiteX11" fmla="*/ 82726 w 911972"/>
                <a:gd name="connsiteY11" fmla="*/ 2857 h 169547"/>
                <a:gd name="connsiteX12" fmla="*/ 0 w 911972"/>
                <a:gd name="connsiteY12" fmla="*/ 85866 h 169547"/>
                <a:gd name="connsiteX13" fmla="*/ 49 w 911972"/>
                <a:gd name="connsiteY13" fmla="*/ 88582 h 16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972" h="169547">
                  <a:moveTo>
                    <a:pt x="49" y="88582"/>
                  </a:moveTo>
                  <a:cubicBezTo>
                    <a:pt x="49" y="89821"/>
                    <a:pt x="49" y="91059"/>
                    <a:pt x="49" y="92392"/>
                  </a:cubicBezTo>
                  <a:cubicBezTo>
                    <a:pt x="2779" y="136007"/>
                    <a:pt x="39122" y="169883"/>
                    <a:pt x="82822" y="169545"/>
                  </a:cubicBezTo>
                  <a:lnTo>
                    <a:pt x="911497" y="169545"/>
                  </a:lnTo>
                  <a:lnTo>
                    <a:pt x="911497" y="159163"/>
                  </a:lnTo>
                  <a:lnTo>
                    <a:pt x="715186" y="159163"/>
                  </a:lnTo>
                  <a:cubicBezTo>
                    <a:pt x="675470" y="159163"/>
                    <a:pt x="643273" y="126966"/>
                    <a:pt x="643273" y="87249"/>
                  </a:cubicBezTo>
                  <a:lnTo>
                    <a:pt x="643273" y="87249"/>
                  </a:lnTo>
                  <a:cubicBezTo>
                    <a:pt x="643273" y="47532"/>
                    <a:pt x="675469" y="15335"/>
                    <a:pt x="715186" y="15335"/>
                  </a:cubicBezTo>
                  <a:lnTo>
                    <a:pt x="911973" y="15335"/>
                  </a:lnTo>
                  <a:lnTo>
                    <a:pt x="911973" y="0"/>
                  </a:lnTo>
                  <a:lnTo>
                    <a:pt x="82726" y="2857"/>
                  </a:lnTo>
                  <a:cubicBezTo>
                    <a:pt x="36960" y="2935"/>
                    <a:pt x="-78" y="40100"/>
                    <a:pt x="0" y="85866"/>
                  </a:cubicBezTo>
                  <a:cubicBezTo>
                    <a:pt x="2" y="86772"/>
                    <a:pt x="18" y="87677"/>
                    <a:pt x="49" y="8858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9679344-BE80-42C2-A68C-E0141B34C535}"/>
                </a:ext>
              </a:extLst>
            </p:cNvPr>
            <p:cNvSpPr/>
            <p:nvPr/>
          </p:nvSpPr>
          <p:spPr>
            <a:xfrm>
              <a:off x="8591264" y="6080175"/>
              <a:ext cx="255650" cy="3048"/>
            </a:xfrm>
            <a:custGeom>
              <a:avLst/>
              <a:gdLst>
                <a:gd name="connsiteX0" fmla="*/ 255651 w 255650"/>
                <a:gd name="connsiteY0" fmla="*/ 1524 h 3048"/>
                <a:gd name="connsiteX1" fmla="*/ 127826 w 255650"/>
                <a:gd name="connsiteY1" fmla="*/ 3048 h 3048"/>
                <a:gd name="connsiteX2" fmla="*/ 0 w 255650"/>
                <a:gd name="connsiteY2" fmla="*/ 1524 h 3048"/>
                <a:gd name="connsiteX3" fmla="*/ 127826 w 255650"/>
                <a:gd name="connsiteY3" fmla="*/ 0 h 3048"/>
                <a:gd name="connsiteX4" fmla="*/ 255651 w 255650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50" h="3048">
                  <a:moveTo>
                    <a:pt x="255651" y="1524"/>
                  </a:moveTo>
                  <a:cubicBezTo>
                    <a:pt x="255651" y="2381"/>
                    <a:pt x="198501" y="3048"/>
                    <a:pt x="127826" y="3048"/>
                  </a:cubicBezTo>
                  <a:cubicBezTo>
                    <a:pt x="57150" y="3048"/>
                    <a:pt x="0" y="2381"/>
                    <a:pt x="0" y="1524"/>
                  </a:cubicBezTo>
                  <a:cubicBezTo>
                    <a:pt x="0" y="667"/>
                    <a:pt x="57150" y="0"/>
                    <a:pt x="127826" y="0"/>
                  </a:cubicBezTo>
                  <a:cubicBezTo>
                    <a:pt x="198501" y="0"/>
                    <a:pt x="255651" y="857"/>
                    <a:pt x="25565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5C40DF4-9B09-4942-906F-CB6F28F2F6E0}"/>
                </a:ext>
              </a:extLst>
            </p:cNvPr>
            <p:cNvSpPr/>
            <p:nvPr/>
          </p:nvSpPr>
          <p:spPr>
            <a:xfrm>
              <a:off x="8600979" y="6112560"/>
              <a:ext cx="241839" cy="3048"/>
            </a:xfrm>
            <a:custGeom>
              <a:avLst/>
              <a:gdLst>
                <a:gd name="connsiteX0" fmla="*/ 241840 w 241839"/>
                <a:gd name="connsiteY0" fmla="*/ 1524 h 3048"/>
                <a:gd name="connsiteX1" fmla="*/ 120968 w 241839"/>
                <a:gd name="connsiteY1" fmla="*/ 3048 h 3048"/>
                <a:gd name="connsiteX2" fmla="*/ 0 w 241839"/>
                <a:gd name="connsiteY2" fmla="*/ 1524 h 3048"/>
                <a:gd name="connsiteX3" fmla="*/ 120968 w 241839"/>
                <a:gd name="connsiteY3" fmla="*/ 0 h 3048"/>
                <a:gd name="connsiteX4" fmla="*/ 241840 w 241839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839" h="3048">
                  <a:moveTo>
                    <a:pt x="241840" y="1524"/>
                  </a:moveTo>
                  <a:cubicBezTo>
                    <a:pt x="241840" y="2381"/>
                    <a:pt x="187738" y="3048"/>
                    <a:pt x="120968" y="3048"/>
                  </a:cubicBezTo>
                  <a:cubicBezTo>
                    <a:pt x="54197" y="3048"/>
                    <a:pt x="0" y="2381"/>
                    <a:pt x="0" y="1524"/>
                  </a:cubicBezTo>
                  <a:cubicBezTo>
                    <a:pt x="0" y="667"/>
                    <a:pt x="54102" y="0"/>
                    <a:pt x="120968" y="0"/>
                  </a:cubicBezTo>
                  <a:cubicBezTo>
                    <a:pt x="187833" y="0"/>
                    <a:pt x="241840" y="762"/>
                    <a:pt x="241840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F4141A3-628C-4B39-B361-DD3A2B9CBE5A}"/>
                </a:ext>
              </a:extLst>
            </p:cNvPr>
            <p:cNvSpPr/>
            <p:nvPr/>
          </p:nvSpPr>
          <p:spPr>
            <a:xfrm>
              <a:off x="8629364" y="6142278"/>
              <a:ext cx="217550" cy="2952"/>
            </a:xfrm>
            <a:custGeom>
              <a:avLst/>
              <a:gdLst>
                <a:gd name="connsiteX0" fmla="*/ 217551 w 217550"/>
                <a:gd name="connsiteY0" fmla="*/ 1429 h 2952"/>
                <a:gd name="connsiteX1" fmla="*/ 108776 w 217550"/>
                <a:gd name="connsiteY1" fmla="*/ 2953 h 2952"/>
                <a:gd name="connsiteX2" fmla="*/ 0 w 217550"/>
                <a:gd name="connsiteY2" fmla="*/ 1429 h 2952"/>
                <a:gd name="connsiteX3" fmla="*/ 108776 w 217550"/>
                <a:gd name="connsiteY3" fmla="*/ 0 h 2952"/>
                <a:gd name="connsiteX4" fmla="*/ 217551 w 217550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50" h="2952">
                  <a:moveTo>
                    <a:pt x="217551" y="1429"/>
                  </a:moveTo>
                  <a:cubicBezTo>
                    <a:pt x="217551" y="2286"/>
                    <a:pt x="168783" y="2953"/>
                    <a:pt x="108776" y="2953"/>
                  </a:cubicBezTo>
                  <a:cubicBezTo>
                    <a:pt x="48768" y="2953"/>
                    <a:pt x="0" y="2286"/>
                    <a:pt x="0" y="1429"/>
                  </a:cubicBezTo>
                  <a:cubicBezTo>
                    <a:pt x="0" y="571"/>
                    <a:pt x="48673" y="0"/>
                    <a:pt x="108776" y="0"/>
                  </a:cubicBezTo>
                  <a:cubicBezTo>
                    <a:pt x="168878" y="0"/>
                    <a:pt x="217551" y="667"/>
                    <a:pt x="217551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7C74B31-3723-449B-9B56-6CF8D3B2D9B0}"/>
                </a:ext>
              </a:extLst>
            </p:cNvPr>
            <p:cNvSpPr/>
            <p:nvPr/>
          </p:nvSpPr>
          <p:spPr>
            <a:xfrm>
              <a:off x="8596502" y="6050933"/>
              <a:ext cx="250412" cy="3048"/>
            </a:xfrm>
            <a:custGeom>
              <a:avLst/>
              <a:gdLst>
                <a:gd name="connsiteX0" fmla="*/ 250412 w 250412"/>
                <a:gd name="connsiteY0" fmla="*/ 1524 h 3048"/>
                <a:gd name="connsiteX1" fmla="*/ 125159 w 250412"/>
                <a:gd name="connsiteY1" fmla="*/ 3048 h 3048"/>
                <a:gd name="connsiteX2" fmla="*/ 0 w 250412"/>
                <a:gd name="connsiteY2" fmla="*/ 1524 h 3048"/>
                <a:gd name="connsiteX3" fmla="*/ 125159 w 250412"/>
                <a:gd name="connsiteY3" fmla="*/ 0 h 3048"/>
                <a:gd name="connsiteX4" fmla="*/ 250412 w 250412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12" h="3048">
                  <a:moveTo>
                    <a:pt x="250412" y="1524"/>
                  </a:moveTo>
                  <a:cubicBezTo>
                    <a:pt x="250412" y="2381"/>
                    <a:pt x="194310" y="3048"/>
                    <a:pt x="125159" y="3048"/>
                  </a:cubicBezTo>
                  <a:cubicBezTo>
                    <a:pt x="56007" y="3048"/>
                    <a:pt x="0" y="2381"/>
                    <a:pt x="0" y="1524"/>
                  </a:cubicBezTo>
                  <a:cubicBezTo>
                    <a:pt x="0" y="667"/>
                    <a:pt x="56007" y="0"/>
                    <a:pt x="125159" y="0"/>
                  </a:cubicBezTo>
                  <a:cubicBezTo>
                    <a:pt x="194310" y="0"/>
                    <a:pt x="250412" y="762"/>
                    <a:pt x="250412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2A7FA6-5F77-4070-B78F-E8B5AF6E5891}"/>
                </a:ext>
              </a:extLst>
            </p:cNvPr>
            <p:cNvSpPr/>
            <p:nvPr/>
          </p:nvSpPr>
          <p:spPr>
            <a:xfrm>
              <a:off x="8620125" y="6022454"/>
              <a:ext cx="222694" cy="2952"/>
            </a:xfrm>
            <a:custGeom>
              <a:avLst/>
              <a:gdLst>
                <a:gd name="connsiteX0" fmla="*/ 222695 w 222694"/>
                <a:gd name="connsiteY0" fmla="*/ 1429 h 2952"/>
                <a:gd name="connsiteX1" fmla="*/ 111252 w 222694"/>
                <a:gd name="connsiteY1" fmla="*/ 2953 h 2952"/>
                <a:gd name="connsiteX2" fmla="*/ 0 w 222694"/>
                <a:gd name="connsiteY2" fmla="*/ 1429 h 2952"/>
                <a:gd name="connsiteX3" fmla="*/ 111443 w 222694"/>
                <a:gd name="connsiteY3" fmla="*/ 0 h 2952"/>
                <a:gd name="connsiteX4" fmla="*/ 222695 w 222694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94" h="2952">
                  <a:moveTo>
                    <a:pt x="222695" y="1429"/>
                  </a:moveTo>
                  <a:cubicBezTo>
                    <a:pt x="222695" y="2286"/>
                    <a:pt x="172784" y="2953"/>
                    <a:pt x="111252" y="2953"/>
                  </a:cubicBezTo>
                  <a:cubicBezTo>
                    <a:pt x="49721" y="2953"/>
                    <a:pt x="0" y="1429"/>
                    <a:pt x="0" y="1429"/>
                  </a:cubicBezTo>
                  <a:cubicBezTo>
                    <a:pt x="0" y="1429"/>
                    <a:pt x="49911" y="0"/>
                    <a:pt x="111443" y="0"/>
                  </a:cubicBezTo>
                  <a:cubicBezTo>
                    <a:pt x="172974" y="0"/>
                    <a:pt x="222695" y="190"/>
                    <a:pt x="222695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EA2796A-2CD3-46A2-AE42-5BF7FAE4A3AC}"/>
                </a:ext>
              </a:extLst>
            </p:cNvPr>
            <p:cNvSpPr/>
            <p:nvPr/>
          </p:nvSpPr>
          <p:spPr>
            <a:xfrm>
              <a:off x="8009039" y="5997784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5" y="58197"/>
                    <a:pt x="-3134" y="107614"/>
                    <a:pt x="23488" y="144209"/>
                  </a:cubicBezTo>
                  <a:cubicBezTo>
                    <a:pt x="28943" y="151524"/>
                    <a:pt x="34996" y="158374"/>
                    <a:pt x="41585" y="164687"/>
                  </a:cubicBezTo>
                  <a:cubicBezTo>
                    <a:pt x="39344" y="163589"/>
                    <a:pt x="37313" y="162106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4" y="14213"/>
                    <a:pt x="28685" y="9136"/>
                    <a:pt x="33679" y="4572"/>
                  </a:cubicBezTo>
                  <a:cubicBezTo>
                    <a:pt x="35449" y="2807"/>
                    <a:pt x="37433" y="1271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7B9CCE2-0AF7-4662-926E-1997567D5BBE}"/>
                </a:ext>
              </a:extLst>
            </p:cNvPr>
            <p:cNvSpPr/>
            <p:nvPr/>
          </p:nvSpPr>
          <p:spPr>
            <a:xfrm>
              <a:off x="7980575" y="5994736"/>
              <a:ext cx="41379" cy="164687"/>
            </a:xfrm>
            <a:custGeom>
              <a:avLst/>
              <a:gdLst>
                <a:gd name="connsiteX0" fmla="*/ 39475 w 41379"/>
                <a:gd name="connsiteY0" fmla="*/ 0 h 164687"/>
                <a:gd name="connsiteX1" fmla="*/ 21853 w 41379"/>
                <a:gd name="connsiteY1" fmla="*/ 20955 h 164687"/>
                <a:gd name="connsiteX2" fmla="*/ 23282 w 41379"/>
                <a:gd name="connsiteY2" fmla="*/ 144209 h 164687"/>
                <a:gd name="connsiteX3" fmla="*/ 41380 w 41379"/>
                <a:gd name="connsiteY3" fmla="*/ 164687 h 164687"/>
                <a:gd name="connsiteX4" fmla="*/ 35379 w 41379"/>
                <a:gd name="connsiteY4" fmla="*/ 160306 h 164687"/>
                <a:gd name="connsiteX5" fmla="*/ 21568 w 41379"/>
                <a:gd name="connsiteY5" fmla="*/ 145447 h 164687"/>
                <a:gd name="connsiteX6" fmla="*/ 20425 w 41379"/>
                <a:gd name="connsiteY6" fmla="*/ 19622 h 164687"/>
                <a:gd name="connsiteX7" fmla="*/ 33855 w 41379"/>
                <a:gd name="connsiteY7" fmla="*/ 4477 h 164687"/>
                <a:gd name="connsiteX8" fmla="*/ 39475 w 41379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79" h="164687">
                  <a:moveTo>
                    <a:pt x="39475" y="0"/>
                  </a:moveTo>
                  <a:cubicBezTo>
                    <a:pt x="33099" y="6547"/>
                    <a:pt x="27210" y="13551"/>
                    <a:pt x="21853" y="20955"/>
                  </a:cubicBezTo>
                  <a:cubicBezTo>
                    <a:pt x="-3942" y="58159"/>
                    <a:pt x="-3368" y="107612"/>
                    <a:pt x="23282" y="144209"/>
                  </a:cubicBezTo>
                  <a:cubicBezTo>
                    <a:pt x="28838" y="151442"/>
                    <a:pt x="34885" y="158285"/>
                    <a:pt x="41380" y="164687"/>
                  </a:cubicBezTo>
                  <a:cubicBezTo>
                    <a:pt x="39202" y="163487"/>
                    <a:pt x="37185" y="162015"/>
                    <a:pt x="35379" y="160306"/>
                  </a:cubicBezTo>
                  <a:cubicBezTo>
                    <a:pt x="30259" y="155859"/>
                    <a:pt x="25629" y="150877"/>
                    <a:pt x="21568" y="145447"/>
                  </a:cubicBezTo>
                  <a:cubicBezTo>
                    <a:pt x="-6760" y="108429"/>
                    <a:pt x="-7226" y="57148"/>
                    <a:pt x="20425" y="19622"/>
                  </a:cubicBezTo>
                  <a:cubicBezTo>
                    <a:pt x="24331" y="14095"/>
                    <a:pt x="28835" y="9016"/>
                    <a:pt x="33855" y="4477"/>
                  </a:cubicBezTo>
                  <a:cubicBezTo>
                    <a:pt x="35509" y="2728"/>
                    <a:pt x="37401" y="1221"/>
                    <a:pt x="3947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1D38613-774C-4B96-8406-563487AAC49A}"/>
                </a:ext>
              </a:extLst>
            </p:cNvPr>
            <p:cNvSpPr/>
            <p:nvPr/>
          </p:nvSpPr>
          <p:spPr>
            <a:xfrm>
              <a:off x="8544010" y="5997784"/>
              <a:ext cx="41538" cy="164687"/>
            </a:xfrm>
            <a:custGeom>
              <a:avLst/>
              <a:gdLst>
                <a:gd name="connsiteX0" fmla="*/ 39539 w 41538"/>
                <a:gd name="connsiteY0" fmla="*/ 0 h 164687"/>
                <a:gd name="connsiteX1" fmla="*/ 21917 w 41538"/>
                <a:gd name="connsiteY1" fmla="*/ 20955 h 164687"/>
                <a:gd name="connsiteX2" fmla="*/ 23441 w 41538"/>
                <a:gd name="connsiteY2" fmla="*/ 144209 h 164687"/>
                <a:gd name="connsiteX3" fmla="*/ 41539 w 41538"/>
                <a:gd name="connsiteY3" fmla="*/ 164687 h 164687"/>
                <a:gd name="connsiteX4" fmla="*/ 35538 w 41538"/>
                <a:gd name="connsiteY4" fmla="*/ 160306 h 164687"/>
                <a:gd name="connsiteX5" fmla="*/ 21727 w 41538"/>
                <a:gd name="connsiteY5" fmla="*/ 145447 h 164687"/>
                <a:gd name="connsiteX6" fmla="*/ 20203 w 41538"/>
                <a:gd name="connsiteY6" fmla="*/ 19717 h 164687"/>
                <a:gd name="connsiteX7" fmla="*/ 33728 w 41538"/>
                <a:gd name="connsiteY7" fmla="*/ 4572 h 164687"/>
                <a:gd name="connsiteX8" fmla="*/ 39538 w 41538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38" h="164687">
                  <a:moveTo>
                    <a:pt x="39539" y="0"/>
                  </a:moveTo>
                  <a:cubicBezTo>
                    <a:pt x="33163" y="6547"/>
                    <a:pt x="27274" y="13551"/>
                    <a:pt x="21917" y="20955"/>
                  </a:cubicBezTo>
                  <a:cubicBezTo>
                    <a:pt x="-3792" y="58197"/>
                    <a:pt x="-3181" y="107614"/>
                    <a:pt x="23441" y="144209"/>
                  </a:cubicBezTo>
                  <a:cubicBezTo>
                    <a:pt x="28931" y="151496"/>
                    <a:pt x="34982" y="158344"/>
                    <a:pt x="41539" y="164687"/>
                  </a:cubicBezTo>
                  <a:cubicBezTo>
                    <a:pt x="39315" y="163561"/>
                    <a:pt x="37288" y="162081"/>
                    <a:pt x="35538" y="160306"/>
                  </a:cubicBezTo>
                  <a:cubicBezTo>
                    <a:pt x="30396" y="155882"/>
                    <a:pt x="25764" y="150898"/>
                    <a:pt x="21727" y="145447"/>
                  </a:cubicBezTo>
                  <a:cubicBezTo>
                    <a:pt x="-6667" y="108533"/>
                    <a:pt x="-7288" y="57308"/>
                    <a:pt x="20203" y="19717"/>
                  </a:cubicBezTo>
                  <a:cubicBezTo>
                    <a:pt x="24137" y="14184"/>
                    <a:pt x="28674" y="9105"/>
                    <a:pt x="33728" y="4572"/>
                  </a:cubicBezTo>
                  <a:cubicBezTo>
                    <a:pt x="35459" y="2803"/>
                    <a:pt x="37412" y="1266"/>
                    <a:pt x="39538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7EBB28D-490E-4717-8F35-F7F38C0B269A}"/>
                </a:ext>
              </a:extLst>
            </p:cNvPr>
            <p:cNvSpPr/>
            <p:nvPr/>
          </p:nvSpPr>
          <p:spPr>
            <a:xfrm>
              <a:off x="8515960" y="5994736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6" y="58197"/>
                    <a:pt x="-3135" y="107614"/>
                    <a:pt x="23488" y="144209"/>
                  </a:cubicBezTo>
                  <a:cubicBezTo>
                    <a:pt x="28975" y="151497"/>
                    <a:pt x="35026" y="158345"/>
                    <a:pt x="41585" y="164687"/>
                  </a:cubicBezTo>
                  <a:cubicBezTo>
                    <a:pt x="39372" y="163543"/>
                    <a:pt x="37348" y="162065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3" y="14213"/>
                    <a:pt x="28685" y="9136"/>
                    <a:pt x="33679" y="4572"/>
                  </a:cubicBezTo>
                  <a:cubicBezTo>
                    <a:pt x="35414" y="2768"/>
                    <a:pt x="37404" y="1228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CD06A32-E29D-494C-BBAC-7A9354C3CA0E}"/>
                </a:ext>
              </a:extLst>
            </p:cNvPr>
            <p:cNvSpPr/>
            <p:nvPr/>
          </p:nvSpPr>
          <p:spPr>
            <a:xfrm>
              <a:off x="8098990" y="6017344"/>
              <a:ext cx="43877" cy="118904"/>
            </a:xfrm>
            <a:custGeom>
              <a:avLst/>
              <a:gdLst>
                <a:gd name="connsiteX0" fmla="*/ 43742 w 43877"/>
                <a:gd name="connsiteY0" fmla="*/ 83977 h 118904"/>
                <a:gd name="connsiteX1" fmla="*/ 42885 w 43877"/>
                <a:gd name="connsiteY1" fmla="*/ 25493 h 118904"/>
                <a:gd name="connsiteX2" fmla="*/ 40884 w 43877"/>
                <a:gd name="connsiteY2" fmla="*/ 10444 h 118904"/>
                <a:gd name="connsiteX3" fmla="*/ 29740 w 43877"/>
                <a:gd name="connsiteY3" fmla="*/ 919 h 118904"/>
                <a:gd name="connsiteX4" fmla="*/ 5928 w 43877"/>
                <a:gd name="connsiteY4" fmla="*/ 12158 h 118904"/>
                <a:gd name="connsiteX5" fmla="*/ 118 w 43877"/>
                <a:gd name="connsiteY5" fmla="*/ 40733 h 118904"/>
                <a:gd name="connsiteX6" fmla="*/ 2404 w 43877"/>
                <a:gd name="connsiteY6" fmla="*/ 86930 h 118904"/>
                <a:gd name="connsiteX7" fmla="*/ 7833 w 43877"/>
                <a:gd name="connsiteY7" fmla="*/ 108075 h 118904"/>
                <a:gd name="connsiteX8" fmla="*/ 30888 w 43877"/>
                <a:gd name="connsiteY8" fmla="*/ 117536 h 118904"/>
                <a:gd name="connsiteX9" fmla="*/ 41266 w 43877"/>
                <a:gd name="connsiteY9" fmla="*/ 105218 h 118904"/>
                <a:gd name="connsiteX10" fmla="*/ 43742 w 43877"/>
                <a:gd name="connsiteY10" fmla="*/ 83977 h 11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77" h="118904">
                  <a:moveTo>
                    <a:pt x="43742" y="83977"/>
                  </a:moveTo>
                  <a:lnTo>
                    <a:pt x="42885" y="25493"/>
                  </a:lnTo>
                  <a:cubicBezTo>
                    <a:pt x="43178" y="20395"/>
                    <a:pt x="42499" y="15288"/>
                    <a:pt x="40884" y="10444"/>
                  </a:cubicBezTo>
                  <a:cubicBezTo>
                    <a:pt x="39242" y="5435"/>
                    <a:pt x="34943" y="1761"/>
                    <a:pt x="29740" y="919"/>
                  </a:cubicBezTo>
                  <a:cubicBezTo>
                    <a:pt x="22406" y="-2415"/>
                    <a:pt x="10690" y="3776"/>
                    <a:pt x="5928" y="12158"/>
                  </a:cubicBezTo>
                  <a:cubicBezTo>
                    <a:pt x="1480" y="20996"/>
                    <a:pt x="-526" y="30861"/>
                    <a:pt x="118" y="40733"/>
                  </a:cubicBezTo>
                  <a:cubicBezTo>
                    <a:pt x="21" y="56163"/>
                    <a:pt x="784" y="71585"/>
                    <a:pt x="2404" y="86930"/>
                  </a:cubicBezTo>
                  <a:cubicBezTo>
                    <a:pt x="2739" y="94277"/>
                    <a:pt x="4587" y="101475"/>
                    <a:pt x="7833" y="108075"/>
                  </a:cubicBezTo>
                  <a:cubicBezTo>
                    <a:pt x="11587" y="117054"/>
                    <a:pt x="21909" y="121290"/>
                    <a:pt x="30888" y="117536"/>
                  </a:cubicBezTo>
                  <a:cubicBezTo>
                    <a:pt x="36131" y="115343"/>
                    <a:pt x="39995" y="110757"/>
                    <a:pt x="41266" y="105218"/>
                  </a:cubicBezTo>
                  <a:cubicBezTo>
                    <a:pt x="43392" y="98351"/>
                    <a:pt x="44231" y="91150"/>
                    <a:pt x="43742" y="8397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1DCF993-336F-4425-9B03-CEE9A86F5946}"/>
                </a:ext>
              </a:extLst>
            </p:cNvPr>
            <p:cNvSpPr/>
            <p:nvPr/>
          </p:nvSpPr>
          <p:spPr>
            <a:xfrm>
              <a:off x="8196929" y="6083033"/>
              <a:ext cx="267747" cy="2952"/>
            </a:xfrm>
            <a:custGeom>
              <a:avLst/>
              <a:gdLst>
                <a:gd name="connsiteX0" fmla="*/ 267748 w 267747"/>
                <a:gd name="connsiteY0" fmla="*/ 1524 h 2952"/>
                <a:gd name="connsiteX1" fmla="*/ 133921 w 267747"/>
                <a:gd name="connsiteY1" fmla="*/ 2953 h 2952"/>
                <a:gd name="connsiteX2" fmla="*/ 0 w 267747"/>
                <a:gd name="connsiteY2" fmla="*/ 1524 h 2952"/>
                <a:gd name="connsiteX3" fmla="*/ 133921 w 267747"/>
                <a:gd name="connsiteY3" fmla="*/ 0 h 2952"/>
                <a:gd name="connsiteX4" fmla="*/ 267748 w 267747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747" h="2952">
                  <a:moveTo>
                    <a:pt x="267748" y="1524"/>
                  </a:moveTo>
                  <a:cubicBezTo>
                    <a:pt x="267748" y="2286"/>
                    <a:pt x="207740" y="2953"/>
                    <a:pt x="133921" y="2953"/>
                  </a:cubicBezTo>
                  <a:cubicBezTo>
                    <a:pt x="60103" y="2953"/>
                    <a:pt x="0" y="2286"/>
                    <a:pt x="0" y="1524"/>
                  </a:cubicBezTo>
                  <a:cubicBezTo>
                    <a:pt x="0" y="762"/>
                    <a:pt x="59912" y="0"/>
                    <a:pt x="133921" y="0"/>
                  </a:cubicBezTo>
                  <a:cubicBezTo>
                    <a:pt x="207931" y="0"/>
                    <a:pt x="267748" y="667"/>
                    <a:pt x="267748" y="152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2AF18D5-784E-4F7D-A736-D911ECDD6C48}"/>
                </a:ext>
              </a:extLst>
            </p:cNvPr>
            <p:cNvSpPr/>
            <p:nvPr/>
          </p:nvSpPr>
          <p:spPr>
            <a:xfrm>
              <a:off x="8085582" y="5855671"/>
              <a:ext cx="76866" cy="136398"/>
            </a:xfrm>
            <a:custGeom>
              <a:avLst/>
              <a:gdLst>
                <a:gd name="connsiteX0" fmla="*/ 1619 w 76866"/>
                <a:gd name="connsiteY0" fmla="*/ 136398 h 136398"/>
                <a:gd name="connsiteX1" fmla="*/ 0 w 76866"/>
                <a:gd name="connsiteY1" fmla="*/ 0 h 136398"/>
                <a:gd name="connsiteX2" fmla="*/ 74295 w 76866"/>
                <a:gd name="connsiteY2" fmla="*/ 0 h 136398"/>
                <a:gd name="connsiteX3" fmla="*/ 76867 w 76866"/>
                <a:gd name="connsiteY3" fmla="*/ 136398 h 136398"/>
                <a:gd name="connsiteX4" fmla="*/ 1619 w 76866"/>
                <a:gd name="connsiteY4" fmla="*/ 136398 h 1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66" h="136398">
                  <a:moveTo>
                    <a:pt x="1619" y="136398"/>
                  </a:moveTo>
                  <a:lnTo>
                    <a:pt x="0" y="0"/>
                  </a:lnTo>
                  <a:lnTo>
                    <a:pt x="74295" y="0"/>
                  </a:lnTo>
                  <a:lnTo>
                    <a:pt x="76867" y="136398"/>
                  </a:lnTo>
                  <a:lnTo>
                    <a:pt x="1619" y="136398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787C550-BA99-46B9-AAAC-500057E8D696}"/>
                </a:ext>
              </a:extLst>
            </p:cNvPr>
            <p:cNvSpPr/>
            <p:nvPr/>
          </p:nvSpPr>
          <p:spPr>
            <a:xfrm>
              <a:off x="8086534" y="58784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FF8667C-9818-4DD9-9634-EBA88DCDFE2C}"/>
                </a:ext>
              </a:extLst>
            </p:cNvPr>
            <p:cNvSpPr/>
            <p:nvPr/>
          </p:nvSpPr>
          <p:spPr>
            <a:xfrm>
              <a:off x="8086534" y="58994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6985C51-FB45-4CC0-A25E-FD695C7EAF99}"/>
                </a:ext>
              </a:extLst>
            </p:cNvPr>
            <p:cNvSpPr/>
            <p:nvPr/>
          </p:nvSpPr>
          <p:spPr>
            <a:xfrm>
              <a:off x="8086534" y="59205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387B85B-2750-4104-BAF4-272C067F946C}"/>
                </a:ext>
              </a:extLst>
            </p:cNvPr>
            <p:cNvSpPr/>
            <p:nvPr/>
          </p:nvSpPr>
          <p:spPr>
            <a:xfrm>
              <a:off x="8086534" y="59415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2E01E0B-C403-4E51-8D85-388C28B7BEAC}"/>
                </a:ext>
              </a:extLst>
            </p:cNvPr>
            <p:cNvSpPr/>
            <p:nvPr/>
          </p:nvSpPr>
          <p:spPr>
            <a:xfrm>
              <a:off x="8086534" y="5962636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17F4CE5-CD2D-4D84-AF2F-3F096E3053C2}"/>
                </a:ext>
              </a:extLst>
            </p:cNvPr>
            <p:cNvSpPr/>
            <p:nvPr/>
          </p:nvSpPr>
          <p:spPr>
            <a:xfrm>
              <a:off x="8081581" y="5852433"/>
              <a:ext cx="829791" cy="147351"/>
            </a:xfrm>
            <a:custGeom>
              <a:avLst/>
              <a:gdLst>
                <a:gd name="connsiteX0" fmla="*/ 95 w 829791"/>
                <a:gd name="connsiteY0" fmla="*/ 0 h 147351"/>
                <a:gd name="connsiteX1" fmla="*/ 822674 w 829791"/>
                <a:gd name="connsiteY1" fmla="*/ 0 h 147351"/>
                <a:gd name="connsiteX2" fmla="*/ 822674 w 829791"/>
                <a:gd name="connsiteY2" fmla="*/ 147352 h 147351"/>
                <a:gd name="connsiteX3" fmla="*/ 3524 w 829791"/>
                <a:gd name="connsiteY3" fmla="*/ 147352 h 147351"/>
                <a:gd name="connsiteX4" fmla="*/ 3524 w 829791"/>
                <a:gd name="connsiteY4" fmla="*/ 137351 h 147351"/>
                <a:gd name="connsiteX5" fmla="*/ 53530 w 829791"/>
                <a:gd name="connsiteY5" fmla="*/ 137351 h 147351"/>
                <a:gd name="connsiteX6" fmla="*/ 77247 w 829791"/>
                <a:gd name="connsiteY6" fmla="*/ 113824 h 147351"/>
                <a:gd name="connsiteX7" fmla="*/ 77248 w 829791"/>
                <a:gd name="connsiteY7" fmla="*/ 113729 h 147351"/>
                <a:gd name="connsiteX8" fmla="*/ 77248 w 829791"/>
                <a:gd name="connsiteY8" fmla="*/ 32195 h 147351"/>
                <a:gd name="connsiteX9" fmla="*/ 53626 w 829791"/>
                <a:gd name="connsiteY9" fmla="*/ 8572 h 147351"/>
                <a:gd name="connsiteX10" fmla="*/ 53530 w 829791"/>
                <a:gd name="connsiteY10" fmla="*/ 8573 h 147351"/>
                <a:gd name="connsiteX11" fmla="*/ 0 w 829791"/>
                <a:gd name="connsiteY11" fmla="*/ 857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791" h="147351">
                  <a:moveTo>
                    <a:pt x="95" y="0"/>
                  </a:moveTo>
                  <a:lnTo>
                    <a:pt x="822674" y="0"/>
                  </a:lnTo>
                  <a:cubicBezTo>
                    <a:pt x="832164" y="48659"/>
                    <a:pt x="832164" y="98693"/>
                    <a:pt x="822674" y="147352"/>
                  </a:cubicBezTo>
                  <a:lnTo>
                    <a:pt x="3524" y="147352"/>
                  </a:lnTo>
                  <a:lnTo>
                    <a:pt x="3524" y="137351"/>
                  </a:lnTo>
                  <a:lnTo>
                    <a:pt x="53530" y="137351"/>
                  </a:lnTo>
                  <a:cubicBezTo>
                    <a:pt x="66576" y="137403"/>
                    <a:pt x="77195" y="126870"/>
                    <a:pt x="77247" y="113824"/>
                  </a:cubicBezTo>
                  <a:cubicBezTo>
                    <a:pt x="77248" y="113792"/>
                    <a:pt x="77248" y="113761"/>
                    <a:pt x="77248" y="113729"/>
                  </a:cubicBezTo>
                  <a:lnTo>
                    <a:pt x="77248" y="32195"/>
                  </a:lnTo>
                  <a:cubicBezTo>
                    <a:pt x="77248" y="19149"/>
                    <a:pt x="66672" y="8572"/>
                    <a:pt x="53626" y="8572"/>
                  </a:cubicBezTo>
                  <a:cubicBezTo>
                    <a:pt x="53594" y="8572"/>
                    <a:pt x="53562" y="8572"/>
                    <a:pt x="53530" y="8573"/>
                  </a:cubicBezTo>
                  <a:lnTo>
                    <a:pt x="0" y="8572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9F44B6B-02E4-4C52-8D68-F11170E48ECD}"/>
                </a:ext>
              </a:extLst>
            </p:cNvPr>
            <p:cNvSpPr/>
            <p:nvPr/>
          </p:nvSpPr>
          <p:spPr>
            <a:xfrm>
              <a:off x="8256341" y="5896914"/>
              <a:ext cx="36543" cy="57531"/>
            </a:xfrm>
            <a:custGeom>
              <a:avLst/>
              <a:gdLst>
                <a:gd name="connsiteX0" fmla="*/ 19836 w 36543"/>
                <a:gd name="connsiteY0" fmla="*/ 28956 h 57531"/>
                <a:gd name="connsiteX1" fmla="*/ 33552 w 36543"/>
                <a:gd name="connsiteY1" fmla="*/ 28956 h 57531"/>
                <a:gd name="connsiteX2" fmla="*/ 34980 w 36543"/>
                <a:gd name="connsiteY2" fmla="*/ 28956 h 57531"/>
                <a:gd name="connsiteX3" fmla="*/ 36504 w 36543"/>
                <a:gd name="connsiteY3" fmla="*/ 31528 h 57531"/>
                <a:gd name="connsiteX4" fmla="*/ 36504 w 36543"/>
                <a:gd name="connsiteY4" fmla="*/ 32385 h 57531"/>
                <a:gd name="connsiteX5" fmla="*/ 35552 w 36543"/>
                <a:gd name="connsiteY5" fmla="*/ 35909 h 57531"/>
                <a:gd name="connsiteX6" fmla="*/ 26979 w 36543"/>
                <a:gd name="connsiteY6" fmla="*/ 51435 h 57531"/>
                <a:gd name="connsiteX7" fmla="*/ 15264 w 36543"/>
                <a:gd name="connsiteY7" fmla="*/ 57531 h 57531"/>
                <a:gd name="connsiteX8" fmla="*/ 13644 w 36543"/>
                <a:gd name="connsiteY8" fmla="*/ 57531 h 57531"/>
                <a:gd name="connsiteX9" fmla="*/ 4119 w 36543"/>
                <a:gd name="connsiteY9" fmla="*/ 50768 h 57531"/>
                <a:gd name="connsiteX10" fmla="*/ 24 w 36543"/>
                <a:gd name="connsiteY10" fmla="*/ 34290 h 57531"/>
                <a:gd name="connsiteX11" fmla="*/ 1643 w 36543"/>
                <a:gd name="connsiteY11" fmla="*/ 22479 h 57531"/>
                <a:gd name="connsiteX12" fmla="*/ 9739 w 36543"/>
                <a:gd name="connsiteY12" fmla="*/ 6572 h 57531"/>
                <a:gd name="connsiteX13" fmla="*/ 22122 w 36543"/>
                <a:gd name="connsiteY13" fmla="*/ 0 h 57531"/>
                <a:gd name="connsiteX14" fmla="*/ 27361 w 36543"/>
                <a:gd name="connsiteY14" fmla="*/ 1238 h 57531"/>
                <a:gd name="connsiteX15" fmla="*/ 35362 w 36543"/>
                <a:gd name="connsiteY15" fmla="*/ 11239 h 57531"/>
                <a:gd name="connsiteX16" fmla="*/ 35362 w 36543"/>
                <a:gd name="connsiteY16" fmla="*/ 12573 h 57531"/>
                <a:gd name="connsiteX17" fmla="*/ 32603 w 36543"/>
                <a:gd name="connsiteY17" fmla="*/ 15526 h 57531"/>
                <a:gd name="connsiteX18" fmla="*/ 32409 w 36543"/>
                <a:gd name="connsiteY18" fmla="*/ 15526 h 57531"/>
                <a:gd name="connsiteX19" fmla="*/ 31551 w 36543"/>
                <a:gd name="connsiteY19" fmla="*/ 15526 h 57531"/>
                <a:gd name="connsiteX20" fmla="*/ 29646 w 36543"/>
                <a:gd name="connsiteY20" fmla="*/ 13621 h 57531"/>
                <a:gd name="connsiteX21" fmla="*/ 29646 w 36543"/>
                <a:gd name="connsiteY21" fmla="*/ 13621 h 57531"/>
                <a:gd name="connsiteX22" fmla="*/ 28027 w 36543"/>
                <a:gd name="connsiteY22" fmla="*/ 10287 h 57531"/>
                <a:gd name="connsiteX23" fmla="*/ 21455 w 36543"/>
                <a:gd name="connsiteY23" fmla="*/ 6382 h 57531"/>
                <a:gd name="connsiteX24" fmla="*/ 16883 w 36543"/>
                <a:gd name="connsiteY24" fmla="*/ 8096 h 57531"/>
                <a:gd name="connsiteX25" fmla="*/ 9453 w 36543"/>
                <a:gd name="connsiteY25" fmla="*/ 18860 h 57531"/>
                <a:gd name="connsiteX26" fmla="*/ 6120 w 36543"/>
                <a:gd name="connsiteY26" fmla="*/ 34290 h 57531"/>
                <a:gd name="connsiteX27" fmla="*/ 8501 w 36543"/>
                <a:gd name="connsiteY27" fmla="*/ 46482 h 57531"/>
                <a:gd name="connsiteX28" fmla="*/ 15645 w 36543"/>
                <a:gd name="connsiteY28" fmla="*/ 51911 h 57531"/>
                <a:gd name="connsiteX29" fmla="*/ 22312 w 36543"/>
                <a:gd name="connsiteY29" fmla="*/ 47911 h 57531"/>
                <a:gd name="connsiteX30" fmla="*/ 29361 w 36543"/>
                <a:gd name="connsiteY30" fmla="*/ 35147 h 57531"/>
                <a:gd name="connsiteX31" fmla="*/ 19836 w 36543"/>
                <a:gd name="connsiteY31" fmla="*/ 35147 h 57531"/>
                <a:gd name="connsiteX32" fmla="*/ 16502 w 36543"/>
                <a:gd name="connsiteY32" fmla="*/ 31814 h 57531"/>
                <a:gd name="connsiteX33" fmla="*/ 16502 w 36543"/>
                <a:gd name="connsiteY33" fmla="*/ 30766 h 57531"/>
                <a:gd name="connsiteX34" fmla="*/ 19836 w 36543"/>
                <a:gd name="connsiteY34" fmla="*/ 28956 h 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543" h="57531">
                  <a:moveTo>
                    <a:pt x="19836" y="28956"/>
                  </a:moveTo>
                  <a:lnTo>
                    <a:pt x="33552" y="28956"/>
                  </a:lnTo>
                  <a:cubicBezTo>
                    <a:pt x="34018" y="28816"/>
                    <a:pt x="34515" y="28816"/>
                    <a:pt x="34980" y="28956"/>
                  </a:cubicBezTo>
                  <a:cubicBezTo>
                    <a:pt x="35948" y="29441"/>
                    <a:pt x="36544" y="30446"/>
                    <a:pt x="36504" y="31528"/>
                  </a:cubicBezTo>
                  <a:cubicBezTo>
                    <a:pt x="36556" y="31811"/>
                    <a:pt x="36556" y="32102"/>
                    <a:pt x="36504" y="32385"/>
                  </a:cubicBezTo>
                  <a:cubicBezTo>
                    <a:pt x="36504" y="33528"/>
                    <a:pt x="35933" y="34766"/>
                    <a:pt x="35552" y="35909"/>
                  </a:cubicBezTo>
                  <a:cubicBezTo>
                    <a:pt x="33929" y="41676"/>
                    <a:pt x="30995" y="46990"/>
                    <a:pt x="26979" y="51435"/>
                  </a:cubicBezTo>
                  <a:cubicBezTo>
                    <a:pt x="24087" y="55003"/>
                    <a:pt x="19845" y="57210"/>
                    <a:pt x="15264" y="57531"/>
                  </a:cubicBezTo>
                  <a:lnTo>
                    <a:pt x="13644" y="57531"/>
                  </a:lnTo>
                  <a:cubicBezTo>
                    <a:pt x="9581" y="56903"/>
                    <a:pt x="6052" y="54397"/>
                    <a:pt x="4119" y="50768"/>
                  </a:cubicBezTo>
                  <a:cubicBezTo>
                    <a:pt x="1216" y="45777"/>
                    <a:pt x="-205" y="40061"/>
                    <a:pt x="24" y="34290"/>
                  </a:cubicBezTo>
                  <a:cubicBezTo>
                    <a:pt x="6" y="30296"/>
                    <a:pt x="551" y="26320"/>
                    <a:pt x="1643" y="22479"/>
                  </a:cubicBezTo>
                  <a:cubicBezTo>
                    <a:pt x="3125" y="16641"/>
                    <a:pt x="5891" y="11206"/>
                    <a:pt x="9739" y="6572"/>
                  </a:cubicBezTo>
                  <a:cubicBezTo>
                    <a:pt x="12700" y="2668"/>
                    <a:pt x="17229" y="264"/>
                    <a:pt x="22122" y="0"/>
                  </a:cubicBezTo>
                  <a:cubicBezTo>
                    <a:pt x="23937" y="27"/>
                    <a:pt x="25725" y="449"/>
                    <a:pt x="27361" y="1238"/>
                  </a:cubicBezTo>
                  <a:cubicBezTo>
                    <a:pt x="31246" y="3382"/>
                    <a:pt x="34123" y="6978"/>
                    <a:pt x="35362" y="11239"/>
                  </a:cubicBezTo>
                  <a:cubicBezTo>
                    <a:pt x="35451" y="11680"/>
                    <a:pt x="35451" y="12133"/>
                    <a:pt x="35362" y="12573"/>
                  </a:cubicBezTo>
                  <a:cubicBezTo>
                    <a:pt x="35415" y="14150"/>
                    <a:pt x="34180" y="15472"/>
                    <a:pt x="32603" y="15526"/>
                  </a:cubicBezTo>
                  <a:cubicBezTo>
                    <a:pt x="32538" y="15528"/>
                    <a:pt x="32473" y="15528"/>
                    <a:pt x="32409" y="15526"/>
                  </a:cubicBezTo>
                  <a:lnTo>
                    <a:pt x="31551" y="15526"/>
                  </a:lnTo>
                  <a:cubicBezTo>
                    <a:pt x="30629" y="15264"/>
                    <a:pt x="29908" y="14543"/>
                    <a:pt x="29646" y="13621"/>
                  </a:cubicBezTo>
                  <a:lnTo>
                    <a:pt x="29646" y="13621"/>
                  </a:lnTo>
                  <a:cubicBezTo>
                    <a:pt x="29262" y="12441"/>
                    <a:pt x="28717" y="11319"/>
                    <a:pt x="28027" y="10287"/>
                  </a:cubicBezTo>
                  <a:cubicBezTo>
                    <a:pt x="26653" y="7942"/>
                    <a:pt x="24171" y="6467"/>
                    <a:pt x="21455" y="6382"/>
                  </a:cubicBezTo>
                  <a:cubicBezTo>
                    <a:pt x="19784" y="6437"/>
                    <a:pt x="18178" y="7039"/>
                    <a:pt x="16883" y="8096"/>
                  </a:cubicBezTo>
                  <a:cubicBezTo>
                    <a:pt x="13447" y="10917"/>
                    <a:pt x="10872" y="14646"/>
                    <a:pt x="9453" y="18860"/>
                  </a:cubicBezTo>
                  <a:cubicBezTo>
                    <a:pt x="7326" y="23730"/>
                    <a:pt x="6192" y="28976"/>
                    <a:pt x="6120" y="34290"/>
                  </a:cubicBezTo>
                  <a:cubicBezTo>
                    <a:pt x="6010" y="38480"/>
                    <a:pt x="6823" y="42642"/>
                    <a:pt x="8501" y="46482"/>
                  </a:cubicBezTo>
                  <a:cubicBezTo>
                    <a:pt x="9570" y="49566"/>
                    <a:pt x="12387" y="51707"/>
                    <a:pt x="15645" y="51911"/>
                  </a:cubicBezTo>
                  <a:cubicBezTo>
                    <a:pt x="18301" y="51492"/>
                    <a:pt x="20692" y="50058"/>
                    <a:pt x="22312" y="47911"/>
                  </a:cubicBezTo>
                  <a:cubicBezTo>
                    <a:pt x="25497" y="44174"/>
                    <a:pt x="27894" y="39833"/>
                    <a:pt x="29361" y="35147"/>
                  </a:cubicBezTo>
                  <a:lnTo>
                    <a:pt x="19836" y="35147"/>
                  </a:lnTo>
                  <a:cubicBezTo>
                    <a:pt x="17645" y="35147"/>
                    <a:pt x="16597" y="33624"/>
                    <a:pt x="16502" y="31814"/>
                  </a:cubicBezTo>
                  <a:lnTo>
                    <a:pt x="16502" y="30766"/>
                  </a:lnTo>
                  <a:cubicBezTo>
                    <a:pt x="17128" y="29528"/>
                    <a:pt x="18456" y="28807"/>
                    <a:pt x="19836" y="2895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35D8360-1EF2-47BF-8AFB-948131332316}"/>
                </a:ext>
              </a:extLst>
            </p:cNvPr>
            <p:cNvSpPr/>
            <p:nvPr/>
          </p:nvSpPr>
          <p:spPr>
            <a:xfrm>
              <a:off x="8293256" y="5897639"/>
              <a:ext cx="39215" cy="57282"/>
            </a:xfrm>
            <a:custGeom>
              <a:avLst/>
              <a:gdLst>
                <a:gd name="connsiteX0" fmla="*/ 29593 w 39215"/>
                <a:gd name="connsiteY0" fmla="*/ 1466 h 57282"/>
                <a:gd name="connsiteX1" fmla="*/ 29593 w 39215"/>
                <a:gd name="connsiteY1" fmla="*/ 2418 h 57282"/>
                <a:gd name="connsiteX2" fmla="*/ 39118 w 39215"/>
                <a:gd name="connsiteY2" fmla="*/ 53377 h 57282"/>
                <a:gd name="connsiteX3" fmla="*/ 39118 w 39215"/>
                <a:gd name="connsiteY3" fmla="*/ 54139 h 57282"/>
                <a:gd name="connsiteX4" fmla="*/ 39118 w 39215"/>
                <a:gd name="connsiteY4" fmla="*/ 55663 h 57282"/>
                <a:gd name="connsiteX5" fmla="*/ 36642 w 39215"/>
                <a:gd name="connsiteY5" fmla="*/ 57187 h 57282"/>
                <a:gd name="connsiteX6" fmla="*/ 36166 w 39215"/>
                <a:gd name="connsiteY6" fmla="*/ 57187 h 57282"/>
                <a:gd name="connsiteX7" fmla="*/ 33879 w 39215"/>
                <a:gd name="connsiteY7" fmla="*/ 55187 h 57282"/>
                <a:gd name="connsiteX8" fmla="*/ 30641 w 39215"/>
                <a:gd name="connsiteY8" fmla="*/ 38232 h 57282"/>
                <a:gd name="connsiteX9" fmla="*/ 13782 w 39215"/>
                <a:gd name="connsiteY9" fmla="*/ 38232 h 57282"/>
                <a:gd name="connsiteX10" fmla="*/ 5590 w 39215"/>
                <a:gd name="connsiteY10" fmla="*/ 55187 h 57282"/>
                <a:gd name="connsiteX11" fmla="*/ 5590 w 39215"/>
                <a:gd name="connsiteY11" fmla="*/ 55758 h 57282"/>
                <a:gd name="connsiteX12" fmla="*/ 3019 w 39215"/>
                <a:gd name="connsiteY12" fmla="*/ 57282 h 57282"/>
                <a:gd name="connsiteX13" fmla="*/ 1399 w 39215"/>
                <a:gd name="connsiteY13" fmla="*/ 56711 h 57282"/>
                <a:gd name="connsiteX14" fmla="*/ 66 w 39215"/>
                <a:gd name="connsiteY14" fmla="*/ 54234 h 57282"/>
                <a:gd name="connsiteX15" fmla="*/ 66 w 39215"/>
                <a:gd name="connsiteY15" fmla="*/ 53377 h 57282"/>
                <a:gd name="connsiteX16" fmla="*/ 2542 w 39215"/>
                <a:gd name="connsiteY16" fmla="*/ 47852 h 57282"/>
                <a:gd name="connsiteX17" fmla="*/ 23783 w 39215"/>
                <a:gd name="connsiteY17" fmla="*/ 2132 h 57282"/>
                <a:gd name="connsiteX18" fmla="*/ 26641 w 39215"/>
                <a:gd name="connsiteY18" fmla="*/ 37 h 57282"/>
                <a:gd name="connsiteX19" fmla="*/ 29593 w 39215"/>
                <a:gd name="connsiteY19" fmla="*/ 1466 h 57282"/>
                <a:gd name="connsiteX20" fmla="*/ 25974 w 39215"/>
                <a:gd name="connsiteY20" fmla="*/ 12800 h 57282"/>
                <a:gd name="connsiteX21" fmla="*/ 16449 w 39215"/>
                <a:gd name="connsiteY21" fmla="*/ 31850 h 57282"/>
                <a:gd name="connsiteX22" fmla="*/ 29308 w 39215"/>
                <a:gd name="connsiteY22" fmla="*/ 31850 h 5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215" h="57282">
                  <a:moveTo>
                    <a:pt x="29593" y="1466"/>
                  </a:moveTo>
                  <a:cubicBezTo>
                    <a:pt x="29625" y="1782"/>
                    <a:pt x="29625" y="2101"/>
                    <a:pt x="29593" y="2418"/>
                  </a:cubicBezTo>
                  <a:cubicBezTo>
                    <a:pt x="30165" y="4418"/>
                    <a:pt x="33403" y="21468"/>
                    <a:pt x="39118" y="53377"/>
                  </a:cubicBezTo>
                  <a:cubicBezTo>
                    <a:pt x="39165" y="53629"/>
                    <a:pt x="39165" y="53887"/>
                    <a:pt x="39118" y="54139"/>
                  </a:cubicBezTo>
                  <a:cubicBezTo>
                    <a:pt x="39247" y="54639"/>
                    <a:pt x="39247" y="55163"/>
                    <a:pt x="39118" y="55663"/>
                  </a:cubicBezTo>
                  <a:cubicBezTo>
                    <a:pt x="38632" y="56584"/>
                    <a:pt x="37683" y="57168"/>
                    <a:pt x="36642" y="57187"/>
                  </a:cubicBezTo>
                  <a:lnTo>
                    <a:pt x="36166" y="57187"/>
                  </a:lnTo>
                  <a:cubicBezTo>
                    <a:pt x="35072" y="57037"/>
                    <a:pt x="34174" y="56250"/>
                    <a:pt x="33879" y="55187"/>
                  </a:cubicBezTo>
                  <a:lnTo>
                    <a:pt x="30641" y="38232"/>
                  </a:lnTo>
                  <a:lnTo>
                    <a:pt x="13782" y="38232"/>
                  </a:lnTo>
                  <a:lnTo>
                    <a:pt x="5590" y="55187"/>
                  </a:lnTo>
                  <a:cubicBezTo>
                    <a:pt x="5632" y="55375"/>
                    <a:pt x="5632" y="55570"/>
                    <a:pt x="5590" y="55758"/>
                  </a:cubicBezTo>
                  <a:cubicBezTo>
                    <a:pt x="4984" y="56604"/>
                    <a:pt x="4051" y="57157"/>
                    <a:pt x="3019" y="57282"/>
                  </a:cubicBezTo>
                  <a:cubicBezTo>
                    <a:pt x="2429" y="57283"/>
                    <a:pt x="1858" y="57081"/>
                    <a:pt x="1399" y="56711"/>
                  </a:cubicBezTo>
                  <a:cubicBezTo>
                    <a:pt x="520" y="56206"/>
                    <a:pt x="3" y="55246"/>
                    <a:pt x="66" y="54234"/>
                  </a:cubicBezTo>
                  <a:cubicBezTo>
                    <a:pt x="-22" y="53955"/>
                    <a:pt x="-22" y="53656"/>
                    <a:pt x="66" y="53377"/>
                  </a:cubicBezTo>
                  <a:lnTo>
                    <a:pt x="2542" y="47852"/>
                  </a:lnTo>
                  <a:cubicBezTo>
                    <a:pt x="14353" y="22040"/>
                    <a:pt x="21592" y="6800"/>
                    <a:pt x="23783" y="2132"/>
                  </a:cubicBezTo>
                  <a:cubicBezTo>
                    <a:pt x="24235" y="928"/>
                    <a:pt x="25356" y="106"/>
                    <a:pt x="26641" y="37"/>
                  </a:cubicBezTo>
                  <a:cubicBezTo>
                    <a:pt x="27827" y="-155"/>
                    <a:pt x="29008" y="416"/>
                    <a:pt x="29593" y="1466"/>
                  </a:cubicBezTo>
                  <a:close/>
                  <a:moveTo>
                    <a:pt x="25974" y="12800"/>
                  </a:moveTo>
                  <a:lnTo>
                    <a:pt x="16449" y="31850"/>
                  </a:lnTo>
                  <a:lnTo>
                    <a:pt x="29308" y="3185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7B4552B-CD79-442D-B65D-B89993AD9B3F}"/>
                </a:ext>
              </a:extLst>
            </p:cNvPr>
            <p:cNvSpPr/>
            <p:nvPr/>
          </p:nvSpPr>
          <p:spPr>
            <a:xfrm>
              <a:off x="8340851" y="5897382"/>
              <a:ext cx="30888" cy="57444"/>
            </a:xfrm>
            <a:custGeom>
              <a:avLst/>
              <a:gdLst>
                <a:gd name="connsiteX0" fmla="*/ 27908 w 30888"/>
                <a:gd name="connsiteY0" fmla="*/ 57444 h 57444"/>
                <a:gd name="connsiteX1" fmla="*/ 3048 w 30888"/>
                <a:gd name="connsiteY1" fmla="*/ 57444 h 57444"/>
                <a:gd name="connsiteX2" fmla="*/ 1429 w 30888"/>
                <a:gd name="connsiteY2" fmla="*/ 56873 h 57444"/>
                <a:gd name="connsiteX3" fmla="*/ 0 w 30888"/>
                <a:gd name="connsiteY3" fmla="*/ 53825 h 57444"/>
                <a:gd name="connsiteX4" fmla="*/ 0 w 30888"/>
                <a:gd name="connsiteY4" fmla="*/ 53825 h 57444"/>
                <a:gd name="connsiteX5" fmla="*/ 6858 w 30888"/>
                <a:gd name="connsiteY5" fmla="*/ 3057 h 57444"/>
                <a:gd name="connsiteX6" fmla="*/ 6858 w 30888"/>
                <a:gd name="connsiteY6" fmla="*/ 1914 h 57444"/>
                <a:gd name="connsiteX7" fmla="*/ 9525 w 30888"/>
                <a:gd name="connsiteY7" fmla="*/ 104 h 57444"/>
                <a:gd name="connsiteX8" fmla="*/ 10858 w 30888"/>
                <a:gd name="connsiteY8" fmla="*/ 104 h 57444"/>
                <a:gd name="connsiteX9" fmla="*/ 12383 w 30888"/>
                <a:gd name="connsiteY9" fmla="*/ 2676 h 57444"/>
                <a:gd name="connsiteX10" fmla="*/ 10763 w 30888"/>
                <a:gd name="connsiteY10" fmla="*/ 16582 h 57444"/>
                <a:gd name="connsiteX11" fmla="*/ 6287 w 30888"/>
                <a:gd name="connsiteY11" fmla="*/ 50967 h 57444"/>
                <a:gd name="connsiteX12" fmla="*/ 27337 w 30888"/>
                <a:gd name="connsiteY12" fmla="*/ 50967 h 57444"/>
                <a:gd name="connsiteX13" fmla="*/ 28956 w 30888"/>
                <a:gd name="connsiteY13" fmla="*/ 50967 h 57444"/>
                <a:gd name="connsiteX14" fmla="*/ 30861 w 30888"/>
                <a:gd name="connsiteY14" fmla="*/ 53730 h 57444"/>
                <a:gd name="connsiteX15" fmla="*/ 30861 w 30888"/>
                <a:gd name="connsiteY15" fmla="*/ 54682 h 57444"/>
                <a:gd name="connsiteX16" fmla="*/ 27908 w 30888"/>
                <a:gd name="connsiteY16" fmla="*/ 57445 h 5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88" h="57444">
                  <a:moveTo>
                    <a:pt x="27908" y="57444"/>
                  </a:moveTo>
                  <a:lnTo>
                    <a:pt x="3048" y="57444"/>
                  </a:lnTo>
                  <a:cubicBezTo>
                    <a:pt x="2459" y="57445"/>
                    <a:pt x="1887" y="57243"/>
                    <a:pt x="1429" y="56873"/>
                  </a:cubicBezTo>
                  <a:cubicBezTo>
                    <a:pt x="667" y="56397"/>
                    <a:pt x="286" y="55349"/>
                    <a:pt x="0" y="53825"/>
                  </a:cubicBezTo>
                  <a:lnTo>
                    <a:pt x="0" y="53825"/>
                  </a:lnTo>
                  <a:cubicBezTo>
                    <a:pt x="0" y="52745"/>
                    <a:pt x="2286" y="35823"/>
                    <a:pt x="6858" y="3057"/>
                  </a:cubicBezTo>
                  <a:cubicBezTo>
                    <a:pt x="6812" y="2677"/>
                    <a:pt x="6812" y="2293"/>
                    <a:pt x="6858" y="1914"/>
                  </a:cubicBezTo>
                  <a:cubicBezTo>
                    <a:pt x="7241" y="781"/>
                    <a:pt x="8331" y="41"/>
                    <a:pt x="9525" y="104"/>
                  </a:cubicBezTo>
                  <a:cubicBezTo>
                    <a:pt x="9959" y="-35"/>
                    <a:pt x="10425" y="-35"/>
                    <a:pt x="10858" y="104"/>
                  </a:cubicBezTo>
                  <a:cubicBezTo>
                    <a:pt x="11844" y="569"/>
                    <a:pt x="12448" y="1588"/>
                    <a:pt x="12383" y="2676"/>
                  </a:cubicBezTo>
                  <a:cubicBezTo>
                    <a:pt x="12383" y="4962"/>
                    <a:pt x="11621" y="9534"/>
                    <a:pt x="10763" y="16582"/>
                  </a:cubicBezTo>
                  <a:cubicBezTo>
                    <a:pt x="7906" y="38299"/>
                    <a:pt x="6382" y="49729"/>
                    <a:pt x="6287" y="50967"/>
                  </a:cubicBezTo>
                  <a:lnTo>
                    <a:pt x="27337" y="50967"/>
                  </a:lnTo>
                  <a:cubicBezTo>
                    <a:pt x="27872" y="50869"/>
                    <a:pt x="28421" y="50869"/>
                    <a:pt x="28956" y="50967"/>
                  </a:cubicBezTo>
                  <a:cubicBezTo>
                    <a:pt x="30142" y="51353"/>
                    <a:pt x="30922" y="52485"/>
                    <a:pt x="30861" y="53730"/>
                  </a:cubicBezTo>
                  <a:cubicBezTo>
                    <a:pt x="30897" y="54046"/>
                    <a:pt x="30897" y="54366"/>
                    <a:pt x="30861" y="54682"/>
                  </a:cubicBezTo>
                  <a:cubicBezTo>
                    <a:pt x="30582" y="56147"/>
                    <a:pt x="29388" y="57264"/>
                    <a:pt x="27908" y="574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CF904D24-59E5-4CDD-B0D6-A637B64F8692}"/>
                </a:ext>
              </a:extLst>
            </p:cNvPr>
            <p:cNvSpPr/>
            <p:nvPr/>
          </p:nvSpPr>
          <p:spPr>
            <a:xfrm>
              <a:off x="8373147" y="5897671"/>
              <a:ext cx="39112" cy="57250"/>
            </a:xfrm>
            <a:custGeom>
              <a:avLst/>
              <a:gdLst>
                <a:gd name="connsiteX0" fmla="*/ 29522 w 39112"/>
                <a:gd name="connsiteY0" fmla="*/ 1434 h 57250"/>
                <a:gd name="connsiteX1" fmla="*/ 29522 w 39112"/>
                <a:gd name="connsiteY1" fmla="*/ 2386 h 57250"/>
                <a:gd name="connsiteX2" fmla="*/ 39047 w 39112"/>
                <a:gd name="connsiteY2" fmla="*/ 53345 h 57250"/>
                <a:gd name="connsiteX3" fmla="*/ 39047 w 39112"/>
                <a:gd name="connsiteY3" fmla="*/ 54107 h 57250"/>
                <a:gd name="connsiteX4" fmla="*/ 39047 w 39112"/>
                <a:gd name="connsiteY4" fmla="*/ 55631 h 57250"/>
                <a:gd name="connsiteX5" fmla="*/ 36571 w 39112"/>
                <a:gd name="connsiteY5" fmla="*/ 57155 h 57250"/>
                <a:gd name="connsiteX6" fmla="*/ 36094 w 39112"/>
                <a:gd name="connsiteY6" fmla="*/ 57155 h 57250"/>
                <a:gd name="connsiteX7" fmla="*/ 33808 w 39112"/>
                <a:gd name="connsiteY7" fmla="*/ 55155 h 57250"/>
                <a:gd name="connsiteX8" fmla="*/ 30570 w 39112"/>
                <a:gd name="connsiteY8" fmla="*/ 38200 h 57250"/>
                <a:gd name="connsiteX9" fmla="*/ 13615 w 39112"/>
                <a:gd name="connsiteY9" fmla="*/ 38200 h 57250"/>
                <a:gd name="connsiteX10" fmla="*/ 5519 w 39112"/>
                <a:gd name="connsiteY10" fmla="*/ 55155 h 57250"/>
                <a:gd name="connsiteX11" fmla="*/ 5519 w 39112"/>
                <a:gd name="connsiteY11" fmla="*/ 55726 h 57250"/>
                <a:gd name="connsiteX12" fmla="*/ 2947 w 39112"/>
                <a:gd name="connsiteY12" fmla="*/ 57250 h 57250"/>
                <a:gd name="connsiteX13" fmla="*/ 1423 w 39112"/>
                <a:gd name="connsiteY13" fmla="*/ 56679 h 57250"/>
                <a:gd name="connsiteX14" fmla="*/ 185 w 39112"/>
                <a:gd name="connsiteY14" fmla="*/ 53345 h 57250"/>
                <a:gd name="connsiteX15" fmla="*/ 2757 w 39112"/>
                <a:gd name="connsiteY15" fmla="*/ 47821 h 57250"/>
                <a:gd name="connsiteX16" fmla="*/ 23902 w 39112"/>
                <a:gd name="connsiteY16" fmla="*/ 2101 h 57250"/>
                <a:gd name="connsiteX17" fmla="*/ 26760 w 39112"/>
                <a:gd name="connsiteY17" fmla="*/ 5 h 57250"/>
                <a:gd name="connsiteX18" fmla="*/ 29522 w 39112"/>
                <a:gd name="connsiteY18" fmla="*/ 1434 h 57250"/>
                <a:gd name="connsiteX19" fmla="*/ 25807 w 39112"/>
                <a:gd name="connsiteY19" fmla="*/ 12769 h 57250"/>
                <a:gd name="connsiteX20" fmla="*/ 16282 w 39112"/>
                <a:gd name="connsiteY20" fmla="*/ 31819 h 57250"/>
                <a:gd name="connsiteX21" fmla="*/ 29236 w 39112"/>
                <a:gd name="connsiteY21" fmla="*/ 31819 h 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12" h="57250">
                  <a:moveTo>
                    <a:pt x="29522" y="1434"/>
                  </a:moveTo>
                  <a:lnTo>
                    <a:pt x="29522" y="2386"/>
                  </a:lnTo>
                  <a:cubicBezTo>
                    <a:pt x="30094" y="4387"/>
                    <a:pt x="33332" y="21436"/>
                    <a:pt x="39047" y="53345"/>
                  </a:cubicBezTo>
                  <a:cubicBezTo>
                    <a:pt x="39090" y="53598"/>
                    <a:pt x="39090" y="53855"/>
                    <a:pt x="39047" y="54107"/>
                  </a:cubicBezTo>
                  <a:cubicBezTo>
                    <a:pt x="39134" y="54611"/>
                    <a:pt x="39134" y="55127"/>
                    <a:pt x="39047" y="55631"/>
                  </a:cubicBezTo>
                  <a:cubicBezTo>
                    <a:pt x="38546" y="56539"/>
                    <a:pt x="37606" y="57117"/>
                    <a:pt x="36571" y="57155"/>
                  </a:cubicBezTo>
                  <a:lnTo>
                    <a:pt x="36094" y="57155"/>
                  </a:lnTo>
                  <a:cubicBezTo>
                    <a:pt x="34990" y="57030"/>
                    <a:pt x="34079" y="56233"/>
                    <a:pt x="33808" y="55155"/>
                  </a:cubicBezTo>
                  <a:lnTo>
                    <a:pt x="30570" y="38200"/>
                  </a:lnTo>
                  <a:lnTo>
                    <a:pt x="13615" y="38200"/>
                  </a:lnTo>
                  <a:lnTo>
                    <a:pt x="5519" y="55155"/>
                  </a:lnTo>
                  <a:lnTo>
                    <a:pt x="5519" y="55726"/>
                  </a:lnTo>
                  <a:cubicBezTo>
                    <a:pt x="4940" y="56601"/>
                    <a:pt x="3993" y="57162"/>
                    <a:pt x="2947" y="57250"/>
                  </a:cubicBezTo>
                  <a:cubicBezTo>
                    <a:pt x="2388" y="57245"/>
                    <a:pt x="1848" y="57043"/>
                    <a:pt x="1423" y="56679"/>
                  </a:cubicBezTo>
                  <a:cubicBezTo>
                    <a:pt x="222" y="56045"/>
                    <a:pt x="-312" y="54610"/>
                    <a:pt x="185" y="53345"/>
                  </a:cubicBezTo>
                  <a:cubicBezTo>
                    <a:pt x="757" y="52202"/>
                    <a:pt x="1519" y="50297"/>
                    <a:pt x="2757" y="47821"/>
                  </a:cubicBezTo>
                  <a:cubicBezTo>
                    <a:pt x="14568" y="22040"/>
                    <a:pt x="21616" y="6800"/>
                    <a:pt x="23902" y="2101"/>
                  </a:cubicBezTo>
                  <a:cubicBezTo>
                    <a:pt x="24354" y="897"/>
                    <a:pt x="25476" y="74"/>
                    <a:pt x="26760" y="5"/>
                  </a:cubicBezTo>
                  <a:cubicBezTo>
                    <a:pt x="27873" y="-59"/>
                    <a:pt x="28932" y="489"/>
                    <a:pt x="29522" y="1434"/>
                  </a:cubicBezTo>
                  <a:close/>
                  <a:moveTo>
                    <a:pt x="25807" y="12769"/>
                  </a:moveTo>
                  <a:lnTo>
                    <a:pt x="16282" y="31819"/>
                  </a:lnTo>
                  <a:lnTo>
                    <a:pt x="29236" y="31819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E5AC521-07EE-4770-91FB-C7549D297D58}"/>
                </a:ext>
              </a:extLst>
            </p:cNvPr>
            <p:cNvSpPr/>
            <p:nvPr/>
          </p:nvSpPr>
          <p:spPr>
            <a:xfrm>
              <a:off x="8418383" y="5897700"/>
              <a:ext cx="42925" cy="57412"/>
            </a:xfrm>
            <a:custGeom>
              <a:avLst/>
              <a:gdLst>
                <a:gd name="connsiteX0" fmla="*/ 23720 w 42925"/>
                <a:gd name="connsiteY0" fmla="*/ 30932 h 57412"/>
                <a:gd name="connsiteX1" fmla="*/ 28292 w 42925"/>
                <a:gd name="connsiteY1" fmla="*/ 43315 h 57412"/>
                <a:gd name="connsiteX2" fmla="*/ 32102 w 42925"/>
                <a:gd name="connsiteY2" fmla="*/ 54555 h 57412"/>
                <a:gd name="connsiteX3" fmla="*/ 31625 w 42925"/>
                <a:gd name="connsiteY3" fmla="*/ 55983 h 57412"/>
                <a:gd name="connsiteX4" fmla="*/ 29149 w 42925"/>
                <a:gd name="connsiteY4" fmla="*/ 57412 h 57412"/>
                <a:gd name="connsiteX5" fmla="*/ 26673 w 42925"/>
                <a:gd name="connsiteY5" fmla="*/ 55412 h 57412"/>
                <a:gd name="connsiteX6" fmla="*/ 26196 w 42925"/>
                <a:gd name="connsiteY6" fmla="*/ 54078 h 57412"/>
                <a:gd name="connsiteX7" fmla="*/ 19624 w 42925"/>
                <a:gd name="connsiteY7" fmla="*/ 36647 h 57412"/>
                <a:gd name="connsiteX8" fmla="*/ 5527 w 42925"/>
                <a:gd name="connsiteY8" fmla="*/ 55697 h 57412"/>
                <a:gd name="connsiteX9" fmla="*/ 2955 w 42925"/>
                <a:gd name="connsiteY9" fmla="*/ 57317 h 57412"/>
                <a:gd name="connsiteX10" fmla="*/ 1431 w 42925"/>
                <a:gd name="connsiteY10" fmla="*/ 56841 h 57412"/>
                <a:gd name="connsiteX11" fmla="*/ 2 w 42925"/>
                <a:gd name="connsiteY11" fmla="*/ 54364 h 57412"/>
                <a:gd name="connsiteX12" fmla="*/ 3 w 42925"/>
                <a:gd name="connsiteY12" fmla="*/ 53792 h 57412"/>
                <a:gd name="connsiteX13" fmla="*/ 1527 w 42925"/>
                <a:gd name="connsiteY13" fmla="*/ 51411 h 57412"/>
                <a:gd name="connsiteX14" fmla="*/ 17052 w 42925"/>
                <a:gd name="connsiteY14" fmla="*/ 29694 h 57412"/>
                <a:gd name="connsiteX15" fmla="*/ 15338 w 42925"/>
                <a:gd name="connsiteY15" fmla="*/ 25027 h 57412"/>
                <a:gd name="connsiteX16" fmla="*/ 7432 w 42925"/>
                <a:gd name="connsiteY16" fmla="*/ 3024 h 57412"/>
                <a:gd name="connsiteX17" fmla="*/ 7432 w 42925"/>
                <a:gd name="connsiteY17" fmla="*/ 1596 h 57412"/>
                <a:gd name="connsiteX18" fmla="*/ 9813 w 42925"/>
                <a:gd name="connsiteY18" fmla="*/ 72 h 57412"/>
                <a:gd name="connsiteX19" fmla="*/ 12671 w 42925"/>
                <a:gd name="connsiteY19" fmla="*/ 1691 h 57412"/>
                <a:gd name="connsiteX20" fmla="*/ 20862 w 42925"/>
                <a:gd name="connsiteY20" fmla="*/ 24074 h 57412"/>
                <a:gd name="connsiteX21" fmla="*/ 37436 w 42925"/>
                <a:gd name="connsiteY21" fmla="*/ 1500 h 57412"/>
                <a:gd name="connsiteX22" fmla="*/ 40103 w 42925"/>
                <a:gd name="connsiteY22" fmla="*/ 72 h 57412"/>
                <a:gd name="connsiteX23" fmla="*/ 41436 w 42925"/>
                <a:gd name="connsiteY23" fmla="*/ 72 h 57412"/>
                <a:gd name="connsiteX24" fmla="*/ 42865 w 42925"/>
                <a:gd name="connsiteY24" fmla="*/ 2738 h 57412"/>
                <a:gd name="connsiteX25" fmla="*/ 42865 w 42925"/>
                <a:gd name="connsiteY25" fmla="*/ 4072 h 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925" h="57412">
                  <a:moveTo>
                    <a:pt x="23720" y="30932"/>
                  </a:moveTo>
                  <a:cubicBezTo>
                    <a:pt x="25720" y="36266"/>
                    <a:pt x="27149" y="40457"/>
                    <a:pt x="28292" y="43315"/>
                  </a:cubicBezTo>
                  <a:cubicBezTo>
                    <a:pt x="30768" y="50363"/>
                    <a:pt x="32102" y="54078"/>
                    <a:pt x="32102" y="54555"/>
                  </a:cubicBezTo>
                  <a:cubicBezTo>
                    <a:pt x="32074" y="55065"/>
                    <a:pt x="31909" y="55558"/>
                    <a:pt x="31625" y="55983"/>
                  </a:cubicBezTo>
                  <a:cubicBezTo>
                    <a:pt x="31130" y="56883"/>
                    <a:pt x="30176" y="57433"/>
                    <a:pt x="29149" y="57412"/>
                  </a:cubicBezTo>
                  <a:cubicBezTo>
                    <a:pt x="28004" y="57285"/>
                    <a:pt x="27037" y="56504"/>
                    <a:pt x="26673" y="55412"/>
                  </a:cubicBezTo>
                  <a:cubicBezTo>
                    <a:pt x="26672" y="54840"/>
                    <a:pt x="26672" y="54459"/>
                    <a:pt x="26196" y="54078"/>
                  </a:cubicBezTo>
                  <a:cubicBezTo>
                    <a:pt x="24863" y="51030"/>
                    <a:pt x="22672" y="45220"/>
                    <a:pt x="19624" y="36647"/>
                  </a:cubicBezTo>
                  <a:lnTo>
                    <a:pt x="5527" y="55697"/>
                  </a:lnTo>
                  <a:cubicBezTo>
                    <a:pt x="4958" y="56598"/>
                    <a:pt x="4013" y="57193"/>
                    <a:pt x="2955" y="57317"/>
                  </a:cubicBezTo>
                  <a:cubicBezTo>
                    <a:pt x="2412" y="57306"/>
                    <a:pt x="1884" y="57141"/>
                    <a:pt x="1431" y="56841"/>
                  </a:cubicBezTo>
                  <a:cubicBezTo>
                    <a:pt x="515" y="56362"/>
                    <a:pt x="-41" y="55397"/>
                    <a:pt x="2" y="54364"/>
                  </a:cubicBezTo>
                  <a:lnTo>
                    <a:pt x="3" y="53792"/>
                  </a:lnTo>
                  <a:cubicBezTo>
                    <a:pt x="340" y="52901"/>
                    <a:pt x="859" y="52090"/>
                    <a:pt x="1527" y="51411"/>
                  </a:cubicBezTo>
                  <a:cubicBezTo>
                    <a:pt x="6194" y="45315"/>
                    <a:pt x="11051" y="38076"/>
                    <a:pt x="17052" y="29694"/>
                  </a:cubicBezTo>
                  <a:cubicBezTo>
                    <a:pt x="16481" y="27980"/>
                    <a:pt x="15909" y="26456"/>
                    <a:pt x="15338" y="25027"/>
                  </a:cubicBezTo>
                  <a:cubicBezTo>
                    <a:pt x="10099" y="10835"/>
                    <a:pt x="7432" y="3500"/>
                    <a:pt x="7432" y="3024"/>
                  </a:cubicBezTo>
                  <a:cubicBezTo>
                    <a:pt x="7335" y="2553"/>
                    <a:pt x="7335" y="2067"/>
                    <a:pt x="7432" y="1596"/>
                  </a:cubicBezTo>
                  <a:cubicBezTo>
                    <a:pt x="7850" y="658"/>
                    <a:pt x="8786" y="58"/>
                    <a:pt x="9813" y="72"/>
                  </a:cubicBezTo>
                  <a:cubicBezTo>
                    <a:pt x="11000" y="8"/>
                    <a:pt x="12115" y="640"/>
                    <a:pt x="12671" y="1691"/>
                  </a:cubicBezTo>
                  <a:lnTo>
                    <a:pt x="20862" y="24074"/>
                  </a:lnTo>
                  <a:lnTo>
                    <a:pt x="37436" y="1500"/>
                  </a:lnTo>
                  <a:cubicBezTo>
                    <a:pt x="38082" y="667"/>
                    <a:pt x="39051" y="148"/>
                    <a:pt x="40103" y="72"/>
                  </a:cubicBezTo>
                  <a:cubicBezTo>
                    <a:pt x="40542" y="-24"/>
                    <a:pt x="40997" y="-24"/>
                    <a:pt x="41436" y="72"/>
                  </a:cubicBezTo>
                  <a:cubicBezTo>
                    <a:pt x="42383" y="615"/>
                    <a:pt x="42937" y="1650"/>
                    <a:pt x="42865" y="2738"/>
                  </a:cubicBezTo>
                  <a:cubicBezTo>
                    <a:pt x="42945" y="3179"/>
                    <a:pt x="42945" y="3631"/>
                    <a:pt x="42865" y="407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E314FFC-68F4-4CD8-89D3-A43649FF1816}"/>
                </a:ext>
              </a:extLst>
            </p:cNvPr>
            <p:cNvSpPr/>
            <p:nvPr/>
          </p:nvSpPr>
          <p:spPr>
            <a:xfrm>
              <a:off x="8461151" y="5897002"/>
              <a:ext cx="45340" cy="76985"/>
            </a:xfrm>
            <a:custGeom>
              <a:avLst/>
              <a:gdLst>
                <a:gd name="connsiteX0" fmla="*/ 42388 w 45340"/>
                <a:gd name="connsiteY0" fmla="*/ 770 h 76985"/>
                <a:gd name="connsiteX1" fmla="*/ 43721 w 45340"/>
                <a:gd name="connsiteY1" fmla="*/ 770 h 76985"/>
                <a:gd name="connsiteX2" fmla="*/ 45340 w 45340"/>
                <a:gd name="connsiteY2" fmla="*/ 3341 h 76985"/>
                <a:gd name="connsiteX3" fmla="*/ 38578 w 45340"/>
                <a:gd name="connsiteY3" fmla="*/ 55348 h 76985"/>
                <a:gd name="connsiteX4" fmla="*/ 33244 w 45340"/>
                <a:gd name="connsiteY4" fmla="*/ 68873 h 76985"/>
                <a:gd name="connsiteX5" fmla="*/ 16861 w 45340"/>
                <a:gd name="connsiteY5" fmla="*/ 76970 h 76985"/>
                <a:gd name="connsiteX6" fmla="*/ 8860 w 45340"/>
                <a:gd name="connsiteY6" fmla="*/ 74874 h 76985"/>
                <a:gd name="connsiteX7" fmla="*/ 97 w 45340"/>
                <a:gd name="connsiteY7" fmla="*/ 67159 h 76985"/>
                <a:gd name="connsiteX8" fmla="*/ 97 w 45340"/>
                <a:gd name="connsiteY8" fmla="*/ 65730 h 76985"/>
                <a:gd name="connsiteX9" fmla="*/ 97 w 45340"/>
                <a:gd name="connsiteY9" fmla="*/ 64206 h 76985"/>
                <a:gd name="connsiteX10" fmla="*/ 4031 w 45340"/>
                <a:gd name="connsiteY10" fmla="*/ 63283 h 76985"/>
                <a:gd name="connsiteX11" fmla="*/ 4955 w 45340"/>
                <a:gd name="connsiteY11" fmla="*/ 64206 h 76985"/>
                <a:gd name="connsiteX12" fmla="*/ 17623 w 45340"/>
                <a:gd name="connsiteY12" fmla="*/ 71445 h 76985"/>
                <a:gd name="connsiteX13" fmla="*/ 27148 w 45340"/>
                <a:gd name="connsiteY13" fmla="*/ 66397 h 76985"/>
                <a:gd name="connsiteX14" fmla="*/ 32672 w 45340"/>
                <a:gd name="connsiteY14" fmla="*/ 50871 h 76985"/>
                <a:gd name="connsiteX15" fmla="*/ 28958 w 45340"/>
                <a:gd name="connsiteY15" fmla="*/ 54681 h 76985"/>
                <a:gd name="connsiteX16" fmla="*/ 20100 w 45340"/>
                <a:gd name="connsiteY16" fmla="*/ 57634 h 76985"/>
                <a:gd name="connsiteX17" fmla="*/ 18385 w 45340"/>
                <a:gd name="connsiteY17" fmla="*/ 57634 h 76985"/>
                <a:gd name="connsiteX18" fmla="*/ 8860 w 45340"/>
                <a:gd name="connsiteY18" fmla="*/ 50871 h 76985"/>
                <a:gd name="connsiteX19" fmla="*/ 4669 w 45340"/>
                <a:gd name="connsiteY19" fmla="*/ 34298 h 76985"/>
                <a:gd name="connsiteX20" fmla="*/ 4669 w 45340"/>
                <a:gd name="connsiteY20" fmla="*/ 24772 h 76985"/>
                <a:gd name="connsiteX21" fmla="*/ 8003 w 45340"/>
                <a:gd name="connsiteY21" fmla="*/ 3341 h 76985"/>
                <a:gd name="connsiteX22" fmla="*/ 8003 w 45340"/>
                <a:gd name="connsiteY22" fmla="*/ 2484 h 76985"/>
                <a:gd name="connsiteX23" fmla="*/ 10574 w 45340"/>
                <a:gd name="connsiteY23" fmla="*/ 484 h 76985"/>
                <a:gd name="connsiteX24" fmla="*/ 12098 w 45340"/>
                <a:gd name="connsiteY24" fmla="*/ 484 h 76985"/>
                <a:gd name="connsiteX25" fmla="*/ 13527 w 45340"/>
                <a:gd name="connsiteY25" fmla="*/ 2865 h 76985"/>
                <a:gd name="connsiteX26" fmla="*/ 12193 w 45340"/>
                <a:gd name="connsiteY26" fmla="*/ 14200 h 76985"/>
                <a:gd name="connsiteX27" fmla="*/ 10193 w 45340"/>
                <a:gd name="connsiteY27" fmla="*/ 31440 h 76985"/>
                <a:gd name="connsiteX28" fmla="*/ 12384 w 45340"/>
                <a:gd name="connsiteY28" fmla="*/ 44870 h 76985"/>
                <a:gd name="connsiteX29" fmla="*/ 19718 w 45340"/>
                <a:gd name="connsiteY29" fmla="*/ 50966 h 76985"/>
                <a:gd name="connsiteX30" fmla="*/ 20766 w 45340"/>
                <a:gd name="connsiteY30" fmla="*/ 50966 h 76985"/>
                <a:gd name="connsiteX31" fmla="*/ 28196 w 45340"/>
                <a:gd name="connsiteY31" fmla="*/ 44965 h 76985"/>
                <a:gd name="connsiteX32" fmla="*/ 34292 w 45340"/>
                <a:gd name="connsiteY32" fmla="*/ 31345 h 76985"/>
                <a:gd name="connsiteX33" fmla="*/ 38101 w 45340"/>
                <a:gd name="connsiteY33" fmla="*/ 2770 h 76985"/>
                <a:gd name="connsiteX34" fmla="*/ 38101 w 45340"/>
                <a:gd name="connsiteY34" fmla="*/ 1531 h 76985"/>
                <a:gd name="connsiteX35" fmla="*/ 41651 w 45340"/>
                <a:gd name="connsiteY35" fmla="*/ 255 h 76985"/>
                <a:gd name="connsiteX36" fmla="*/ 42388 w 45340"/>
                <a:gd name="connsiteY36" fmla="*/ 769 h 7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40" h="76985">
                  <a:moveTo>
                    <a:pt x="42388" y="770"/>
                  </a:moveTo>
                  <a:cubicBezTo>
                    <a:pt x="42828" y="680"/>
                    <a:pt x="43281" y="680"/>
                    <a:pt x="43721" y="770"/>
                  </a:cubicBezTo>
                  <a:cubicBezTo>
                    <a:pt x="44667" y="1292"/>
                    <a:pt x="45278" y="2263"/>
                    <a:pt x="45340" y="3341"/>
                  </a:cubicBezTo>
                  <a:cubicBezTo>
                    <a:pt x="41245" y="35440"/>
                    <a:pt x="39054" y="52776"/>
                    <a:pt x="38578" y="55348"/>
                  </a:cubicBezTo>
                  <a:cubicBezTo>
                    <a:pt x="37878" y="60210"/>
                    <a:pt x="36051" y="64842"/>
                    <a:pt x="33244" y="68873"/>
                  </a:cubicBezTo>
                  <a:cubicBezTo>
                    <a:pt x="29518" y="74186"/>
                    <a:pt x="23344" y="77237"/>
                    <a:pt x="16861" y="76970"/>
                  </a:cubicBezTo>
                  <a:cubicBezTo>
                    <a:pt x="14080" y="76815"/>
                    <a:pt x="11359" y="76102"/>
                    <a:pt x="8860" y="74874"/>
                  </a:cubicBezTo>
                  <a:cubicBezTo>
                    <a:pt x="5170" y="73335"/>
                    <a:pt x="2091" y="70623"/>
                    <a:pt x="97" y="67159"/>
                  </a:cubicBezTo>
                  <a:cubicBezTo>
                    <a:pt x="7" y="66687"/>
                    <a:pt x="7" y="66202"/>
                    <a:pt x="97" y="65730"/>
                  </a:cubicBezTo>
                  <a:cubicBezTo>
                    <a:pt x="-32" y="65230"/>
                    <a:pt x="-32" y="64706"/>
                    <a:pt x="97" y="64206"/>
                  </a:cubicBezTo>
                  <a:cubicBezTo>
                    <a:pt x="928" y="62865"/>
                    <a:pt x="2690" y="62451"/>
                    <a:pt x="4031" y="63283"/>
                  </a:cubicBezTo>
                  <a:cubicBezTo>
                    <a:pt x="4406" y="63515"/>
                    <a:pt x="4722" y="63831"/>
                    <a:pt x="4955" y="64206"/>
                  </a:cubicBezTo>
                  <a:cubicBezTo>
                    <a:pt x="7768" y="68516"/>
                    <a:pt x="12482" y="71210"/>
                    <a:pt x="17623" y="71445"/>
                  </a:cubicBezTo>
                  <a:cubicBezTo>
                    <a:pt x="21391" y="71265"/>
                    <a:pt x="24883" y="69414"/>
                    <a:pt x="27148" y="66397"/>
                  </a:cubicBezTo>
                  <a:cubicBezTo>
                    <a:pt x="30532" y="61907"/>
                    <a:pt x="32460" y="56489"/>
                    <a:pt x="32672" y="50871"/>
                  </a:cubicBezTo>
                  <a:cubicBezTo>
                    <a:pt x="31687" y="52366"/>
                    <a:pt x="30427" y="53658"/>
                    <a:pt x="28958" y="54681"/>
                  </a:cubicBezTo>
                  <a:cubicBezTo>
                    <a:pt x="26416" y="56623"/>
                    <a:pt x="23298" y="57662"/>
                    <a:pt x="20100" y="57634"/>
                  </a:cubicBezTo>
                  <a:lnTo>
                    <a:pt x="18385" y="57634"/>
                  </a:lnTo>
                  <a:cubicBezTo>
                    <a:pt x="14350" y="56938"/>
                    <a:pt x="10847" y="54451"/>
                    <a:pt x="8860" y="50871"/>
                  </a:cubicBezTo>
                  <a:cubicBezTo>
                    <a:pt x="5925" y="45853"/>
                    <a:pt x="4472" y="40107"/>
                    <a:pt x="4669" y="34298"/>
                  </a:cubicBezTo>
                  <a:cubicBezTo>
                    <a:pt x="4669" y="31345"/>
                    <a:pt x="4669" y="28202"/>
                    <a:pt x="4669" y="24772"/>
                  </a:cubicBezTo>
                  <a:cubicBezTo>
                    <a:pt x="5392" y="17574"/>
                    <a:pt x="6505" y="10419"/>
                    <a:pt x="8003" y="3341"/>
                  </a:cubicBezTo>
                  <a:cubicBezTo>
                    <a:pt x="7921" y="3061"/>
                    <a:pt x="7921" y="2764"/>
                    <a:pt x="8003" y="2484"/>
                  </a:cubicBezTo>
                  <a:cubicBezTo>
                    <a:pt x="8274" y="1290"/>
                    <a:pt x="9350" y="453"/>
                    <a:pt x="10574" y="484"/>
                  </a:cubicBezTo>
                  <a:cubicBezTo>
                    <a:pt x="11072" y="341"/>
                    <a:pt x="11600" y="341"/>
                    <a:pt x="12098" y="484"/>
                  </a:cubicBezTo>
                  <a:cubicBezTo>
                    <a:pt x="12999" y="930"/>
                    <a:pt x="13557" y="1860"/>
                    <a:pt x="13527" y="2865"/>
                  </a:cubicBezTo>
                  <a:cubicBezTo>
                    <a:pt x="13527" y="4389"/>
                    <a:pt x="13051" y="8199"/>
                    <a:pt x="12193" y="14200"/>
                  </a:cubicBezTo>
                  <a:cubicBezTo>
                    <a:pt x="11200" y="19904"/>
                    <a:pt x="10532" y="25660"/>
                    <a:pt x="10193" y="31440"/>
                  </a:cubicBezTo>
                  <a:cubicBezTo>
                    <a:pt x="10046" y="36017"/>
                    <a:pt x="10790" y="40578"/>
                    <a:pt x="12384" y="44870"/>
                  </a:cubicBezTo>
                  <a:cubicBezTo>
                    <a:pt x="14098" y="48966"/>
                    <a:pt x="16575" y="50966"/>
                    <a:pt x="19718" y="50966"/>
                  </a:cubicBezTo>
                  <a:lnTo>
                    <a:pt x="20766" y="50966"/>
                  </a:lnTo>
                  <a:cubicBezTo>
                    <a:pt x="23886" y="49928"/>
                    <a:pt x="26524" y="47797"/>
                    <a:pt x="28196" y="44965"/>
                  </a:cubicBezTo>
                  <a:cubicBezTo>
                    <a:pt x="31152" y="40898"/>
                    <a:pt x="33228" y="36259"/>
                    <a:pt x="34292" y="31345"/>
                  </a:cubicBezTo>
                  <a:lnTo>
                    <a:pt x="38101" y="2770"/>
                  </a:lnTo>
                  <a:cubicBezTo>
                    <a:pt x="37977" y="2366"/>
                    <a:pt x="37977" y="1935"/>
                    <a:pt x="38101" y="1531"/>
                  </a:cubicBezTo>
                  <a:cubicBezTo>
                    <a:pt x="38729" y="199"/>
                    <a:pt x="40318" y="-373"/>
                    <a:pt x="41651" y="255"/>
                  </a:cubicBezTo>
                  <a:cubicBezTo>
                    <a:pt x="41924" y="383"/>
                    <a:pt x="42173" y="557"/>
                    <a:pt x="42388" y="76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C71CAEA-EFB7-42BD-A1C8-F69FED42D1A6}"/>
                </a:ext>
              </a:extLst>
            </p:cNvPr>
            <p:cNvSpPr/>
            <p:nvPr/>
          </p:nvSpPr>
          <p:spPr>
            <a:xfrm>
              <a:off x="8871870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2A53AB6-D14D-4B55-91BA-955CA788DDB4}"/>
                </a:ext>
              </a:extLst>
            </p:cNvPr>
            <p:cNvSpPr/>
            <p:nvPr/>
          </p:nvSpPr>
          <p:spPr>
            <a:xfrm>
              <a:off x="8198738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DECD5E8-3765-47E8-AFA5-A6438C92CCA2}"/>
                </a:ext>
              </a:extLst>
            </p:cNvPr>
            <p:cNvSpPr/>
            <p:nvPr/>
          </p:nvSpPr>
          <p:spPr>
            <a:xfrm>
              <a:off x="8886348" y="5850147"/>
              <a:ext cx="2952" cy="151257"/>
            </a:xfrm>
            <a:custGeom>
              <a:avLst/>
              <a:gdLst>
                <a:gd name="connsiteX0" fmla="*/ 1524 w 2952"/>
                <a:gd name="connsiteY0" fmla="*/ 151257 h 151257"/>
                <a:gd name="connsiteX1" fmla="*/ 0 w 2952"/>
                <a:gd name="connsiteY1" fmla="*/ 75629 h 151257"/>
                <a:gd name="connsiteX2" fmla="*/ 1524 w 2952"/>
                <a:gd name="connsiteY2" fmla="*/ 0 h 151257"/>
                <a:gd name="connsiteX3" fmla="*/ 2953 w 2952"/>
                <a:gd name="connsiteY3" fmla="*/ 75629 h 151257"/>
                <a:gd name="connsiteX4" fmla="*/ 1524 w 2952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2953" y="33814"/>
                    <a:pt x="2953" y="75629"/>
                  </a:cubicBezTo>
                  <a:cubicBezTo>
                    <a:pt x="2953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2BC58B3-8A75-4ECE-92A8-191F0281166F}"/>
                </a:ext>
              </a:extLst>
            </p:cNvPr>
            <p:cNvSpPr/>
            <p:nvPr/>
          </p:nvSpPr>
          <p:spPr>
            <a:xfrm>
              <a:off x="8185213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762" y="151257"/>
                    <a:pt x="0" y="117348"/>
                    <a:pt x="0" y="75629"/>
                  </a:cubicBezTo>
                  <a:cubicBezTo>
                    <a:pt x="0" y="33909"/>
                    <a:pt x="762" y="0"/>
                    <a:pt x="1524" y="0"/>
                  </a:cubicBezTo>
                  <a:cubicBezTo>
                    <a:pt x="2286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6FDB660-066F-4D04-B7BB-0DA79BB41620}"/>
                </a:ext>
              </a:extLst>
            </p:cNvPr>
            <p:cNvSpPr/>
            <p:nvPr/>
          </p:nvSpPr>
          <p:spPr>
            <a:xfrm>
              <a:off x="8583263" y="5874911"/>
              <a:ext cx="178308" cy="93059"/>
            </a:xfrm>
            <a:custGeom>
              <a:avLst/>
              <a:gdLst>
                <a:gd name="connsiteX0" fmla="*/ 90678 w 178308"/>
                <a:gd name="connsiteY0" fmla="*/ 191 h 93059"/>
                <a:gd name="connsiteX1" fmla="*/ 90678 w 178308"/>
                <a:gd name="connsiteY1" fmla="*/ 191 h 93059"/>
                <a:gd name="connsiteX2" fmla="*/ 177546 w 178308"/>
                <a:gd name="connsiteY2" fmla="*/ 70295 h 93059"/>
                <a:gd name="connsiteX3" fmla="*/ 178308 w 178308"/>
                <a:gd name="connsiteY3" fmla="*/ 70961 h 93059"/>
                <a:gd name="connsiteX4" fmla="*/ 177355 w 178308"/>
                <a:gd name="connsiteY4" fmla="*/ 70961 h 93059"/>
                <a:gd name="connsiteX5" fmla="*/ 165830 w 178308"/>
                <a:gd name="connsiteY5" fmla="*/ 74009 h 93059"/>
                <a:gd name="connsiteX6" fmla="*/ 92392 w 178308"/>
                <a:gd name="connsiteY6" fmla="*/ 93059 h 93059"/>
                <a:gd name="connsiteX7" fmla="*/ 92392 w 178308"/>
                <a:gd name="connsiteY7" fmla="*/ 93059 h 93059"/>
                <a:gd name="connsiteX8" fmla="*/ 25717 w 178308"/>
                <a:gd name="connsiteY8" fmla="*/ 64484 h 93059"/>
                <a:gd name="connsiteX9" fmla="*/ 6667 w 178308"/>
                <a:gd name="connsiteY9" fmla="*/ 56483 h 93059"/>
                <a:gd name="connsiteX10" fmla="*/ 1714 w 178308"/>
                <a:gd name="connsiteY10" fmla="*/ 54293 h 93059"/>
                <a:gd name="connsiteX11" fmla="*/ 476 w 178308"/>
                <a:gd name="connsiteY11" fmla="*/ 53721 h 93059"/>
                <a:gd name="connsiteX12" fmla="*/ 0 w 178308"/>
                <a:gd name="connsiteY12" fmla="*/ 53721 h 93059"/>
                <a:gd name="connsiteX13" fmla="*/ 476 w 178308"/>
                <a:gd name="connsiteY13" fmla="*/ 53721 h 93059"/>
                <a:gd name="connsiteX14" fmla="*/ 1810 w 178308"/>
                <a:gd name="connsiteY14" fmla="*/ 53721 h 93059"/>
                <a:gd name="connsiteX15" fmla="*/ 6763 w 178308"/>
                <a:gd name="connsiteY15" fmla="*/ 55817 h 93059"/>
                <a:gd name="connsiteX16" fmla="*/ 25813 w 178308"/>
                <a:gd name="connsiteY16" fmla="*/ 63627 h 93059"/>
                <a:gd name="connsiteX17" fmla="*/ 92488 w 178308"/>
                <a:gd name="connsiteY17" fmla="*/ 91535 h 93059"/>
                <a:gd name="connsiteX18" fmla="*/ 92488 w 178308"/>
                <a:gd name="connsiteY18" fmla="*/ 91535 h 93059"/>
                <a:gd name="connsiteX19" fmla="*/ 165830 w 178308"/>
                <a:gd name="connsiteY19" fmla="*/ 72485 h 93059"/>
                <a:gd name="connsiteX20" fmla="*/ 177451 w 178308"/>
                <a:gd name="connsiteY20" fmla="*/ 69437 h 93059"/>
                <a:gd name="connsiteX21" fmla="*/ 177451 w 178308"/>
                <a:gd name="connsiteY21" fmla="*/ 70295 h 93059"/>
                <a:gd name="connsiteX22" fmla="*/ 90678 w 178308"/>
                <a:gd name="connsiteY22" fmla="*/ 0 h 93059"/>
                <a:gd name="connsiteX23" fmla="*/ 90678 w 178308"/>
                <a:gd name="connsiteY23" fmla="*/ 0 h 93059"/>
                <a:gd name="connsiteX24" fmla="*/ 90678 w 178308"/>
                <a:gd name="connsiteY24" fmla="*/ 0 h 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308" h="93059">
                  <a:moveTo>
                    <a:pt x="90678" y="191"/>
                  </a:moveTo>
                  <a:lnTo>
                    <a:pt x="90678" y="191"/>
                  </a:lnTo>
                  <a:lnTo>
                    <a:pt x="177546" y="70295"/>
                  </a:lnTo>
                  <a:lnTo>
                    <a:pt x="178308" y="70961"/>
                  </a:lnTo>
                  <a:lnTo>
                    <a:pt x="177355" y="70961"/>
                  </a:lnTo>
                  <a:lnTo>
                    <a:pt x="165830" y="74009"/>
                  </a:lnTo>
                  <a:lnTo>
                    <a:pt x="92392" y="93059"/>
                  </a:lnTo>
                  <a:lnTo>
                    <a:pt x="92392" y="93059"/>
                  </a:lnTo>
                  <a:lnTo>
                    <a:pt x="25717" y="64484"/>
                  </a:lnTo>
                  <a:lnTo>
                    <a:pt x="6667" y="56483"/>
                  </a:lnTo>
                  <a:lnTo>
                    <a:pt x="1714" y="54293"/>
                  </a:lnTo>
                  <a:lnTo>
                    <a:pt x="476" y="53721"/>
                  </a:lnTo>
                  <a:lnTo>
                    <a:pt x="0" y="53721"/>
                  </a:lnTo>
                  <a:lnTo>
                    <a:pt x="476" y="53721"/>
                  </a:lnTo>
                  <a:lnTo>
                    <a:pt x="1810" y="53721"/>
                  </a:lnTo>
                  <a:lnTo>
                    <a:pt x="6763" y="55817"/>
                  </a:lnTo>
                  <a:lnTo>
                    <a:pt x="25813" y="63627"/>
                  </a:lnTo>
                  <a:lnTo>
                    <a:pt x="92488" y="91535"/>
                  </a:lnTo>
                  <a:lnTo>
                    <a:pt x="92488" y="91535"/>
                  </a:lnTo>
                  <a:lnTo>
                    <a:pt x="165830" y="72485"/>
                  </a:lnTo>
                  <a:lnTo>
                    <a:pt x="177451" y="69437"/>
                  </a:lnTo>
                  <a:lnTo>
                    <a:pt x="177451" y="70295"/>
                  </a:lnTo>
                  <a:lnTo>
                    <a:pt x="90678" y="0"/>
                  </a:lnTo>
                  <a:lnTo>
                    <a:pt x="90678" y="0"/>
                  </a:lnTo>
                  <a:lnTo>
                    <a:pt x="90678" y="0"/>
                  </a:ln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0A8A28D-0199-4CB1-80D8-CEAB0240673A}"/>
                </a:ext>
              </a:extLst>
            </p:cNvPr>
            <p:cNvSpPr/>
            <p:nvPr/>
          </p:nvSpPr>
          <p:spPr>
            <a:xfrm>
              <a:off x="8746521" y="5934062"/>
              <a:ext cx="18002" cy="18573"/>
            </a:xfrm>
            <a:custGeom>
              <a:avLst/>
              <a:gdLst>
                <a:gd name="connsiteX0" fmla="*/ 6382 w 18002"/>
                <a:gd name="connsiteY0" fmla="*/ 0 h 18573"/>
                <a:gd name="connsiteX1" fmla="*/ 11144 w 18002"/>
                <a:gd name="connsiteY1" fmla="*/ 4477 h 18573"/>
                <a:gd name="connsiteX2" fmla="*/ 17431 w 18002"/>
                <a:gd name="connsiteY2" fmla="*/ 3048 h 18573"/>
                <a:gd name="connsiteX3" fmla="*/ 14669 w 18002"/>
                <a:gd name="connsiteY3" fmla="*/ 8954 h 18573"/>
                <a:gd name="connsiteX4" fmla="*/ 18002 w 18002"/>
                <a:gd name="connsiteY4" fmla="*/ 14573 h 18573"/>
                <a:gd name="connsiteX5" fmla="*/ 11525 w 18002"/>
                <a:gd name="connsiteY5" fmla="*/ 13716 h 18573"/>
                <a:gd name="connsiteX6" fmla="*/ 7144 w 18002"/>
                <a:gd name="connsiteY6" fmla="*/ 18574 h 18573"/>
                <a:gd name="connsiteX7" fmla="*/ 6001 w 18002"/>
                <a:gd name="connsiteY7" fmla="*/ 12192 h 18573"/>
                <a:gd name="connsiteX8" fmla="*/ 0 w 18002"/>
                <a:gd name="connsiteY8" fmla="*/ 9525 h 18573"/>
                <a:gd name="connsiteX9" fmla="*/ 5715 w 18002"/>
                <a:gd name="connsiteY9" fmla="*/ 6477 h 18573"/>
                <a:gd name="connsiteX10" fmla="*/ 6382 w 18002"/>
                <a:gd name="connsiteY10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" h="18573">
                  <a:moveTo>
                    <a:pt x="6382" y="0"/>
                  </a:moveTo>
                  <a:lnTo>
                    <a:pt x="11144" y="4477"/>
                  </a:lnTo>
                  <a:lnTo>
                    <a:pt x="17431" y="3048"/>
                  </a:lnTo>
                  <a:lnTo>
                    <a:pt x="14669" y="8954"/>
                  </a:lnTo>
                  <a:lnTo>
                    <a:pt x="18002" y="14573"/>
                  </a:lnTo>
                  <a:lnTo>
                    <a:pt x="11525" y="13716"/>
                  </a:lnTo>
                  <a:lnTo>
                    <a:pt x="7144" y="18574"/>
                  </a:lnTo>
                  <a:lnTo>
                    <a:pt x="6001" y="12192"/>
                  </a:lnTo>
                  <a:lnTo>
                    <a:pt x="0" y="9525"/>
                  </a:lnTo>
                  <a:lnTo>
                    <a:pt x="5715" y="6477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24CCB5F-DE45-4FC3-8631-D949F70088F6}"/>
                </a:ext>
              </a:extLst>
            </p:cNvPr>
            <p:cNvSpPr/>
            <p:nvPr/>
          </p:nvSpPr>
          <p:spPr>
            <a:xfrm>
              <a:off x="8665749" y="5961684"/>
              <a:ext cx="11810" cy="12001"/>
            </a:xfrm>
            <a:custGeom>
              <a:avLst/>
              <a:gdLst>
                <a:gd name="connsiteX0" fmla="*/ 3715 w 11810"/>
                <a:gd name="connsiteY0" fmla="*/ 0 h 12001"/>
                <a:gd name="connsiteX1" fmla="*/ 6953 w 11810"/>
                <a:gd name="connsiteY1" fmla="*/ 2667 h 12001"/>
                <a:gd name="connsiteX2" fmla="*/ 11049 w 11810"/>
                <a:gd name="connsiteY2" fmla="*/ 1524 h 12001"/>
                <a:gd name="connsiteX3" fmla="*/ 9430 w 11810"/>
                <a:gd name="connsiteY3" fmla="*/ 5429 h 12001"/>
                <a:gd name="connsiteX4" fmla="*/ 11811 w 11810"/>
                <a:gd name="connsiteY4" fmla="*/ 8954 h 12001"/>
                <a:gd name="connsiteX5" fmla="*/ 7620 w 11810"/>
                <a:gd name="connsiteY5" fmla="*/ 8668 h 12001"/>
                <a:gd name="connsiteX6" fmla="*/ 4953 w 11810"/>
                <a:gd name="connsiteY6" fmla="*/ 12002 h 12001"/>
                <a:gd name="connsiteX7" fmla="*/ 4000 w 11810"/>
                <a:gd name="connsiteY7" fmla="*/ 7906 h 12001"/>
                <a:gd name="connsiteX8" fmla="*/ 0 w 11810"/>
                <a:gd name="connsiteY8" fmla="*/ 6477 h 12001"/>
                <a:gd name="connsiteX9" fmla="*/ 3620 w 11810"/>
                <a:gd name="connsiteY9" fmla="*/ 4191 h 12001"/>
                <a:gd name="connsiteX10" fmla="*/ 3715 w 11810"/>
                <a:gd name="connsiteY10" fmla="*/ 0 h 1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0" h="12001">
                  <a:moveTo>
                    <a:pt x="3715" y="0"/>
                  </a:moveTo>
                  <a:lnTo>
                    <a:pt x="6953" y="2667"/>
                  </a:lnTo>
                  <a:lnTo>
                    <a:pt x="11049" y="1524"/>
                  </a:lnTo>
                  <a:lnTo>
                    <a:pt x="9430" y="5429"/>
                  </a:lnTo>
                  <a:lnTo>
                    <a:pt x="11811" y="8954"/>
                  </a:lnTo>
                  <a:lnTo>
                    <a:pt x="7620" y="8668"/>
                  </a:lnTo>
                  <a:lnTo>
                    <a:pt x="4953" y="12002"/>
                  </a:lnTo>
                  <a:lnTo>
                    <a:pt x="4000" y="7906"/>
                  </a:lnTo>
                  <a:lnTo>
                    <a:pt x="0" y="6477"/>
                  </a:lnTo>
                  <a:lnTo>
                    <a:pt x="3620" y="4191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E6C388B-6EF3-43B7-9BB3-F885A10CA899}"/>
                </a:ext>
              </a:extLst>
            </p:cNvPr>
            <p:cNvSpPr/>
            <p:nvPr/>
          </p:nvSpPr>
          <p:spPr>
            <a:xfrm>
              <a:off x="8577357" y="592015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3 w 14477"/>
                <a:gd name="connsiteY1" fmla="*/ 4001 h 14668"/>
                <a:gd name="connsiteX2" fmla="*/ 8382 w 14477"/>
                <a:gd name="connsiteY2" fmla="*/ 0 h 14668"/>
                <a:gd name="connsiteX3" fmla="*/ 9620 w 14477"/>
                <a:gd name="connsiteY3" fmla="*/ 4953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10001 w 14477"/>
                <a:gd name="connsiteY6" fmla="*/ 14669 h 14668"/>
                <a:gd name="connsiteX7" fmla="*/ 6001 w 14477"/>
                <a:gd name="connsiteY7" fmla="*/ 11430 h 14668"/>
                <a:gd name="connsiteX8" fmla="*/ 1048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3" y="4001"/>
                  </a:lnTo>
                  <a:lnTo>
                    <a:pt x="8382" y="0"/>
                  </a:lnTo>
                  <a:lnTo>
                    <a:pt x="9620" y="4953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10001" y="14669"/>
                  </a:lnTo>
                  <a:lnTo>
                    <a:pt x="6001" y="11430"/>
                  </a:lnTo>
                  <a:lnTo>
                    <a:pt x="1048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830498B-17F4-4BCA-97E0-0B237ADAAFEE}"/>
                </a:ext>
              </a:extLst>
            </p:cNvPr>
            <p:cNvSpPr/>
            <p:nvPr/>
          </p:nvSpPr>
          <p:spPr>
            <a:xfrm>
              <a:off x="8791860" y="587243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4 w 14477"/>
                <a:gd name="connsiteY1" fmla="*/ 4096 h 14668"/>
                <a:gd name="connsiteX2" fmla="*/ 8382 w 14477"/>
                <a:gd name="connsiteY2" fmla="*/ 0 h 14668"/>
                <a:gd name="connsiteX3" fmla="*/ 9620 w 14477"/>
                <a:gd name="connsiteY3" fmla="*/ 5048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9906 w 14477"/>
                <a:gd name="connsiteY6" fmla="*/ 14669 h 14668"/>
                <a:gd name="connsiteX7" fmla="*/ 6001 w 14477"/>
                <a:gd name="connsiteY7" fmla="*/ 11430 h 14668"/>
                <a:gd name="connsiteX8" fmla="*/ 953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4" y="4096"/>
                  </a:lnTo>
                  <a:lnTo>
                    <a:pt x="8382" y="0"/>
                  </a:lnTo>
                  <a:lnTo>
                    <a:pt x="9620" y="5048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9906" y="14669"/>
                  </a:lnTo>
                  <a:lnTo>
                    <a:pt x="6001" y="11430"/>
                  </a:lnTo>
                  <a:lnTo>
                    <a:pt x="953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D47ABCD-3B5F-456B-9E6C-C4EA0E64C255}"/>
                </a:ext>
              </a:extLst>
            </p:cNvPr>
            <p:cNvSpPr/>
            <p:nvPr/>
          </p:nvSpPr>
          <p:spPr>
            <a:xfrm>
              <a:off x="8669750" y="5870340"/>
              <a:ext cx="9239" cy="9429"/>
            </a:xfrm>
            <a:custGeom>
              <a:avLst/>
              <a:gdLst>
                <a:gd name="connsiteX0" fmla="*/ 0 w 9239"/>
                <a:gd name="connsiteY0" fmla="*/ 2477 h 9429"/>
                <a:gd name="connsiteX1" fmla="*/ 3238 w 9239"/>
                <a:gd name="connsiteY1" fmla="*/ 2667 h 9429"/>
                <a:gd name="connsiteX2" fmla="*/ 5334 w 9239"/>
                <a:gd name="connsiteY2" fmla="*/ 0 h 9429"/>
                <a:gd name="connsiteX3" fmla="*/ 6096 w 9239"/>
                <a:gd name="connsiteY3" fmla="*/ 3238 h 9429"/>
                <a:gd name="connsiteX4" fmla="*/ 9239 w 9239"/>
                <a:gd name="connsiteY4" fmla="*/ 4381 h 9429"/>
                <a:gd name="connsiteX5" fmla="*/ 6477 w 9239"/>
                <a:gd name="connsiteY5" fmla="*/ 6191 h 9429"/>
                <a:gd name="connsiteX6" fmla="*/ 6287 w 9239"/>
                <a:gd name="connsiteY6" fmla="*/ 9430 h 9429"/>
                <a:gd name="connsiteX7" fmla="*/ 3810 w 9239"/>
                <a:gd name="connsiteY7" fmla="*/ 7334 h 9429"/>
                <a:gd name="connsiteX8" fmla="*/ 571 w 9239"/>
                <a:gd name="connsiteY8" fmla="*/ 8287 h 9429"/>
                <a:gd name="connsiteX9" fmla="*/ 1810 w 9239"/>
                <a:gd name="connsiteY9" fmla="*/ 5144 h 9429"/>
                <a:gd name="connsiteX10" fmla="*/ 0 w 9239"/>
                <a:gd name="connsiteY10" fmla="*/ 2477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39" h="9429">
                  <a:moveTo>
                    <a:pt x="0" y="2477"/>
                  </a:moveTo>
                  <a:lnTo>
                    <a:pt x="3238" y="2667"/>
                  </a:lnTo>
                  <a:lnTo>
                    <a:pt x="5334" y="0"/>
                  </a:lnTo>
                  <a:lnTo>
                    <a:pt x="6096" y="3238"/>
                  </a:lnTo>
                  <a:lnTo>
                    <a:pt x="9239" y="4381"/>
                  </a:lnTo>
                  <a:lnTo>
                    <a:pt x="6477" y="6191"/>
                  </a:lnTo>
                  <a:lnTo>
                    <a:pt x="6287" y="9430"/>
                  </a:lnTo>
                  <a:lnTo>
                    <a:pt x="3810" y="7334"/>
                  </a:lnTo>
                  <a:lnTo>
                    <a:pt x="571" y="8287"/>
                  </a:lnTo>
                  <a:lnTo>
                    <a:pt x="1810" y="5144"/>
                  </a:lnTo>
                  <a:lnTo>
                    <a:pt x="0" y="2477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2B05D84-F302-4EB5-A779-F96E2719AA32}"/>
                </a:ext>
              </a:extLst>
            </p:cNvPr>
            <p:cNvSpPr/>
            <p:nvPr/>
          </p:nvSpPr>
          <p:spPr>
            <a:xfrm>
              <a:off x="8673560" y="5874381"/>
              <a:ext cx="125539" cy="5388"/>
            </a:xfrm>
            <a:custGeom>
              <a:avLst/>
              <a:gdLst>
                <a:gd name="connsiteX0" fmla="*/ 125540 w 125539"/>
                <a:gd name="connsiteY0" fmla="*/ 5389 h 5388"/>
                <a:gd name="connsiteX1" fmla="*/ 62770 w 125539"/>
                <a:gd name="connsiteY1" fmla="*/ 3293 h 5388"/>
                <a:gd name="connsiteX2" fmla="*/ 0 w 125539"/>
                <a:gd name="connsiteY2" fmla="*/ 55 h 5388"/>
                <a:gd name="connsiteX3" fmla="*/ 62770 w 125539"/>
                <a:gd name="connsiteY3" fmla="*/ 2150 h 5388"/>
                <a:gd name="connsiteX4" fmla="*/ 125540 w 125539"/>
                <a:gd name="connsiteY4" fmla="*/ 5389 h 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39" h="5388">
                  <a:moveTo>
                    <a:pt x="125540" y="5389"/>
                  </a:moveTo>
                  <a:cubicBezTo>
                    <a:pt x="125540" y="5389"/>
                    <a:pt x="96965" y="4817"/>
                    <a:pt x="62770" y="3293"/>
                  </a:cubicBezTo>
                  <a:cubicBezTo>
                    <a:pt x="28575" y="1769"/>
                    <a:pt x="0" y="340"/>
                    <a:pt x="0" y="55"/>
                  </a:cubicBezTo>
                  <a:cubicBezTo>
                    <a:pt x="0" y="-231"/>
                    <a:pt x="28099" y="626"/>
                    <a:pt x="62770" y="2150"/>
                  </a:cubicBezTo>
                  <a:cubicBezTo>
                    <a:pt x="97441" y="3674"/>
                    <a:pt x="125540" y="5103"/>
                    <a:pt x="125540" y="538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8C1B2E2-FD60-47F6-8265-05098F4E311B}"/>
                </a:ext>
              </a:extLst>
            </p:cNvPr>
            <p:cNvSpPr/>
            <p:nvPr/>
          </p:nvSpPr>
          <p:spPr>
            <a:xfrm>
              <a:off x="7987185" y="5781376"/>
              <a:ext cx="851410" cy="69437"/>
            </a:xfrm>
            <a:custGeom>
              <a:avLst/>
              <a:gdLst>
                <a:gd name="connsiteX0" fmla="*/ 843537 w 851410"/>
                <a:gd name="connsiteY0" fmla="*/ 69437 h 69437"/>
                <a:gd name="connsiteX1" fmla="*/ 9242 w 851410"/>
                <a:gd name="connsiteY1" fmla="*/ 69437 h 69437"/>
                <a:gd name="connsiteX2" fmla="*/ 9242 w 851410"/>
                <a:gd name="connsiteY2" fmla="*/ 0 h 69437"/>
                <a:gd name="connsiteX3" fmla="*/ 843537 w 851410"/>
                <a:gd name="connsiteY3" fmla="*/ 0 h 69437"/>
                <a:gd name="connsiteX4" fmla="*/ 843537 w 851410"/>
                <a:gd name="connsiteY4" fmla="*/ 69437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410" h="69437">
                  <a:moveTo>
                    <a:pt x="843537" y="69437"/>
                  </a:moveTo>
                  <a:lnTo>
                    <a:pt x="9242" y="69437"/>
                  </a:lnTo>
                  <a:cubicBezTo>
                    <a:pt x="-1711" y="44577"/>
                    <a:pt x="-4378" y="21050"/>
                    <a:pt x="9242" y="0"/>
                  </a:cubicBezTo>
                  <a:lnTo>
                    <a:pt x="843537" y="0"/>
                  </a:lnTo>
                  <a:cubicBezTo>
                    <a:pt x="854035" y="21955"/>
                    <a:pt x="854035" y="47482"/>
                    <a:pt x="843537" y="6943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9F0CED7-AF28-4578-9FC3-C4009602EA8E}"/>
                </a:ext>
              </a:extLst>
            </p:cNvPr>
            <p:cNvSpPr/>
            <p:nvPr/>
          </p:nvSpPr>
          <p:spPr>
            <a:xfrm>
              <a:off x="8169211" y="5801188"/>
              <a:ext cx="451961" cy="25241"/>
            </a:xfrm>
            <a:custGeom>
              <a:avLst/>
              <a:gdLst>
                <a:gd name="connsiteX0" fmla="*/ 0 w 451961"/>
                <a:gd name="connsiteY0" fmla="*/ 0 h 25241"/>
                <a:gd name="connsiteX1" fmla="*/ 451961 w 451961"/>
                <a:gd name="connsiteY1" fmla="*/ 0 h 25241"/>
                <a:gd name="connsiteX2" fmla="*/ 451961 w 451961"/>
                <a:gd name="connsiteY2" fmla="*/ 25241 h 25241"/>
                <a:gd name="connsiteX3" fmla="*/ 0 w 451961"/>
                <a:gd name="connsiteY3" fmla="*/ 25241 h 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961" h="25241">
                  <a:moveTo>
                    <a:pt x="0" y="0"/>
                  </a:moveTo>
                  <a:lnTo>
                    <a:pt x="451961" y="0"/>
                  </a:lnTo>
                  <a:lnTo>
                    <a:pt x="451961" y="25241"/>
                  </a:lnTo>
                  <a:lnTo>
                    <a:pt x="0" y="25241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C0DEC57-D36B-4EAB-881D-368BF0334270}"/>
                </a:ext>
              </a:extLst>
            </p:cNvPr>
            <p:cNvSpPr/>
            <p:nvPr/>
          </p:nvSpPr>
          <p:spPr>
            <a:xfrm>
              <a:off x="8013989" y="5782995"/>
              <a:ext cx="14442" cy="68199"/>
            </a:xfrm>
            <a:custGeom>
              <a:avLst/>
              <a:gdLst>
                <a:gd name="connsiteX0" fmla="*/ 14443 w 14442"/>
                <a:gd name="connsiteY0" fmla="*/ 68199 h 68199"/>
                <a:gd name="connsiteX1" fmla="*/ 7871 w 14442"/>
                <a:gd name="connsiteY1" fmla="*/ 59817 h 68199"/>
                <a:gd name="connsiteX2" fmla="*/ 251 w 14442"/>
                <a:gd name="connsiteY2" fmla="*/ 35147 h 68199"/>
                <a:gd name="connsiteX3" fmla="*/ 3489 w 14442"/>
                <a:gd name="connsiteY3" fmla="*/ 9525 h 68199"/>
                <a:gd name="connsiteX4" fmla="*/ 8442 w 14442"/>
                <a:gd name="connsiteY4" fmla="*/ 0 h 68199"/>
                <a:gd name="connsiteX5" fmla="*/ 5489 w 14442"/>
                <a:gd name="connsiteY5" fmla="*/ 10096 h 68199"/>
                <a:gd name="connsiteX6" fmla="*/ 9776 w 14442"/>
                <a:gd name="connsiteY6" fmla="*/ 58674 h 68199"/>
                <a:gd name="connsiteX7" fmla="*/ 14443 w 14442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42" h="68199">
                  <a:moveTo>
                    <a:pt x="14443" y="68199"/>
                  </a:moveTo>
                  <a:cubicBezTo>
                    <a:pt x="11659" y="65926"/>
                    <a:pt x="9414" y="63063"/>
                    <a:pt x="7871" y="59817"/>
                  </a:cubicBezTo>
                  <a:cubicBezTo>
                    <a:pt x="3623" y="52222"/>
                    <a:pt x="1026" y="43815"/>
                    <a:pt x="251" y="35147"/>
                  </a:cubicBezTo>
                  <a:cubicBezTo>
                    <a:pt x="-545" y="26473"/>
                    <a:pt x="560" y="17729"/>
                    <a:pt x="3489" y="9525"/>
                  </a:cubicBezTo>
                  <a:cubicBezTo>
                    <a:pt x="4435" y="6030"/>
                    <a:pt x="6125" y="2782"/>
                    <a:pt x="8442" y="0"/>
                  </a:cubicBezTo>
                  <a:cubicBezTo>
                    <a:pt x="7725" y="3438"/>
                    <a:pt x="6738" y="6814"/>
                    <a:pt x="5489" y="10096"/>
                  </a:cubicBezTo>
                  <a:cubicBezTo>
                    <a:pt x="1093" y="26283"/>
                    <a:pt x="2612" y="43507"/>
                    <a:pt x="9776" y="58674"/>
                  </a:cubicBezTo>
                  <a:cubicBezTo>
                    <a:pt x="11540" y="61742"/>
                    <a:pt x="13099" y="64925"/>
                    <a:pt x="14443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4CFBD1A-AAD4-4F6F-9856-9C10F6675ED2}"/>
                </a:ext>
              </a:extLst>
            </p:cNvPr>
            <p:cNvSpPr/>
            <p:nvPr/>
          </p:nvSpPr>
          <p:spPr>
            <a:xfrm>
              <a:off x="8032104" y="5782995"/>
              <a:ext cx="14424" cy="68199"/>
            </a:xfrm>
            <a:custGeom>
              <a:avLst/>
              <a:gdLst>
                <a:gd name="connsiteX0" fmla="*/ 14425 w 14424"/>
                <a:gd name="connsiteY0" fmla="*/ 68199 h 68199"/>
                <a:gd name="connsiteX1" fmla="*/ 7757 w 14424"/>
                <a:gd name="connsiteY1" fmla="*/ 59817 h 68199"/>
                <a:gd name="connsiteX2" fmla="*/ 3376 w 14424"/>
                <a:gd name="connsiteY2" fmla="*/ 9525 h 68199"/>
                <a:gd name="connsiteX3" fmla="*/ 8424 w 14424"/>
                <a:gd name="connsiteY3" fmla="*/ 0 h 68199"/>
                <a:gd name="connsiteX4" fmla="*/ 5471 w 14424"/>
                <a:gd name="connsiteY4" fmla="*/ 10096 h 68199"/>
                <a:gd name="connsiteX5" fmla="*/ 3185 w 14424"/>
                <a:gd name="connsiteY5" fmla="*/ 34766 h 68199"/>
                <a:gd name="connsiteX6" fmla="*/ 9662 w 14424"/>
                <a:gd name="connsiteY6" fmla="*/ 58674 h 68199"/>
                <a:gd name="connsiteX7" fmla="*/ 14425 w 14424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4" h="68199">
                  <a:moveTo>
                    <a:pt x="14425" y="68199"/>
                  </a:moveTo>
                  <a:cubicBezTo>
                    <a:pt x="11626" y="65916"/>
                    <a:pt x="9352" y="63057"/>
                    <a:pt x="7757" y="59817"/>
                  </a:cubicBezTo>
                  <a:cubicBezTo>
                    <a:pt x="-747" y="44426"/>
                    <a:pt x="-2338" y="26155"/>
                    <a:pt x="3376" y="9525"/>
                  </a:cubicBezTo>
                  <a:cubicBezTo>
                    <a:pt x="4327" y="6013"/>
                    <a:pt x="6052" y="2759"/>
                    <a:pt x="8424" y="0"/>
                  </a:cubicBezTo>
                  <a:cubicBezTo>
                    <a:pt x="8424" y="0"/>
                    <a:pt x="7090" y="3905"/>
                    <a:pt x="5471" y="10096"/>
                  </a:cubicBezTo>
                  <a:cubicBezTo>
                    <a:pt x="3312" y="18130"/>
                    <a:pt x="2539" y="26473"/>
                    <a:pt x="3185" y="34766"/>
                  </a:cubicBezTo>
                  <a:cubicBezTo>
                    <a:pt x="3920" y="43055"/>
                    <a:pt x="6113" y="51148"/>
                    <a:pt x="9662" y="58674"/>
                  </a:cubicBezTo>
                  <a:cubicBezTo>
                    <a:pt x="11428" y="61757"/>
                    <a:pt x="13018" y="64937"/>
                    <a:pt x="14425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DCDFB3B-A985-4ECF-8BFC-21122AE92140}"/>
                </a:ext>
              </a:extLst>
            </p:cNvPr>
            <p:cNvSpPr/>
            <p:nvPr/>
          </p:nvSpPr>
          <p:spPr>
            <a:xfrm>
              <a:off x="8796908" y="5781566"/>
              <a:ext cx="9009" cy="68008"/>
            </a:xfrm>
            <a:custGeom>
              <a:avLst/>
              <a:gdLst>
                <a:gd name="connsiteX0" fmla="*/ 0 w 9009"/>
                <a:gd name="connsiteY0" fmla="*/ 68009 h 68008"/>
                <a:gd name="connsiteX1" fmla="*/ 5905 w 9009"/>
                <a:gd name="connsiteY1" fmla="*/ 34004 h 68008"/>
                <a:gd name="connsiteX2" fmla="*/ 476 w 9009"/>
                <a:gd name="connsiteY2" fmla="*/ 0 h 68008"/>
                <a:gd name="connsiteX3" fmla="*/ 8954 w 9009"/>
                <a:gd name="connsiteY3" fmla="*/ 34004 h 68008"/>
                <a:gd name="connsiteX4" fmla="*/ 0 w 9009"/>
                <a:gd name="connsiteY4" fmla="*/ 68009 h 6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9" h="68008">
                  <a:moveTo>
                    <a:pt x="0" y="68009"/>
                  </a:moveTo>
                  <a:cubicBezTo>
                    <a:pt x="3355" y="56959"/>
                    <a:pt x="5338" y="45538"/>
                    <a:pt x="5905" y="34004"/>
                  </a:cubicBezTo>
                  <a:cubicBezTo>
                    <a:pt x="5473" y="22492"/>
                    <a:pt x="3650" y="11075"/>
                    <a:pt x="476" y="0"/>
                  </a:cubicBezTo>
                  <a:cubicBezTo>
                    <a:pt x="6518" y="10282"/>
                    <a:pt x="9462" y="22090"/>
                    <a:pt x="8954" y="34004"/>
                  </a:cubicBezTo>
                  <a:cubicBezTo>
                    <a:pt x="9408" y="45976"/>
                    <a:pt x="6291" y="57813"/>
                    <a:pt x="0" y="68009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5D0B693-FA7D-458E-8A0D-0D7869F6AC5F}"/>
                </a:ext>
              </a:extLst>
            </p:cNvPr>
            <p:cNvSpPr/>
            <p:nvPr/>
          </p:nvSpPr>
          <p:spPr>
            <a:xfrm>
              <a:off x="8781216" y="5782900"/>
              <a:ext cx="5879" cy="66484"/>
            </a:xfrm>
            <a:custGeom>
              <a:avLst/>
              <a:gdLst>
                <a:gd name="connsiteX0" fmla="*/ 167 w 5879"/>
                <a:gd name="connsiteY0" fmla="*/ 66484 h 66484"/>
                <a:gd name="connsiteX1" fmla="*/ 2739 w 5879"/>
                <a:gd name="connsiteY1" fmla="*/ 33242 h 66484"/>
                <a:gd name="connsiteX2" fmla="*/ 167 w 5879"/>
                <a:gd name="connsiteY2" fmla="*/ 0 h 66484"/>
                <a:gd name="connsiteX3" fmla="*/ 5787 w 5879"/>
                <a:gd name="connsiteY3" fmla="*/ 33242 h 66484"/>
                <a:gd name="connsiteX4" fmla="*/ 167 w 5879"/>
                <a:gd name="connsiteY4" fmla="*/ 66484 h 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9" h="66484">
                  <a:moveTo>
                    <a:pt x="167" y="66484"/>
                  </a:moveTo>
                  <a:cubicBezTo>
                    <a:pt x="-690" y="66484"/>
                    <a:pt x="2834" y="51625"/>
                    <a:pt x="2739" y="33242"/>
                  </a:cubicBezTo>
                  <a:cubicBezTo>
                    <a:pt x="2644" y="14859"/>
                    <a:pt x="-786" y="190"/>
                    <a:pt x="167" y="0"/>
                  </a:cubicBezTo>
                  <a:cubicBezTo>
                    <a:pt x="4314" y="10574"/>
                    <a:pt x="6228" y="21893"/>
                    <a:pt x="5787" y="33242"/>
                  </a:cubicBezTo>
                  <a:cubicBezTo>
                    <a:pt x="6338" y="44599"/>
                    <a:pt x="4420" y="55940"/>
                    <a:pt x="167" y="6648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11A1815A-5937-459F-AEDF-3DA7F12891C8}"/>
              </a:ext>
            </a:extLst>
          </p:cNvPr>
          <p:cNvGrpSpPr/>
          <p:nvPr/>
        </p:nvGrpSpPr>
        <p:grpSpPr>
          <a:xfrm>
            <a:off x="4206240" y="738051"/>
            <a:ext cx="7740836" cy="4027715"/>
            <a:chOff x="3461656" y="1230085"/>
            <a:chExt cx="7358743" cy="3472543"/>
          </a:xfrm>
        </p:grpSpPr>
        <p:sp>
          <p:nvSpPr>
            <p:cNvPr id="297" name="Frame 296">
              <a:extLst>
                <a:ext uri="{FF2B5EF4-FFF2-40B4-BE49-F238E27FC236}">
                  <a16:creationId xmlns:a16="http://schemas.microsoft.com/office/drawing/2014/main" id="{187A165A-4949-4ED2-88A4-56C88BD57F04}"/>
                </a:ext>
              </a:extLst>
            </p:cNvPr>
            <p:cNvSpPr/>
            <p:nvPr/>
          </p:nvSpPr>
          <p:spPr>
            <a:xfrm>
              <a:off x="3461656" y="1230085"/>
              <a:ext cx="7358743" cy="3472543"/>
            </a:xfrm>
            <a:prstGeom prst="frame">
              <a:avLst>
                <a:gd name="adj1" fmla="val 497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4BDC7C2D-23CE-4F05-AB71-0E0A536F6BFD}"/>
                </a:ext>
              </a:extLst>
            </p:cNvPr>
            <p:cNvSpPr/>
            <p:nvPr/>
          </p:nvSpPr>
          <p:spPr>
            <a:xfrm>
              <a:off x="3624941" y="1404257"/>
              <a:ext cx="7021288" cy="314597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E9F03FF8-B05F-44B5-AA15-C6564D968089}"/>
              </a:ext>
            </a:extLst>
          </p:cNvPr>
          <p:cNvSpPr txBox="1"/>
          <p:nvPr/>
        </p:nvSpPr>
        <p:spPr>
          <a:xfrm>
            <a:off x="4352431" y="1080565"/>
            <a:ext cx="748904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sát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xa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kích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</a:t>
            </a:r>
          </a:p>
        </p:txBody>
      </p:sp>
      <p:grpSp>
        <p:nvGrpSpPr>
          <p:cNvPr id="192" name="Graphic 15">
            <a:extLst>
              <a:ext uri="{FF2B5EF4-FFF2-40B4-BE49-F238E27FC236}">
                <a16:creationId xmlns:a16="http://schemas.microsoft.com/office/drawing/2014/main" id="{B263C76A-3D74-409B-84E2-FE6DF8A805B6}"/>
              </a:ext>
            </a:extLst>
          </p:cNvPr>
          <p:cNvGrpSpPr/>
          <p:nvPr/>
        </p:nvGrpSpPr>
        <p:grpSpPr>
          <a:xfrm>
            <a:off x="2079172" y="4114799"/>
            <a:ext cx="2467482" cy="2743201"/>
            <a:chOff x="6314825" y="3539041"/>
            <a:chExt cx="2194227" cy="2611143"/>
          </a:xfrm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ACBBDD1-D04F-40DA-8F56-921803FE7234}"/>
                </a:ext>
              </a:extLst>
            </p:cNvPr>
            <p:cNvSpPr/>
            <p:nvPr/>
          </p:nvSpPr>
          <p:spPr>
            <a:xfrm>
              <a:off x="6527151" y="4076938"/>
              <a:ext cx="193592" cy="170324"/>
            </a:xfrm>
            <a:custGeom>
              <a:avLst/>
              <a:gdLst>
                <a:gd name="connsiteX0" fmla="*/ 160351 w 193592"/>
                <a:gd name="connsiteY0" fmla="*/ 45183 h 170324"/>
                <a:gd name="connsiteX1" fmla="*/ 45182 w 193592"/>
                <a:gd name="connsiteY1" fmla="*/ 9990 h 170324"/>
                <a:gd name="connsiteX2" fmla="*/ 9990 w 193592"/>
                <a:gd name="connsiteY2" fmla="*/ 125158 h 170324"/>
                <a:gd name="connsiteX3" fmla="*/ 88818 w 193592"/>
                <a:gd name="connsiteY3" fmla="*/ 170246 h 170324"/>
                <a:gd name="connsiteX4" fmla="*/ 193593 w 193592"/>
                <a:gd name="connsiteY4" fmla="*/ 105952 h 17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2" h="170324">
                  <a:moveTo>
                    <a:pt x="160351" y="45183"/>
                  </a:moveTo>
                  <a:cubicBezTo>
                    <a:pt x="138266" y="3661"/>
                    <a:pt x="86703" y="-12095"/>
                    <a:pt x="45182" y="9990"/>
                  </a:cubicBezTo>
                  <a:cubicBezTo>
                    <a:pt x="3662" y="32075"/>
                    <a:pt x="-12095" y="83637"/>
                    <a:pt x="9990" y="125158"/>
                  </a:cubicBezTo>
                  <a:cubicBezTo>
                    <a:pt x="25391" y="154113"/>
                    <a:pt x="56052" y="171651"/>
                    <a:pt x="88818" y="170246"/>
                  </a:cubicBezTo>
                  <a:cubicBezTo>
                    <a:pt x="130823" y="168436"/>
                    <a:pt x="165018" y="136718"/>
                    <a:pt x="193593" y="105952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E01A4A1-E4FC-4405-BFE4-9CC31E0C7B4F}"/>
                </a:ext>
              </a:extLst>
            </p:cNvPr>
            <p:cNvSpPr/>
            <p:nvPr/>
          </p:nvSpPr>
          <p:spPr>
            <a:xfrm>
              <a:off x="6680782" y="4092336"/>
              <a:ext cx="56560" cy="97718"/>
            </a:xfrm>
            <a:custGeom>
              <a:avLst/>
              <a:gdLst>
                <a:gd name="connsiteX0" fmla="*/ 40248 w 56560"/>
                <a:gd name="connsiteY0" fmla="*/ 14068 h 97718"/>
                <a:gd name="connsiteX1" fmla="*/ 19779 w 56560"/>
                <a:gd name="connsiteY1" fmla="*/ 331 h 97718"/>
                <a:gd name="connsiteX2" fmla="*/ 19674 w 56560"/>
                <a:gd name="connsiteY2" fmla="*/ 352 h 97718"/>
                <a:gd name="connsiteX3" fmla="*/ 1290 w 56560"/>
                <a:gd name="connsiteY3" fmla="*/ 19402 h 97718"/>
                <a:gd name="connsiteX4" fmla="*/ 2433 w 56560"/>
                <a:gd name="connsiteY4" fmla="*/ 46739 h 97718"/>
                <a:gd name="connsiteX5" fmla="*/ 21483 w 56560"/>
                <a:gd name="connsiteY5" fmla="*/ 84839 h 97718"/>
                <a:gd name="connsiteX6" fmla="*/ 46153 w 56560"/>
                <a:gd name="connsiteY6" fmla="*/ 96841 h 97718"/>
                <a:gd name="connsiteX7" fmla="*/ 56345 w 56560"/>
                <a:gd name="connsiteY7" fmla="*/ 69885 h 97718"/>
                <a:gd name="connsiteX8" fmla="*/ 36533 w 56560"/>
                <a:gd name="connsiteY8" fmla="*/ 3210 h 9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60" h="97718">
                  <a:moveTo>
                    <a:pt x="40248" y="14068"/>
                  </a:moveTo>
                  <a:cubicBezTo>
                    <a:pt x="38389" y="4623"/>
                    <a:pt x="29225" y="-1527"/>
                    <a:pt x="19779" y="331"/>
                  </a:cubicBezTo>
                  <a:cubicBezTo>
                    <a:pt x="19744" y="338"/>
                    <a:pt x="19709" y="345"/>
                    <a:pt x="19674" y="352"/>
                  </a:cubicBezTo>
                  <a:cubicBezTo>
                    <a:pt x="10519" y="2856"/>
                    <a:pt x="3466" y="10165"/>
                    <a:pt x="1290" y="19402"/>
                  </a:cubicBezTo>
                  <a:cubicBezTo>
                    <a:pt x="-757" y="28455"/>
                    <a:pt x="-362" y="37889"/>
                    <a:pt x="2433" y="46739"/>
                  </a:cubicBezTo>
                  <a:cubicBezTo>
                    <a:pt x="6288" y="60541"/>
                    <a:pt x="12755" y="73475"/>
                    <a:pt x="21483" y="84839"/>
                  </a:cubicBezTo>
                  <a:cubicBezTo>
                    <a:pt x="27484" y="92650"/>
                    <a:pt x="37009" y="100365"/>
                    <a:pt x="46153" y="96841"/>
                  </a:cubicBezTo>
                  <a:cubicBezTo>
                    <a:pt x="55297" y="93316"/>
                    <a:pt x="57297" y="80172"/>
                    <a:pt x="56345" y="69885"/>
                  </a:cubicBezTo>
                  <a:cubicBezTo>
                    <a:pt x="54100" y="46591"/>
                    <a:pt x="47373" y="23950"/>
                    <a:pt x="36533" y="321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C0C463F-2BF7-428A-BE33-3215060C6A30}"/>
                </a:ext>
              </a:extLst>
            </p:cNvPr>
            <p:cNvSpPr/>
            <p:nvPr/>
          </p:nvSpPr>
          <p:spPr>
            <a:xfrm>
              <a:off x="6957917" y="3539041"/>
              <a:ext cx="735603" cy="1312981"/>
            </a:xfrm>
            <a:custGeom>
              <a:avLst/>
              <a:gdLst>
                <a:gd name="connsiteX0" fmla="*/ 0 w 735603"/>
                <a:gd name="connsiteY0" fmla="*/ 194365 h 1312981"/>
                <a:gd name="connsiteX1" fmla="*/ 174784 w 735603"/>
                <a:gd name="connsiteY1" fmla="*/ 35107 h 1312981"/>
                <a:gd name="connsiteX2" fmla="*/ 406813 w 735603"/>
                <a:gd name="connsiteY2" fmla="*/ 13771 h 1312981"/>
                <a:gd name="connsiteX3" fmla="*/ 560546 w 735603"/>
                <a:gd name="connsiteY3" fmla="*/ 182173 h 1312981"/>
                <a:gd name="connsiteX4" fmla="*/ 608171 w 735603"/>
                <a:gd name="connsiteY4" fmla="*/ 383722 h 1312981"/>
                <a:gd name="connsiteX5" fmla="*/ 632936 w 735603"/>
                <a:gd name="connsiteY5" fmla="*/ 732242 h 1312981"/>
                <a:gd name="connsiteX6" fmla="*/ 639794 w 735603"/>
                <a:gd name="connsiteY6" fmla="*/ 933314 h 1312981"/>
                <a:gd name="connsiteX7" fmla="*/ 667226 w 735603"/>
                <a:gd name="connsiteY7" fmla="*/ 1077904 h 1312981"/>
                <a:gd name="connsiteX8" fmla="*/ 698564 w 735603"/>
                <a:gd name="connsiteY8" fmla="*/ 1308695 h 1312981"/>
                <a:gd name="connsiteX9" fmla="*/ 319183 w 735603"/>
                <a:gd name="connsiteY9" fmla="*/ 1266880 h 1312981"/>
                <a:gd name="connsiteX10" fmla="*/ 276797 w 735603"/>
                <a:gd name="connsiteY10" fmla="*/ 837017 h 131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603" h="1312981">
                  <a:moveTo>
                    <a:pt x="0" y="194365"/>
                  </a:moveTo>
                  <a:cubicBezTo>
                    <a:pt x="45053" y="128547"/>
                    <a:pt x="103442" y="70540"/>
                    <a:pt x="174784" y="35107"/>
                  </a:cubicBezTo>
                  <a:cubicBezTo>
                    <a:pt x="246126" y="-326"/>
                    <a:pt x="331280" y="-11661"/>
                    <a:pt x="406813" y="13771"/>
                  </a:cubicBezTo>
                  <a:cubicBezTo>
                    <a:pt x="482346" y="39203"/>
                    <a:pt x="545782" y="103877"/>
                    <a:pt x="560546" y="182173"/>
                  </a:cubicBezTo>
                  <a:cubicBezTo>
                    <a:pt x="572262" y="244276"/>
                    <a:pt x="562165" y="340860"/>
                    <a:pt x="608171" y="383722"/>
                  </a:cubicBezTo>
                  <a:cubicBezTo>
                    <a:pt x="703421" y="471352"/>
                    <a:pt x="688753" y="637373"/>
                    <a:pt x="632936" y="732242"/>
                  </a:cubicBezTo>
                  <a:cubicBezTo>
                    <a:pt x="632936" y="732242"/>
                    <a:pt x="546545" y="837017"/>
                    <a:pt x="639794" y="933314"/>
                  </a:cubicBezTo>
                  <a:cubicBezTo>
                    <a:pt x="639794" y="933314"/>
                    <a:pt x="694753" y="972272"/>
                    <a:pt x="667226" y="1077904"/>
                  </a:cubicBezTo>
                  <a:cubicBezTo>
                    <a:pt x="624364" y="1242782"/>
                    <a:pt x="812102" y="1334412"/>
                    <a:pt x="698564" y="1308695"/>
                  </a:cubicBezTo>
                  <a:lnTo>
                    <a:pt x="319183" y="1266880"/>
                  </a:lnTo>
                  <a:lnTo>
                    <a:pt x="276797" y="837017"/>
                  </a:ln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4606F03-7D3F-4C0A-915E-365F73FC3E7C}"/>
                </a:ext>
              </a:extLst>
            </p:cNvPr>
            <p:cNvSpPr/>
            <p:nvPr/>
          </p:nvSpPr>
          <p:spPr>
            <a:xfrm>
              <a:off x="6448931" y="3965530"/>
              <a:ext cx="557468" cy="888873"/>
            </a:xfrm>
            <a:custGeom>
              <a:avLst/>
              <a:gdLst>
                <a:gd name="connsiteX0" fmla="*/ 285244 w 557468"/>
                <a:gd name="connsiteY0" fmla="*/ 0 h 888873"/>
                <a:gd name="connsiteX1" fmla="*/ 255335 w 557468"/>
                <a:gd name="connsiteY1" fmla="*/ 79343 h 888873"/>
                <a:gd name="connsiteX2" fmla="*/ 276005 w 557468"/>
                <a:gd name="connsiteY2" fmla="*/ 165068 h 888873"/>
                <a:gd name="connsiteX3" fmla="*/ 276005 w 557468"/>
                <a:gd name="connsiteY3" fmla="*/ 252032 h 888873"/>
                <a:gd name="connsiteX4" fmla="*/ 161705 w 557468"/>
                <a:gd name="connsiteY4" fmla="*/ 347282 h 888873"/>
                <a:gd name="connsiteX5" fmla="*/ 67407 w 557468"/>
                <a:gd name="connsiteY5" fmla="*/ 550069 h 888873"/>
                <a:gd name="connsiteX6" fmla="*/ 66169 w 557468"/>
                <a:gd name="connsiteY6" fmla="*/ 618077 h 888873"/>
                <a:gd name="connsiteX7" fmla="*/ 16639 w 557468"/>
                <a:gd name="connsiteY7" fmla="*/ 678371 h 888873"/>
                <a:gd name="connsiteX8" fmla="*/ 14734 w 557468"/>
                <a:gd name="connsiteY8" fmla="*/ 795338 h 888873"/>
                <a:gd name="connsiteX9" fmla="*/ 93410 w 557468"/>
                <a:gd name="connsiteY9" fmla="*/ 888873 h 888873"/>
                <a:gd name="connsiteX10" fmla="*/ 557468 w 557468"/>
                <a:gd name="connsiteY10" fmla="*/ 585883 h 8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468" h="888873">
                  <a:moveTo>
                    <a:pt x="285244" y="0"/>
                  </a:moveTo>
                  <a:cubicBezTo>
                    <a:pt x="261431" y="17431"/>
                    <a:pt x="253145" y="49911"/>
                    <a:pt x="255335" y="79343"/>
                  </a:cubicBezTo>
                  <a:cubicBezTo>
                    <a:pt x="257526" y="108776"/>
                    <a:pt x="268385" y="136493"/>
                    <a:pt x="276005" y="165068"/>
                  </a:cubicBezTo>
                  <a:cubicBezTo>
                    <a:pt x="283625" y="193643"/>
                    <a:pt x="287530" y="224695"/>
                    <a:pt x="276005" y="252032"/>
                  </a:cubicBezTo>
                  <a:cubicBezTo>
                    <a:pt x="256955" y="298704"/>
                    <a:pt x="202757" y="317754"/>
                    <a:pt x="161705" y="347282"/>
                  </a:cubicBezTo>
                  <a:cubicBezTo>
                    <a:pt x="97258" y="393972"/>
                    <a:pt x="61579" y="470700"/>
                    <a:pt x="67407" y="550069"/>
                  </a:cubicBezTo>
                  <a:cubicBezTo>
                    <a:pt x="69312" y="572929"/>
                    <a:pt x="74551" y="596741"/>
                    <a:pt x="66169" y="618077"/>
                  </a:cubicBezTo>
                  <a:cubicBezTo>
                    <a:pt x="56644" y="642461"/>
                    <a:pt x="31784" y="657035"/>
                    <a:pt x="16639" y="678371"/>
                  </a:cubicBezTo>
                  <a:cubicBezTo>
                    <a:pt x="-6983" y="711803"/>
                    <a:pt x="-3459" y="758666"/>
                    <a:pt x="14734" y="795338"/>
                  </a:cubicBezTo>
                  <a:cubicBezTo>
                    <a:pt x="32927" y="832009"/>
                    <a:pt x="63502" y="860870"/>
                    <a:pt x="93410" y="888873"/>
                  </a:cubicBezTo>
                  <a:cubicBezTo>
                    <a:pt x="233526" y="767148"/>
                    <a:pt x="389665" y="665202"/>
                    <a:pt x="557468" y="585883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480B02FD-4935-4CA3-A62C-44D95743ABEB}"/>
                </a:ext>
              </a:extLst>
            </p:cNvPr>
            <p:cNvSpPr/>
            <p:nvPr/>
          </p:nvSpPr>
          <p:spPr>
            <a:xfrm>
              <a:off x="6553486" y="4143590"/>
              <a:ext cx="128015" cy="79781"/>
            </a:xfrm>
            <a:custGeom>
              <a:avLst/>
              <a:gdLst>
                <a:gd name="connsiteX0" fmla="*/ 128015 w 128015"/>
                <a:gd name="connsiteY0" fmla="*/ 2058 h 79781"/>
                <a:gd name="connsiteX1" fmla="*/ 103727 w 128015"/>
                <a:gd name="connsiteY1" fmla="*/ 3772 h 79781"/>
                <a:gd name="connsiteX2" fmla="*/ 47339 w 128015"/>
                <a:gd name="connsiteY2" fmla="*/ 17298 h 79781"/>
                <a:gd name="connsiteX3" fmla="*/ 7238 w 128015"/>
                <a:gd name="connsiteY3" fmla="*/ 56827 h 79781"/>
                <a:gd name="connsiteX4" fmla="*/ 380 w 128015"/>
                <a:gd name="connsiteY4" fmla="*/ 79782 h 79781"/>
                <a:gd name="connsiteX5" fmla="*/ 380 w 128015"/>
                <a:gd name="connsiteY5" fmla="*/ 73210 h 79781"/>
                <a:gd name="connsiteX6" fmla="*/ 4476 w 128015"/>
                <a:gd name="connsiteY6" fmla="*/ 55493 h 79781"/>
                <a:gd name="connsiteX7" fmla="*/ 45624 w 128015"/>
                <a:gd name="connsiteY7" fmla="*/ 12821 h 79781"/>
                <a:gd name="connsiteX8" fmla="*/ 103631 w 128015"/>
                <a:gd name="connsiteY8" fmla="*/ 248 h 79781"/>
                <a:gd name="connsiteX9" fmla="*/ 128015 w 128015"/>
                <a:gd name="connsiteY9" fmla="*/ 2058 h 7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15" h="79781">
                  <a:moveTo>
                    <a:pt x="128015" y="2058"/>
                  </a:moveTo>
                  <a:cubicBezTo>
                    <a:pt x="119960" y="3109"/>
                    <a:pt x="111850" y="3681"/>
                    <a:pt x="103727" y="3772"/>
                  </a:cubicBezTo>
                  <a:cubicBezTo>
                    <a:pt x="84238" y="4631"/>
                    <a:pt x="65096" y="9222"/>
                    <a:pt x="47339" y="17298"/>
                  </a:cubicBezTo>
                  <a:cubicBezTo>
                    <a:pt x="29924" y="25614"/>
                    <a:pt x="15804" y="39533"/>
                    <a:pt x="7238" y="56827"/>
                  </a:cubicBezTo>
                  <a:cubicBezTo>
                    <a:pt x="4211" y="64237"/>
                    <a:pt x="1914" y="71925"/>
                    <a:pt x="380" y="79782"/>
                  </a:cubicBezTo>
                  <a:cubicBezTo>
                    <a:pt x="-127" y="77621"/>
                    <a:pt x="-127" y="75371"/>
                    <a:pt x="380" y="73210"/>
                  </a:cubicBezTo>
                  <a:cubicBezTo>
                    <a:pt x="803" y="67125"/>
                    <a:pt x="2185" y="61146"/>
                    <a:pt x="4476" y="55493"/>
                  </a:cubicBezTo>
                  <a:cubicBezTo>
                    <a:pt x="12566" y="36752"/>
                    <a:pt x="27189" y="21587"/>
                    <a:pt x="45624" y="12821"/>
                  </a:cubicBezTo>
                  <a:cubicBezTo>
                    <a:pt x="63816" y="4464"/>
                    <a:pt x="83612" y="174"/>
                    <a:pt x="103631" y="248"/>
                  </a:cubicBezTo>
                  <a:cubicBezTo>
                    <a:pt x="111804" y="-395"/>
                    <a:pt x="120027" y="215"/>
                    <a:pt x="128015" y="205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2EE04FB-D420-462B-AEF7-38325EBA208C}"/>
                </a:ext>
              </a:extLst>
            </p:cNvPr>
            <p:cNvSpPr/>
            <p:nvPr/>
          </p:nvSpPr>
          <p:spPr>
            <a:xfrm>
              <a:off x="8153400" y="4253241"/>
              <a:ext cx="355653" cy="381515"/>
            </a:xfrm>
            <a:custGeom>
              <a:avLst/>
              <a:gdLst>
                <a:gd name="connsiteX0" fmla="*/ 0 w 355653"/>
                <a:gd name="connsiteY0" fmla="*/ 321508 h 381515"/>
                <a:gd name="connsiteX1" fmla="*/ 185833 w 355653"/>
                <a:gd name="connsiteY1" fmla="*/ 381515 h 381515"/>
                <a:gd name="connsiteX2" fmla="*/ 322231 w 355653"/>
                <a:gd name="connsiteY2" fmla="*/ 273121 h 381515"/>
                <a:gd name="connsiteX3" fmla="*/ 311087 w 355653"/>
                <a:gd name="connsiteY3" fmla="*/ 240069 h 381515"/>
                <a:gd name="connsiteX4" fmla="*/ 332708 w 355653"/>
                <a:gd name="connsiteY4" fmla="*/ 163107 h 381515"/>
                <a:gd name="connsiteX5" fmla="*/ 346138 w 355653"/>
                <a:gd name="connsiteY5" fmla="*/ 93956 h 381515"/>
                <a:gd name="connsiteX6" fmla="*/ 331184 w 355653"/>
                <a:gd name="connsiteY6" fmla="*/ 81764 h 381515"/>
                <a:gd name="connsiteX7" fmla="*/ 335185 w 355653"/>
                <a:gd name="connsiteY7" fmla="*/ 11660 h 381515"/>
                <a:gd name="connsiteX8" fmla="*/ 307181 w 355653"/>
                <a:gd name="connsiteY8" fmla="*/ 1563 h 381515"/>
                <a:gd name="connsiteX9" fmla="*/ 154781 w 355653"/>
                <a:gd name="connsiteY9" fmla="*/ 58142 h 381515"/>
                <a:gd name="connsiteX10" fmla="*/ 57531 w 355653"/>
                <a:gd name="connsiteY10" fmla="*/ 123292 h 3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653" h="381515">
                  <a:moveTo>
                    <a:pt x="0" y="321508"/>
                  </a:moveTo>
                  <a:lnTo>
                    <a:pt x="185833" y="381515"/>
                  </a:lnTo>
                  <a:cubicBezTo>
                    <a:pt x="185833" y="381515"/>
                    <a:pt x="314896" y="302172"/>
                    <a:pt x="322231" y="273121"/>
                  </a:cubicBezTo>
                  <a:cubicBezTo>
                    <a:pt x="329565" y="244070"/>
                    <a:pt x="316039" y="239498"/>
                    <a:pt x="311087" y="240069"/>
                  </a:cubicBezTo>
                  <a:cubicBezTo>
                    <a:pt x="311087" y="240069"/>
                    <a:pt x="357092" y="199874"/>
                    <a:pt x="332708" y="163107"/>
                  </a:cubicBezTo>
                  <a:cubicBezTo>
                    <a:pt x="332708" y="163107"/>
                    <a:pt x="373666" y="119864"/>
                    <a:pt x="346138" y="93956"/>
                  </a:cubicBezTo>
                  <a:lnTo>
                    <a:pt x="331184" y="81764"/>
                  </a:lnTo>
                  <a:cubicBezTo>
                    <a:pt x="331184" y="81764"/>
                    <a:pt x="351092" y="41854"/>
                    <a:pt x="335185" y="11660"/>
                  </a:cubicBezTo>
                  <a:cubicBezTo>
                    <a:pt x="329706" y="1744"/>
                    <a:pt x="317727" y="-2575"/>
                    <a:pt x="307181" y="1563"/>
                  </a:cubicBezTo>
                  <a:lnTo>
                    <a:pt x="154781" y="58142"/>
                  </a:lnTo>
                  <a:lnTo>
                    <a:pt x="57531" y="123292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EC3C471-1A99-43BC-AB4D-D553437199DA}"/>
                </a:ext>
              </a:extLst>
            </p:cNvPr>
            <p:cNvSpPr/>
            <p:nvPr/>
          </p:nvSpPr>
          <p:spPr>
            <a:xfrm>
              <a:off x="8380857" y="4121931"/>
              <a:ext cx="94773" cy="192500"/>
            </a:xfrm>
            <a:custGeom>
              <a:avLst/>
              <a:gdLst>
                <a:gd name="connsiteX0" fmla="*/ 0 w 94773"/>
                <a:gd name="connsiteY0" fmla="*/ 192500 h 192500"/>
                <a:gd name="connsiteX1" fmla="*/ 51911 w 94773"/>
                <a:gd name="connsiteY1" fmla="*/ 4096 h 192500"/>
                <a:gd name="connsiteX2" fmla="*/ 94774 w 94773"/>
                <a:gd name="connsiteY2" fmla="*/ 0 h 192500"/>
                <a:gd name="connsiteX3" fmla="*/ 54197 w 94773"/>
                <a:gd name="connsiteY3" fmla="*/ 149638 h 192500"/>
                <a:gd name="connsiteX4" fmla="*/ 0 w 94773"/>
                <a:gd name="connsiteY4" fmla="*/ 192500 h 1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73" h="192500">
                  <a:moveTo>
                    <a:pt x="0" y="192500"/>
                  </a:moveTo>
                  <a:lnTo>
                    <a:pt x="51911" y="4096"/>
                  </a:lnTo>
                  <a:lnTo>
                    <a:pt x="94774" y="0"/>
                  </a:lnTo>
                  <a:lnTo>
                    <a:pt x="54197" y="149638"/>
                  </a:lnTo>
                  <a:lnTo>
                    <a:pt x="0" y="19250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A647D3D-5932-4E49-BDAB-E5B7EDAFEDED}"/>
                </a:ext>
              </a:extLst>
            </p:cNvPr>
            <p:cNvSpPr/>
            <p:nvPr/>
          </p:nvSpPr>
          <p:spPr>
            <a:xfrm>
              <a:off x="8169592" y="4241088"/>
              <a:ext cx="218045" cy="300418"/>
            </a:xfrm>
            <a:custGeom>
              <a:avLst/>
              <a:gdLst>
                <a:gd name="connsiteX0" fmla="*/ 0 w 218045"/>
                <a:gd name="connsiteY0" fmla="*/ 274987 h 300418"/>
                <a:gd name="connsiteX1" fmla="*/ 45720 w 218045"/>
                <a:gd name="connsiteY1" fmla="*/ 123158 h 300418"/>
                <a:gd name="connsiteX2" fmla="*/ 210312 w 218045"/>
                <a:gd name="connsiteY2" fmla="*/ 0 h 300418"/>
                <a:gd name="connsiteX3" fmla="*/ 210312 w 218045"/>
                <a:gd name="connsiteY3" fmla="*/ 56483 h 300418"/>
                <a:gd name="connsiteX4" fmla="*/ 162211 w 218045"/>
                <a:gd name="connsiteY4" fmla="*/ 121444 h 300418"/>
                <a:gd name="connsiteX5" fmla="*/ 132969 w 218045"/>
                <a:gd name="connsiteY5" fmla="*/ 174974 h 300418"/>
                <a:gd name="connsiteX6" fmla="*/ 138303 w 218045"/>
                <a:gd name="connsiteY6" fmla="*/ 300419 h 30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045" h="300418">
                  <a:moveTo>
                    <a:pt x="0" y="274987"/>
                  </a:moveTo>
                  <a:lnTo>
                    <a:pt x="45720" y="123158"/>
                  </a:lnTo>
                  <a:lnTo>
                    <a:pt x="210312" y="0"/>
                  </a:lnTo>
                  <a:cubicBezTo>
                    <a:pt x="220623" y="17416"/>
                    <a:pt x="220623" y="39067"/>
                    <a:pt x="210312" y="56483"/>
                  </a:cubicBezTo>
                  <a:cubicBezTo>
                    <a:pt x="192881" y="87535"/>
                    <a:pt x="167831" y="112776"/>
                    <a:pt x="162211" y="121444"/>
                  </a:cubicBezTo>
                  <a:cubicBezTo>
                    <a:pt x="156591" y="130111"/>
                    <a:pt x="132969" y="174974"/>
                    <a:pt x="132969" y="174974"/>
                  </a:cubicBezTo>
                  <a:cubicBezTo>
                    <a:pt x="148573" y="215048"/>
                    <a:pt x="150449" y="259165"/>
                    <a:pt x="138303" y="300419"/>
                  </a:cubicBezTo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FB704EA-83C4-4C71-A196-A8B7B1DB4CEF}"/>
                </a:ext>
              </a:extLst>
            </p:cNvPr>
            <p:cNvSpPr/>
            <p:nvPr/>
          </p:nvSpPr>
          <p:spPr>
            <a:xfrm>
              <a:off x="8169783" y="4237945"/>
              <a:ext cx="220148" cy="303561"/>
            </a:xfrm>
            <a:custGeom>
              <a:avLst/>
              <a:gdLst>
                <a:gd name="connsiteX0" fmla="*/ 138017 w 220148"/>
                <a:gd name="connsiteY0" fmla="*/ 303562 h 303561"/>
                <a:gd name="connsiteX1" fmla="*/ 139541 w 220148"/>
                <a:gd name="connsiteY1" fmla="*/ 294799 h 303561"/>
                <a:gd name="connsiteX2" fmla="*/ 141446 w 220148"/>
                <a:gd name="connsiteY2" fmla="*/ 284131 h 303561"/>
                <a:gd name="connsiteX3" fmla="*/ 143256 w 220148"/>
                <a:gd name="connsiteY3" fmla="*/ 269653 h 303561"/>
                <a:gd name="connsiteX4" fmla="*/ 143256 w 220148"/>
                <a:gd name="connsiteY4" fmla="*/ 229648 h 303561"/>
                <a:gd name="connsiteX5" fmla="*/ 130969 w 220148"/>
                <a:gd name="connsiteY5" fmla="*/ 178975 h 303561"/>
                <a:gd name="connsiteX6" fmla="*/ 130969 w 220148"/>
                <a:gd name="connsiteY6" fmla="*/ 178022 h 303561"/>
                <a:gd name="connsiteX7" fmla="*/ 130969 w 220148"/>
                <a:gd name="connsiteY7" fmla="*/ 177260 h 303561"/>
                <a:gd name="connsiteX8" fmla="*/ 151733 w 220148"/>
                <a:gd name="connsiteY8" fmla="*/ 138589 h 303561"/>
                <a:gd name="connsiteX9" fmla="*/ 157258 w 220148"/>
                <a:gd name="connsiteY9" fmla="*/ 128302 h 303561"/>
                <a:gd name="connsiteX10" fmla="*/ 160210 w 220148"/>
                <a:gd name="connsiteY10" fmla="*/ 122968 h 303561"/>
                <a:gd name="connsiteX11" fmla="*/ 163925 w 220148"/>
                <a:gd name="connsiteY11" fmla="*/ 118015 h 303561"/>
                <a:gd name="connsiteX12" fmla="*/ 179832 w 220148"/>
                <a:gd name="connsiteY12" fmla="*/ 98965 h 303561"/>
                <a:gd name="connsiteX13" fmla="*/ 209074 w 220148"/>
                <a:gd name="connsiteY13" fmla="*/ 55817 h 303561"/>
                <a:gd name="connsiteX14" fmla="*/ 208026 w 220148"/>
                <a:gd name="connsiteY14" fmla="*/ 4667 h 303561"/>
                <a:gd name="connsiteX15" fmla="*/ 211550 w 220148"/>
                <a:gd name="connsiteY15" fmla="*/ 5239 h 303561"/>
                <a:gd name="connsiteX16" fmla="*/ 197453 w 220148"/>
                <a:gd name="connsiteY16" fmla="*/ 15812 h 303561"/>
                <a:gd name="connsiteX17" fmla="*/ 46672 w 220148"/>
                <a:gd name="connsiteY17" fmla="*/ 128016 h 303561"/>
                <a:gd name="connsiteX18" fmla="*/ 47434 w 220148"/>
                <a:gd name="connsiteY18" fmla="*/ 126968 h 303561"/>
                <a:gd name="connsiteX19" fmla="*/ 13430 w 220148"/>
                <a:gd name="connsiteY19" fmla="*/ 236982 h 303561"/>
                <a:gd name="connsiteX20" fmla="*/ 3905 w 220148"/>
                <a:gd name="connsiteY20" fmla="*/ 267557 h 303561"/>
                <a:gd name="connsiteX21" fmla="*/ 1143 w 220148"/>
                <a:gd name="connsiteY21" fmla="*/ 275558 h 303561"/>
                <a:gd name="connsiteX22" fmla="*/ 0 w 220148"/>
                <a:gd name="connsiteY22" fmla="*/ 278225 h 303561"/>
                <a:gd name="connsiteX23" fmla="*/ 571 w 220148"/>
                <a:gd name="connsiteY23" fmla="*/ 275368 h 303561"/>
                <a:gd name="connsiteX24" fmla="*/ 2667 w 220148"/>
                <a:gd name="connsiteY24" fmla="*/ 267271 h 303561"/>
                <a:gd name="connsiteX25" fmla="*/ 11430 w 220148"/>
                <a:gd name="connsiteY25" fmla="*/ 236315 h 303561"/>
                <a:gd name="connsiteX26" fmla="*/ 43720 w 220148"/>
                <a:gd name="connsiteY26" fmla="*/ 125730 h 303561"/>
                <a:gd name="connsiteX27" fmla="*/ 43720 w 220148"/>
                <a:gd name="connsiteY27" fmla="*/ 125063 h 303561"/>
                <a:gd name="connsiteX28" fmla="*/ 44291 w 220148"/>
                <a:gd name="connsiteY28" fmla="*/ 125063 h 303561"/>
                <a:gd name="connsiteX29" fmla="*/ 194500 w 220148"/>
                <a:gd name="connsiteY29" fmla="*/ 12192 h 303561"/>
                <a:gd name="connsiteX30" fmla="*/ 208693 w 220148"/>
                <a:gd name="connsiteY30" fmla="*/ 1619 h 303561"/>
                <a:gd name="connsiteX31" fmla="*/ 210884 w 220148"/>
                <a:gd name="connsiteY31" fmla="*/ 0 h 303561"/>
                <a:gd name="connsiteX32" fmla="*/ 212217 w 220148"/>
                <a:gd name="connsiteY32" fmla="*/ 2191 h 303561"/>
                <a:gd name="connsiteX33" fmla="*/ 213550 w 220148"/>
                <a:gd name="connsiteY33" fmla="*/ 58388 h 303561"/>
                <a:gd name="connsiteX34" fmla="*/ 183451 w 220148"/>
                <a:gd name="connsiteY34" fmla="*/ 102203 h 303561"/>
                <a:gd name="connsiteX35" fmla="*/ 167545 w 220148"/>
                <a:gd name="connsiteY35" fmla="*/ 121253 h 303561"/>
                <a:gd name="connsiteX36" fmla="*/ 163925 w 220148"/>
                <a:gd name="connsiteY36" fmla="*/ 125921 h 303561"/>
                <a:gd name="connsiteX37" fmla="*/ 161068 w 220148"/>
                <a:gd name="connsiteY37" fmla="*/ 131064 h 303561"/>
                <a:gd name="connsiteX38" fmla="*/ 155448 w 220148"/>
                <a:gd name="connsiteY38" fmla="*/ 141351 h 303561"/>
                <a:gd name="connsiteX39" fmla="*/ 134398 w 220148"/>
                <a:gd name="connsiteY39" fmla="*/ 179451 h 303561"/>
                <a:gd name="connsiteX40" fmla="*/ 134398 w 220148"/>
                <a:gd name="connsiteY40" fmla="*/ 177737 h 303561"/>
                <a:gd name="connsiteX41" fmla="*/ 146209 w 220148"/>
                <a:gd name="connsiteY41" fmla="*/ 229838 h 303561"/>
                <a:gd name="connsiteX42" fmla="*/ 145352 w 220148"/>
                <a:gd name="connsiteY42" fmla="*/ 270224 h 303561"/>
                <a:gd name="connsiteX43" fmla="*/ 142970 w 220148"/>
                <a:gd name="connsiteY43" fmla="*/ 284797 h 303561"/>
                <a:gd name="connsiteX44" fmla="*/ 140494 w 220148"/>
                <a:gd name="connsiteY44" fmla="*/ 295370 h 303561"/>
                <a:gd name="connsiteX45" fmla="*/ 138017 w 220148"/>
                <a:gd name="connsiteY45" fmla="*/ 303561 h 30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0148" h="303561">
                  <a:moveTo>
                    <a:pt x="138017" y="303562"/>
                  </a:moveTo>
                  <a:cubicBezTo>
                    <a:pt x="138245" y="300599"/>
                    <a:pt x="138755" y="297664"/>
                    <a:pt x="139541" y="294799"/>
                  </a:cubicBezTo>
                  <a:cubicBezTo>
                    <a:pt x="140208" y="291941"/>
                    <a:pt x="140875" y="288322"/>
                    <a:pt x="141446" y="284131"/>
                  </a:cubicBezTo>
                  <a:cubicBezTo>
                    <a:pt x="142313" y="279341"/>
                    <a:pt x="142917" y="274508"/>
                    <a:pt x="143256" y="269653"/>
                  </a:cubicBezTo>
                  <a:cubicBezTo>
                    <a:pt x="144551" y="256349"/>
                    <a:pt x="144551" y="242951"/>
                    <a:pt x="143256" y="229648"/>
                  </a:cubicBezTo>
                  <a:cubicBezTo>
                    <a:pt x="141717" y="212237"/>
                    <a:pt x="137575" y="195156"/>
                    <a:pt x="130969" y="178975"/>
                  </a:cubicBezTo>
                  <a:lnTo>
                    <a:pt x="130969" y="178022"/>
                  </a:lnTo>
                  <a:lnTo>
                    <a:pt x="130969" y="177260"/>
                  </a:lnTo>
                  <a:lnTo>
                    <a:pt x="151733" y="138589"/>
                  </a:lnTo>
                  <a:lnTo>
                    <a:pt x="157258" y="128302"/>
                  </a:lnTo>
                  <a:lnTo>
                    <a:pt x="160210" y="122968"/>
                  </a:lnTo>
                  <a:lnTo>
                    <a:pt x="163925" y="118015"/>
                  </a:lnTo>
                  <a:lnTo>
                    <a:pt x="179832" y="98965"/>
                  </a:lnTo>
                  <a:cubicBezTo>
                    <a:pt x="190959" y="85567"/>
                    <a:pt x="200753" y="71116"/>
                    <a:pt x="209074" y="55817"/>
                  </a:cubicBezTo>
                  <a:cubicBezTo>
                    <a:pt x="217511" y="39713"/>
                    <a:pt x="217116" y="20411"/>
                    <a:pt x="208026" y="4667"/>
                  </a:cubicBezTo>
                  <a:lnTo>
                    <a:pt x="211550" y="5239"/>
                  </a:lnTo>
                  <a:lnTo>
                    <a:pt x="197453" y="15812"/>
                  </a:lnTo>
                  <a:lnTo>
                    <a:pt x="46672" y="128016"/>
                  </a:lnTo>
                  <a:lnTo>
                    <a:pt x="47434" y="126968"/>
                  </a:lnTo>
                  <a:cubicBezTo>
                    <a:pt x="33433" y="172212"/>
                    <a:pt x="21717" y="210026"/>
                    <a:pt x="13430" y="236982"/>
                  </a:cubicBezTo>
                  <a:cubicBezTo>
                    <a:pt x="9334" y="249841"/>
                    <a:pt x="6001" y="260032"/>
                    <a:pt x="3905" y="267557"/>
                  </a:cubicBezTo>
                  <a:lnTo>
                    <a:pt x="1143" y="275558"/>
                  </a:lnTo>
                  <a:cubicBezTo>
                    <a:pt x="571" y="277368"/>
                    <a:pt x="191" y="278321"/>
                    <a:pt x="0" y="278225"/>
                  </a:cubicBezTo>
                  <a:cubicBezTo>
                    <a:pt x="66" y="277252"/>
                    <a:pt x="258" y="276291"/>
                    <a:pt x="571" y="275368"/>
                  </a:cubicBezTo>
                  <a:lnTo>
                    <a:pt x="2667" y="267271"/>
                  </a:lnTo>
                  <a:cubicBezTo>
                    <a:pt x="4858" y="259556"/>
                    <a:pt x="7715" y="249269"/>
                    <a:pt x="11430" y="236315"/>
                  </a:cubicBezTo>
                  <a:cubicBezTo>
                    <a:pt x="19336" y="209169"/>
                    <a:pt x="30480" y="171260"/>
                    <a:pt x="43720" y="125730"/>
                  </a:cubicBezTo>
                  <a:lnTo>
                    <a:pt x="43720" y="125063"/>
                  </a:lnTo>
                  <a:lnTo>
                    <a:pt x="44291" y="125063"/>
                  </a:lnTo>
                  <a:lnTo>
                    <a:pt x="194500" y="12192"/>
                  </a:lnTo>
                  <a:lnTo>
                    <a:pt x="208693" y="1619"/>
                  </a:lnTo>
                  <a:lnTo>
                    <a:pt x="210884" y="0"/>
                  </a:lnTo>
                  <a:lnTo>
                    <a:pt x="212217" y="2191"/>
                  </a:lnTo>
                  <a:cubicBezTo>
                    <a:pt x="222297" y="19447"/>
                    <a:pt x="222800" y="40673"/>
                    <a:pt x="213550" y="58388"/>
                  </a:cubicBezTo>
                  <a:cubicBezTo>
                    <a:pt x="204988" y="73950"/>
                    <a:pt x="194906" y="88627"/>
                    <a:pt x="183451" y="102203"/>
                  </a:cubicBezTo>
                  <a:lnTo>
                    <a:pt x="167545" y="121253"/>
                  </a:lnTo>
                  <a:cubicBezTo>
                    <a:pt x="166211" y="122872"/>
                    <a:pt x="164973" y="124396"/>
                    <a:pt x="163925" y="125921"/>
                  </a:cubicBezTo>
                  <a:lnTo>
                    <a:pt x="161068" y="131064"/>
                  </a:lnTo>
                  <a:lnTo>
                    <a:pt x="155448" y="141351"/>
                  </a:lnTo>
                  <a:lnTo>
                    <a:pt x="134398" y="179451"/>
                  </a:lnTo>
                  <a:lnTo>
                    <a:pt x="134398" y="177737"/>
                  </a:lnTo>
                  <a:cubicBezTo>
                    <a:pt x="141002" y="194390"/>
                    <a:pt x="144986" y="211965"/>
                    <a:pt x="146209" y="229838"/>
                  </a:cubicBezTo>
                  <a:cubicBezTo>
                    <a:pt x="147317" y="243294"/>
                    <a:pt x="147029" y="256828"/>
                    <a:pt x="145352" y="270224"/>
                  </a:cubicBezTo>
                  <a:cubicBezTo>
                    <a:pt x="144805" y="275119"/>
                    <a:pt x="144010" y="279983"/>
                    <a:pt x="142970" y="284797"/>
                  </a:cubicBezTo>
                  <a:cubicBezTo>
                    <a:pt x="142362" y="288369"/>
                    <a:pt x="141535" y="291900"/>
                    <a:pt x="140494" y="295370"/>
                  </a:cubicBezTo>
                  <a:cubicBezTo>
                    <a:pt x="139898" y="298165"/>
                    <a:pt x="139070" y="300905"/>
                    <a:pt x="138017" y="303561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55294D94-BB8B-428B-9EF9-FD3681F92807}"/>
                </a:ext>
              </a:extLst>
            </p:cNvPr>
            <p:cNvSpPr/>
            <p:nvPr/>
          </p:nvSpPr>
          <p:spPr>
            <a:xfrm>
              <a:off x="8344066" y="4258614"/>
              <a:ext cx="140613" cy="139940"/>
            </a:xfrm>
            <a:custGeom>
              <a:avLst/>
              <a:gdLst>
                <a:gd name="connsiteX0" fmla="*/ 140613 w 140613"/>
                <a:gd name="connsiteY0" fmla="*/ 76962 h 139940"/>
                <a:gd name="connsiteX1" fmla="*/ 129659 w 140613"/>
                <a:gd name="connsiteY1" fmla="*/ 84392 h 139940"/>
                <a:gd name="connsiteX2" fmla="*/ 98798 w 140613"/>
                <a:gd name="connsiteY2" fmla="*/ 103442 h 139940"/>
                <a:gd name="connsiteX3" fmla="*/ 52793 w 140613"/>
                <a:gd name="connsiteY3" fmla="*/ 130397 h 139940"/>
                <a:gd name="connsiteX4" fmla="*/ 21646 w 140613"/>
                <a:gd name="connsiteY4" fmla="*/ 139922 h 139940"/>
                <a:gd name="connsiteX5" fmla="*/ 5644 w 140613"/>
                <a:gd name="connsiteY5" fmla="*/ 131540 h 139940"/>
                <a:gd name="connsiteX6" fmla="*/ 24 w 140613"/>
                <a:gd name="connsiteY6" fmla="*/ 113824 h 139940"/>
                <a:gd name="connsiteX7" fmla="*/ 14502 w 140613"/>
                <a:gd name="connsiteY7" fmla="*/ 82201 h 139940"/>
                <a:gd name="connsiteX8" fmla="*/ 35457 w 140613"/>
                <a:gd name="connsiteY8" fmla="*/ 58293 h 139940"/>
                <a:gd name="connsiteX9" fmla="*/ 76510 w 140613"/>
                <a:gd name="connsiteY9" fmla="*/ 23717 h 139940"/>
                <a:gd name="connsiteX10" fmla="*/ 107561 w 140613"/>
                <a:gd name="connsiteY10" fmla="*/ 5143 h 139940"/>
                <a:gd name="connsiteX11" fmla="*/ 119658 w 140613"/>
                <a:gd name="connsiteY11" fmla="*/ 0 h 139940"/>
                <a:gd name="connsiteX12" fmla="*/ 108419 w 140613"/>
                <a:gd name="connsiteY12" fmla="*/ 6858 h 139940"/>
                <a:gd name="connsiteX13" fmla="*/ 78510 w 140613"/>
                <a:gd name="connsiteY13" fmla="*/ 26575 h 139940"/>
                <a:gd name="connsiteX14" fmla="*/ 38791 w 140613"/>
                <a:gd name="connsiteY14" fmla="*/ 61532 h 139940"/>
                <a:gd name="connsiteX15" fmla="*/ 18407 w 140613"/>
                <a:gd name="connsiteY15" fmla="*/ 85154 h 139940"/>
                <a:gd name="connsiteX16" fmla="*/ 4977 w 140613"/>
                <a:gd name="connsiteY16" fmla="*/ 113728 h 139940"/>
                <a:gd name="connsiteX17" fmla="*/ 9454 w 140613"/>
                <a:gd name="connsiteY17" fmla="*/ 128206 h 139940"/>
                <a:gd name="connsiteX18" fmla="*/ 22217 w 140613"/>
                <a:gd name="connsiteY18" fmla="*/ 134874 h 139940"/>
                <a:gd name="connsiteX19" fmla="*/ 50792 w 140613"/>
                <a:gd name="connsiteY19" fmla="*/ 126587 h 139940"/>
                <a:gd name="connsiteX20" fmla="*/ 97370 w 140613"/>
                <a:gd name="connsiteY20" fmla="*/ 100584 h 139940"/>
                <a:gd name="connsiteX21" fmla="*/ 128993 w 140613"/>
                <a:gd name="connsiteY21" fmla="*/ 83344 h 139940"/>
                <a:gd name="connsiteX22" fmla="*/ 140613 w 140613"/>
                <a:gd name="connsiteY22" fmla="*/ 76962 h 13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0613" h="139940">
                  <a:moveTo>
                    <a:pt x="140613" y="76962"/>
                  </a:moveTo>
                  <a:cubicBezTo>
                    <a:pt x="137228" y="79810"/>
                    <a:pt x="133557" y="82300"/>
                    <a:pt x="129659" y="84392"/>
                  </a:cubicBezTo>
                  <a:lnTo>
                    <a:pt x="98798" y="103442"/>
                  </a:lnTo>
                  <a:lnTo>
                    <a:pt x="52793" y="130397"/>
                  </a:lnTo>
                  <a:cubicBezTo>
                    <a:pt x="43723" y="136875"/>
                    <a:pt x="32788" y="140219"/>
                    <a:pt x="21646" y="139922"/>
                  </a:cubicBezTo>
                  <a:cubicBezTo>
                    <a:pt x="15433" y="139289"/>
                    <a:pt x="9702" y="136287"/>
                    <a:pt x="5644" y="131540"/>
                  </a:cubicBezTo>
                  <a:cubicBezTo>
                    <a:pt x="1744" y="126480"/>
                    <a:pt x="-246" y="120206"/>
                    <a:pt x="24" y="113824"/>
                  </a:cubicBezTo>
                  <a:cubicBezTo>
                    <a:pt x="1398" y="102021"/>
                    <a:pt x="6465" y="90953"/>
                    <a:pt x="14502" y="82201"/>
                  </a:cubicBezTo>
                  <a:cubicBezTo>
                    <a:pt x="21074" y="73879"/>
                    <a:pt x="28069" y="65899"/>
                    <a:pt x="35457" y="58293"/>
                  </a:cubicBezTo>
                  <a:cubicBezTo>
                    <a:pt x="48035" y="45514"/>
                    <a:pt x="61779" y="33939"/>
                    <a:pt x="76510" y="23717"/>
                  </a:cubicBezTo>
                  <a:cubicBezTo>
                    <a:pt x="86409" y="16801"/>
                    <a:pt x="96786" y="10594"/>
                    <a:pt x="107561" y="5143"/>
                  </a:cubicBezTo>
                  <a:cubicBezTo>
                    <a:pt x="111367" y="2938"/>
                    <a:pt x="115430" y="1211"/>
                    <a:pt x="119658" y="0"/>
                  </a:cubicBezTo>
                  <a:cubicBezTo>
                    <a:pt x="116117" y="2606"/>
                    <a:pt x="112356" y="4901"/>
                    <a:pt x="108419" y="6858"/>
                  </a:cubicBezTo>
                  <a:cubicBezTo>
                    <a:pt x="101180" y="11144"/>
                    <a:pt x="90702" y="17621"/>
                    <a:pt x="78510" y="26575"/>
                  </a:cubicBezTo>
                  <a:cubicBezTo>
                    <a:pt x="64275" y="37044"/>
                    <a:pt x="50984" y="48741"/>
                    <a:pt x="38791" y="61532"/>
                  </a:cubicBezTo>
                  <a:cubicBezTo>
                    <a:pt x="31539" y="68999"/>
                    <a:pt x="24733" y="76887"/>
                    <a:pt x="18407" y="85154"/>
                  </a:cubicBezTo>
                  <a:cubicBezTo>
                    <a:pt x="11056" y="93042"/>
                    <a:pt x="6360" y="103035"/>
                    <a:pt x="4977" y="113728"/>
                  </a:cubicBezTo>
                  <a:cubicBezTo>
                    <a:pt x="4733" y="118929"/>
                    <a:pt x="6316" y="124051"/>
                    <a:pt x="9454" y="128206"/>
                  </a:cubicBezTo>
                  <a:cubicBezTo>
                    <a:pt x="12672" y="132013"/>
                    <a:pt x="17254" y="134407"/>
                    <a:pt x="22217" y="134874"/>
                  </a:cubicBezTo>
                  <a:cubicBezTo>
                    <a:pt x="32393" y="135317"/>
                    <a:pt x="42433" y="132405"/>
                    <a:pt x="50792" y="126587"/>
                  </a:cubicBezTo>
                  <a:lnTo>
                    <a:pt x="97370" y="100584"/>
                  </a:lnTo>
                  <a:lnTo>
                    <a:pt x="128993" y="83344"/>
                  </a:lnTo>
                  <a:cubicBezTo>
                    <a:pt x="132651" y="80847"/>
                    <a:pt x="136543" y="78710"/>
                    <a:pt x="140613" y="76962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217AEB2-DE58-4348-B859-8E0AA293DFEF}"/>
                </a:ext>
              </a:extLst>
            </p:cNvPr>
            <p:cNvSpPr/>
            <p:nvPr/>
          </p:nvSpPr>
          <p:spPr>
            <a:xfrm>
              <a:off x="8364316" y="4336624"/>
              <a:ext cx="122458" cy="137832"/>
            </a:xfrm>
            <a:custGeom>
              <a:avLst/>
              <a:gdLst>
                <a:gd name="connsiteX0" fmla="*/ 122459 w 122458"/>
                <a:gd name="connsiteY0" fmla="*/ 79724 h 137832"/>
                <a:gd name="connsiteX1" fmla="*/ 112934 w 122458"/>
                <a:gd name="connsiteY1" fmla="*/ 87535 h 137832"/>
                <a:gd name="connsiteX2" fmla="*/ 85026 w 122458"/>
                <a:gd name="connsiteY2" fmla="*/ 106585 h 137832"/>
                <a:gd name="connsiteX3" fmla="*/ 41782 w 122458"/>
                <a:gd name="connsiteY3" fmla="*/ 132302 h 137832"/>
                <a:gd name="connsiteX4" fmla="*/ 27495 w 122458"/>
                <a:gd name="connsiteY4" fmla="*/ 137636 h 137832"/>
                <a:gd name="connsiteX5" fmla="*/ 11493 w 122458"/>
                <a:gd name="connsiteY5" fmla="*/ 133445 h 137832"/>
                <a:gd name="connsiteX6" fmla="*/ 634 w 122458"/>
                <a:gd name="connsiteY6" fmla="*/ 102489 h 137832"/>
                <a:gd name="connsiteX7" fmla="*/ 16541 w 122458"/>
                <a:gd name="connsiteY7" fmla="*/ 73914 h 137832"/>
                <a:gd name="connsiteX8" fmla="*/ 38163 w 122458"/>
                <a:gd name="connsiteY8" fmla="*/ 53150 h 137832"/>
                <a:gd name="connsiteX9" fmla="*/ 78739 w 122458"/>
                <a:gd name="connsiteY9" fmla="*/ 23336 h 137832"/>
                <a:gd name="connsiteX10" fmla="*/ 107314 w 122458"/>
                <a:gd name="connsiteY10" fmla="*/ 5715 h 137832"/>
                <a:gd name="connsiteX11" fmla="*/ 118363 w 122458"/>
                <a:gd name="connsiteY11" fmla="*/ 0 h 137832"/>
                <a:gd name="connsiteX12" fmla="*/ 108838 w 122458"/>
                <a:gd name="connsiteY12" fmla="*/ 7334 h 137832"/>
                <a:gd name="connsiteX13" fmla="*/ 80835 w 122458"/>
                <a:gd name="connsiteY13" fmla="*/ 26384 h 137832"/>
                <a:gd name="connsiteX14" fmla="*/ 41306 w 122458"/>
                <a:gd name="connsiteY14" fmla="*/ 56864 h 137832"/>
                <a:gd name="connsiteX15" fmla="*/ 20351 w 122458"/>
                <a:gd name="connsiteY15" fmla="*/ 77343 h 137832"/>
                <a:gd name="connsiteX16" fmla="*/ 5683 w 122458"/>
                <a:gd name="connsiteY16" fmla="*/ 103537 h 137832"/>
                <a:gd name="connsiteX17" fmla="*/ 14636 w 122458"/>
                <a:gd name="connsiteY17" fmla="*/ 129826 h 137832"/>
                <a:gd name="connsiteX18" fmla="*/ 27114 w 122458"/>
                <a:gd name="connsiteY18" fmla="*/ 133160 h 137832"/>
                <a:gd name="connsiteX19" fmla="*/ 39877 w 122458"/>
                <a:gd name="connsiteY19" fmla="*/ 128397 h 137832"/>
                <a:gd name="connsiteX20" fmla="*/ 83311 w 122458"/>
                <a:gd name="connsiteY20" fmla="*/ 103823 h 137832"/>
                <a:gd name="connsiteX21" fmla="*/ 111886 w 122458"/>
                <a:gd name="connsiteY21" fmla="*/ 85916 h 137832"/>
                <a:gd name="connsiteX22" fmla="*/ 122459 w 122458"/>
                <a:gd name="connsiteY22" fmla="*/ 79724 h 1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458" h="137832">
                  <a:moveTo>
                    <a:pt x="122459" y="79724"/>
                  </a:moveTo>
                  <a:cubicBezTo>
                    <a:pt x="119600" y="82691"/>
                    <a:pt x="116403" y="85313"/>
                    <a:pt x="112934" y="87535"/>
                  </a:cubicBezTo>
                  <a:cubicBezTo>
                    <a:pt x="106457" y="92297"/>
                    <a:pt x="96932" y="98869"/>
                    <a:pt x="85026" y="106585"/>
                  </a:cubicBezTo>
                  <a:cubicBezTo>
                    <a:pt x="71083" y="115926"/>
                    <a:pt x="56647" y="124511"/>
                    <a:pt x="41782" y="132302"/>
                  </a:cubicBezTo>
                  <a:cubicBezTo>
                    <a:pt x="37373" y="134913"/>
                    <a:pt x="32536" y="136719"/>
                    <a:pt x="27495" y="137636"/>
                  </a:cubicBezTo>
                  <a:cubicBezTo>
                    <a:pt x="21817" y="138405"/>
                    <a:pt x="16065" y="136898"/>
                    <a:pt x="11493" y="133445"/>
                  </a:cubicBezTo>
                  <a:cubicBezTo>
                    <a:pt x="2476" y="125895"/>
                    <a:pt x="-1691" y="114018"/>
                    <a:pt x="634" y="102489"/>
                  </a:cubicBezTo>
                  <a:cubicBezTo>
                    <a:pt x="3207" y="91682"/>
                    <a:pt x="8711" y="81795"/>
                    <a:pt x="16541" y="73914"/>
                  </a:cubicBezTo>
                  <a:cubicBezTo>
                    <a:pt x="23339" y="66579"/>
                    <a:pt x="30559" y="59646"/>
                    <a:pt x="38163" y="53150"/>
                  </a:cubicBezTo>
                  <a:cubicBezTo>
                    <a:pt x="51037" y="42355"/>
                    <a:pt x="64591" y="32397"/>
                    <a:pt x="78739" y="23336"/>
                  </a:cubicBezTo>
                  <a:cubicBezTo>
                    <a:pt x="90741" y="15526"/>
                    <a:pt x="100647" y="9620"/>
                    <a:pt x="107314" y="5715"/>
                  </a:cubicBezTo>
                  <a:cubicBezTo>
                    <a:pt x="110778" y="3414"/>
                    <a:pt x="114483" y="1497"/>
                    <a:pt x="118363" y="0"/>
                  </a:cubicBezTo>
                  <a:cubicBezTo>
                    <a:pt x="115426" y="2739"/>
                    <a:pt x="112236" y="5194"/>
                    <a:pt x="108838" y="7334"/>
                  </a:cubicBezTo>
                  <a:lnTo>
                    <a:pt x="80835" y="26384"/>
                  </a:lnTo>
                  <a:cubicBezTo>
                    <a:pt x="67114" y="35818"/>
                    <a:pt x="53918" y="45993"/>
                    <a:pt x="41306" y="56864"/>
                  </a:cubicBezTo>
                  <a:cubicBezTo>
                    <a:pt x="33946" y="63297"/>
                    <a:pt x="26951" y="70133"/>
                    <a:pt x="20351" y="77343"/>
                  </a:cubicBezTo>
                  <a:cubicBezTo>
                    <a:pt x="13188" y="84591"/>
                    <a:pt x="8120" y="93642"/>
                    <a:pt x="5683" y="103537"/>
                  </a:cubicBezTo>
                  <a:cubicBezTo>
                    <a:pt x="3765" y="113269"/>
                    <a:pt x="7177" y="123287"/>
                    <a:pt x="14636" y="129826"/>
                  </a:cubicBezTo>
                  <a:cubicBezTo>
                    <a:pt x="18211" y="132503"/>
                    <a:pt x="22680" y="133697"/>
                    <a:pt x="27114" y="133160"/>
                  </a:cubicBezTo>
                  <a:cubicBezTo>
                    <a:pt x="31620" y="132352"/>
                    <a:pt x="35943" y="130739"/>
                    <a:pt x="39877" y="128397"/>
                  </a:cubicBezTo>
                  <a:cubicBezTo>
                    <a:pt x="56736" y="120015"/>
                    <a:pt x="71119" y="111252"/>
                    <a:pt x="83311" y="103823"/>
                  </a:cubicBezTo>
                  <a:lnTo>
                    <a:pt x="111886" y="85916"/>
                  </a:lnTo>
                  <a:cubicBezTo>
                    <a:pt x="115218" y="83540"/>
                    <a:pt x="118757" y="81468"/>
                    <a:pt x="122459" y="79724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478794B-0094-4548-9EBC-30EF786F456A}"/>
                </a:ext>
              </a:extLst>
            </p:cNvPr>
            <p:cNvSpPr/>
            <p:nvPr/>
          </p:nvSpPr>
          <p:spPr>
            <a:xfrm>
              <a:off x="8355601" y="4443685"/>
              <a:ext cx="109171" cy="94509"/>
            </a:xfrm>
            <a:custGeom>
              <a:avLst/>
              <a:gdLst>
                <a:gd name="connsiteX0" fmla="*/ 109171 w 109171"/>
                <a:gd name="connsiteY0" fmla="*/ 49625 h 94509"/>
                <a:gd name="connsiteX1" fmla="*/ 101265 w 109171"/>
                <a:gd name="connsiteY1" fmla="*/ 55435 h 94509"/>
                <a:gd name="connsiteX2" fmla="*/ 78977 w 109171"/>
                <a:gd name="connsiteY2" fmla="*/ 69437 h 94509"/>
                <a:gd name="connsiteX3" fmla="*/ 43830 w 109171"/>
                <a:gd name="connsiteY3" fmla="*/ 87249 h 94509"/>
                <a:gd name="connsiteX4" fmla="*/ 21160 w 109171"/>
                <a:gd name="connsiteY4" fmla="*/ 94202 h 94509"/>
                <a:gd name="connsiteX5" fmla="*/ 7825 w 109171"/>
                <a:gd name="connsiteY5" fmla="*/ 92297 h 94509"/>
                <a:gd name="connsiteX6" fmla="*/ 205 w 109171"/>
                <a:gd name="connsiteY6" fmla="*/ 80201 h 94509"/>
                <a:gd name="connsiteX7" fmla="*/ 1348 w 109171"/>
                <a:gd name="connsiteY7" fmla="*/ 66675 h 94509"/>
                <a:gd name="connsiteX8" fmla="*/ 8016 w 109171"/>
                <a:gd name="connsiteY8" fmla="*/ 55340 h 94509"/>
                <a:gd name="connsiteX9" fmla="*/ 25161 w 109171"/>
                <a:gd name="connsiteY9" fmla="*/ 39338 h 94509"/>
                <a:gd name="connsiteX10" fmla="*/ 57546 w 109171"/>
                <a:gd name="connsiteY10" fmla="*/ 16954 h 94509"/>
                <a:gd name="connsiteX11" fmla="*/ 80501 w 109171"/>
                <a:gd name="connsiteY11" fmla="*/ 3905 h 94509"/>
                <a:gd name="connsiteX12" fmla="*/ 89454 w 109171"/>
                <a:gd name="connsiteY12" fmla="*/ 0 h 94509"/>
                <a:gd name="connsiteX13" fmla="*/ 81549 w 109171"/>
                <a:gd name="connsiteY13" fmla="*/ 5524 h 94509"/>
                <a:gd name="connsiteX14" fmla="*/ 59451 w 109171"/>
                <a:gd name="connsiteY14" fmla="*/ 19907 h 94509"/>
                <a:gd name="connsiteX15" fmla="*/ 28113 w 109171"/>
                <a:gd name="connsiteY15" fmla="*/ 42863 h 94509"/>
                <a:gd name="connsiteX16" fmla="*/ 5158 w 109171"/>
                <a:gd name="connsiteY16" fmla="*/ 79438 h 94509"/>
                <a:gd name="connsiteX17" fmla="*/ 10111 w 109171"/>
                <a:gd name="connsiteY17" fmla="*/ 88011 h 94509"/>
                <a:gd name="connsiteX18" fmla="*/ 20589 w 109171"/>
                <a:gd name="connsiteY18" fmla="*/ 89345 h 94509"/>
                <a:gd name="connsiteX19" fmla="*/ 42115 w 109171"/>
                <a:gd name="connsiteY19" fmla="*/ 83058 h 94509"/>
                <a:gd name="connsiteX20" fmla="*/ 77167 w 109171"/>
                <a:gd name="connsiteY20" fmla="*/ 66389 h 94509"/>
                <a:gd name="connsiteX21" fmla="*/ 109171 w 109171"/>
                <a:gd name="connsiteY21" fmla="*/ 49625 h 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171" h="94509">
                  <a:moveTo>
                    <a:pt x="109171" y="49625"/>
                  </a:moveTo>
                  <a:cubicBezTo>
                    <a:pt x="106784" y="51878"/>
                    <a:pt x="104129" y="53830"/>
                    <a:pt x="101265" y="55435"/>
                  </a:cubicBezTo>
                  <a:cubicBezTo>
                    <a:pt x="96122" y="58864"/>
                    <a:pt x="88502" y="63722"/>
                    <a:pt x="78977" y="69437"/>
                  </a:cubicBezTo>
                  <a:cubicBezTo>
                    <a:pt x="67748" y="76291"/>
                    <a:pt x="55996" y="82246"/>
                    <a:pt x="43830" y="87249"/>
                  </a:cubicBezTo>
                  <a:cubicBezTo>
                    <a:pt x="36564" y="90426"/>
                    <a:pt x="28958" y="92759"/>
                    <a:pt x="21160" y="94202"/>
                  </a:cubicBezTo>
                  <a:cubicBezTo>
                    <a:pt x="16625" y="94964"/>
                    <a:pt x="11965" y="94299"/>
                    <a:pt x="7825" y="92297"/>
                  </a:cubicBezTo>
                  <a:cubicBezTo>
                    <a:pt x="3469" y="89744"/>
                    <a:pt x="627" y="85232"/>
                    <a:pt x="205" y="80201"/>
                  </a:cubicBezTo>
                  <a:cubicBezTo>
                    <a:pt x="-284" y="75661"/>
                    <a:pt x="104" y="71069"/>
                    <a:pt x="1348" y="66675"/>
                  </a:cubicBezTo>
                  <a:cubicBezTo>
                    <a:pt x="2586" y="62398"/>
                    <a:pt x="4879" y="58500"/>
                    <a:pt x="8016" y="55340"/>
                  </a:cubicBezTo>
                  <a:cubicBezTo>
                    <a:pt x="13225" y="49489"/>
                    <a:pt x="18965" y="44133"/>
                    <a:pt x="25161" y="39338"/>
                  </a:cubicBezTo>
                  <a:cubicBezTo>
                    <a:pt x="35456" y="31179"/>
                    <a:pt x="46274" y="23702"/>
                    <a:pt x="57546" y="16954"/>
                  </a:cubicBezTo>
                  <a:cubicBezTo>
                    <a:pt x="67071" y="11049"/>
                    <a:pt x="74976" y="6763"/>
                    <a:pt x="80501" y="3905"/>
                  </a:cubicBezTo>
                  <a:cubicBezTo>
                    <a:pt x="83287" y="2189"/>
                    <a:pt x="86301" y="874"/>
                    <a:pt x="89454" y="0"/>
                  </a:cubicBezTo>
                  <a:cubicBezTo>
                    <a:pt x="87057" y="2160"/>
                    <a:pt x="84401" y="4016"/>
                    <a:pt x="81549" y="5524"/>
                  </a:cubicBezTo>
                  <a:lnTo>
                    <a:pt x="59451" y="19907"/>
                  </a:lnTo>
                  <a:cubicBezTo>
                    <a:pt x="48594" y="26982"/>
                    <a:pt x="38133" y="34645"/>
                    <a:pt x="28113" y="42863"/>
                  </a:cubicBezTo>
                  <a:cubicBezTo>
                    <a:pt x="17636" y="52388"/>
                    <a:pt x="2396" y="62865"/>
                    <a:pt x="5158" y="79438"/>
                  </a:cubicBezTo>
                  <a:cubicBezTo>
                    <a:pt x="5287" y="82940"/>
                    <a:pt x="7142" y="86151"/>
                    <a:pt x="10111" y="88011"/>
                  </a:cubicBezTo>
                  <a:cubicBezTo>
                    <a:pt x="13398" y="89471"/>
                    <a:pt x="17041" y="89934"/>
                    <a:pt x="20589" y="89345"/>
                  </a:cubicBezTo>
                  <a:cubicBezTo>
                    <a:pt x="27963" y="88003"/>
                    <a:pt x="35178" y="85896"/>
                    <a:pt x="42115" y="83058"/>
                  </a:cubicBezTo>
                  <a:cubicBezTo>
                    <a:pt x="54166" y="78308"/>
                    <a:pt x="65877" y="72739"/>
                    <a:pt x="77167" y="66389"/>
                  </a:cubicBezTo>
                  <a:cubicBezTo>
                    <a:pt x="87444" y="60084"/>
                    <a:pt x="98137" y="54483"/>
                    <a:pt x="109171" y="49625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1D5C0407-7652-49EB-B62F-CFE96A679F7D}"/>
                </a:ext>
              </a:extLst>
            </p:cNvPr>
            <p:cNvSpPr/>
            <p:nvPr/>
          </p:nvSpPr>
          <p:spPr>
            <a:xfrm>
              <a:off x="8368163" y="4519409"/>
              <a:ext cx="106038" cy="83054"/>
            </a:xfrm>
            <a:custGeom>
              <a:avLst/>
              <a:gdLst>
                <a:gd name="connsiteX0" fmla="*/ 106038 w 106038"/>
                <a:gd name="connsiteY0" fmla="*/ 9049 h 83054"/>
                <a:gd name="connsiteX1" fmla="*/ 101752 w 106038"/>
                <a:gd name="connsiteY1" fmla="*/ 16764 h 83054"/>
                <a:gd name="connsiteX2" fmla="*/ 86608 w 106038"/>
                <a:gd name="connsiteY2" fmla="*/ 35814 h 83054"/>
                <a:gd name="connsiteX3" fmla="*/ 60033 w 106038"/>
                <a:gd name="connsiteY3" fmla="*/ 59817 h 83054"/>
                <a:gd name="connsiteX4" fmla="*/ 42792 w 106038"/>
                <a:gd name="connsiteY4" fmla="*/ 72009 h 83054"/>
                <a:gd name="connsiteX5" fmla="*/ 21933 w 106038"/>
                <a:gd name="connsiteY5" fmla="*/ 82487 h 83054"/>
                <a:gd name="connsiteX6" fmla="*/ 9169 w 106038"/>
                <a:gd name="connsiteY6" fmla="*/ 81058 h 83054"/>
                <a:gd name="connsiteX7" fmla="*/ 1168 w 106038"/>
                <a:gd name="connsiteY7" fmla="*/ 71533 h 83054"/>
                <a:gd name="connsiteX8" fmla="*/ 3454 w 106038"/>
                <a:gd name="connsiteY8" fmla="*/ 49340 h 83054"/>
                <a:gd name="connsiteX9" fmla="*/ 23362 w 106038"/>
                <a:gd name="connsiteY9" fmla="*/ 18574 h 83054"/>
                <a:gd name="connsiteX10" fmla="*/ 42412 w 106038"/>
                <a:gd name="connsiteY10" fmla="*/ 3334 h 83054"/>
                <a:gd name="connsiteX11" fmla="*/ 50603 w 106038"/>
                <a:gd name="connsiteY11" fmla="*/ 0 h 83054"/>
                <a:gd name="connsiteX12" fmla="*/ 7741 w 106038"/>
                <a:gd name="connsiteY12" fmla="*/ 50482 h 83054"/>
                <a:gd name="connsiteX13" fmla="*/ 5836 w 106038"/>
                <a:gd name="connsiteY13" fmla="*/ 69056 h 83054"/>
                <a:gd name="connsiteX14" fmla="*/ 20980 w 106038"/>
                <a:gd name="connsiteY14" fmla="*/ 77153 h 83054"/>
                <a:gd name="connsiteX15" fmla="*/ 40030 w 106038"/>
                <a:gd name="connsiteY15" fmla="*/ 67628 h 83054"/>
                <a:gd name="connsiteX16" fmla="*/ 57175 w 106038"/>
                <a:gd name="connsiteY16" fmla="*/ 55721 h 83054"/>
                <a:gd name="connsiteX17" fmla="*/ 84036 w 106038"/>
                <a:gd name="connsiteY17" fmla="*/ 33052 h 83054"/>
                <a:gd name="connsiteX18" fmla="*/ 106038 w 106038"/>
                <a:gd name="connsiteY18" fmla="*/ 9049 h 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6038" h="83054">
                  <a:moveTo>
                    <a:pt x="106038" y="9049"/>
                  </a:moveTo>
                  <a:cubicBezTo>
                    <a:pt x="105085" y="11857"/>
                    <a:pt x="103633" y="14471"/>
                    <a:pt x="101752" y="16764"/>
                  </a:cubicBezTo>
                  <a:cubicBezTo>
                    <a:pt x="97207" y="23498"/>
                    <a:pt x="92143" y="29867"/>
                    <a:pt x="86608" y="35814"/>
                  </a:cubicBezTo>
                  <a:cubicBezTo>
                    <a:pt x="78437" y="44545"/>
                    <a:pt x="69547" y="52574"/>
                    <a:pt x="60033" y="59817"/>
                  </a:cubicBezTo>
                  <a:cubicBezTo>
                    <a:pt x="54604" y="63913"/>
                    <a:pt x="48888" y="68009"/>
                    <a:pt x="42792" y="72009"/>
                  </a:cubicBezTo>
                  <a:cubicBezTo>
                    <a:pt x="36551" y="76767"/>
                    <a:pt x="29477" y="80321"/>
                    <a:pt x="21933" y="82487"/>
                  </a:cubicBezTo>
                  <a:cubicBezTo>
                    <a:pt x="17647" y="83587"/>
                    <a:pt x="13106" y="83078"/>
                    <a:pt x="9169" y="81058"/>
                  </a:cubicBezTo>
                  <a:cubicBezTo>
                    <a:pt x="5433" y="78961"/>
                    <a:pt x="2589" y="75575"/>
                    <a:pt x="1168" y="71533"/>
                  </a:cubicBezTo>
                  <a:cubicBezTo>
                    <a:pt x="-971" y="64118"/>
                    <a:pt x="-151" y="56163"/>
                    <a:pt x="3454" y="49340"/>
                  </a:cubicBezTo>
                  <a:cubicBezTo>
                    <a:pt x="8392" y="38081"/>
                    <a:pt x="15114" y="27692"/>
                    <a:pt x="23362" y="18574"/>
                  </a:cubicBezTo>
                  <a:cubicBezTo>
                    <a:pt x="28912" y="12568"/>
                    <a:pt x="35334" y="7431"/>
                    <a:pt x="42412" y="3334"/>
                  </a:cubicBezTo>
                  <a:cubicBezTo>
                    <a:pt x="44868" y="1642"/>
                    <a:pt x="47663" y="504"/>
                    <a:pt x="50603" y="0"/>
                  </a:cubicBezTo>
                  <a:cubicBezTo>
                    <a:pt x="31466" y="12021"/>
                    <a:pt x="16499" y="29649"/>
                    <a:pt x="7741" y="50482"/>
                  </a:cubicBezTo>
                  <a:cubicBezTo>
                    <a:pt x="4716" y="56191"/>
                    <a:pt x="4033" y="62853"/>
                    <a:pt x="5836" y="69056"/>
                  </a:cubicBezTo>
                  <a:cubicBezTo>
                    <a:pt x="7847" y="75420"/>
                    <a:pt x="14571" y="79015"/>
                    <a:pt x="20980" y="77153"/>
                  </a:cubicBezTo>
                  <a:cubicBezTo>
                    <a:pt x="27831" y="75098"/>
                    <a:pt x="34276" y="71876"/>
                    <a:pt x="40030" y="67628"/>
                  </a:cubicBezTo>
                  <a:cubicBezTo>
                    <a:pt x="46031" y="63627"/>
                    <a:pt x="51841" y="59722"/>
                    <a:pt x="57175" y="55721"/>
                  </a:cubicBezTo>
                  <a:cubicBezTo>
                    <a:pt x="66665" y="48824"/>
                    <a:pt x="75642" y="41247"/>
                    <a:pt x="84036" y="33052"/>
                  </a:cubicBezTo>
                  <a:cubicBezTo>
                    <a:pt x="98419" y="19145"/>
                    <a:pt x="105277" y="9049"/>
                    <a:pt x="106038" y="9049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AD2569B-C567-4BD0-BD21-FBEB9E49EBF0}"/>
                </a:ext>
              </a:extLst>
            </p:cNvPr>
            <p:cNvSpPr/>
            <p:nvPr/>
          </p:nvSpPr>
          <p:spPr>
            <a:xfrm>
              <a:off x="6672071" y="4531506"/>
              <a:ext cx="1682877" cy="1618678"/>
            </a:xfrm>
            <a:custGeom>
              <a:avLst/>
              <a:gdLst>
                <a:gd name="connsiteX0" fmla="*/ 1466564 w 1682877"/>
                <a:gd name="connsiteY0" fmla="*/ 38100 h 1618678"/>
                <a:gd name="connsiteX1" fmla="*/ 1237964 w 1682877"/>
                <a:gd name="connsiteY1" fmla="*/ 527113 h 1618678"/>
                <a:gd name="connsiteX2" fmla="*/ 1037939 w 1682877"/>
                <a:gd name="connsiteY2" fmla="*/ 265938 h 1618678"/>
                <a:gd name="connsiteX3" fmla="*/ 809911 w 1682877"/>
                <a:gd name="connsiteY3" fmla="*/ 68294 h 1618678"/>
                <a:gd name="connsiteX4" fmla="*/ 628364 w 1682877"/>
                <a:gd name="connsiteY4" fmla="*/ 19717 h 1618678"/>
                <a:gd name="connsiteX5" fmla="*/ 256413 w 1682877"/>
                <a:gd name="connsiteY5" fmla="*/ 0 h 1618678"/>
                <a:gd name="connsiteX6" fmla="*/ 224028 w 1682877"/>
                <a:gd name="connsiteY6" fmla="*/ 18574 h 1618678"/>
                <a:gd name="connsiteX7" fmla="*/ 0 w 1682877"/>
                <a:gd name="connsiteY7" fmla="*/ 112966 h 1618678"/>
                <a:gd name="connsiteX8" fmla="*/ 63627 w 1682877"/>
                <a:gd name="connsiteY8" fmla="*/ 547116 h 1618678"/>
                <a:gd name="connsiteX9" fmla="*/ 141256 w 1682877"/>
                <a:gd name="connsiteY9" fmla="*/ 949452 h 1618678"/>
                <a:gd name="connsiteX10" fmla="*/ 54102 w 1682877"/>
                <a:gd name="connsiteY10" fmla="*/ 1618679 h 1618678"/>
                <a:gd name="connsiteX11" fmla="*/ 1079278 w 1682877"/>
                <a:gd name="connsiteY11" fmla="*/ 1618679 h 1618678"/>
                <a:gd name="connsiteX12" fmla="*/ 860203 w 1682877"/>
                <a:gd name="connsiteY12" fmla="*/ 959167 h 1618678"/>
                <a:gd name="connsiteX13" fmla="*/ 922592 w 1682877"/>
                <a:gd name="connsiteY13" fmla="*/ 714756 h 1618678"/>
                <a:gd name="connsiteX14" fmla="*/ 922592 w 1682877"/>
                <a:gd name="connsiteY14" fmla="*/ 714756 h 1618678"/>
                <a:gd name="connsiteX15" fmla="*/ 1113092 w 1682877"/>
                <a:gd name="connsiteY15" fmla="*/ 844772 h 1618678"/>
                <a:gd name="connsiteX16" fmla="*/ 1502855 w 1682877"/>
                <a:gd name="connsiteY16" fmla="*/ 735425 h 1618678"/>
                <a:gd name="connsiteX17" fmla="*/ 1682877 w 1682877"/>
                <a:gd name="connsiteY17" fmla="*/ 106775 h 16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77" h="1618678">
                  <a:moveTo>
                    <a:pt x="1466564" y="38100"/>
                  </a:moveTo>
                  <a:lnTo>
                    <a:pt x="1237964" y="527113"/>
                  </a:lnTo>
                  <a:lnTo>
                    <a:pt x="1037939" y="265938"/>
                  </a:lnTo>
                  <a:cubicBezTo>
                    <a:pt x="912781" y="106394"/>
                    <a:pt x="809911" y="68294"/>
                    <a:pt x="809911" y="68294"/>
                  </a:cubicBezTo>
                  <a:lnTo>
                    <a:pt x="628364" y="19717"/>
                  </a:lnTo>
                  <a:lnTo>
                    <a:pt x="256413" y="0"/>
                  </a:lnTo>
                  <a:lnTo>
                    <a:pt x="224028" y="18574"/>
                  </a:lnTo>
                  <a:lnTo>
                    <a:pt x="0" y="112966"/>
                  </a:lnTo>
                  <a:cubicBezTo>
                    <a:pt x="0" y="112966"/>
                    <a:pt x="21336" y="354901"/>
                    <a:pt x="63627" y="547116"/>
                  </a:cubicBezTo>
                  <a:cubicBezTo>
                    <a:pt x="105918" y="739330"/>
                    <a:pt x="141256" y="949452"/>
                    <a:pt x="141256" y="949452"/>
                  </a:cubicBezTo>
                  <a:cubicBezTo>
                    <a:pt x="156686" y="1087850"/>
                    <a:pt x="54102" y="1618679"/>
                    <a:pt x="54102" y="1618679"/>
                  </a:cubicBezTo>
                  <a:lnTo>
                    <a:pt x="1079278" y="1618679"/>
                  </a:lnTo>
                  <a:lnTo>
                    <a:pt x="860203" y="959167"/>
                  </a:lnTo>
                  <a:cubicBezTo>
                    <a:pt x="885302" y="878856"/>
                    <a:pt x="906128" y="797271"/>
                    <a:pt x="922592" y="714756"/>
                  </a:cubicBezTo>
                  <a:lnTo>
                    <a:pt x="922592" y="714756"/>
                  </a:lnTo>
                  <a:lnTo>
                    <a:pt x="1113092" y="844772"/>
                  </a:lnTo>
                  <a:cubicBezTo>
                    <a:pt x="1113092" y="844772"/>
                    <a:pt x="1398842" y="1005364"/>
                    <a:pt x="1502855" y="735425"/>
                  </a:cubicBezTo>
                  <a:lnTo>
                    <a:pt x="1682877" y="106775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0E17C073-C59D-4457-BDFC-DE5E177397D3}"/>
                </a:ext>
              </a:extLst>
            </p:cNvPr>
            <p:cNvSpPr/>
            <p:nvPr/>
          </p:nvSpPr>
          <p:spPr>
            <a:xfrm>
              <a:off x="7485697" y="4914030"/>
              <a:ext cx="100012" cy="342423"/>
            </a:xfrm>
            <a:custGeom>
              <a:avLst/>
              <a:gdLst>
                <a:gd name="connsiteX0" fmla="*/ 97155 w 100012"/>
                <a:gd name="connsiteY0" fmla="*/ 342424 h 342423"/>
                <a:gd name="connsiteX1" fmla="*/ 97155 w 100012"/>
                <a:gd name="connsiteY1" fmla="*/ 328136 h 342423"/>
                <a:gd name="connsiteX2" fmla="*/ 97155 w 100012"/>
                <a:gd name="connsiteY2" fmla="*/ 311372 h 342423"/>
                <a:gd name="connsiteX3" fmla="*/ 97155 w 100012"/>
                <a:gd name="connsiteY3" fmla="*/ 289274 h 342423"/>
                <a:gd name="connsiteX4" fmla="*/ 92583 w 100012"/>
                <a:gd name="connsiteY4" fmla="*/ 232124 h 342423"/>
                <a:gd name="connsiteX5" fmla="*/ 78200 w 100012"/>
                <a:gd name="connsiteY5" fmla="*/ 163258 h 342423"/>
                <a:gd name="connsiteX6" fmla="*/ 54483 w 100012"/>
                <a:gd name="connsiteY6" fmla="*/ 96583 h 342423"/>
                <a:gd name="connsiteX7" fmla="*/ 28575 w 100012"/>
                <a:gd name="connsiteY7" fmla="*/ 45243 h 342423"/>
                <a:gd name="connsiteX8" fmla="*/ 17145 w 100012"/>
                <a:gd name="connsiteY8" fmla="*/ 26194 h 342423"/>
                <a:gd name="connsiteX9" fmla="*/ 7620 w 100012"/>
                <a:gd name="connsiteY9" fmla="*/ 12097 h 342423"/>
                <a:gd name="connsiteX10" fmla="*/ 0 w 100012"/>
                <a:gd name="connsiteY10" fmla="*/ 0 h 342423"/>
                <a:gd name="connsiteX11" fmla="*/ 9525 w 100012"/>
                <a:gd name="connsiteY11" fmla="*/ 10954 h 342423"/>
                <a:gd name="connsiteX12" fmla="*/ 19050 w 100012"/>
                <a:gd name="connsiteY12" fmla="*/ 24670 h 342423"/>
                <a:gd name="connsiteX13" fmla="*/ 31242 w 100012"/>
                <a:gd name="connsiteY13" fmla="*/ 43720 h 342423"/>
                <a:gd name="connsiteX14" fmla="*/ 58293 w 100012"/>
                <a:gd name="connsiteY14" fmla="*/ 94964 h 342423"/>
                <a:gd name="connsiteX15" fmla="*/ 96393 w 100012"/>
                <a:gd name="connsiteY15" fmla="*/ 231267 h 342423"/>
                <a:gd name="connsiteX16" fmla="*/ 100013 w 100012"/>
                <a:gd name="connsiteY16" fmla="*/ 289179 h 342423"/>
                <a:gd name="connsiteX17" fmla="*/ 99441 w 100012"/>
                <a:gd name="connsiteY17" fmla="*/ 311372 h 342423"/>
                <a:gd name="connsiteX18" fmla="*/ 98203 w 100012"/>
                <a:gd name="connsiteY18" fmla="*/ 328136 h 342423"/>
                <a:gd name="connsiteX19" fmla="*/ 97155 w 100012"/>
                <a:gd name="connsiteY19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12" h="342423">
                  <a:moveTo>
                    <a:pt x="97155" y="342424"/>
                  </a:moveTo>
                  <a:cubicBezTo>
                    <a:pt x="96762" y="337669"/>
                    <a:pt x="96762" y="332890"/>
                    <a:pt x="97155" y="328136"/>
                  </a:cubicBezTo>
                  <a:cubicBezTo>
                    <a:pt x="97155" y="323564"/>
                    <a:pt x="97727" y="317944"/>
                    <a:pt x="97155" y="311372"/>
                  </a:cubicBezTo>
                  <a:cubicBezTo>
                    <a:pt x="96583" y="304800"/>
                    <a:pt x="97155" y="297466"/>
                    <a:pt x="97155" y="289274"/>
                  </a:cubicBezTo>
                  <a:cubicBezTo>
                    <a:pt x="96664" y="270156"/>
                    <a:pt x="95138" y="251078"/>
                    <a:pt x="92583" y="232124"/>
                  </a:cubicBezTo>
                  <a:cubicBezTo>
                    <a:pt x="89227" y="208892"/>
                    <a:pt x="84423" y="185892"/>
                    <a:pt x="78200" y="163258"/>
                  </a:cubicBezTo>
                  <a:cubicBezTo>
                    <a:pt x="71745" y="140544"/>
                    <a:pt x="63823" y="118272"/>
                    <a:pt x="54483" y="96583"/>
                  </a:cubicBezTo>
                  <a:cubicBezTo>
                    <a:pt x="46779" y="79016"/>
                    <a:pt x="38130" y="61877"/>
                    <a:pt x="28575" y="45243"/>
                  </a:cubicBezTo>
                  <a:cubicBezTo>
                    <a:pt x="24670" y="38100"/>
                    <a:pt x="20574" y="31909"/>
                    <a:pt x="17145" y="26194"/>
                  </a:cubicBezTo>
                  <a:cubicBezTo>
                    <a:pt x="13716" y="20479"/>
                    <a:pt x="10668" y="15907"/>
                    <a:pt x="7620" y="12097"/>
                  </a:cubicBezTo>
                  <a:cubicBezTo>
                    <a:pt x="4781" y="8261"/>
                    <a:pt x="2233" y="4217"/>
                    <a:pt x="0" y="0"/>
                  </a:cubicBezTo>
                  <a:cubicBezTo>
                    <a:pt x="3537" y="3320"/>
                    <a:pt x="6729" y="6990"/>
                    <a:pt x="9525" y="10954"/>
                  </a:cubicBezTo>
                  <a:cubicBezTo>
                    <a:pt x="12383" y="14668"/>
                    <a:pt x="15812" y="19145"/>
                    <a:pt x="19050" y="24670"/>
                  </a:cubicBezTo>
                  <a:cubicBezTo>
                    <a:pt x="22289" y="30194"/>
                    <a:pt x="27051" y="36100"/>
                    <a:pt x="31242" y="43720"/>
                  </a:cubicBezTo>
                  <a:cubicBezTo>
                    <a:pt x="41325" y="60217"/>
                    <a:pt x="50360" y="77332"/>
                    <a:pt x="58293" y="94964"/>
                  </a:cubicBezTo>
                  <a:cubicBezTo>
                    <a:pt x="77695" y="138253"/>
                    <a:pt x="90536" y="184192"/>
                    <a:pt x="96393" y="231267"/>
                  </a:cubicBezTo>
                  <a:cubicBezTo>
                    <a:pt x="98820" y="250475"/>
                    <a:pt x="100028" y="269818"/>
                    <a:pt x="100013" y="289179"/>
                  </a:cubicBezTo>
                  <a:cubicBezTo>
                    <a:pt x="100013" y="297371"/>
                    <a:pt x="100013" y="304895"/>
                    <a:pt x="99441" y="311372"/>
                  </a:cubicBezTo>
                  <a:cubicBezTo>
                    <a:pt x="98870" y="317849"/>
                    <a:pt x="98679" y="323564"/>
                    <a:pt x="98203" y="328136"/>
                  </a:cubicBezTo>
                  <a:cubicBezTo>
                    <a:pt x="98290" y="332921"/>
                    <a:pt x="97939" y="337703"/>
                    <a:pt x="97155" y="34242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03AA692A-47E1-4349-865A-6D8BD5CEB276}"/>
                </a:ext>
              </a:extLst>
            </p:cNvPr>
            <p:cNvSpPr/>
            <p:nvPr/>
          </p:nvSpPr>
          <p:spPr>
            <a:xfrm>
              <a:off x="7504842" y="4850974"/>
              <a:ext cx="41186" cy="92011"/>
            </a:xfrm>
            <a:custGeom>
              <a:avLst/>
              <a:gdLst>
                <a:gd name="connsiteX0" fmla="*/ 40958 w 41186"/>
                <a:gd name="connsiteY0" fmla="*/ 0 h 92011"/>
                <a:gd name="connsiteX1" fmla="*/ 23146 w 41186"/>
                <a:gd name="connsiteY1" fmla="*/ 47149 h 92011"/>
                <a:gd name="connsiteX2" fmla="*/ 0 w 41186"/>
                <a:gd name="connsiteY2" fmla="*/ 92012 h 92011"/>
                <a:gd name="connsiteX3" fmla="*/ 19050 w 41186"/>
                <a:gd name="connsiteY3" fmla="*/ 45148 h 92011"/>
                <a:gd name="connsiteX4" fmla="*/ 34290 w 41186"/>
                <a:gd name="connsiteY4" fmla="*/ 12954 h 92011"/>
                <a:gd name="connsiteX5" fmla="*/ 40957 w 41186"/>
                <a:gd name="connsiteY5" fmla="*/ 0 h 9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6" h="92011">
                  <a:moveTo>
                    <a:pt x="40958" y="0"/>
                  </a:moveTo>
                  <a:cubicBezTo>
                    <a:pt x="42672" y="572"/>
                    <a:pt x="34576" y="21908"/>
                    <a:pt x="23146" y="47149"/>
                  </a:cubicBezTo>
                  <a:cubicBezTo>
                    <a:pt x="16985" y="62855"/>
                    <a:pt x="9229" y="77888"/>
                    <a:pt x="0" y="92012"/>
                  </a:cubicBezTo>
                  <a:cubicBezTo>
                    <a:pt x="4846" y="75820"/>
                    <a:pt x="11225" y="60129"/>
                    <a:pt x="19050" y="45148"/>
                  </a:cubicBezTo>
                  <a:cubicBezTo>
                    <a:pt x="24860" y="32480"/>
                    <a:pt x="30194" y="21050"/>
                    <a:pt x="34290" y="12954"/>
                  </a:cubicBezTo>
                  <a:cubicBezTo>
                    <a:pt x="35980" y="8382"/>
                    <a:pt x="38219" y="4032"/>
                    <a:pt x="40957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1C464B5-355F-4230-89D8-B417FC9AF521}"/>
                </a:ext>
              </a:extLst>
            </p:cNvPr>
            <p:cNvSpPr/>
            <p:nvPr/>
          </p:nvSpPr>
          <p:spPr>
            <a:xfrm>
              <a:off x="7901122" y="5051856"/>
              <a:ext cx="25201" cy="147256"/>
            </a:xfrm>
            <a:custGeom>
              <a:avLst/>
              <a:gdLst>
                <a:gd name="connsiteX0" fmla="*/ 25202 w 25201"/>
                <a:gd name="connsiteY0" fmla="*/ 147257 h 147256"/>
                <a:gd name="connsiteX1" fmla="*/ 14629 w 25201"/>
                <a:gd name="connsiteY1" fmla="*/ 127635 h 147256"/>
                <a:gd name="connsiteX2" fmla="*/ 1199 w 25201"/>
                <a:gd name="connsiteY2" fmla="*/ 75438 h 147256"/>
                <a:gd name="connsiteX3" fmla="*/ 2723 w 25201"/>
                <a:gd name="connsiteY3" fmla="*/ 21431 h 147256"/>
                <a:gd name="connsiteX4" fmla="*/ 8628 w 25201"/>
                <a:gd name="connsiteY4" fmla="*/ 0 h 147256"/>
                <a:gd name="connsiteX5" fmla="*/ 6152 w 25201"/>
                <a:gd name="connsiteY5" fmla="*/ 74866 h 147256"/>
                <a:gd name="connsiteX6" fmla="*/ 25202 w 25201"/>
                <a:gd name="connsiteY6" fmla="*/ 147256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1" h="147256">
                  <a:moveTo>
                    <a:pt x="25202" y="147257"/>
                  </a:moveTo>
                  <a:cubicBezTo>
                    <a:pt x="20673" y="141310"/>
                    <a:pt x="17105" y="134689"/>
                    <a:pt x="14629" y="127635"/>
                  </a:cubicBezTo>
                  <a:cubicBezTo>
                    <a:pt x="7709" y="110958"/>
                    <a:pt x="3187" y="93384"/>
                    <a:pt x="1199" y="75438"/>
                  </a:cubicBezTo>
                  <a:cubicBezTo>
                    <a:pt x="-807" y="57453"/>
                    <a:pt x="-294" y="39275"/>
                    <a:pt x="2723" y="21431"/>
                  </a:cubicBezTo>
                  <a:cubicBezTo>
                    <a:pt x="3496" y="14011"/>
                    <a:pt x="5491" y="6769"/>
                    <a:pt x="8628" y="0"/>
                  </a:cubicBezTo>
                  <a:cubicBezTo>
                    <a:pt x="5044" y="24788"/>
                    <a:pt x="4213" y="49896"/>
                    <a:pt x="6152" y="74866"/>
                  </a:cubicBezTo>
                  <a:cubicBezTo>
                    <a:pt x="9772" y="99633"/>
                    <a:pt x="16162" y="123916"/>
                    <a:pt x="25202" y="14725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CB8BBD80-F1CB-47A4-A6CF-A149AC8A8D9F}"/>
                </a:ext>
              </a:extLst>
            </p:cNvPr>
            <p:cNvSpPr/>
            <p:nvPr/>
          </p:nvSpPr>
          <p:spPr>
            <a:xfrm>
              <a:off x="7709391" y="4993944"/>
              <a:ext cx="64627" cy="196500"/>
            </a:xfrm>
            <a:custGeom>
              <a:avLst/>
              <a:gdLst>
                <a:gd name="connsiteX0" fmla="*/ 429 w 64627"/>
                <a:gd name="connsiteY0" fmla="*/ 0 h 196500"/>
                <a:gd name="connsiteX1" fmla="*/ 6049 w 64627"/>
                <a:gd name="connsiteY1" fmla="*/ 30004 h 196500"/>
                <a:gd name="connsiteX2" fmla="*/ 23956 w 64627"/>
                <a:gd name="connsiteY2" fmla="*/ 101060 h 196500"/>
                <a:gd name="connsiteX3" fmla="*/ 51483 w 64627"/>
                <a:gd name="connsiteY3" fmla="*/ 168973 h 196500"/>
                <a:gd name="connsiteX4" fmla="*/ 64628 w 64627"/>
                <a:gd name="connsiteY4" fmla="*/ 196501 h 196500"/>
                <a:gd name="connsiteX5" fmla="*/ 59674 w 64627"/>
                <a:gd name="connsiteY5" fmla="*/ 189929 h 196500"/>
                <a:gd name="connsiteX6" fmla="*/ 48340 w 64627"/>
                <a:gd name="connsiteY6" fmla="*/ 170879 h 196500"/>
                <a:gd name="connsiteX7" fmla="*/ 2524 w 64627"/>
                <a:gd name="connsiteY7" fmla="*/ 30861 h 196500"/>
                <a:gd name="connsiteX8" fmla="*/ 334 w 64627"/>
                <a:gd name="connsiteY8" fmla="*/ 8572 h 196500"/>
                <a:gd name="connsiteX9" fmla="*/ 429 w 64627"/>
                <a:gd name="connsiteY9" fmla="*/ 0 h 1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27" h="196500">
                  <a:moveTo>
                    <a:pt x="429" y="0"/>
                  </a:moveTo>
                  <a:cubicBezTo>
                    <a:pt x="1191" y="0"/>
                    <a:pt x="2620" y="11525"/>
                    <a:pt x="6049" y="30004"/>
                  </a:cubicBezTo>
                  <a:cubicBezTo>
                    <a:pt x="10390" y="54070"/>
                    <a:pt x="16373" y="77811"/>
                    <a:pt x="23956" y="101060"/>
                  </a:cubicBezTo>
                  <a:cubicBezTo>
                    <a:pt x="31543" y="124310"/>
                    <a:pt x="40741" y="147003"/>
                    <a:pt x="51483" y="168973"/>
                  </a:cubicBezTo>
                  <a:cubicBezTo>
                    <a:pt x="56350" y="177909"/>
                    <a:pt x="60737" y="187098"/>
                    <a:pt x="64628" y="196501"/>
                  </a:cubicBezTo>
                  <a:cubicBezTo>
                    <a:pt x="64627" y="196501"/>
                    <a:pt x="62627" y="194310"/>
                    <a:pt x="59674" y="189929"/>
                  </a:cubicBezTo>
                  <a:cubicBezTo>
                    <a:pt x="56722" y="185547"/>
                    <a:pt x="52816" y="178879"/>
                    <a:pt x="48340" y="170879"/>
                  </a:cubicBezTo>
                  <a:cubicBezTo>
                    <a:pt x="24887" y="127292"/>
                    <a:pt x="9373" y="79881"/>
                    <a:pt x="2524" y="30861"/>
                  </a:cubicBezTo>
                  <a:cubicBezTo>
                    <a:pt x="1286" y="21336"/>
                    <a:pt x="524" y="13811"/>
                    <a:pt x="334" y="8572"/>
                  </a:cubicBezTo>
                  <a:cubicBezTo>
                    <a:pt x="-141" y="5732"/>
                    <a:pt x="-109" y="2829"/>
                    <a:pt x="42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B8256EC-60FF-4523-A6B3-19E2D8D586C7}"/>
                </a:ext>
              </a:extLst>
            </p:cNvPr>
            <p:cNvSpPr/>
            <p:nvPr/>
          </p:nvSpPr>
          <p:spPr>
            <a:xfrm>
              <a:off x="7742433" y="5009660"/>
              <a:ext cx="32182" cy="106692"/>
            </a:xfrm>
            <a:custGeom>
              <a:avLst/>
              <a:gdLst>
                <a:gd name="connsiteX0" fmla="*/ 3011 w 32182"/>
                <a:gd name="connsiteY0" fmla="*/ 106680 h 106692"/>
                <a:gd name="connsiteX1" fmla="*/ 17775 w 32182"/>
                <a:gd name="connsiteY1" fmla="*/ 80105 h 106692"/>
                <a:gd name="connsiteX2" fmla="*/ 24633 w 32182"/>
                <a:gd name="connsiteY2" fmla="*/ 8954 h 106692"/>
                <a:gd name="connsiteX3" fmla="*/ 24061 w 32182"/>
                <a:gd name="connsiteY3" fmla="*/ 6572 h 106692"/>
                <a:gd name="connsiteX4" fmla="*/ 28538 w 32182"/>
                <a:gd name="connsiteY4" fmla="*/ 7429 h 106692"/>
                <a:gd name="connsiteX5" fmla="*/ 3678 w 32182"/>
                <a:gd name="connsiteY5" fmla="*/ 73343 h 106692"/>
                <a:gd name="connsiteX6" fmla="*/ 2820 w 32182"/>
                <a:gd name="connsiteY6" fmla="*/ 102965 h 106692"/>
                <a:gd name="connsiteX7" fmla="*/ 1010 w 32182"/>
                <a:gd name="connsiteY7" fmla="*/ 95060 h 106692"/>
                <a:gd name="connsiteX8" fmla="*/ 248 w 32182"/>
                <a:gd name="connsiteY8" fmla="*/ 73057 h 106692"/>
                <a:gd name="connsiteX9" fmla="*/ 24442 w 32182"/>
                <a:gd name="connsiteY9" fmla="*/ 4477 h 106692"/>
                <a:gd name="connsiteX10" fmla="*/ 27680 w 32182"/>
                <a:gd name="connsiteY10" fmla="*/ 0 h 106692"/>
                <a:gd name="connsiteX11" fmla="*/ 28919 w 32182"/>
                <a:gd name="connsiteY11" fmla="*/ 5334 h 106692"/>
                <a:gd name="connsiteX12" fmla="*/ 29490 w 32182"/>
                <a:gd name="connsiteY12" fmla="*/ 7811 h 106692"/>
                <a:gd name="connsiteX13" fmla="*/ 20918 w 32182"/>
                <a:gd name="connsiteY13" fmla="*/ 81534 h 106692"/>
                <a:gd name="connsiteX14" fmla="*/ 8916 w 32182"/>
                <a:gd name="connsiteY14" fmla="*/ 100584 h 106692"/>
                <a:gd name="connsiteX15" fmla="*/ 3011 w 32182"/>
                <a:gd name="connsiteY15" fmla="*/ 106680 h 10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82" h="106692">
                  <a:moveTo>
                    <a:pt x="3011" y="106680"/>
                  </a:moveTo>
                  <a:cubicBezTo>
                    <a:pt x="8418" y="98101"/>
                    <a:pt x="13347" y="89229"/>
                    <a:pt x="17775" y="80105"/>
                  </a:cubicBezTo>
                  <a:cubicBezTo>
                    <a:pt x="27435" y="57686"/>
                    <a:pt x="29834" y="32805"/>
                    <a:pt x="24633" y="8954"/>
                  </a:cubicBezTo>
                  <a:lnTo>
                    <a:pt x="24061" y="6572"/>
                  </a:lnTo>
                  <a:lnTo>
                    <a:pt x="28538" y="7429"/>
                  </a:lnTo>
                  <a:cubicBezTo>
                    <a:pt x="14708" y="26891"/>
                    <a:pt x="6145" y="49596"/>
                    <a:pt x="3678" y="73343"/>
                  </a:cubicBezTo>
                  <a:cubicBezTo>
                    <a:pt x="1772" y="91535"/>
                    <a:pt x="3678" y="102870"/>
                    <a:pt x="2820" y="102965"/>
                  </a:cubicBezTo>
                  <a:cubicBezTo>
                    <a:pt x="1737" y="100464"/>
                    <a:pt x="1123" y="97784"/>
                    <a:pt x="1010" y="95060"/>
                  </a:cubicBezTo>
                  <a:cubicBezTo>
                    <a:pt x="4" y="87771"/>
                    <a:pt x="-252" y="80398"/>
                    <a:pt x="248" y="73057"/>
                  </a:cubicBezTo>
                  <a:cubicBezTo>
                    <a:pt x="1733" y="48383"/>
                    <a:pt x="10116" y="24621"/>
                    <a:pt x="24442" y="4477"/>
                  </a:cubicBezTo>
                  <a:lnTo>
                    <a:pt x="27680" y="0"/>
                  </a:lnTo>
                  <a:lnTo>
                    <a:pt x="28919" y="5334"/>
                  </a:lnTo>
                  <a:lnTo>
                    <a:pt x="29490" y="7811"/>
                  </a:lnTo>
                  <a:cubicBezTo>
                    <a:pt x="35010" y="32649"/>
                    <a:pt x="31990" y="58624"/>
                    <a:pt x="20918" y="81534"/>
                  </a:cubicBezTo>
                  <a:cubicBezTo>
                    <a:pt x="17628" y="88305"/>
                    <a:pt x="13603" y="94693"/>
                    <a:pt x="8916" y="100584"/>
                  </a:cubicBezTo>
                  <a:cubicBezTo>
                    <a:pt x="5487" y="104870"/>
                    <a:pt x="3297" y="106871"/>
                    <a:pt x="3011" y="10668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13A3384-A88D-46D5-B515-A525E85BDD6E}"/>
                </a:ext>
              </a:extLst>
            </p:cNvPr>
            <p:cNvSpPr/>
            <p:nvPr/>
          </p:nvSpPr>
          <p:spPr>
            <a:xfrm>
              <a:off x="7636895" y="4997625"/>
              <a:ext cx="79697" cy="81568"/>
            </a:xfrm>
            <a:custGeom>
              <a:avLst/>
              <a:gdLst>
                <a:gd name="connsiteX0" fmla="*/ 79688 w 79697"/>
                <a:gd name="connsiteY0" fmla="*/ 81568 h 81568"/>
                <a:gd name="connsiteX1" fmla="*/ 71306 w 79697"/>
                <a:gd name="connsiteY1" fmla="*/ 78616 h 81568"/>
                <a:gd name="connsiteX2" fmla="*/ 50255 w 79697"/>
                <a:gd name="connsiteY2" fmla="*/ 66900 h 81568"/>
                <a:gd name="connsiteX3" fmla="*/ 22633 w 79697"/>
                <a:gd name="connsiteY3" fmla="*/ 43849 h 81568"/>
                <a:gd name="connsiteX4" fmla="*/ 8822 w 79697"/>
                <a:gd name="connsiteY4" fmla="*/ 27656 h 81568"/>
                <a:gd name="connsiteX5" fmla="*/ 2345 w 79697"/>
                <a:gd name="connsiteY5" fmla="*/ 18131 h 81568"/>
                <a:gd name="connsiteX6" fmla="*/ 726 w 79697"/>
                <a:gd name="connsiteY6" fmla="*/ 4987 h 81568"/>
                <a:gd name="connsiteX7" fmla="*/ 6917 w 79697"/>
                <a:gd name="connsiteY7" fmla="*/ 129 h 81568"/>
                <a:gd name="connsiteX8" fmla="*/ 13870 w 79697"/>
                <a:gd name="connsiteY8" fmla="*/ 1082 h 81568"/>
                <a:gd name="connsiteX9" fmla="*/ 23395 w 79697"/>
                <a:gd name="connsiteY9" fmla="*/ 7368 h 81568"/>
                <a:gd name="connsiteX10" fmla="*/ 39587 w 79697"/>
                <a:gd name="connsiteY10" fmla="*/ 21180 h 81568"/>
                <a:gd name="connsiteX11" fmla="*/ 62447 w 79697"/>
                <a:gd name="connsiteY11" fmla="*/ 48897 h 81568"/>
                <a:gd name="connsiteX12" fmla="*/ 73973 w 79697"/>
                <a:gd name="connsiteY12" fmla="*/ 70138 h 81568"/>
                <a:gd name="connsiteX13" fmla="*/ 76830 w 79697"/>
                <a:gd name="connsiteY13" fmla="*/ 78520 h 81568"/>
                <a:gd name="connsiteX14" fmla="*/ 59590 w 79697"/>
                <a:gd name="connsiteY14" fmla="*/ 50898 h 81568"/>
                <a:gd name="connsiteX15" fmla="*/ 36444 w 79697"/>
                <a:gd name="connsiteY15" fmla="*/ 24514 h 81568"/>
                <a:gd name="connsiteX16" fmla="*/ 20442 w 79697"/>
                <a:gd name="connsiteY16" fmla="*/ 11274 h 81568"/>
                <a:gd name="connsiteX17" fmla="*/ 11679 w 79697"/>
                <a:gd name="connsiteY17" fmla="*/ 5654 h 81568"/>
                <a:gd name="connsiteX18" fmla="*/ 4821 w 79697"/>
                <a:gd name="connsiteY18" fmla="*/ 7083 h 81568"/>
                <a:gd name="connsiteX19" fmla="*/ 6345 w 79697"/>
                <a:gd name="connsiteY19" fmla="*/ 15846 h 81568"/>
                <a:gd name="connsiteX20" fmla="*/ 12346 w 79697"/>
                <a:gd name="connsiteY20" fmla="*/ 24704 h 81568"/>
                <a:gd name="connsiteX21" fmla="*/ 25586 w 79697"/>
                <a:gd name="connsiteY21" fmla="*/ 40706 h 81568"/>
                <a:gd name="connsiteX22" fmla="*/ 51875 w 79697"/>
                <a:gd name="connsiteY22" fmla="*/ 63947 h 81568"/>
                <a:gd name="connsiteX23" fmla="*/ 79688 w 79697"/>
                <a:gd name="connsiteY23" fmla="*/ 81568 h 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697" h="81568">
                  <a:moveTo>
                    <a:pt x="79688" y="81568"/>
                  </a:moveTo>
                  <a:cubicBezTo>
                    <a:pt x="76757" y="81027"/>
                    <a:pt x="73929" y="80031"/>
                    <a:pt x="71306" y="78616"/>
                  </a:cubicBezTo>
                  <a:cubicBezTo>
                    <a:pt x="63980" y="75293"/>
                    <a:pt x="56940" y="71374"/>
                    <a:pt x="50255" y="66900"/>
                  </a:cubicBezTo>
                  <a:cubicBezTo>
                    <a:pt x="40262" y="60210"/>
                    <a:pt x="31003" y="52484"/>
                    <a:pt x="22633" y="43849"/>
                  </a:cubicBezTo>
                  <a:cubicBezTo>
                    <a:pt x="17692" y="38748"/>
                    <a:pt x="13079" y="33340"/>
                    <a:pt x="8822" y="27656"/>
                  </a:cubicBezTo>
                  <a:cubicBezTo>
                    <a:pt x="6499" y="24596"/>
                    <a:pt x="4337" y="21417"/>
                    <a:pt x="2345" y="18131"/>
                  </a:cubicBezTo>
                  <a:cubicBezTo>
                    <a:pt x="-56" y="14185"/>
                    <a:pt x="-646" y="9398"/>
                    <a:pt x="726" y="4987"/>
                  </a:cubicBezTo>
                  <a:cubicBezTo>
                    <a:pt x="1917" y="2489"/>
                    <a:pt x="4208" y="692"/>
                    <a:pt x="6917" y="129"/>
                  </a:cubicBezTo>
                  <a:cubicBezTo>
                    <a:pt x="9278" y="-209"/>
                    <a:pt x="11687" y="121"/>
                    <a:pt x="13870" y="1082"/>
                  </a:cubicBezTo>
                  <a:cubicBezTo>
                    <a:pt x="17254" y="2843"/>
                    <a:pt x="20445" y="4949"/>
                    <a:pt x="23395" y="7368"/>
                  </a:cubicBezTo>
                  <a:cubicBezTo>
                    <a:pt x="29101" y="11598"/>
                    <a:pt x="34511" y="16212"/>
                    <a:pt x="39587" y="21180"/>
                  </a:cubicBezTo>
                  <a:cubicBezTo>
                    <a:pt x="48225" y="29530"/>
                    <a:pt x="55893" y="38828"/>
                    <a:pt x="62447" y="48897"/>
                  </a:cubicBezTo>
                  <a:cubicBezTo>
                    <a:pt x="66882" y="55639"/>
                    <a:pt x="70738" y="62745"/>
                    <a:pt x="73973" y="70138"/>
                  </a:cubicBezTo>
                  <a:cubicBezTo>
                    <a:pt x="75340" y="72773"/>
                    <a:pt x="76303" y="75599"/>
                    <a:pt x="76830" y="78520"/>
                  </a:cubicBezTo>
                  <a:cubicBezTo>
                    <a:pt x="75973" y="78520"/>
                    <a:pt x="71211" y="67281"/>
                    <a:pt x="59590" y="50898"/>
                  </a:cubicBezTo>
                  <a:cubicBezTo>
                    <a:pt x="52758" y="41366"/>
                    <a:pt x="45005" y="32529"/>
                    <a:pt x="36444" y="24514"/>
                  </a:cubicBezTo>
                  <a:cubicBezTo>
                    <a:pt x="31403" y="19758"/>
                    <a:pt x="26058" y="15335"/>
                    <a:pt x="20442" y="11274"/>
                  </a:cubicBezTo>
                  <a:cubicBezTo>
                    <a:pt x="17748" y="9069"/>
                    <a:pt x="14807" y="7183"/>
                    <a:pt x="11679" y="5654"/>
                  </a:cubicBezTo>
                  <a:cubicBezTo>
                    <a:pt x="8536" y="4320"/>
                    <a:pt x="5869" y="4892"/>
                    <a:pt x="4821" y="7083"/>
                  </a:cubicBezTo>
                  <a:cubicBezTo>
                    <a:pt x="4168" y="10091"/>
                    <a:pt x="4715" y="13235"/>
                    <a:pt x="6345" y="15846"/>
                  </a:cubicBezTo>
                  <a:cubicBezTo>
                    <a:pt x="7965" y="18703"/>
                    <a:pt x="10346" y="21846"/>
                    <a:pt x="12346" y="24704"/>
                  </a:cubicBezTo>
                  <a:cubicBezTo>
                    <a:pt x="16436" y="30297"/>
                    <a:pt x="20858" y="35641"/>
                    <a:pt x="25586" y="40706"/>
                  </a:cubicBezTo>
                  <a:cubicBezTo>
                    <a:pt x="33615" y="49245"/>
                    <a:pt x="42416" y="57025"/>
                    <a:pt x="51875" y="63947"/>
                  </a:cubicBezTo>
                  <a:cubicBezTo>
                    <a:pt x="68829" y="75853"/>
                    <a:pt x="80069" y="80806"/>
                    <a:pt x="79688" y="8156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CFAD03D-F191-4246-BEB0-2C50B23EE945}"/>
                </a:ext>
              </a:extLst>
            </p:cNvPr>
            <p:cNvSpPr/>
            <p:nvPr/>
          </p:nvSpPr>
          <p:spPr>
            <a:xfrm>
              <a:off x="7639050" y="5129115"/>
              <a:ext cx="101092" cy="34146"/>
            </a:xfrm>
            <a:custGeom>
              <a:avLst/>
              <a:gdLst>
                <a:gd name="connsiteX0" fmla="*/ 90392 w 101092"/>
                <a:gd name="connsiteY0" fmla="*/ 29993 h 34146"/>
                <a:gd name="connsiteX1" fmla="*/ 83439 w 101092"/>
                <a:gd name="connsiteY1" fmla="*/ 32279 h 34146"/>
                <a:gd name="connsiteX2" fmla="*/ 63532 w 101092"/>
                <a:gd name="connsiteY2" fmla="*/ 34089 h 34146"/>
                <a:gd name="connsiteX3" fmla="*/ 3048 w 101092"/>
                <a:gd name="connsiteY3" fmla="*/ 8085 h 34146"/>
                <a:gd name="connsiteX4" fmla="*/ 0 w 101092"/>
                <a:gd name="connsiteY4" fmla="*/ 5133 h 34146"/>
                <a:gd name="connsiteX5" fmla="*/ 4000 w 101092"/>
                <a:gd name="connsiteY5" fmla="*/ 3990 h 34146"/>
                <a:gd name="connsiteX6" fmla="*/ 10573 w 101092"/>
                <a:gd name="connsiteY6" fmla="*/ 2180 h 34146"/>
                <a:gd name="connsiteX7" fmla="*/ 79629 w 101092"/>
                <a:gd name="connsiteY7" fmla="*/ 13896 h 34146"/>
                <a:gd name="connsiteX8" fmla="*/ 96393 w 101092"/>
                <a:gd name="connsiteY8" fmla="*/ 27422 h 34146"/>
                <a:gd name="connsiteX9" fmla="*/ 101060 w 101092"/>
                <a:gd name="connsiteY9" fmla="*/ 33803 h 34146"/>
                <a:gd name="connsiteX10" fmla="*/ 77915 w 101092"/>
                <a:gd name="connsiteY10" fmla="*/ 16848 h 34146"/>
                <a:gd name="connsiteX11" fmla="*/ 11240 w 101092"/>
                <a:gd name="connsiteY11" fmla="*/ 7323 h 34146"/>
                <a:gd name="connsiteX12" fmla="*/ 5048 w 101092"/>
                <a:gd name="connsiteY12" fmla="*/ 9038 h 34146"/>
                <a:gd name="connsiteX13" fmla="*/ 6096 w 101092"/>
                <a:gd name="connsiteY13" fmla="*/ 4942 h 34146"/>
                <a:gd name="connsiteX14" fmla="*/ 63246 w 101092"/>
                <a:gd name="connsiteY14" fmla="*/ 30946 h 34146"/>
                <a:gd name="connsiteX15" fmla="*/ 90392 w 101092"/>
                <a:gd name="connsiteY15" fmla="*/ 29993 h 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92" h="34146">
                  <a:moveTo>
                    <a:pt x="90392" y="29993"/>
                  </a:moveTo>
                  <a:cubicBezTo>
                    <a:pt x="88235" y="31176"/>
                    <a:pt x="85878" y="31951"/>
                    <a:pt x="83439" y="32279"/>
                  </a:cubicBezTo>
                  <a:cubicBezTo>
                    <a:pt x="76909" y="33740"/>
                    <a:pt x="70218" y="34348"/>
                    <a:pt x="63532" y="34089"/>
                  </a:cubicBezTo>
                  <a:cubicBezTo>
                    <a:pt x="40850" y="33195"/>
                    <a:pt x="19302" y="23931"/>
                    <a:pt x="3048" y="8085"/>
                  </a:cubicBezTo>
                  <a:lnTo>
                    <a:pt x="0" y="5133"/>
                  </a:lnTo>
                  <a:lnTo>
                    <a:pt x="4000" y="3990"/>
                  </a:lnTo>
                  <a:lnTo>
                    <a:pt x="10573" y="2180"/>
                  </a:lnTo>
                  <a:cubicBezTo>
                    <a:pt x="34240" y="-3026"/>
                    <a:pt x="59004" y="1175"/>
                    <a:pt x="79629" y="13896"/>
                  </a:cubicBezTo>
                  <a:cubicBezTo>
                    <a:pt x="85811" y="17615"/>
                    <a:pt x="91452" y="22166"/>
                    <a:pt x="96393" y="27422"/>
                  </a:cubicBezTo>
                  <a:cubicBezTo>
                    <a:pt x="99727" y="31231"/>
                    <a:pt x="101346" y="33613"/>
                    <a:pt x="101060" y="33803"/>
                  </a:cubicBezTo>
                  <a:cubicBezTo>
                    <a:pt x="93802" y="27553"/>
                    <a:pt x="86063" y="21884"/>
                    <a:pt x="77915" y="16848"/>
                  </a:cubicBezTo>
                  <a:cubicBezTo>
                    <a:pt x="57591" y="5660"/>
                    <a:pt x="33883" y="2273"/>
                    <a:pt x="11240" y="7323"/>
                  </a:cubicBezTo>
                  <a:lnTo>
                    <a:pt x="5048" y="9038"/>
                  </a:lnTo>
                  <a:lnTo>
                    <a:pt x="6096" y="4942"/>
                  </a:lnTo>
                  <a:cubicBezTo>
                    <a:pt x="21590" y="19923"/>
                    <a:pt x="41773" y="29106"/>
                    <a:pt x="63246" y="30946"/>
                  </a:cubicBezTo>
                  <a:cubicBezTo>
                    <a:pt x="72305" y="31145"/>
                    <a:pt x="81369" y="30827"/>
                    <a:pt x="90392" y="2999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C9876F2-C368-41EA-8347-328072F9F143}"/>
                </a:ext>
              </a:extLst>
            </p:cNvPr>
            <p:cNvSpPr/>
            <p:nvPr/>
          </p:nvSpPr>
          <p:spPr>
            <a:xfrm>
              <a:off x="6851713" y="5197684"/>
              <a:ext cx="64595" cy="196026"/>
            </a:xfrm>
            <a:custGeom>
              <a:avLst/>
              <a:gdLst>
                <a:gd name="connsiteX0" fmla="*/ 64294 w 64595"/>
                <a:gd name="connsiteY0" fmla="*/ 0 h 196026"/>
                <a:gd name="connsiteX1" fmla="*/ 64294 w 64595"/>
                <a:gd name="connsiteY1" fmla="*/ 8287 h 196026"/>
                <a:gd name="connsiteX2" fmla="*/ 62008 w 64595"/>
                <a:gd name="connsiteY2" fmla="*/ 30575 h 196026"/>
                <a:gd name="connsiteX3" fmla="*/ 45529 w 64595"/>
                <a:gd name="connsiteY3" fmla="*/ 102298 h 196026"/>
                <a:gd name="connsiteX4" fmla="*/ 16383 w 64595"/>
                <a:gd name="connsiteY4" fmla="*/ 170307 h 196026"/>
                <a:gd name="connsiteX5" fmla="*/ 4953 w 64595"/>
                <a:gd name="connsiteY5" fmla="*/ 189357 h 196026"/>
                <a:gd name="connsiteX6" fmla="*/ 0 w 64595"/>
                <a:gd name="connsiteY6" fmla="*/ 196024 h 196026"/>
                <a:gd name="connsiteX7" fmla="*/ 13240 w 64595"/>
                <a:gd name="connsiteY7" fmla="*/ 168973 h 196026"/>
                <a:gd name="connsiteX8" fmla="*/ 40767 w 64595"/>
                <a:gd name="connsiteY8" fmla="*/ 100965 h 196026"/>
                <a:gd name="connsiteX9" fmla="*/ 58674 w 64595"/>
                <a:gd name="connsiteY9" fmla="*/ 29908 h 196026"/>
                <a:gd name="connsiteX10" fmla="*/ 64294 w 64595"/>
                <a:gd name="connsiteY10" fmla="*/ 0 h 19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95" h="196026">
                  <a:moveTo>
                    <a:pt x="64294" y="0"/>
                  </a:moveTo>
                  <a:cubicBezTo>
                    <a:pt x="64696" y="2748"/>
                    <a:pt x="64696" y="5539"/>
                    <a:pt x="64294" y="8287"/>
                  </a:cubicBezTo>
                  <a:cubicBezTo>
                    <a:pt x="64294" y="13621"/>
                    <a:pt x="63341" y="21241"/>
                    <a:pt x="62008" y="30575"/>
                  </a:cubicBezTo>
                  <a:cubicBezTo>
                    <a:pt x="58644" y="54923"/>
                    <a:pt x="53130" y="78924"/>
                    <a:pt x="45529" y="102298"/>
                  </a:cubicBezTo>
                  <a:cubicBezTo>
                    <a:pt x="37819" y="125775"/>
                    <a:pt x="28066" y="148532"/>
                    <a:pt x="16383" y="170307"/>
                  </a:cubicBezTo>
                  <a:cubicBezTo>
                    <a:pt x="11811" y="178594"/>
                    <a:pt x="7906" y="185166"/>
                    <a:pt x="4953" y="189357"/>
                  </a:cubicBezTo>
                  <a:cubicBezTo>
                    <a:pt x="2000" y="193548"/>
                    <a:pt x="381" y="196120"/>
                    <a:pt x="0" y="196024"/>
                  </a:cubicBezTo>
                  <a:cubicBezTo>
                    <a:pt x="3924" y="186776"/>
                    <a:pt x="8343" y="177746"/>
                    <a:pt x="13240" y="168973"/>
                  </a:cubicBezTo>
                  <a:cubicBezTo>
                    <a:pt x="23882" y="146926"/>
                    <a:pt x="33077" y="124208"/>
                    <a:pt x="40767" y="100965"/>
                  </a:cubicBezTo>
                  <a:cubicBezTo>
                    <a:pt x="48315" y="77705"/>
                    <a:pt x="54298" y="53967"/>
                    <a:pt x="58674" y="29908"/>
                  </a:cubicBezTo>
                  <a:cubicBezTo>
                    <a:pt x="62103" y="11525"/>
                    <a:pt x="63437" y="0"/>
                    <a:pt x="6429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6BE158E-2924-41E1-A23B-92C9CA095C95}"/>
                </a:ext>
              </a:extLst>
            </p:cNvPr>
            <p:cNvSpPr/>
            <p:nvPr/>
          </p:nvSpPr>
          <p:spPr>
            <a:xfrm>
              <a:off x="6851210" y="5213591"/>
              <a:ext cx="32149" cy="106489"/>
            </a:xfrm>
            <a:custGeom>
              <a:avLst/>
              <a:gdLst>
                <a:gd name="connsiteX0" fmla="*/ 29173 w 32149"/>
                <a:gd name="connsiteY0" fmla="*/ 106489 h 106489"/>
                <a:gd name="connsiteX1" fmla="*/ 23267 w 32149"/>
                <a:gd name="connsiteY1" fmla="*/ 100584 h 106489"/>
                <a:gd name="connsiteX2" fmla="*/ 11171 w 32149"/>
                <a:gd name="connsiteY2" fmla="*/ 81534 h 106489"/>
                <a:gd name="connsiteX3" fmla="*/ 2693 w 32149"/>
                <a:gd name="connsiteY3" fmla="*/ 7906 h 106489"/>
                <a:gd name="connsiteX4" fmla="*/ 3265 w 32149"/>
                <a:gd name="connsiteY4" fmla="*/ 5334 h 106489"/>
                <a:gd name="connsiteX5" fmla="*/ 4408 w 32149"/>
                <a:gd name="connsiteY5" fmla="*/ 0 h 106489"/>
                <a:gd name="connsiteX6" fmla="*/ 7646 w 32149"/>
                <a:gd name="connsiteY6" fmla="*/ 4572 h 106489"/>
                <a:gd name="connsiteX7" fmla="*/ 31935 w 32149"/>
                <a:gd name="connsiteY7" fmla="*/ 73057 h 106489"/>
                <a:gd name="connsiteX8" fmla="*/ 31173 w 32149"/>
                <a:gd name="connsiteY8" fmla="*/ 95155 h 106489"/>
                <a:gd name="connsiteX9" fmla="*/ 29363 w 32149"/>
                <a:gd name="connsiteY9" fmla="*/ 102966 h 106489"/>
                <a:gd name="connsiteX10" fmla="*/ 28506 w 32149"/>
                <a:gd name="connsiteY10" fmla="*/ 73343 h 106489"/>
                <a:gd name="connsiteX11" fmla="*/ 3646 w 32149"/>
                <a:gd name="connsiteY11" fmla="*/ 7429 h 106489"/>
                <a:gd name="connsiteX12" fmla="*/ 8027 w 32149"/>
                <a:gd name="connsiteY12" fmla="*/ 6572 h 106489"/>
                <a:gd name="connsiteX13" fmla="*/ 8027 w 32149"/>
                <a:gd name="connsiteY13" fmla="*/ 8954 h 106489"/>
                <a:gd name="connsiteX14" fmla="*/ 14885 w 32149"/>
                <a:gd name="connsiteY14" fmla="*/ 80105 h 106489"/>
                <a:gd name="connsiteX15" fmla="*/ 29173 w 32149"/>
                <a:gd name="connsiteY15" fmla="*/ 106489 h 10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49" h="106489">
                  <a:moveTo>
                    <a:pt x="29173" y="106489"/>
                  </a:moveTo>
                  <a:cubicBezTo>
                    <a:pt x="29173" y="106489"/>
                    <a:pt x="26696" y="104680"/>
                    <a:pt x="23267" y="100584"/>
                  </a:cubicBezTo>
                  <a:cubicBezTo>
                    <a:pt x="18523" y="94715"/>
                    <a:pt x="14464" y="88324"/>
                    <a:pt x="11171" y="81534"/>
                  </a:cubicBezTo>
                  <a:cubicBezTo>
                    <a:pt x="174" y="58635"/>
                    <a:pt x="-2811" y="32705"/>
                    <a:pt x="2693" y="7906"/>
                  </a:cubicBezTo>
                  <a:lnTo>
                    <a:pt x="3265" y="5334"/>
                  </a:lnTo>
                  <a:lnTo>
                    <a:pt x="4408" y="0"/>
                  </a:lnTo>
                  <a:lnTo>
                    <a:pt x="7646" y="4572"/>
                  </a:lnTo>
                  <a:cubicBezTo>
                    <a:pt x="21967" y="24691"/>
                    <a:pt x="30379" y="48411"/>
                    <a:pt x="31935" y="73057"/>
                  </a:cubicBezTo>
                  <a:cubicBezTo>
                    <a:pt x="32384" y="80430"/>
                    <a:pt x="32129" y="87830"/>
                    <a:pt x="31173" y="95155"/>
                  </a:cubicBezTo>
                  <a:cubicBezTo>
                    <a:pt x="31033" y="97844"/>
                    <a:pt x="30420" y="100488"/>
                    <a:pt x="29363" y="102966"/>
                  </a:cubicBezTo>
                  <a:cubicBezTo>
                    <a:pt x="28506" y="102965"/>
                    <a:pt x="30316" y="91535"/>
                    <a:pt x="28506" y="73343"/>
                  </a:cubicBezTo>
                  <a:cubicBezTo>
                    <a:pt x="25964" y="49614"/>
                    <a:pt x="17407" y="26927"/>
                    <a:pt x="3646" y="7429"/>
                  </a:cubicBezTo>
                  <a:lnTo>
                    <a:pt x="8027" y="6572"/>
                  </a:lnTo>
                  <a:lnTo>
                    <a:pt x="8027" y="8954"/>
                  </a:lnTo>
                  <a:cubicBezTo>
                    <a:pt x="2826" y="32805"/>
                    <a:pt x="5224" y="57686"/>
                    <a:pt x="14885" y="80105"/>
                  </a:cubicBezTo>
                  <a:cubicBezTo>
                    <a:pt x="19138" y="89167"/>
                    <a:pt x="23908" y="97976"/>
                    <a:pt x="29173" y="10648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637EB69-F628-4463-B25F-109F573870E7}"/>
                </a:ext>
              </a:extLst>
            </p:cNvPr>
            <p:cNvSpPr/>
            <p:nvPr/>
          </p:nvSpPr>
          <p:spPr>
            <a:xfrm>
              <a:off x="6909149" y="5201527"/>
              <a:ext cx="79404" cy="81406"/>
            </a:xfrm>
            <a:custGeom>
              <a:avLst/>
              <a:gdLst>
                <a:gd name="connsiteX0" fmla="*/ 0 w 79404"/>
                <a:gd name="connsiteY0" fmla="*/ 81406 h 81406"/>
                <a:gd name="connsiteX1" fmla="*/ 27527 w 79404"/>
                <a:gd name="connsiteY1" fmla="*/ 63880 h 81406"/>
                <a:gd name="connsiteX2" fmla="*/ 53626 w 79404"/>
                <a:gd name="connsiteY2" fmla="*/ 40544 h 81406"/>
                <a:gd name="connsiteX3" fmla="*/ 66770 w 79404"/>
                <a:gd name="connsiteY3" fmla="*/ 24637 h 81406"/>
                <a:gd name="connsiteX4" fmla="*/ 72771 w 79404"/>
                <a:gd name="connsiteY4" fmla="*/ 15683 h 81406"/>
                <a:gd name="connsiteX5" fmla="*/ 74295 w 79404"/>
                <a:gd name="connsiteY5" fmla="*/ 6920 h 81406"/>
                <a:gd name="connsiteX6" fmla="*/ 67532 w 79404"/>
                <a:gd name="connsiteY6" fmla="*/ 5587 h 81406"/>
                <a:gd name="connsiteX7" fmla="*/ 58674 w 79404"/>
                <a:gd name="connsiteY7" fmla="*/ 11112 h 81406"/>
                <a:gd name="connsiteX8" fmla="*/ 42767 w 79404"/>
                <a:gd name="connsiteY8" fmla="*/ 24351 h 81406"/>
                <a:gd name="connsiteX9" fmla="*/ 19812 w 79404"/>
                <a:gd name="connsiteY9" fmla="*/ 50831 h 81406"/>
                <a:gd name="connsiteX10" fmla="*/ 2572 w 79404"/>
                <a:gd name="connsiteY10" fmla="*/ 78549 h 81406"/>
                <a:gd name="connsiteX11" fmla="*/ 5429 w 79404"/>
                <a:gd name="connsiteY11" fmla="*/ 70167 h 81406"/>
                <a:gd name="connsiteX12" fmla="*/ 16954 w 79404"/>
                <a:gd name="connsiteY12" fmla="*/ 48831 h 81406"/>
                <a:gd name="connsiteX13" fmla="*/ 39815 w 79404"/>
                <a:gd name="connsiteY13" fmla="*/ 21113 h 81406"/>
                <a:gd name="connsiteX14" fmla="*/ 56007 w 79404"/>
                <a:gd name="connsiteY14" fmla="*/ 7302 h 81406"/>
                <a:gd name="connsiteX15" fmla="*/ 65532 w 79404"/>
                <a:gd name="connsiteY15" fmla="*/ 1110 h 81406"/>
                <a:gd name="connsiteX16" fmla="*/ 72485 w 79404"/>
                <a:gd name="connsiteY16" fmla="*/ 158 h 81406"/>
                <a:gd name="connsiteX17" fmla="*/ 78677 w 79404"/>
                <a:gd name="connsiteY17" fmla="*/ 4920 h 81406"/>
                <a:gd name="connsiteX18" fmla="*/ 76962 w 79404"/>
                <a:gd name="connsiteY18" fmla="*/ 18065 h 81406"/>
                <a:gd name="connsiteX19" fmla="*/ 70485 w 79404"/>
                <a:gd name="connsiteY19" fmla="*/ 27590 h 81406"/>
                <a:gd name="connsiteX20" fmla="*/ 29147 w 79404"/>
                <a:gd name="connsiteY20" fmla="*/ 66833 h 81406"/>
                <a:gd name="connsiteX21" fmla="*/ 8001 w 79404"/>
                <a:gd name="connsiteY21" fmla="*/ 78549 h 81406"/>
                <a:gd name="connsiteX22" fmla="*/ 0 w 79404"/>
                <a:gd name="connsiteY22" fmla="*/ 81406 h 8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04" h="81406">
                  <a:moveTo>
                    <a:pt x="0" y="81406"/>
                  </a:moveTo>
                  <a:cubicBezTo>
                    <a:pt x="0" y="80644"/>
                    <a:pt x="11240" y="75691"/>
                    <a:pt x="27527" y="63880"/>
                  </a:cubicBezTo>
                  <a:cubicBezTo>
                    <a:pt x="36944" y="56942"/>
                    <a:pt x="45682" y="49129"/>
                    <a:pt x="53626" y="40544"/>
                  </a:cubicBezTo>
                  <a:cubicBezTo>
                    <a:pt x="58323" y="35510"/>
                    <a:pt x="62712" y="30199"/>
                    <a:pt x="66770" y="24637"/>
                  </a:cubicBezTo>
                  <a:cubicBezTo>
                    <a:pt x="68965" y="21788"/>
                    <a:pt x="70970" y="18797"/>
                    <a:pt x="72771" y="15683"/>
                  </a:cubicBezTo>
                  <a:cubicBezTo>
                    <a:pt x="74452" y="13092"/>
                    <a:pt x="75002" y="9927"/>
                    <a:pt x="74295" y="6920"/>
                  </a:cubicBezTo>
                  <a:cubicBezTo>
                    <a:pt x="73342" y="4730"/>
                    <a:pt x="70580" y="4254"/>
                    <a:pt x="67532" y="5587"/>
                  </a:cubicBezTo>
                  <a:cubicBezTo>
                    <a:pt x="64395" y="7115"/>
                    <a:pt x="61426" y="8966"/>
                    <a:pt x="58674" y="11112"/>
                  </a:cubicBezTo>
                  <a:cubicBezTo>
                    <a:pt x="53134" y="15231"/>
                    <a:pt x="47824" y="19651"/>
                    <a:pt x="42767" y="24351"/>
                  </a:cubicBezTo>
                  <a:cubicBezTo>
                    <a:pt x="34261" y="32399"/>
                    <a:pt x="26572" y="41269"/>
                    <a:pt x="19812" y="50831"/>
                  </a:cubicBezTo>
                  <a:cubicBezTo>
                    <a:pt x="8192" y="67214"/>
                    <a:pt x="3429" y="78930"/>
                    <a:pt x="2572" y="78549"/>
                  </a:cubicBezTo>
                  <a:cubicBezTo>
                    <a:pt x="3040" y="75612"/>
                    <a:pt x="4006" y="72778"/>
                    <a:pt x="5429" y="70167"/>
                  </a:cubicBezTo>
                  <a:cubicBezTo>
                    <a:pt x="8620" y="62722"/>
                    <a:pt x="12478" y="55581"/>
                    <a:pt x="16954" y="48831"/>
                  </a:cubicBezTo>
                  <a:cubicBezTo>
                    <a:pt x="23478" y="38740"/>
                    <a:pt x="31149" y="29438"/>
                    <a:pt x="39815" y="21113"/>
                  </a:cubicBezTo>
                  <a:cubicBezTo>
                    <a:pt x="44940" y="16199"/>
                    <a:pt x="50346" y="11588"/>
                    <a:pt x="56007" y="7302"/>
                  </a:cubicBezTo>
                  <a:cubicBezTo>
                    <a:pt x="58924" y="4865"/>
                    <a:pt x="62121" y="2787"/>
                    <a:pt x="65532" y="1110"/>
                  </a:cubicBezTo>
                  <a:cubicBezTo>
                    <a:pt x="67701" y="101"/>
                    <a:pt x="70124" y="-230"/>
                    <a:pt x="72485" y="158"/>
                  </a:cubicBezTo>
                  <a:cubicBezTo>
                    <a:pt x="75169" y="714"/>
                    <a:pt x="77451" y="2469"/>
                    <a:pt x="78677" y="4920"/>
                  </a:cubicBezTo>
                  <a:cubicBezTo>
                    <a:pt x="80071" y="9340"/>
                    <a:pt x="79444" y="14151"/>
                    <a:pt x="76962" y="18065"/>
                  </a:cubicBezTo>
                  <a:cubicBezTo>
                    <a:pt x="75026" y="21386"/>
                    <a:pt x="72862" y="24569"/>
                    <a:pt x="70485" y="27590"/>
                  </a:cubicBezTo>
                  <a:cubicBezTo>
                    <a:pt x="59072" y="42958"/>
                    <a:pt x="45086" y="56234"/>
                    <a:pt x="29147" y="66833"/>
                  </a:cubicBezTo>
                  <a:cubicBezTo>
                    <a:pt x="22466" y="71368"/>
                    <a:pt x="15389" y="75289"/>
                    <a:pt x="8001" y="78549"/>
                  </a:cubicBezTo>
                  <a:cubicBezTo>
                    <a:pt x="5526" y="79971"/>
                    <a:pt x="2816" y="80939"/>
                    <a:pt x="0" y="8140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1C864A0-4258-4906-881D-27BBB283AAC3}"/>
                </a:ext>
              </a:extLst>
            </p:cNvPr>
            <p:cNvSpPr/>
            <p:nvPr/>
          </p:nvSpPr>
          <p:spPr>
            <a:xfrm>
              <a:off x="6885622" y="5332927"/>
              <a:ext cx="101155" cy="33797"/>
            </a:xfrm>
            <a:custGeom>
              <a:avLst/>
              <a:gdLst>
                <a:gd name="connsiteX0" fmla="*/ 10477 w 101155"/>
                <a:gd name="connsiteY0" fmla="*/ 29920 h 33797"/>
                <a:gd name="connsiteX1" fmla="*/ 37052 w 101155"/>
                <a:gd name="connsiteY1" fmla="*/ 30587 h 33797"/>
                <a:gd name="connsiteX2" fmla="*/ 94202 w 101155"/>
                <a:gd name="connsiteY2" fmla="*/ 4584 h 33797"/>
                <a:gd name="connsiteX3" fmla="*/ 95155 w 101155"/>
                <a:gd name="connsiteY3" fmla="*/ 8680 h 33797"/>
                <a:gd name="connsiteX4" fmla="*/ 89059 w 101155"/>
                <a:gd name="connsiteY4" fmla="*/ 7060 h 33797"/>
                <a:gd name="connsiteX5" fmla="*/ 22384 w 101155"/>
                <a:gd name="connsiteY5" fmla="*/ 16585 h 33797"/>
                <a:gd name="connsiteX6" fmla="*/ 0 w 101155"/>
                <a:gd name="connsiteY6" fmla="*/ 33730 h 33797"/>
                <a:gd name="connsiteX7" fmla="*/ 4763 w 101155"/>
                <a:gd name="connsiteY7" fmla="*/ 27444 h 33797"/>
                <a:gd name="connsiteX8" fmla="*/ 21431 w 101155"/>
                <a:gd name="connsiteY8" fmla="*/ 13823 h 33797"/>
                <a:gd name="connsiteX9" fmla="*/ 90583 w 101155"/>
                <a:gd name="connsiteY9" fmla="*/ 2203 h 33797"/>
                <a:gd name="connsiteX10" fmla="*/ 97060 w 101155"/>
                <a:gd name="connsiteY10" fmla="*/ 4012 h 33797"/>
                <a:gd name="connsiteX11" fmla="*/ 101155 w 101155"/>
                <a:gd name="connsiteY11" fmla="*/ 5060 h 33797"/>
                <a:gd name="connsiteX12" fmla="*/ 98107 w 101155"/>
                <a:gd name="connsiteY12" fmla="*/ 8108 h 33797"/>
                <a:gd name="connsiteX13" fmla="*/ 37528 w 101155"/>
                <a:gd name="connsiteY13" fmla="*/ 33730 h 33797"/>
                <a:gd name="connsiteX14" fmla="*/ 17621 w 101155"/>
                <a:gd name="connsiteY14" fmla="*/ 32016 h 33797"/>
                <a:gd name="connsiteX15" fmla="*/ 10477 w 101155"/>
                <a:gd name="connsiteY15" fmla="*/ 29920 h 3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155" h="33797">
                  <a:moveTo>
                    <a:pt x="10477" y="29920"/>
                  </a:moveTo>
                  <a:cubicBezTo>
                    <a:pt x="19310" y="30759"/>
                    <a:pt x="28189" y="30982"/>
                    <a:pt x="37052" y="30587"/>
                  </a:cubicBezTo>
                  <a:cubicBezTo>
                    <a:pt x="58550" y="28841"/>
                    <a:pt x="78763" y="19644"/>
                    <a:pt x="94202" y="4584"/>
                  </a:cubicBezTo>
                  <a:lnTo>
                    <a:pt x="95155" y="8680"/>
                  </a:lnTo>
                  <a:lnTo>
                    <a:pt x="89059" y="7060"/>
                  </a:lnTo>
                  <a:cubicBezTo>
                    <a:pt x="66420" y="1901"/>
                    <a:pt x="42673" y="5294"/>
                    <a:pt x="22384" y="16585"/>
                  </a:cubicBezTo>
                  <a:cubicBezTo>
                    <a:pt x="14521" y="21756"/>
                    <a:pt x="7040" y="27486"/>
                    <a:pt x="0" y="33730"/>
                  </a:cubicBezTo>
                  <a:cubicBezTo>
                    <a:pt x="1213" y="31376"/>
                    <a:pt x="2824" y="29249"/>
                    <a:pt x="4763" y="27444"/>
                  </a:cubicBezTo>
                  <a:cubicBezTo>
                    <a:pt x="9681" y="22174"/>
                    <a:pt x="15288" y="17593"/>
                    <a:pt x="21431" y="13823"/>
                  </a:cubicBezTo>
                  <a:cubicBezTo>
                    <a:pt x="42106" y="1139"/>
                    <a:pt x="66897" y="-3027"/>
                    <a:pt x="90583" y="2203"/>
                  </a:cubicBezTo>
                  <a:lnTo>
                    <a:pt x="97060" y="4012"/>
                  </a:lnTo>
                  <a:lnTo>
                    <a:pt x="101155" y="5060"/>
                  </a:lnTo>
                  <a:lnTo>
                    <a:pt x="98107" y="8108"/>
                  </a:lnTo>
                  <a:cubicBezTo>
                    <a:pt x="81766" y="23829"/>
                    <a:pt x="60191" y="32954"/>
                    <a:pt x="37528" y="33730"/>
                  </a:cubicBezTo>
                  <a:cubicBezTo>
                    <a:pt x="30847" y="34007"/>
                    <a:pt x="24157" y="33431"/>
                    <a:pt x="17621" y="32016"/>
                  </a:cubicBezTo>
                  <a:cubicBezTo>
                    <a:pt x="15114" y="31858"/>
                    <a:pt x="12673" y="31142"/>
                    <a:pt x="10477" y="2992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5DCC36D-EBD0-498E-96B0-F8838FBABBDC}"/>
                </a:ext>
              </a:extLst>
            </p:cNvPr>
            <p:cNvSpPr/>
            <p:nvPr/>
          </p:nvSpPr>
          <p:spPr>
            <a:xfrm>
              <a:off x="7269638" y="4861833"/>
              <a:ext cx="90900" cy="185642"/>
            </a:xfrm>
            <a:custGeom>
              <a:avLst/>
              <a:gdLst>
                <a:gd name="connsiteX0" fmla="*/ 32 w 90900"/>
                <a:gd name="connsiteY0" fmla="*/ 0 h 185642"/>
                <a:gd name="connsiteX1" fmla="*/ 5938 w 90900"/>
                <a:gd name="connsiteY1" fmla="*/ 5905 h 185642"/>
                <a:gd name="connsiteX2" fmla="*/ 19844 w 90900"/>
                <a:gd name="connsiteY2" fmla="*/ 23431 h 185642"/>
                <a:gd name="connsiteX3" fmla="*/ 57944 w 90900"/>
                <a:gd name="connsiteY3" fmla="*/ 86678 h 185642"/>
                <a:gd name="connsiteX4" fmla="*/ 84519 w 90900"/>
                <a:gd name="connsiteY4" fmla="*/ 155734 h 185642"/>
                <a:gd name="connsiteX5" fmla="*/ 89758 w 90900"/>
                <a:gd name="connsiteY5" fmla="*/ 177451 h 185642"/>
                <a:gd name="connsiteX6" fmla="*/ 90901 w 90900"/>
                <a:gd name="connsiteY6" fmla="*/ 185642 h 185642"/>
                <a:gd name="connsiteX7" fmla="*/ 81376 w 90900"/>
                <a:gd name="connsiteY7" fmla="*/ 157067 h 185642"/>
                <a:gd name="connsiteX8" fmla="*/ 53753 w 90900"/>
                <a:gd name="connsiteY8" fmla="*/ 89154 h 185642"/>
                <a:gd name="connsiteX9" fmla="*/ 17082 w 90900"/>
                <a:gd name="connsiteY9" fmla="*/ 25717 h 185642"/>
                <a:gd name="connsiteX10" fmla="*/ 32 w 90900"/>
                <a:gd name="connsiteY10" fmla="*/ 0 h 18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900" h="185642">
                  <a:moveTo>
                    <a:pt x="32" y="0"/>
                  </a:moveTo>
                  <a:cubicBezTo>
                    <a:pt x="32" y="0"/>
                    <a:pt x="2414" y="1905"/>
                    <a:pt x="5938" y="5905"/>
                  </a:cubicBezTo>
                  <a:cubicBezTo>
                    <a:pt x="9462" y="9906"/>
                    <a:pt x="14225" y="15430"/>
                    <a:pt x="19844" y="23431"/>
                  </a:cubicBezTo>
                  <a:cubicBezTo>
                    <a:pt x="34418" y="43326"/>
                    <a:pt x="47170" y="64494"/>
                    <a:pt x="57944" y="86678"/>
                  </a:cubicBezTo>
                  <a:cubicBezTo>
                    <a:pt x="68831" y="108863"/>
                    <a:pt x="77725" y="131973"/>
                    <a:pt x="84519" y="155734"/>
                  </a:cubicBezTo>
                  <a:cubicBezTo>
                    <a:pt x="86996" y="165259"/>
                    <a:pt x="88805" y="172307"/>
                    <a:pt x="89758" y="177451"/>
                  </a:cubicBezTo>
                  <a:cubicBezTo>
                    <a:pt x="90524" y="180114"/>
                    <a:pt x="90909" y="182871"/>
                    <a:pt x="90901" y="185642"/>
                  </a:cubicBezTo>
                  <a:cubicBezTo>
                    <a:pt x="87238" y="176287"/>
                    <a:pt x="84058" y="166749"/>
                    <a:pt x="81376" y="157067"/>
                  </a:cubicBezTo>
                  <a:cubicBezTo>
                    <a:pt x="73733" y="133824"/>
                    <a:pt x="64504" y="111133"/>
                    <a:pt x="53753" y="89154"/>
                  </a:cubicBezTo>
                  <a:cubicBezTo>
                    <a:pt x="42960" y="67213"/>
                    <a:pt x="30708" y="46020"/>
                    <a:pt x="17082" y="25717"/>
                  </a:cubicBezTo>
                  <a:cubicBezTo>
                    <a:pt x="6509" y="9525"/>
                    <a:pt x="-539" y="0"/>
                    <a:pt x="32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0E5B08D-8ED3-4DE2-8C42-EB0528096730}"/>
                </a:ext>
              </a:extLst>
            </p:cNvPr>
            <p:cNvSpPr/>
            <p:nvPr/>
          </p:nvSpPr>
          <p:spPr>
            <a:xfrm>
              <a:off x="7237666" y="4915268"/>
              <a:ext cx="91820" cy="59413"/>
            </a:xfrm>
            <a:custGeom>
              <a:avLst/>
              <a:gdLst>
                <a:gd name="connsiteX0" fmla="*/ 91821 w 91820"/>
                <a:gd name="connsiteY0" fmla="*/ 59055 h 59413"/>
                <a:gd name="connsiteX1" fmla="*/ 83534 w 91820"/>
                <a:gd name="connsiteY1" fmla="*/ 59055 h 59413"/>
                <a:gd name="connsiteX2" fmla="*/ 61436 w 91820"/>
                <a:gd name="connsiteY2" fmla="*/ 53721 h 59413"/>
                <a:gd name="connsiteX3" fmla="*/ 4286 w 91820"/>
                <a:gd name="connsiteY3" fmla="*/ 6858 h 59413"/>
                <a:gd name="connsiteX4" fmla="*/ 2858 w 91820"/>
                <a:gd name="connsiteY4" fmla="*/ 4667 h 59413"/>
                <a:gd name="connsiteX5" fmla="*/ 0 w 91820"/>
                <a:gd name="connsiteY5" fmla="*/ 0 h 59413"/>
                <a:gd name="connsiteX6" fmla="*/ 5525 w 91820"/>
                <a:gd name="connsiteY6" fmla="*/ 953 h 59413"/>
                <a:gd name="connsiteX7" fmla="*/ 70675 w 91820"/>
                <a:gd name="connsiteY7" fmla="*/ 33242 h 59413"/>
                <a:gd name="connsiteX8" fmla="*/ 85439 w 91820"/>
                <a:gd name="connsiteY8" fmla="*/ 49530 h 59413"/>
                <a:gd name="connsiteX9" fmla="*/ 89630 w 91820"/>
                <a:gd name="connsiteY9" fmla="*/ 56388 h 59413"/>
                <a:gd name="connsiteX10" fmla="*/ 68390 w 91820"/>
                <a:gd name="connsiteY10" fmla="*/ 35814 h 59413"/>
                <a:gd name="connsiteX11" fmla="*/ 4572 w 91820"/>
                <a:gd name="connsiteY11" fmla="*/ 5810 h 59413"/>
                <a:gd name="connsiteX12" fmla="*/ 7239 w 91820"/>
                <a:gd name="connsiteY12" fmla="*/ 2191 h 59413"/>
                <a:gd name="connsiteX13" fmla="*/ 8477 w 91820"/>
                <a:gd name="connsiteY13" fmla="*/ 4286 h 59413"/>
                <a:gd name="connsiteX14" fmla="*/ 62960 w 91820"/>
                <a:gd name="connsiteY14" fmla="*/ 50483 h 59413"/>
                <a:gd name="connsiteX15" fmla="*/ 91821 w 91820"/>
                <a:gd name="connsiteY15" fmla="*/ 59055 h 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820" h="59413">
                  <a:moveTo>
                    <a:pt x="91821" y="59055"/>
                  </a:moveTo>
                  <a:cubicBezTo>
                    <a:pt x="89079" y="59534"/>
                    <a:pt x="86276" y="59534"/>
                    <a:pt x="83534" y="59055"/>
                  </a:cubicBezTo>
                  <a:cubicBezTo>
                    <a:pt x="75979" y="58183"/>
                    <a:pt x="68558" y="56392"/>
                    <a:pt x="61436" y="53721"/>
                  </a:cubicBezTo>
                  <a:cubicBezTo>
                    <a:pt x="37678" y="44937"/>
                    <a:pt x="17554" y="28435"/>
                    <a:pt x="4286" y="6858"/>
                  </a:cubicBezTo>
                  <a:lnTo>
                    <a:pt x="2858" y="4667"/>
                  </a:lnTo>
                  <a:lnTo>
                    <a:pt x="0" y="0"/>
                  </a:lnTo>
                  <a:lnTo>
                    <a:pt x="5525" y="953"/>
                  </a:lnTo>
                  <a:cubicBezTo>
                    <a:pt x="29813" y="5473"/>
                    <a:pt x="52369" y="16652"/>
                    <a:pt x="70675" y="33242"/>
                  </a:cubicBezTo>
                  <a:cubicBezTo>
                    <a:pt x="76145" y="38148"/>
                    <a:pt x="81093" y="43606"/>
                    <a:pt x="85439" y="49530"/>
                  </a:cubicBezTo>
                  <a:cubicBezTo>
                    <a:pt x="88583" y="53721"/>
                    <a:pt x="89916" y="56293"/>
                    <a:pt x="89630" y="56388"/>
                  </a:cubicBezTo>
                  <a:cubicBezTo>
                    <a:pt x="89345" y="56483"/>
                    <a:pt x="82391" y="47530"/>
                    <a:pt x="68390" y="35814"/>
                  </a:cubicBezTo>
                  <a:cubicBezTo>
                    <a:pt x="50037" y="20514"/>
                    <a:pt x="28062" y="10183"/>
                    <a:pt x="4572" y="5810"/>
                  </a:cubicBezTo>
                  <a:lnTo>
                    <a:pt x="7239" y="2191"/>
                  </a:lnTo>
                  <a:lnTo>
                    <a:pt x="8477" y="4286"/>
                  </a:lnTo>
                  <a:cubicBezTo>
                    <a:pt x="21367" y="24998"/>
                    <a:pt x="40420" y="41153"/>
                    <a:pt x="62960" y="50483"/>
                  </a:cubicBezTo>
                  <a:cubicBezTo>
                    <a:pt x="72418" y="53862"/>
                    <a:pt x="82052" y="56723"/>
                    <a:pt x="91821" y="5905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3B5CBF4-2D1A-42B7-BCA1-78853FC7ADF5}"/>
                </a:ext>
              </a:extLst>
            </p:cNvPr>
            <p:cNvSpPr/>
            <p:nvPr/>
          </p:nvSpPr>
          <p:spPr>
            <a:xfrm>
              <a:off x="7311033" y="4816879"/>
              <a:ext cx="27603" cy="110770"/>
            </a:xfrm>
            <a:custGeom>
              <a:avLst/>
              <a:gdLst>
                <a:gd name="connsiteX0" fmla="*/ 13691 w 27603"/>
                <a:gd name="connsiteY0" fmla="*/ 110771 h 110770"/>
                <a:gd name="connsiteX1" fmla="*/ 21121 w 27603"/>
                <a:gd name="connsiteY1" fmla="*/ 78957 h 110770"/>
                <a:gd name="connsiteX2" fmla="*/ 23693 w 27603"/>
                <a:gd name="connsiteY2" fmla="*/ 43905 h 110770"/>
                <a:gd name="connsiteX3" fmla="*/ 22073 w 27603"/>
                <a:gd name="connsiteY3" fmla="*/ 23331 h 110770"/>
                <a:gd name="connsiteX4" fmla="*/ 20168 w 27603"/>
                <a:gd name="connsiteY4" fmla="*/ 12759 h 110770"/>
                <a:gd name="connsiteX5" fmla="*/ 15120 w 27603"/>
                <a:gd name="connsiteY5" fmla="*/ 5329 h 110770"/>
                <a:gd name="connsiteX6" fmla="*/ 9310 w 27603"/>
                <a:gd name="connsiteY6" fmla="*/ 9139 h 110770"/>
                <a:gd name="connsiteX7" fmla="*/ 6833 w 27603"/>
                <a:gd name="connsiteY7" fmla="*/ 19331 h 110770"/>
                <a:gd name="connsiteX8" fmla="*/ 4643 w 27603"/>
                <a:gd name="connsiteY8" fmla="*/ 39905 h 110770"/>
                <a:gd name="connsiteX9" fmla="*/ 6453 w 27603"/>
                <a:gd name="connsiteY9" fmla="*/ 74957 h 110770"/>
                <a:gd name="connsiteX10" fmla="*/ 13406 w 27603"/>
                <a:gd name="connsiteY10" fmla="*/ 106770 h 110770"/>
                <a:gd name="connsiteX11" fmla="*/ 9596 w 27603"/>
                <a:gd name="connsiteY11" fmla="*/ 98769 h 110770"/>
                <a:gd name="connsiteX12" fmla="*/ 3023 w 27603"/>
                <a:gd name="connsiteY12" fmla="*/ 75528 h 110770"/>
                <a:gd name="connsiteX13" fmla="*/ 71 w 27603"/>
                <a:gd name="connsiteY13" fmla="*/ 39714 h 110770"/>
                <a:gd name="connsiteX14" fmla="*/ 2071 w 27603"/>
                <a:gd name="connsiteY14" fmla="*/ 18473 h 110770"/>
                <a:gd name="connsiteX15" fmla="*/ 4166 w 27603"/>
                <a:gd name="connsiteY15" fmla="*/ 6853 h 110770"/>
                <a:gd name="connsiteX16" fmla="*/ 8453 w 27603"/>
                <a:gd name="connsiteY16" fmla="*/ 1328 h 110770"/>
                <a:gd name="connsiteX17" fmla="*/ 16263 w 27603"/>
                <a:gd name="connsiteY17" fmla="*/ 471 h 110770"/>
                <a:gd name="connsiteX18" fmla="*/ 24264 w 27603"/>
                <a:gd name="connsiteY18" fmla="*/ 11044 h 110770"/>
                <a:gd name="connsiteX19" fmla="*/ 26265 w 27603"/>
                <a:gd name="connsiteY19" fmla="*/ 22379 h 110770"/>
                <a:gd name="connsiteX20" fmla="*/ 27598 w 27603"/>
                <a:gd name="connsiteY20" fmla="*/ 43619 h 110770"/>
                <a:gd name="connsiteX21" fmla="*/ 23883 w 27603"/>
                <a:gd name="connsiteY21" fmla="*/ 79338 h 110770"/>
                <a:gd name="connsiteX22" fmla="*/ 17025 w 27603"/>
                <a:gd name="connsiteY22" fmla="*/ 102484 h 110770"/>
                <a:gd name="connsiteX23" fmla="*/ 13691 w 27603"/>
                <a:gd name="connsiteY23" fmla="*/ 110771 h 1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603" h="110770">
                  <a:moveTo>
                    <a:pt x="13691" y="110771"/>
                  </a:moveTo>
                  <a:cubicBezTo>
                    <a:pt x="12834" y="110771"/>
                    <a:pt x="17787" y="98769"/>
                    <a:pt x="21121" y="78957"/>
                  </a:cubicBezTo>
                  <a:cubicBezTo>
                    <a:pt x="23098" y="67383"/>
                    <a:pt x="23959" y="55645"/>
                    <a:pt x="23693" y="43905"/>
                  </a:cubicBezTo>
                  <a:cubicBezTo>
                    <a:pt x="23561" y="37022"/>
                    <a:pt x="23020" y="30151"/>
                    <a:pt x="22073" y="23331"/>
                  </a:cubicBezTo>
                  <a:cubicBezTo>
                    <a:pt x="21502" y="19807"/>
                    <a:pt x="21026" y="15902"/>
                    <a:pt x="20168" y="12759"/>
                  </a:cubicBezTo>
                  <a:cubicBezTo>
                    <a:pt x="19581" y="9692"/>
                    <a:pt x="17754" y="7005"/>
                    <a:pt x="15120" y="5329"/>
                  </a:cubicBezTo>
                  <a:cubicBezTo>
                    <a:pt x="12929" y="4567"/>
                    <a:pt x="10643" y="5996"/>
                    <a:pt x="9310" y="9139"/>
                  </a:cubicBezTo>
                  <a:cubicBezTo>
                    <a:pt x="8129" y="12440"/>
                    <a:pt x="7299" y="15856"/>
                    <a:pt x="6833" y="19331"/>
                  </a:cubicBezTo>
                  <a:cubicBezTo>
                    <a:pt x="5752" y="26147"/>
                    <a:pt x="5021" y="33014"/>
                    <a:pt x="4643" y="39905"/>
                  </a:cubicBezTo>
                  <a:cubicBezTo>
                    <a:pt x="4159" y="51620"/>
                    <a:pt x="4765" y="63354"/>
                    <a:pt x="6453" y="74957"/>
                  </a:cubicBezTo>
                  <a:cubicBezTo>
                    <a:pt x="9500" y="94769"/>
                    <a:pt x="14263" y="106484"/>
                    <a:pt x="13406" y="106770"/>
                  </a:cubicBezTo>
                  <a:cubicBezTo>
                    <a:pt x="11686" y="104342"/>
                    <a:pt x="10397" y="101635"/>
                    <a:pt x="9596" y="98769"/>
                  </a:cubicBezTo>
                  <a:cubicBezTo>
                    <a:pt x="6759" y="91219"/>
                    <a:pt x="4561" y="83445"/>
                    <a:pt x="3023" y="75528"/>
                  </a:cubicBezTo>
                  <a:cubicBezTo>
                    <a:pt x="705" y="63738"/>
                    <a:pt x="-286" y="51725"/>
                    <a:pt x="71" y="39714"/>
                  </a:cubicBezTo>
                  <a:cubicBezTo>
                    <a:pt x="291" y="32599"/>
                    <a:pt x="959" y="25505"/>
                    <a:pt x="2071" y="18473"/>
                  </a:cubicBezTo>
                  <a:cubicBezTo>
                    <a:pt x="2310" y="14531"/>
                    <a:pt x="3013" y="10630"/>
                    <a:pt x="4166" y="6853"/>
                  </a:cubicBezTo>
                  <a:cubicBezTo>
                    <a:pt x="5005" y="4621"/>
                    <a:pt x="6499" y="2695"/>
                    <a:pt x="8453" y="1328"/>
                  </a:cubicBezTo>
                  <a:cubicBezTo>
                    <a:pt x="10812" y="-68"/>
                    <a:pt x="13658" y="-380"/>
                    <a:pt x="16263" y="471"/>
                  </a:cubicBezTo>
                  <a:cubicBezTo>
                    <a:pt x="20350" y="2653"/>
                    <a:pt x="23275" y="6518"/>
                    <a:pt x="24264" y="11044"/>
                  </a:cubicBezTo>
                  <a:cubicBezTo>
                    <a:pt x="25137" y="14783"/>
                    <a:pt x="25805" y="18567"/>
                    <a:pt x="26265" y="22379"/>
                  </a:cubicBezTo>
                  <a:cubicBezTo>
                    <a:pt x="27215" y="29418"/>
                    <a:pt x="27661" y="36516"/>
                    <a:pt x="27598" y="43619"/>
                  </a:cubicBezTo>
                  <a:cubicBezTo>
                    <a:pt x="27682" y="55626"/>
                    <a:pt x="26436" y="67605"/>
                    <a:pt x="23883" y="79338"/>
                  </a:cubicBezTo>
                  <a:cubicBezTo>
                    <a:pt x="22263" y="87235"/>
                    <a:pt x="19969" y="94979"/>
                    <a:pt x="17025" y="102484"/>
                  </a:cubicBezTo>
                  <a:cubicBezTo>
                    <a:pt x="16355" y="105404"/>
                    <a:pt x="15230" y="108200"/>
                    <a:pt x="13691" y="11077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01CF1A1-85DE-4317-BD6D-38465A4E94B4}"/>
                </a:ext>
              </a:extLst>
            </p:cNvPr>
            <p:cNvSpPr/>
            <p:nvPr/>
          </p:nvSpPr>
          <p:spPr>
            <a:xfrm>
              <a:off x="7364222" y="4913267"/>
              <a:ext cx="53561" cy="91058"/>
            </a:xfrm>
            <a:custGeom>
              <a:avLst/>
              <a:gdLst>
                <a:gd name="connsiteX0" fmla="*/ 6603 w 53561"/>
                <a:gd name="connsiteY0" fmla="*/ 80581 h 91058"/>
                <a:gd name="connsiteX1" fmla="*/ 25653 w 53561"/>
                <a:gd name="connsiteY1" fmla="*/ 62484 h 91058"/>
                <a:gd name="connsiteX2" fmla="*/ 48513 w 53561"/>
                <a:gd name="connsiteY2" fmla="*/ 3905 h 91058"/>
                <a:gd name="connsiteX3" fmla="*/ 52037 w 53561"/>
                <a:gd name="connsiteY3" fmla="*/ 6191 h 91058"/>
                <a:gd name="connsiteX4" fmla="*/ 46513 w 53561"/>
                <a:gd name="connsiteY4" fmla="*/ 9239 h 91058"/>
                <a:gd name="connsiteX5" fmla="*/ 5936 w 53561"/>
                <a:gd name="connsiteY5" fmla="*/ 62484 h 91058"/>
                <a:gd name="connsiteX6" fmla="*/ 1079 w 53561"/>
                <a:gd name="connsiteY6" fmla="*/ 91059 h 91058"/>
                <a:gd name="connsiteX7" fmla="*/ 31 w 53561"/>
                <a:gd name="connsiteY7" fmla="*/ 83248 h 91058"/>
                <a:gd name="connsiteX8" fmla="*/ 2507 w 53561"/>
                <a:gd name="connsiteY8" fmla="*/ 61817 h 91058"/>
                <a:gd name="connsiteX9" fmla="*/ 43941 w 53561"/>
                <a:gd name="connsiteY9" fmla="*/ 5239 h 91058"/>
                <a:gd name="connsiteX10" fmla="*/ 49847 w 53561"/>
                <a:gd name="connsiteY10" fmla="*/ 2000 h 91058"/>
                <a:gd name="connsiteX11" fmla="*/ 53561 w 53561"/>
                <a:gd name="connsiteY11" fmla="*/ 0 h 91058"/>
                <a:gd name="connsiteX12" fmla="*/ 53561 w 53561"/>
                <a:gd name="connsiteY12" fmla="*/ 4286 h 91058"/>
                <a:gd name="connsiteX13" fmla="*/ 28225 w 53561"/>
                <a:gd name="connsiteY13" fmla="*/ 65056 h 91058"/>
                <a:gd name="connsiteX14" fmla="*/ 12794 w 53561"/>
                <a:gd name="connsiteY14" fmla="*/ 77724 h 91058"/>
                <a:gd name="connsiteX15" fmla="*/ 6603 w 53561"/>
                <a:gd name="connsiteY15" fmla="*/ 80581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561" h="91058">
                  <a:moveTo>
                    <a:pt x="6603" y="80581"/>
                  </a:moveTo>
                  <a:cubicBezTo>
                    <a:pt x="13269" y="74890"/>
                    <a:pt x="19628" y="68849"/>
                    <a:pt x="25653" y="62484"/>
                  </a:cubicBezTo>
                  <a:cubicBezTo>
                    <a:pt x="39832" y="46197"/>
                    <a:pt x="47913" y="25491"/>
                    <a:pt x="48513" y="3905"/>
                  </a:cubicBezTo>
                  <a:lnTo>
                    <a:pt x="52037" y="6191"/>
                  </a:lnTo>
                  <a:lnTo>
                    <a:pt x="46513" y="9239"/>
                  </a:lnTo>
                  <a:cubicBezTo>
                    <a:pt x="26955" y="21454"/>
                    <a:pt x="12527" y="40387"/>
                    <a:pt x="5936" y="62484"/>
                  </a:cubicBezTo>
                  <a:cubicBezTo>
                    <a:pt x="3521" y="71856"/>
                    <a:pt x="1896" y="81415"/>
                    <a:pt x="1079" y="91059"/>
                  </a:cubicBezTo>
                  <a:cubicBezTo>
                    <a:pt x="243" y="88544"/>
                    <a:pt x="-112" y="85895"/>
                    <a:pt x="31" y="83248"/>
                  </a:cubicBezTo>
                  <a:cubicBezTo>
                    <a:pt x="-129" y="76025"/>
                    <a:pt x="704" y="68814"/>
                    <a:pt x="2507" y="61817"/>
                  </a:cubicBezTo>
                  <a:cubicBezTo>
                    <a:pt x="8486" y="38311"/>
                    <a:pt x="23336" y="18033"/>
                    <a:pt x="43941" y="5239"/>
                  </a:cubicBezTo>
                  <a:lnTo>
                    <a:pt x="49847" y="2000"/>
                  </a:lnTo>
                  <a:lnTo>
                    <a:pt x="53561" y="0"/>
                  </a:lnTo>
                  <a:lnTo>
                    <a:pt x="53561" y="4286"/>
                  </a:lnTo>
                  <a:cubicBezTo>
                    <a:pt x="52954" y="26986"/>
                    <a:pt x="43923" y="48648"/>
                    <a:pt x="28225" y="65056"/>
                  </a:cubicBezTo>
                  <a:cubicBezTo>
                    <a:pt x="23615" y="69889"/>
                    <a:pt x="18433" y="74143"/>
                    <a:pt x="12794" y="77724"/>
                  </a:cubicBezTo>
                  <a:cubicBezTo>
                    <a:pt x="10894" y="78997"/>
                    <a:pt x="8805" y="79961"/>
                    <a:pt x="6603" y="805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81EE4C-5BA5-4339-BC93-B8B8721D8034}"/>
                </a:ext>
              </a:extLst>
            </p:cNvPr>
            <p:cNvSpPr/>
            <p:nvPr/>
          </p:nvSpPr>
          <p:spPr>
            <a:xfrm>
              <a:off x="6963441" y="5933109"/>
              <a:ext cx="91440" cy="185642"/>
            </a:xfrm>
            <a:custGeom>
              <a:avLst/>
              <a:gdLst>
                <a:gd name="connsiteX0" fmla="*/ 0 w 91440"/>
                <a:gd name="connsiteY0" fmla="*/ 0 h 185642"/>
                <a:gd name="connsiteX1" fmla="*/ 5810 w 91440"/>
                <a:gd name="connsiteY1" fmla="*/ 5906 h 185642"/>
                <a:gd name="connsiteX2" fmla="*/ 19717 w 91440"/>
                <a:gd name="connsiteY2" fmla="*/ 23432 h 185642"/>
                <a:gd name="connsiteX3" fmla="*/ 85058 w 91440"/>
                <a:gd name="connsiteY3" fmla="*/ 155734 h 185642"/>
                <a:gd name="connsiteX4" fmla="*/ 90392 w 91440"/>
                <a:gd name="connsiteY4" fmla="*/ 177451 h 185642"/>
                <a:gd name="connsiteX5" fmla="*/ 91440 w 91440"/>
                <a:gd name="connsiteY5" fmla="*/ 185642 h 185642"/>
                <a:gd name="connsiteX6" fmla="*/ 81915 w 91440"/>
                <a:gd name="connsiteY6" fmla="*/ 157067 h 185642"/>
                <a:gd name="connsiteX7" fmla="*/ 54292 w 91440"/>
                <a:gd name="connsiteY7" fmla="*/ 89154 h 185642"/>
                <a:gd name="connsiteX8" fmla="*/ 17526 w 91440"/>
                <a:gd name="connsiteY8" fmla="*/ 25718 h 185642"/>
                <a:gd name="connsiteX9" fmla="*/ 0 w 91440"/>
                <a:gd name="connsiteY9" fmla="*/ 0 h 18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40" h="185642">
                  <a:moveTo>
                    <a:pt x="0" y="0"/>
                  </a:moveTo>
                  <a:cubicBezTo>
                    <a:pt x="0" y="0"/>
                    <a:pt x="2286" y="1905"/>
                    <a:pt x="5810" y="5906"/>
                  </a:cubicBezTo>
                  <a:cubicBezTo>
                    <a:pt x="9335" y="9906"/>
                    <a:pt x="14097" y="15431"/>
                    <a:pt x="19717" y="23432"/>
                  </a:cubicBezTo>
                  <a:cubicBezTo>
                    <a:pt x="49164" y="63312"/>
                    <a:pt x="71289" y="108110"/>
                    <a:pt x="85058" y="155734"/>
                  </a:cubicBezTo>
                  <a:cubicBezTo>
                    <a:pt x="87630" y="164783"/>
                    <a:pt x="89440" y="172308"/>
                    <a:pt x="90392" y="177451"/>
                  </a:cubicBezTo>
                  <a:cubicBezTo>
                    <a:pt x="91109" y="180122"/>
                    <a:pt x="91462" y="182877"/>
                    <a:pt x="91440" y="185642"/>
                  </a:cubicBezTo>
                  <a:cubicBezTo>
                    <a:pt x="87756" y="176295"/>
                    <a:pt x="84576" y="166756"/>
                    <a:pt x="81915" y="157067"/>
                  </a:cubicBezTo>
                  <a:cubicBezTo>
                    <a:pt x="74230" y="133840"/>
                    <a:pt x="65002" y="111151"/>
                    <a:pt x="54292" y="89154"/>
                  </a:cubicBezTo>
                  <a:cubicBezTo>
                    <a:pt x="43434" y="67229"/>
                    <a:pt x="31153" y="46038"/>
                    <a:pt x="17526" y="25718"/>
                  </a:cubicBezTo>
                  <a:cubicBezTo>
                    <a:pt x="11186" y="17495"/>
                    <a:pt x="5334" y="8908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C4948CF-A063-4EEE-A5FF-3FBFAE09AF9B}"/>
                </a:ext>
              </a:extLst>
            </p:cNvPr>
            <p:cNvSpPr/>
            <p:nvPr/>
          </p:nvSpPr>
          <p:spPr>
            <a:xfrm>
              <a:off x="6931342" y="5986640"/>
              <a:ext cx="91820" cy="59413"/>
            </a:xfrm>
            <a:custGeom>
              <a:avLst/>
              <a:gdLst>
                <a:gd name="connsiteX0" fmla="*/ 91821 w 91820"/>
                <a:gd name="connsiteY0" fmla="*/ 59055 h 59413"/>
                <a:gd name="connsiteX1" fmla="*/ 83534 w 91820"/>
                <a:gd name="connsiteY1" fmla="*/ 59055 h 59413"/>
                <a:gd name="connsiteX2" fmla="*/ 61436 w 91820"/>
                <a:gd name="connsiteY2" fmla="*/ 53721 h 59413"/>
                <a:gd name="connsiteX3" fmla="*/ 4286 w 91820"/>
                <a:gd name="connsiteY3" fmla="*/ 6858 h 59413"/>
                <a:gd name="connsiteX4" fmla="*/ 2953 w 91820"/>
                <a:gd name="connsiteY4" fmla="*/ 4667 h 59413"/>
                <a:gd name="connsiteX5" fmla="*/ 0 w 91820"/>
                <a:gd name="connsiteY5" fmla="*/ 0 h 59413"/>
                <a:gd name="connsiteX6" fmla="*/ 5525 w 91820"/>
                <a:gd name="connsiteY6" fmla="*/ 953 h 59413"/>
                <a:gd name="connsiteX7" fmla="*/ 70675 w 91820"/>
                <a:gd name="connsiteY7" fmla="*/ 33147 h 59413"/>
                <a:gd name="connsiteX8" fmla="*/ 85534 w 91820"/>
                <a:gd name="connsiteY8" fmla="*/ 49530 h 59413"/>
                <a:gd name="connsiteX9" fmla="*/ 89725 w 91820"/>
                <a:gd name="connsiteY9" fmla="*/ 56388 h 59413"/>
                <a:gd name="connsiteX10" fmla="*/ 68390 w 91820"/>
                <a:gd name="connsiteY10" fmla="*/ 35814 h 59413"/>
                <a:gd name="connsiteX11" fmla="*/ 4667 w 91820"/>
                <a:gd name="connsiteY11" fmla="*/ 5810 h 59413"/>
                <a:gd name="connsiteX12" fmla="*/ 7239 w 91820"/>
                <a:gd name="connsiteY12" fmla="*/ 2191 h 59413"/>
                <a:gd name="connsiteX13" fmla="*/ 8573 w 91820"/>
                <a:gd name="connsiteY13" fmla="*/ 4286 h 59413"/>
                <a:gd name="connsiteX14" fmla="*/ 63056 w 91820"/>
                <a:gd name="connsiteY14" fmla="*/ 50483 h 59413"/>
                <a:gd name="connsiteX15" fmla="*/ 91821 w 91820"/>
                <a:gd name="connsiteY15" fmla="*/ 59055 h 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820" h="59413">
                  <a:moveTo>
                    <a:pt x="91821" y="59055"/>
                  </a:moveTo>
                  <a:cubicBezTo>
                    <a:pt x="89079" y="59534"/>
                    <a:pt x="86276" y="59534"/>
                    <a:pt x="83534" y="59055"/>
                  </a:cubicBezTo>
                  <a:cubicBezTo>
                    <a:pt x="75987" y="58136"/>
                    <a:pt x="68572" y="56346"/>
                    <a:pt x="61436" y="53721"/>
                  </a:cubicBezTo>
                  <a:cubicBezTo>
                    <a:pt x="37678" y="44937"/>
                    <a:pt x="17554" y="28435"/>
                    <a:pt x="4286" y="6858"/>
                  </a:cubicBezTo>
                  <a:lnTo>
                    <a:pt x="2953" y="4667"/>
                  </a:lnTo>
                  <a:lnTo>
                    <a:pt x="0" y="0"/>
                  </a:lnTo>
                  <a:lnTo>
                    <a:pt x="5525" y="953"/>
                  </a:lnTo>
                  <a:cubicBezTo>
                    <a:pt x="29819" y="5397"/>
                    <a:pt x="52386" y="16549"/>
                    <a:pt x="70675" y="33147"/>
                  </a:cubicBezTo>
                  <a:cubicBezTo>
                    <a:pt x="76128" y="38133"/>
                    <a:pt x="81103" y="43618"/>
                    <a:pt x="85534" y="49530"/>
                  </a:cubicBezTo>
                  <a:cubicBezTo>
                    <a:pt x="87272" y="51590"/>
                    <a:pt x="88686" y="53902"/>
                    <a:pt x="89725" y="56388"/>
                  </a:cubicBezTo>
                  <a:cubicBezTo>
                    <a:pt x="88964" y="56960"/>
                    <a:pt x="82391" y="47530"/>
                    <a:pt x="68390" y="35814"/>
                  </a:cubicBezTo>
                  <a:cubicBezTo>
                    <a:pt x="50075" y="20510"/>
                    <a:pt x="28131" y="10178"/>
                    <a:pt x="4667" y="5810"/>
                  </a:cubicBezTo>
                  <a:lnTo>
                    <a:pt x="7239" y="2191"/>
                  </a:lnTo>
                  <a:lnTo>
                    <a:pt x="8573" y="4286"/>
                  </a:lnTo>
                  <a:cubicBezTo>
                    <a:pt x="21443" y="25015"/>
                    <a:pt x="40502" y="41175"/>
                    <a:pt x="63056" y="50483"/>
                  </a:cubicBezTo>
                  <a:cubicBezTo>
                    <a:pt x="72484" y="53853"/>
                    <a:pt x="82086" y="56714"/>
                    <a:pt x="91821" y="5905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2E9BB10-5EE8-440B-ACB0-A816EA3EFB20}"/>
                </a:ext>
              </a:extLst>
            </p:cNvPr>
            <p:cNvSpPr/>
            <p:nvPr/>
          </p:nvSpPr>
          <p:spPr>
            <a:xfrm>
              <a:off x="7004318" y="5888483"/>
              <a:ext cx="28560" cy="110444"/>
            </a:xfrm>
            <a:custGeom>
              <a:avLst/>
              <a:gdLst>
                <a:gd name="connsiteX0" fmla="*/ 13701 w 28560"/>
                <a:gd name="connsiteY0" fmla="*/ 110445 h 110444"/>
                <a:gd name="connsiteX1" fmla="*/ 21131 w 28560"/>
                <a:gd name="connsiteY1" fmla="*/ 78726 h 110444"/>
                <a:gd name="connsiteX2" fmla="*/ 23703 w 28560"/>
                <a:gd name="connsiteY2" fmla="*/ 43674 h 110444"/>
                <a:gd name="connsiteX3" fmla="*/ 21988 w 28560"/>
                <a:gd name="connsiteY3" fmla="*/ 23005 h 110444"/>
                <a:gd name="connsiteX4" fmla="*/ 20083 w 28560"/>
                <a:gd name="connsiteY4" fmla="*/ 12527 h 110444"/>
                <a:gd name="connsiteX5" fmla="*/ 15035 w 28560"/>
                <a:gd name="connsiteY5" fmla="*/ 5098 h 110444"/>
                <a:gd name="connsiteX6" fmla="*/ 9225 w 28560"/>
                <a:gd name="connsiteY6" fmla="*/ 8908 h 110444"/>
                <a:gd name="connsiteX7" fmla="*/ 6843 w 28560"/>
                <a:gd name="connsiteY7" fmla="*/ 19100 h 110444"/>
                <a:gd name="connsiteX8" fmla="*/ 4653 w 28560"/>
                <a:gd name="connsiteY8" fmla="*/ 39674 h 110444"/>
                <a:gd name="connsiteX9" fmla="*/ 6462 w 28560"/>
                <a:gd name="connsiteY9" fmla="*/ 74726 h 110444"/>
                <a:gd name="connsiteX10" fmla="*/ 13416 w 28560"/>
                <a:gd name="connsiteY10" fmla="*/ 106539 h 110444"/>
                <a:gd name="connsiteX11" fmla="*/ 9510 w 28560"/>
                <a:gd name="connsiteY11" fmla="*/ 98538 h 110444"/>
                <a:gd name="connsiteX12" fmla="*/ 2938 w 28560"/>
                <a:gd name="connsiteY12" fmla="*/ 75297 h 110444"/>
                <a:gd name="connsiteX13" fmla="*/ 81 w 28560"/>
                <a:gd name="connsiteY13" fmla="*/ 39483 h 110444"/>
                <a:gd name="connsiteX14" fmla="*/ 1986 w 28560"/>
                <a:gd name="connsiteY14" fmla="*/ 18242 h 110444"/>
                <a:gd name="connsiteX15" fmla="*/ 4748 w 28560"/>
                <a:gd name="connsiteY15" fmla="*/ 6908 h 110444"/>
                <a:gd name="connsiteX16" fmla="*/ 9129 w 28560"/>
                <a:gd name="connsiteY16" fmla="*/ 1383 h 110444"/>
                <a:gd name="connsiteX17" fmla="*/ 16845 w 28560"/>
                <a:gd name="connsiteY17" fmla="*/ 526 h 110444"/>
                <a:gd name="connsiteX18" fmla="*/ 25131 w 28560"/>
                <a:gd name="connsiteY18" fmla="*/ 11575 h 110444"/>
                <a:gd name="connsiteX19" fmla="*/ 27132 w 28560"/>
                <a:gd name="connsiteY19" fmla="*/ 22910 h 110444"/>
                <a:gd name="connsiteX20" fmla="*/ 28560 w 28560"/>
                <a:gd name="connsiteY20" fmla="*/ 44151 h 110444"/>
                <a:gd name="connsiteX21" fmla="*/ 24846 w 28560"/>
                <a:gd name="connsiteY21" fmla="*/ 79869 h 110444"/>
                <a:gd name="connsiteX22" fmla="*/ 17892 w 28560"/>
                <a:gd name="connsiteY22" fmla="*/ 103015 h 110444"/>
                <a:gd name="connsiteX23" fmla="*/ 13701 w 28560"/>
                <a:gd name="connsiteY23" fmla="*/ 110445 h 11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60" h="110444">
                  <a:moveTo>
                    <a:pt x="13701" y="110445"/>
                  </a:moveTo>
                  <a:cubicBezTo>
                    <a:pt x="12844" y="110445"/>
                    <a:pt x="17702" y="98538"/>
                    <a:pt x="21131" y="78726"/>
                  </a:cubicBezTo>
                  <a:cubicBezTo>
                    <a:pt x="23061" y="67146"/>
                    <a:pt x="23921" y="55412"/>
                    <a:pt x="23703" y="43674"/>
                  </a:cubicBezTo>
                  <a:cubicBezTo>
                    <a:pt x="23581" y="36755"/>
                    <a:pt x="23009" y="29850"/>
                    <a:pt x="21988" y="23005"/>
                  </a:cubicBezTo>
                  <a:cubicBezTo>
                    <a:pt x="21610" y="19470"/>
                    <a:pt x="20973" y="15969"/>
                    <a:pt x="20083" y="12527"/>
                  </a:cubicBezTo>
                  <a:cubicBezTo>
                    <a:pt x="19495" y="9461"/>
                    <a:pt x="17669" y="6773"/>
                    <a:pt x="15035" y="5098"/>
                  </a:cubicBezTo>
                  <a:cubicBezTo>
                    <a:pt x="12844" y="4336"/>
                    <a:pt x="10558" y="5765"/>
                    <a:pt x="9225" y="8908"/>
                  </a:cubicBezTo>
                  <a:cubicBezTo>
                    <a:pt x="8033" y="12200"/>
                    <a:pt x="7233" y="15621"/>
                    <a:pt x="6843" y="19100"/>
                  </a:cubicBezTo>
                  <a:cubicBezTo>
                    <a:pt x="5663" y="25902"/>
                    <a:pt x="4931" y="32775"/>
                    <a:pt x="4653" y="39674"/>
                  </a:cubicBezTo>
                  <a:cubicBezTo>
                    <a:pt x="4073" y="51389"/>
                    <a:pt x="4679" y="63133"/>
                    <a:pt x="6462" y="74726"/>
                  </a:cubicBezTo>
                  <a:cubicBezTo>
                    <a:pt x="9510" y="94538"/>
                    <a:pt x="14273" y="106254"/>
                    <a:pt x="13416" y="106539"/>
                  </a:cubicBezTo>
                  <a:cubicBezTo>
                    <a:pt x="11684" y="104105"/>
                    <a:pt x="10365" y="101401"/>
                    <a:pt x="9510" y="98538"/>
                  </a:cubicBezTo>
                  <a:cubicBezTo>
                    <a:pt x="6687" y="90984"/>
                    <a:pt x="4489" y="83211"/>
                    <a:pt x="2938" y="75297"/>
                  </a:cubicBezTo>
                  <a:cubicBezTo>
                    <a:pt x="660" y="63502"/>
                    <a:pt x="-298" y="51490"/>
                    <a:pt x="81" y="39483"/>
                  </a:cubicBezTo>
                  <a:cubicBezTo>
                    <a:pt x="268" y="32370"/>
                    <a:pt x="904" y="25276"/>
                    <a:pt x="1986" y="18242"/>
                  </a:cubicBezTo>
                  <a:cubicBezTo>
                    <a:pt x="2509" y="14378"/>
                    <a:pt x="3434" y="10579"/>
                    <a:pt x="4748" y="6908"/>
                  </a:cubicBezTo>
                  <a:cubicBezTo>
                    <a:pt x="5595" y="4654"/>
                    <a:pt x="7128" y="2721"/>
                    <a:pt x="9129" y="1383"/>
                  </a:cubicBezTo>
                  <a:cubicBezTo>
                    <a:pt x="11427" y="-88"/>
                    <a:pt x="14280" y="-405"/>
                    <a:pt x="16845" y="526"/>
                  </a:cubicBezTo>
                  <a:cubicBezTo>
                    <a:pt x="21183" y="2710"/>
                    <a:pt x="24249" y="6799"/>
                    <a:pt x="25131" y="11575"/>
                  </a:cubicBezTo>
                  <a:cubicBezTo>
                    <a:pt x="26051" y="15304"/>
                    <a:pt x="26719" y="19091"/>
                    <a:pt x="27132" y="22910"/>
                  </a:cubicBezTo>
                  <a:cubicBezTo>
                    <a:pt x="28066" y="29952"/>
                    <a:pt x="28543" y="37047"/>
                    <a:pt x="28560" y="44151"/>
                  </a:cubicBezTo>
                  <a:cubicBezTo>
                    <a:pt x="28549" y="56153"/>
                    <a:pt x="27304" y="68122"/>
                    <a:pt x="24846" y="79869"/>
                  </a:cubicBezTo>
                  <a:cubicBezTo>
                    <a:pt x="23144" y="87756"/>
                    <a:pt x="20819" y="95496"/>
                    <a:pt x="17892" y="103015"/>
                  </a:cubicBezTo>
                  <a:cubicBezTo>
                    <a:pt x="16946" y="105720"/>
                    <a:pt x="15527" y="108236"/>
                    <a:pt x="13701" y="1104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5A576C5-AE27-444A-ACF4-7450DE06CFC3}"/>
                </a:ext>
              </a:extLst>
            </p:cNvPr>
            <p:cNvSpPr/>
            <p:nvPr/>
          </p:nvSpPr>
          <p:spPr>
            <a:xfrm>
              <a:off x="7057917" y="5984640"/>
              <a:ext cx="53542" cy="91058"/>
            </a:xfrm>
            <a:custGeom>
              <a:avLst/>
              <a:gdLst>
                <a:gd name="connsiteX0" fmla="*/ 6584 w 53542"/>
                <a:gd name="connsiteY0" fmla="*/ 80581 h 91058"/>
                <a:gd name="connsiteX1" fmla="*/ 25634 w 53542"/>
                <a:gd name="connsiteY1" fmla="*/ 62484 h 91058"/>
                <a:gd name="connsiteX2" fmla="*/ 48494 w 53542"/>
                <a:gd name="connsiteY2" fmla="*/ 3905 h 91058"/>
                <a:gd name="connsiteX3" fmla="*/ 52114 w 53542"/>
                <a:gd name="connsiteY3" fmla="*/ 6191 h 91058"/>
                <a:gd name="connsiteX4" fmla="*/ 46494 w 53542"/>
                <a:gd name="connsiteY4" fmla="*/ 9239 h 91058"/>
                <a:gd name="connsiteX5" fmla="*/ 5917 w 53542"/>
                <a:gd name="connsiteY5" fmla="*/ 62484 h 91058"/>
                <a:gd name="connsiteX6" fmla="*/ 1060 w 53542"/>
                <a:gd name="connsiteY6" fmla="*/ 91059 h 91058"/>
                <a:gd name="connsiteX7" fmla="*/ 12 w 53542"/>
                <a:gd name="connsiteY7" fmla="*/ 83248 h 91058"/>
                <a:gd name="connsiteX8" fmla="*/ 2488 w 53542"/>
                <a:gd name="connsiteY8" fmla="*/ 61817 h 91058"/>
                <a:gd name="connsiteX9" fmla="*/ 43922 w 53542"/>
                <a:gd name="connsiteY9" fmla="*/ 5239 h 91058"/>
                <a:gd name="connsiteX10" fmla="*/ 49828 w 53542"/>
                <a:gd name="connsiteY10" fmla="*/ 2000 h 91058"/>
                <a:gd name="connsiteX11" fmla="*/ 53542 w 53542"/>
                <a:gd name="connsiteY11" fmla="*/ 0 h 91058"/>
                <a:gd name="connsiteX12" fmla="*/ 53542 w 53542"/>
                <a:gd name="connsiteY12" fmla="*/ 4286 h 91058"/>
                <a:gd name="connsiteX13" fmla="*/ 28206 w 53542"/>
                <a:gd name="connsiteY13" fmla="*/ 65056 h 91058"/>
                <a:gd name="connsiteX14" fmla="*/ 12775 w 53542"/>
                <a:gd name="connsiteY14" fmla="*/ 77724 h 91058"/>
                <a:gd name="connsiteX15" fmla="*/ 6584 w 53542"/>
                <a:gd name="connsiteY15" fmla="*/ 80581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542" h="91058">
                  <a:moveTo>
                    <a:pt x="6584" y="80581"/>
                  </a:moveTo>
                  <a:cubicBezTo>
                    <a:pt x="13301" y="74947"/>
                    <a:pt x="19663" y="68903"/>
                    <a:pt x="25634" y="62484"/>
                  </a:cubicBezTo>
                  <a:cubicBezTo>
                    <a:pt x="39813" y="46197"/>
                    <a:pt x="47894" y="25491"/>
                    <a:pt x="48494" y="3905"/>
                  </a:cubicBezTo>
                  <a:lnTo>
                    <a:pt x="52114" y="6191"/>
                  </a:lnTo>
                  <a:lnTo>
                    <a:pt x="46494" y="9239"/>
                  </a:lnTo>
                  <a:cubicBezTo>
                    <a:pt x="26936" y="21454"/>
                    <a:pt x="12508" y="40387"/>
                    <a:pt x="5917" y="62484"/>
                  </a:cubicBezTo>
                  <a:cubicBezTo>
                    <a:pt x="3621" y="71881"/>
                    <a:pt x="1997" y="81430"/>
                    <a:pt x="1060" y="91059"/>
                  </a:cubicBezTo>
                  <a:cubicBezTo>
                    <a:pt x="283" y="88531"/>
                    <a:pt x="-71" y="85892"/>
                    <a:pt x="12" y="83248"/>
                  </a:cubicBezTo>
                  <a:cubicBezTo>
                    <a:pt x="-100" y="76027"/>
                    <a:pt x="733" y="68823"/>
                    <a:pt x="2488" y="61817"/>
                  </a:cubicBezTo>
                  <a:cubicBezTo>
                    <a:pt x="8504" y="38328"/>
                    <a:pt x="23344" y="18063"/>
                    <a:pt x="43922" y="5239"/>
                  </a:cubicBezTo>
                  <a:lnTo>
                    <a:pt x="49828" y="2000"/>
                  </a:lnTo>
                  <a:lnTo>
                    <a:pt x="53542" y="0"/>
                  </a:lnTo>
                  <a:lnTo>
                    <a:pt x="53542" y="4286"/>
                  </a:lnTo>
                  <a:cubicBezTo>
                    <a:pt x="52936" y="26986"/>
                    <a:pt x="43904" y="48648"/>
                    <a:pt x="28206" y="65056"/>
                  </a:cubicBezTo>
                  <a:cubicBezTo>
                    <a:pt x="23596" y="69889"/>
                    <a:pt x="18414" y="74143"/>
                    <a:pt x="12775" y="77724"/>
                  </a:cubicBezTo>
                  <a:cubicBezTo>
                    <a:pt x="10884" y="79012"/>
                    <a:pt x="8792" y="79978"/>
                    <a:pt x="6584" y="805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9AD25A8-0F21-4707-AD15-646A98EEC444}"/>
                </a:ext>
              </a:extLst>
            </p:cNvPr>
            <p:cNvSpPr/>
            <p:nvPr/>
          </p:nvSpPr>
          <p:spPr>
            <a:xfrm>
              <a:off x="8064912" y="4852879"/>
              <a:ext cx="104489" cy="178212"/>
            </a:xfrm>
            <a:custGeom>
              <a:avLst/>
              <a:gdLst>
                <a:gd name="connsiteX0" fmla="*/ 104489 w 104489"/>
                <a:gd name="connsiteY0" fmla="*/ 0 h 178212"/>
                <a:gd name="connsiteX1" fmla="*/ 102775 w 104489"/>
                <a:gd name="connsiteY1" fmla="*/ 8096 h 178212"/>
                <a:gd name="connsiteX2" fmla="*/ 95917 w 104489"/>
                <a:gd name="connsiteY2" fmla="*/ 29432 h 178212"/>
                <a:gd name="connsiteX3" fmla="*/ 64294 w 104489"/>
                <a:gd name="connsiteY3" fmla="*/ 96107 h 178212"/>
                <a:gd name="connsiteX4" fmla="*/ 21431 w 104489"/>
                <a:gd name="connsiteY4" fmla="*/ 156305 h 178212"/>
                <a:gd name="connsiteX5" fmla="*/ 6191 w 104489"/>
                <a:gd name="connsiteY5" fmla="*/ 172784 h 178212"/>
                <a:gd name="connsiteX6" fmla="*/ 0 w 104489"/>
                <a:gd name="connsiteY6" fmla="*/ 178213 h 178212"/>
                <a:gd name="connsiteX7" fmla="*/ 19050 w 104489"/>
                <a:gd name="connsiteY7" fmla="*/ 154115 h 178212"/>
                <a:gd name="connsiteX8" fmla="*/ 92678 w 104489"/>
                <a:gd name="connsiteY8" fmla="*/ 28004 h 178212"/>
                <a:gd name="connsiteX9" fmla="*/ 104489 w 104489"/>
                <a:gd name="connsiteY9" fmla="*/ 0 h 17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489" h="178212">
                  <a:moveTo>
                    <a:pt x="104489" y="0"/>
                  </a:moveTo>
                  <a:cubicBezTo>
                    <a:pt x="104322" y="2769"/>
                    <a:pt x="103744" y="5497"/>
                    <a:pt x="102775" y="8096"/>
                  </a:cubicBezTo>
                  <a:cubicBezTo>
                    <a:pt x="101441" y="13240"/>
                    <a:pt x="99155" y="20479"/>
                    <a:pt x="95917" y="29432"/>
                  </a:cubicBezTo>
                  <a:cubicBezTo>
                    <a:pt x="87413" y="52567"/>
                    <a:pt x="76829" y="74884"/>
                    <a:pt x="64294" y="96107"/>
                  </a:cubicBezTo>
                  <a:cubicBezTo>
                    <a:pt x="51814" y="117401"/>
                    <a:pt x="37471" y="137546"/>
                    <a:pt x="21431" y="156305"/>
                  </a:cubicBezTo>
                  <a:cubicBezTo>
                    <a:pt x="15240" y="163544"/>
                    <a:pt x="10001" y="169164"/>
                    <a:pt x="6191" y="172784"/>
                  </a:cubicBezTo>
                  <a:cubicBezTo>
                    <a:pt x="4372" y="174855"/>
                    <a:pt x="2291" y="176680"/>
                    <a:pt x="0" y="178213"/>
                  </a:cubicBezTo>
                  <a:cubicBezTo>
                    <a:pt x="5906" y="169839"/>
                    <a:pt x="12266" y="161794"/>
                    <a:pt x="19050" y="154115"/>
                  </a:cubicBezTo>
                  <a:cubicBezTo>
                    <a:pt x="49284" y="115670"/>
                    <a:pt x="74061" y="73231"/>
                    <a:pt x="92678" y="28004"/>
                  </a:cubicBezTo>
                  <a:cubicBezTo>
                    <a:pt x="96086" y="18455"/>
                    <a:pt x="100029" y="9105"/>
                    <a:pt x="10448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8C83719-1115-4B84-B69A-B006CBFD158E}"/>
                </a:ext>
              </a:extLst>
            </p:cNvPr>
            <p:cNvSpPr/>
            <p:nvPr/>
          </p:nvSpPr>
          <p:spPr>
            <a:xfrm>
              <a:off x="8093297" y="4855356"/>
              <a:ext cx="26947" cy="109537"/>
            </a:xfrm>
            <a:custGeom>
              <a:avLst/>
              <a:gdLst>
                <a:gd name="connsiteX0" fmla="*/ 15240 w 26947"/>
                <a:gd name="connsiteY0" fmla="*/ 109538 h 109537"/>
                <a:gd name="connsiteX1" fmla="*/ 10763 w 26947"/>
                <a:gd name="connsiteY1" fmla="*/ 102489 h 109537"/>
                <a:gd name="connsiteX2" fmla="*/ 3048 w 26947"/>
                <a:gd name="connsiteY2" fmla="*/ 81153 h 109537"/>
                <a:gd name="connsiteX3" fmla="*/ 10382 w 26947"/>
                <a:gd name="connsiteY3" fmla="*/ 7334 h 109537"/>
                <a:gd name="connsiteX4" fmla="*/ 11525 w 26947"/>
                <a:gd name="connsiteY4" fmla="*/ 5048 h 109537"/>
                <a:gd name="connsiteX5" fmla="*/ 13811 w 26947"/>
                <a:gd name="connsiteY5" fmla="*/ 0 h 109537"/>
                <a:gd name="connsiteX6" fmla="*/ 16002 w 26947"/>
                <a:gd name="connsiteY6" fmla="*/ 5143 h 109537"/>
                <a:gd name="connsiteX7" fmla="*/ 25527 w 26947"/>
                <a:gd name="connsiteY7" fmla="*/ 77248 h 109537"/>
                <a:gd name="connsiteX8" fmla="*/ 20098 w 26947"/>
                <a:gd name="connsiteY8" fmla="*/ 98679 h 109537"/>
                <a:gd name="connsiteX9" fmla="*/ 16669 w 26947"/>
                <a:gd name="connsiteY9" fmla="*/ 105918 h 109537"/>
                <a:gd name="connsiteX10" fmla="*/ 22098 w 26947"/>
                <a:gd name="connsiteY10" fmla="*/ 76771 h 109537"/>
                <a:gd name="connsiteX11" fmla="*/ 11811 w 26947"/>
                <a:gd name="connsiteY11" fmla="*/ 7144 h 109537"/>
                <a:gd name="connsiteX12" fmla="*/ 16288 w 26947"/>
                <a:gd name="connsiteY12" fmla="*/ 7144 h 109537"/>
                <a:gd name="connsiteX13" fmla="*/ 15335 w 26947"/>
                <a:gd name="connsiteY13" fmla="*/ 9430 h 109537"/>
                <a:gd name="connsiteX14" fmla="*/ 6858 w 26947"/>
                <a:gd name="connsiteY14" fmla="*/ 80296 h 109537"/>
                <a:gd name="connsiteX15" fmla="*/ 15240 w 26947"/>
                <a:gd name="connsiteY15" fmla="*/ 109538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47" h="109537">
                  <a:moveTo>
                    <a:pt x="15240" y="109538"/>
                  </a:moveTo>
                  <a:cubicBezTo>
                    <a:pt x="15240" y="109538"/>
                    <a:pt x="13240" y="107251"/>
                    <a:pt x="10763" y="102489"/>
                  </a:cubicBezTo>
                  <a:cubicBezTo>
                    <a:pt x="7411" y="95684"/>
                    <a:pt x="4823" y="88528"/>
                    <a:pt x="3048" y="81153"/>
                  </a:cubicBezTo>
                  <a:cubicBezTo>
                    <a:pt x="-2782" y="56415"/>
                    <a:pt x="-201" y="30441"/>
                    <a:pt x="10382" y="7334"/>
                  </a:cubicBezTo>
                  <a:lnTo>
                    <a:pt x="11525" y="5048"/>
                  </a:lnTo>
                  <a:lnTo>
                    <a:pt x="13811" y="0"/>
                  </a:lnTo>
                  <a:lnTo>
                    <a:pt x="16002" y="5143"/>
                  </a:lnTo>
                  <a:cubicBezTo>
                    <a:pt x="25836" y="27820"/>
                    <a:pt x="29135" y="52795"/>
                    <a:pt x="25527" y="77248"/>
                  </a:cubicBezTo>
                  <a:cubicBezTo>
                    <a:pt x="24390" y="84545"/>
                    <a:pt x="22573" y="91720"/>
                    <a:pt x="20098" y="98679"/>
                  </a:cubicBezTo>
                  <a:cubicBezTo>
                    <a:pt x="18288" y="103537"/>
                    <a:pt x="16955" y="106108"/>
                    <a:pt x="16669" y="105918"/>
                  </a:cubicBezTo>
                  <a:cubicBezTo>
                    <a:pt x="16383" y="105728"/>
                    <a:pt x="20098" y="94964"/>
                    <a:pt x="22098" y="76771"/>
                  </a:cubicBezTo>
                  <a:cubicBezTo>
                    <a:pt x="24714" y="53064"/>
                    <a:pt x="21170" y="29082"/>
                    <a:pt x="11811" y="7144"/>
                  </a:cubicBezTo>
                  <a:lnTo>
                    <a:pt x="16288" y="7144"/>
                  </a:lnTo>
                  <a:lnTo>
                    <a:pt x="15335" y="9430"/>
                  </a:lnTo>
                  <a:cubicBezTo>
                    <a:pt x="5165" y="31583"/>
                    <a:pt x="2200" y="56369"/>
                    <a:pt x="6858" y="80296"/>
                  </a:cubicBezTo>
                  <a:cubicBezTo>
                    <a:pt x="9088" y="90196"/>
                    <a:pt x="11887" y="99959"/>
                    <a:pt x="15240" y="10953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6A1817F-151A-44A3-B663-734655134523}"/>
                </a:ext>
              </a:extLst>
            </p:cNvPr>
            <p:cNvSpPr/>
            <p:nvPr/>
          </p:nvSpPr>
          <p:spPr>
            <a:xfrm>
              <a:off x="8144636" y="4869843"/>
              <a:ext cx="94367" cy="64989"/>
            </a:xfrm>
            <a:custGeom>
              <a:avLst/>
              <a:gdLst>
                <a:gd name="connsiteX0" fmla="*/ 0 w 94367"/>
                <a:gd name="connsiteY0" fmla="*/ 64951 h 64989"/>
                <a:gd name="connsiteX1" fmla="*/ 30575 w 94367"/>
                <a:gd name="connsiteY1" fmla="*/ 53521 h 64989"/>
                <a:gd name="connsiteX2" fmla="*/ 61246 w 94367"/>
                <a:gd name="connsiteY2" fmla="*/ 36376 h 64989"/>
                <a:gd name="connsiteX3" fmla="*/ 77534 w 94367"/>
                <a:gd name="connsiteY3" fmla="*/ 23613 h 64989"/>
                <a:gd name="connsiteX4" fmla="*/ 85249 w 94367"/>
                <a:gd name="connsiteY4" fmla="*/ 16183 h 64989"/>
                <a:gd name="connsiteX5" fmla="*/ 88583 w 94367"/>
                <a:gd name="connsiteY5" fmla="*/ 7897 h 64989"/>
                <a:gd name="connsiteX6" fmla="*/ 82296 w 94367"/>
                <a:gd name="connsiteY6" fmla="*/ 5134 h 64989"/>
                <a:gd name="connsiteX7" fmla="*/ 72771 w 94367"/>
                <a:gd name="connsiteY7" fmla="*/ 8658 h 64989"/>
                <a:gd name="connsiteX8" fmla="*/ 26099 w 94367"/>
                <a:gd name="connsiteY8" fmla="*/ 39139 h 64989"/>
                <a:gd name="connsiteX9" fmla="*/ 3429 w 94367"/>
                <a:gd name="connsiteY9" fmla="*/ 62475 h 64989"/>
                <a:gd name="connsiteX10" fmla="*/ 8001 w 94367"/>
                <a:gd name="connsiteY10" fmla="*/ 54855 h 64989"/>
                <a:gd name="connsiteX11" fmla="*/ 23717 w 94367"/>
                <a:gd name="connsiteY11" fmla="*/ 36567 h 64989"/>
                <a:gd name="connsiteX12" fmla="*/ 52292 w 94367"/>
                <a:gd name="connsiteY12" fmla="*/ 14374 h 64989"/>
                <a:gd name="connsiteX13" fmla="*/ 71342 w 94367"/>
                <a:gd name="connsiteY13" fmla="*/ 4277 h 64989"/>
                <a:gd name="connsiteX14" fmla="*/ 82296 w 94367"/>
                <a:gd name="connsiteY14" fmla="*/ 276 h 64989"/>
                <a:gd name="connsiteX15" fmla="*/ 89345 w 94367"/>
                <a:gd name="connsiteY15" fmla="*/ 848 h 64989"/>
                <a:gd name="connsiteX16" fmla="*/ 94298 w 94367"/>
                <a:gd name="connsiteY16" fmla="*/ 6849 h 64989"/>
                <a:gd name="connsiteX17" fmla="*/ 89916 w 94367"/>
                <a:gd name="connsiteY17" fmla="*/ 19326 h 64989"/>
                <a:gd name="connsiteX18" fmla="*/ 81534 w 94367"/>
                <a:gd name="connsiteY18" fmla="*/ 27232 h 64989"/>
                <a:gd name="connsiteX19" fmla="*/ 64675 w 94367"/>
                <a:gd name="connsiteY19" fmla="*/ 40091 h 64989"/>
                <a:gd name="connsiteX20" fmla="*/ 32766 w 94367"/>
                <a:gd name="connsiteY20" fmla="*/ 56760 h 64989"/>
                <a:gd name="connsiteX21" fmla="*/ 9620 w 94367"/>
                <a:gd name="connsiteY21" fmla="*/ 63808 h 64989"/>
                <a:gd name="connsiteX22" fmla="*/ 0 w 94367"/>
                <a:gd name="connsiteY22" fmla="*/ 64951 h 6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367" h="64989">
                  <a:moveTo>
                    <a:pt x="0" y="64951"/>
                  </a:moveTo>
                  <a:cubicBezTo>
                    <a:pt x="0" y="63999"/>
                    <a:pt x="12192" y="61617"/>
                    <a:pt x="30575" y="53521"/>
                  </a:cubicBezTo>
                  <a:cubicBezTo>
                    <a:pt x="41324" y="48801"/>
                    <a:pt x="51595" y="43060"/>
                    <a:pt x="61246" y="36376"/>
                  </a:cubicBezTo>
                  <a:cubicBezTo>
                    <a:pt x="66902" y="32420"/>
                    <a:pt x="72340" y="28159"/>
                    <a:pt x="77534" y="23613"/>
                  </a:cubicBezTo>
                  <a:cubicBezTo>
                    <a:pt x="80242" y="21282"/>
                    <a:pt x="82817" y="18801"/>
                    <a:pt x="85249" y="16183"/>
                  </a:cubicBezTo>
                  <a:cubicBezTo>
                    <a:pt x="87429" y="13981"/>
                    <a:pt x="88630" y="10995"/>
                    <a:pt x="88583" y="7897"/>
                  </a:cubicBezTo>
                  <a:cubicBezTo>
                    <a:pt x="88583" y="5610"/>
                    <a:pt x="85535" y="4467"/>
                    <a:pt x="82296" y="5134"/>
                  </a:cubicBezTo>
                  <a:cubicBezTo>
                    <a:pt x="79007" y="5975"/>
                    <a:pt x="75815" y="7156"/>
                    <a:pt x="72771" y="8658"/>
                  </a:cubicBezTo>
                  <a:cubicBezTo>
                    <a:pt x="55745" y="16370"/>
                    <a:pt x="40004" y="26650"/>
                    <a:pt x="26099" y="39139"/>
                  </a:cubicBezTo>
                  <a:cubicBezTo>
                    <a:pt x="11240" y="52664"/>
                    <a:pt x="4096" y="63046"/>
                    <a:pt x="3429" y="62475"/>
                  </a:cubicBezTo>
                  <a:cubicBezTo>
                    <a:pt x="4521" y="59699"/>
                    <a:pt x="6066" y="57124"/>
                    <a:pt x="8001" y="54855"/>
                  </a:cubicBezTo>
                  <a:cubicBezTo>
                    <a:pt x="12677" y="48297"/>
                    <a:pt x="17937" y="42176"/>
                    <a:pt x="23717" y="36567"/>
                  </a:cubicBezTo>
                  <a:cubicBezTo>
                    <a:pt x="32342" y="28077"/>
                    <a:pt x="41932" y="20629"/>
                    <a:pt x="52292" y="14374"/>
                  </a:cubicBezTo>
                  <a:cubicBezTo>
                    <a:pt x="58394" y="10560"/>
                    <a:pt x="64760" y="7186"/>
                    <a:pt x="71342" y="4277"/>
                  </a:cubicBezTo>
                  <a:cubicBezTo>
                    <a:pt x="74816" y="2500"/>
                    <a:pt x="78495" y="1156"/>
                    <a:pt x="82296" y="276"/>
                  </a:cubicBezTo>
                  <a:cubicBezTo>
                    <a:pt x="84650" y="-234"/>
                    <a:pt x="87103" y="-35"/>
                    <a:pt x="89345" y="848"/>
                  </a:cubicBezTo>
                  <a:cubicBezTo>
                    <a:pt x="91861" y="1941"/>
                    <a:pt x="93702" y="4171"/>
                    <a:pt x="94298" y="6849"/>
                  </a:cubicBezTo>
                  <a:cubicBezTo>
                    <a:pt x="94730" y="11448"/>
                    <a:pt x="93129" y="16007"/>
                    <a:pt x="89916" y="19326"/>
                  </a:cubicBezTo>
                  <a:cubicBezTo>
                    <a:pt x="87267" y="22111"/>
                    <a:pt x="84469" y="24750"/>
                    <a:pt x="81534" y="27232"/>
                  </a:cubicBezTo>
                  <a:cubicBezTo>
                    <a:pt x="76214" y="31898"/>
                    <a:pt x="70581" y="36194"/>
                    <a:pt x="64675" y="40091"/>
                  </a:cubicBezTo>
                  <a:cubicBezTo>
                    <a:pt x="54681" y="46799"/>
                    <a:pt x="43981" y="52389"/>
                    <a:pt x="32766" y="56760"/>
                  </a:cubicBezTo>
                  <a:cubicBezTo>
                    <a:pt x="25276" y="59794"/>
                    <a:pt x="17530" y="62153"/>
                    <a:pt x="9620" y="63808"/>
                  </a:cubicBezTo>
                  <a:cubicBezTo>
                    <a:pt x="6502" y="64734"/>
                    <a:pt x="3248" y="65120"/>
                    <a:pt x="0" y="6495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7A3AB7A-FD55-48AA-8660-DD40C193C656}"/>
                </a:ext>
              </a:extLst>
            </p:cNvPr>
            <p:cNvSpPr/>
            <p:nvPr/>
          </p:nvSpPr>
          <p:spPr>
            <a:xfrm>
              <a:off x="8104060" y="4991535"/>
              <a:ext cx="104679" cy="29859"/>
            </a:xfrm>
            <a:custGeom>
              <a:avLst/>
              <a:gdLst>
                <a:gd name="connsiteX0" fmla="*/ 11239 w 104679"/>
                <a:gd name="connsiteY0" fmla="*/ 18601 h 29859"/>
                <a:gd name="connsiteX1" fmla="*/ 37147 w 104679"/>
                <a:gd name="connsiteY1" fmla="*/ 24888 h 29859"/>
                <a:gd name="connsiteX2" fmla="*/ 98584 w 104679"/>
                <a:gd name="connsiteY2" fmla="*/ 11553 h 29859"/>
                <a:gd name="connsiteX3" fmla="*/ 98584 w 104679"/>
                <a:gd name="connsiteY3" fmla="*/ 15839 h 29859"/>
                <a:gd name="connsiteX4" fmla="*/ 92964 w 104679"/>
                <a:gd name="connsiteY4" fmla="*/ 12886 h 29859"/>
                <a:gd name="connsiteX5" fmla="*/ 26289 w 104679"/>
                <a:gd name="connsiteY5" fmla="*/ 8410 h 29859"/>
                <a:gd name="connsiteX6" fmla="*/ 0 w 104679"/>
                <a:gd name="connsiteY6" fmla="*/ 20030 h 29859"/>
                <a:gd name="connsiteX7" fmla="*/ 5905 w 104679"/>
                <a:gd name="connsiteY7" fmla="*/ 14791 h 29859"/>
                <a:gd name="connsiteX8" fmla="*/ 24955 w 104679"/>
                <a:gd name="connsiteY8" fmla="*/ 5266 h 29859"/>
                <a:gd name="connsiteX9" fmla="*/ 94964 w 104679"/>
                <a:gd name="connsiteY9" fmla="*/ 8600 h 29859"/>
                <a:gd name="connsiteX10" fmla="*/ 100965 w 104679"/>
                <a:gd name="connsiteY10" fmla="*/ 11743 h 29859"/>
                <a:gd name="connsiteX11" fmla="*/ 104680 w 104679"/>
                <a:gd name="connsiteY11" fmla="*/ 13648 h 29859"/>
                <a:gd name="connsiteX12" fmla="*/ 101060 w 104679"/>
                <a:gd name="connsiteY12" fmla="*/ 15934 h 29859"/>
                <a:gd name="connsiteX13" fmla="*/ 36385 w 104679"/>
                <a:gd name="connsiteY13" fmla="*/ 28412 h 29859"/>
                <a:gd name="connsiteX14" fmla="*/ 17335 w 104679"/>
                <a:gd name="connsiteY14" fmla="*/ 22507 h 29859"/>
                <a:gd name="connsiteX15" fmla="*/ 11239 w 104679"/>
                <a:gd name="connsiteY15" fmla="*/ 18601 h 2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679" h="29859">
                  <a:moveTo>
                    <a:pt x="11239" y="18601"/>
                  </a:moveTo>
                  <a:cubicBezTo>
                    <a:pt x="19747" y="21194"/>
                    <a:pt x="28398" y="23293"/>
                    <a:pt x="37147" y="24888"/>
                  </a:cubicBezTo>
                  <a:cubicBezTo>
                    <a:pt x="58554" y="27728"/>
                    <a:pt x="80281" y="23012"/>
                    <a:pt x="98584" y="11553"/>
                  </a:cubicBezTo>
                  <a:lnTo>
                    <a:pt x="98584" y="15839"/>
                  </a:lnTo>
                  <a:lnTo>
                    <a:pt x="92964" y="12886"/>
                  </a:lnTo>
                  <a:cubicBezTo>
                    <a:pt x="72009" y="3391"/>
                    <a:pt x="48325" y="1801"/>
                    <a:pt x="26289" y="8410"/>
                  </a:cubicBezTo>
                  <a:cubicBezTo>
                    <a:pt x="17220" y="11549"/>
                    <a:pt x="8426" y="15436"/>
                    <a:pt x="0" y="20030"/>
                  </a:cubicBezTo>
                  <a:cubicBezTo>
                    <a:pt x="0" y="20030"/>
                    <a:pt x="1810" y="17839"/>
                    <a:pt x="5905" y="14791"/>
                  </a:cubicBezTo>
                  <a:cubicBezTo>
                    <a:pt x="11828" y="10826"/>
                    <a:pt x="18229" y="7625"/>
                    <a:pt x="24955" y="5266"/>
                  </a:cubicBezTo>
                  <a:cubicBezTo>
                    <a:pt x="47837" y="-2768"/>
                    <a:pt x="72949" y="-1572"/>
                    <a:pt x="94964" y="8600"/>
                  </a:cubicBezTo>
                  <a:lnTo>
                    <a:pt x="100965" y="11743"/>
                  </a:lnTo>
                  <a:lnTo>
                    <a:pt x="104680" y="13648"/>
                  </a:lnTo>
                  <a:lnTo>
                    <a:pt x="101060" y="15934"/>
                  </a:lnTo>
                  <a:cubicBezTo>
                    <a:pt x="81804" y="27992"/>
                    <a:pt x="58745" y="32441"/>
                    <a:pt x="36385" y="28412"/>
                  </a:cubicBezTo>
                  <a:cubicBezTo>
                    <a:pt x="29813" y="27250"/>
                    <a:pt x="23413" y="25266"/>
                    <a:pt x="17335" y="22507"/>
                  </a:cubicBezTo>
                  <a:cubicBezTo>
                    <a:pt x="15104" y="21546"/>
                    <a:pt x="13045" y="20227"/>
                    <a:pt x="11239" y="1860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7BED76F-8432-4B04-9684-2D13AC963B9D}"/>
                </a:ext>
              </a:extLst>
            </p:cNvPr>
            <p:cNvSpPr/>
            <p:nvPr/>
          </p:nvSpPr>
          <p:spPr>
            <a:xfrm>
              <a:off x="6898033" y="5031092"/>
              <a:ext cx="36304" cy="92119"/>
            </a:xfrm>
            <a:custGeom>
              <a:avLst/>
              <a:gdLst>
                <a:gd name="connsiteX0" fmla="*/ 20450 w 36304"/>
                <a:gd name="connsiteY0" fmla="*/ 92107 h 92119"/>
                <a:gd name="connsiteX1" fmla="*/ 29975 w 36304"/>
                <a:gd name="connsiteY1" fmla="*/ 66770 h 92119"/>
                <a:gd name="connsiteX2" fmla="*/ 16640 w 36304"/>
                <a:gd name="connsiteY2" fmla="*/ 5620 h 92119"/>
                <a:gd name="connsiteX3" fmla="*/ 20355 w 36304"/>
                <a:gd name="connsiteY3" fmla="*/ 5620 h 92119"/>
                <a:gd name="connsiteX4" fmla="*/ 19593 w 36304"/>
                <a:gd name="connsiteY4" fmla="*/ 6477 h 92119"/>
                <a:gd name="connsiteX5" fmla="*/ 4925 w 36304"/>
                <a:gd name="connsiteY5" fmla="*/ 38386 h 92119"/>
                <a:gd name="connsiteX6" fmla="*/ 8258 w 36304"/>
                <a:gd name="connsiteY6" fmla="*/ 66961 h 92119"/>
                <a:gd name="connsiteX7" fmla="*/ 20450 w 36304"/>
                <a:gd name="connsiteY7" fmla="*/ 91631 h 92119"/>
                <a:gd name="connsiteX8" fmla="*/ 4925 w 36304"/>
                <a:gd name="connsiteY8" fmla="*/ 68866 h 92119"/>
                <a:gd name="connsiteX9" fmla="*/ 353 w 36304"/>
                <a:gd name="connsiteY9" fmla="*/ 38291 h 92119"/>
                <a:gd name="connsiteX10" fmla="*/ 15974 w 36304"/>
                <a:gd name="connsiteY10" fmla="*/ 3620 h 92119"/>
                <a:gd name="connsiteX11" fmla="*/ 17117 w 36304"/>
                <a:gd name="connsiteY11" fmla="*/ 2191 h 92119"/>
                <a:gd name="connsiteX12" fmla="*/ 19117 w 36304"/>
                <a:gd name="connsiteY12" fmla="*/ 0 h 92119"/>
                <a:gd name="connsiteX13" fmla="*/ 20927 w 36304"/>
                <a:gd name="connsiteY13" fmla="*/ 2381 h 92119"/>
                <a:gd name="connsiteX14" fmla="*/ 35500 w 36304"/>
                <a:gd name="connsiteY14" fmla="*/ 36957 h 92119"/>
                <a:gd name="connsiteX15" fmla="*/ 33785 w 36304"/>
                <a:gd name="connsiteY15" fmla="*/ 67437 h 92119"/>
                <a:gd name="connsiteX16" fmla="*/ 25594 w 36304"/>
                <a:gd name="connsiteY16" fmla="*/ 86487 h 92119"/>
                <a:gd name="connsiteX17" fmla="*/ 20450 w 36304"/>
                <a:gd name="connsiteY17" fmla="*/ 92107 h 9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04" h="92119">
                  <a:moveTo>
                    <a:pt x="20450" y="92107"/>
                  </a:moveTo>
                  <a:cubicBezTo>
                    <a:pt x="24449" y="83994"/>
                    <a:pt x="27639" y="75508"/>
                    <a:pt x="29975" y="66770"/>
                  </a:cubicBezTo>
                  <a:cubicBezTo>
                    <a:pt x="34659" y="45418"/>
                    <a:pt x="29789" y="23084"/>
                    <a:pt x="16640" y="5620"/>
                  </a:cubicBezTo>
                  <a:lnTo>
                    <a:pt x="20355" y="5620"/>
                  </a:lnTo>
                  <a:lnTo>
                    <a:pt x="19593" y="6477"/>
                  </a:lnTo>
                  <a:cubicBezTo>
                    <a:pt x="11703" y="15460"/>
                    <a:pt x="6605" y="26549"/>
                    <a:pt x="4925" y="38386"/>
                  </a:cubicBezTo>
                  <a:cubicBezTo>
                    <a:pt x="3679" y="48040"/>
                    <a:pt x="4824" y="57853"/>
                    <a:pt x="8258" y="66961"/>
                  </a:cubicBezTo>
                  <a:cubicBezTo>
                    <a:pt x="11489" y="75570"/>
                    <a:pt x="15574" y="83835"/>
                    <a:pt x="20450" y="91631"/>
                  </a:cubicBezTo>
                  <a:cubicBezTo>
                    <a:pt x="13312" y="85586"/>
                    <a:pt x="7946" y="77719"/>
                    <a:pt x="4925" y="68866"/>
                  </a:cubicBezTo>
                  <a:cubicBezTo>
                    <a:pt x="803" y="59235"/>
                    <a:pt x="-772" y="48706"/>
                    <a:pt x="353" y="38291"/>
                  </a:cubicBezTo>
                  <a:cubicBezTo>
                    <a:pt x="1921" y="25416"/>
                    <a:pt x="7369" y="13324"/>
                    <a:pt x="15974" y="3620"/>
                  </a:cubicBezTo>
                  <a:lnTo>
                    <a:pt x="17117" y="2191"/>
                  </a:lnTo>
                  <a:lnTo>
                    <a:pt x="19117" y="0"/>
                  </a:lnTo>
                  <a:lnTo>
                    <a:pt x="20927" y="2381"/>
                  </a:lnTo>
                  <a:cubicBezTo>
                    <a:pt x="28693" y="12452"/>
                    <a:pt x="33714" y="24365"/>
                    <a:pt x="35500" y="36957"/>
                  </a:cubicBezTo>
                  <a:cubicBezTo>
                    <a:pt x="36990" y="47129"/>
                    <a:pt x="36407" y="57497"/>
                    <a:pt x="33785" y="67437"/>
                  </a:cubicBezTo>
                  <a:cubicBezTo>
                    <a:pt x="32083" y="74182"/>
                    <a:pt x="29318" y="80612"/>
                    <a:pt x="25594" y="86487"/>
                  </a:cubicBezTo>
                  <a:cubicBezTo>
                    <a:pt x="22546" y="90392"/>
                    <a:pt x="20641" y="92297"/>
                    <a:pt x="20450" y="9210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AD5FE0E-0291-4AF2-A27E-2F31D080C93D}"/>
                </a:ext>
              </a:extLst>
            </p:cNvPr>
            <p:cNvSpPr/>
            <p:nvPr/>
          </p:nvSpPr>
          <p:spPr>
            <a:xfrm>
              <a:off x="7401084" y="4701336"/>
              <a:ext cx="53617" cy="75438"/>
            </a:xfrm>
            <a:custGeom>
              <a:avLst/>
              <a:gdLst>
                <a:gd name="connsiteX0" fmla="*/ 1365 w 53617"/>
                <a:gd name="connsiteY0" fmla="*/ 75438 h 75438"/>
                <a:gd name="connsiteX1" fmla="*/ 23939 w 53617"/>
                <a:gd name="connsiteY1" fmla="*/ 60389 h 75438"/>
                <a:gd name="connsiteX2" fmla="*/ 48704 w 53617"/>
                <a:gd name="connsiteY2" fmla="*/ 3239 h 75438"/>
                <a:gd name="connsiteX3" fmla="*/ 51657 w 53617"/>
                <a:gd name="connsiteY3" fmla="*/ 5525 h 75438"/>
                <a:gd name="connsiteX4" fmla="*/ 50609 w 53617"/>
                <a:gd name="connsiteY4" fmla="*/ 5525 h 75438"/>
                <a:gd name="connsiteX5" fmla="*/ 19938 w 53617"/>
                <a:gd name="connsiteY5" fmla="*/ 22860 h 75438"/>
                <a:gd name="connsiteX6" fmla="*/ 5937 w 53617"/>
                <a:gd name="connsiteY6" fmla="*/ 48292 h 75438"/>
                <a:gd name="connsiteX7" fmla="*/ 1365 w 53617"/>
                <a:gd name="connsiteY7" fmla="*/ 75438 h 75438"/>
                <a:gd name="connsiteX8" fmla="*/ 2508 w 53617"/>
                <a:gd name="connsiteY8" fmla="*/ 47340 h 75438"/>
                <a:gd name="connsiteX9" fmla="*/ 16604 w 53617"/>
                <a:gd name="connsiteY9" fmla="*/ 19717 h 75438"/>
                <a:gd name="connsiteX10" fmla="*/ 49466 w 53617"/>
                <a:gd name="connsiteY10" fmla="*/ 667 h 75438"/>
                <a:gd name="connsiteX11" fmla="*/ 50704 w 53617"/>
                <a:gd name="connsiteY11" fmla="*/ 667 h 75438"/>
                <a:gd name="connsiteX12" fmla="*/ 53562 w 53617"/>
                <a:gd name="connsiteY12" fmla="*/ 0 h 75438"/>
                <a:gd name="connsiteX13" fmla="*/ 53562 w 53617"/>
                <a:gd name="connsiteY13" fmla="*/ 2953 h 75438"/>
                <a:gd name="connsiteX14" fmla="*/ 45275 w 53617"/>
                <a:gd name="connsiteY14" fmla="*/ 39624 h 75438"/>
                <a:gd name="connsiteX15" fmla="*/ 26225 w 53617"/>
                <a:gd name="connsiteY15" fmla="*/ 63341 h 75438"/>
                <a:gd name="connsiteX16" fmla="*/ 8603 w 53617"/>
                <a:gd name="connsiteY16" fmla="*/ 73819 h 75438"/>
                <a:gd name="connsiteX17" fmla="*/ 1365 w 53617"/>
                <a:gd name="connsiteY17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617" h="75438">
                  <a:moveTo>
                    <a:pt x="1365" y="75438"/>
                  </a:moveTo>
                  <a:cubicBezTo>
                    <a:pt x="9410" y="71251"/>
                    <a:pt x="16979" y="66205"/>
                    <a:pt x="23939" y="60389"/>
                  </a:cubicBezTo>
                  <a:cubicBezTo>
                    <a:pt x="40145" y="45870"/>
                    <a:pt x="49192" y="24991"/>
                    <a:pt x="48704" y="3239"/>
                  </a:cubicBezTo>
                  <a:lnTo>
                    <a:pt x="51657" y="5525"/>
                  </a:lnTo>
                  <a:lnTo>
                    <a:pt x="50609" y="5525"/>
                  </a:lnTo>
                  <a:cubicBezTo>
                    <a:pt x="38920" y="8206"/>
                    <a:pt x="28264" y="14229"/>
                    <a:pt x="19938" y="22860"/>
                  </a:cubicBezTo>
                  <a:cubicBezTo>
                    <a:pt x="13282" y="30080"/>
                    <a:pt x="8477" y="38807"/>
                    <a:pt x="5937" y="48292"/>
                  </a:cubicBezTo>
                  <a:cubicBezTo>
                    <a:pt x="3586" y="57182"/>
                    <a:pt x="2055" y="66269"/>
                    <a:pt x="1365" y="75438"/>
                  </a:cubicBezTo>
                  <a:cubicBezTo>
                    <a:pt x="-784" y="66140"/>
                    <a:pt x="-389" y="56433"/>
                    <a:pt x="2508" y="47340"/>
                  </a:cubicBezTo>
                  <a:cubicBezTo>
                    <a:pt x="4775" y="37081"/>
                    <a:pt x="9628" y="27572"/>
                    <a:pt x="16604" y="19717"/>
                  </a:cubicBezTo>
                  <a:cubicBezTo>
                    <a:pt x="25382" y="10193"/>
                    <a:pt x="36839" y="3552"/>
                    <a:pt x="49466" y="667"/>
                  </a:cubicBezTo>
                  <a:lnTo>
                    <a:pt x="50704" y="667"/>
                  </a:lnTo>
                  <a:lnTo>
                    <a:pt x="53562" y="0"/>
                  </a:lnTo>
                  <a:lnTo>
                    <a:pt x="53562" y="2953"/>
                  </a:lnTo>
                  <a:cubicBezTo>
                    <a:pt x="54064" y="15692"/>
                    <a:pt x="51206" y="28339"/>
                    <a:pt x="45275" y="39624"/>
                  </a:cubicBezTo>
                  <a:cubicBezTo>
                    <a:pt x="40617" y="48752"/>
                    <a:pt x="34133" y="56824"/>
                    <a:pt x="26225" y="63341"/>
                  </a:cubicBezTo>
                  <a:cubicBezTo>
                    <a:pt x="20975" y="67790"/>
                    <a:pt x="15020" y="71331"/>
                    <a:pt x="8603" y="73819"/>
                  </a:cubicBezTo>
                  <a:cubicBezTo>
                    <a:pt x="6330" y="74858"/>
                    <a:pt x="3864" y="75409"/>
                    <a:pt x="1365" y="7543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C44AB452-D439-403F-8A51-E55814720636}"/>
                </a:ext>
              </a:extLst>
            </p:cNvPr>
            <p:cNvSpPr/>
            <p:nvPr/>
          </p:nvSpPr>
          <p:spPr>
            <a:xfrm>
              <a:off x="8165493" y="4651235"/>
              <a:ext cx="36310" cy="91359"/>
            </a:xfrm>
            <a:custGeom>
              <a:avLst/>
              <a:gdLst>
                <a:gd name="connsiteX0" fmla="*/ 14672 w 36310"/>
                <a:gd name="connsiteY0" fmla="*/ 91345 h 91359"/>
                <a:gd name="connsiteX1" fmla="*/ 27436 w 36310"/>
                <a:gd name="connsiteY1" fmla="*/ 67437 h 91359"/>
                <a:gd name="connsiteX2" fmla="*/ 22006 w 36310"/>
                <a:gd name="connsiteY2" fmla="*/ 5048 h 91359"/>
                <a:gd name="connsiteX3" fmla="*/ 25721 w 36310"/>
                <a:gd name="connsiteY3" fmla="*/ 5715 h 91359"/>
                <a:gd name="connsiteX4" fmla="*/ 24864 w 36310"/>
                <a:gd name="connsiteY4" fmla="*/ 6477 h 91359"/>
                <a:gd name="connsiteX5" fmla="*/ 5814 w 36310"/>
                <a:gd name="connsiteY5" fmla="*/ 36195 h 91359"/>
                <a:gd name="connsiteX6" fmla="*/ 5814 w 36310"/>
                <a:gd name="connsiteY6" fmla="*/ 65246 h 91359"/>
                <a:gd name="connsiteX7" fmla="*/ 14672 w 36310"/>
                <a:gd name="connsiteY7" fmla="*/ 91344 h 91359"/>
                <a:gd name="connsiteX8" fmla="*/ 2385 w 36310"/>
                <a:gd name="connsiteY8" fmla="*/ 66008 h 91359"/>
                <a:gd name="connsiteX9" fmla="*/ 1718 w 36310"/>
                <a:gd name="connsiteY9" fmla="*/ 35052 h 91359"/>
                <a:gd name="connsiteX10" fmla="*/ 21625 w 36310"/>
                <a:gd name="connsiteY10" fmla="*/ 2667 h 91359"/>
                <a:gd name="connsiteX11" fmla="*/ 22578 w 36310"/>
                <a:gd name="connsiteY11" fmla="*/ 1905 h 91359"/>
                <a:gd name="connsiteX12" fmla="*/ 24769 w 36310"/>
                <a:gd name="connsiteY12" fmla="*/ 0 h 91359"/>
                <a:gd name="connsiteX13" fmla="*/ 26293 w 36310"/>
                <a:gd name="connsiteY13" fmla="*/ 2476 h 91359"/>
                <a:gd name="connsiteX14" fmla="*/ 36294 w 36310"/>
                <a:gd name="connsiteY14" fmla="*/ 38671 h 91359"/>
                <a:gd name="connsiteX15" fmla="*/ 30769 w 36310"/>
                <a:gd name="connsiteY15" fmla="*/ 68675 h 91359"/>
                <a:gd name="connsiteX16" fmla="*/ 20197 w 36310"/>
                <a:gd name="connsiteY16" fmla="*/ 86201 h 91359"/>
                <a:gd name="connsiteX17" fmla="*/ 14672 w 36310"/>
                <a:gd name="connsiteY17" fmla="*/ 91345 h 9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10" h="91359">
                  <a:moveTo>
                    <a:pt x="14672" y="91345"/>
                  </a:moveTo>
                  <a:cubicBezTo>
                    <a:pt x="19793" y="83869"/>
                    <a:pt x="24073" y="75851"/>
                    <a:pt x="27436" y="67437"/>
                  </a:cubicBezTo>
                  <a:cubicBezTo>
                    <a:pt x="34815" y="46845"/>
                    <a:pt x="32832" y="24056"/>
                    <a:pt x="22006" y="5048"/>
                  </a:cubicBezTo>
                  <a:lnTo>
                    <a:pt x="25721" y="5715"/>
                  </a:lnTo>
                  <a:lnTo>
                    <a:pt x="24864" y="6477"/>
                  </a:lnTo>
                  <a:cubicBezTo>
                    <a:pt x="15713" y="14280"/>
                    <a:pt x="9084" y="24622"/>
                    <a:pt x="5814" y="36195"/>
                  </a:cubicBezTo>
                  <a:cubicBezTo>
                    <a:pt x="3438" y="45733"/>
                    <a:pt x="3438" y="55708"/>
                    <a:pt x="5814" y="65246"/>
                  </a:cubicBezTo>
                  <a:cubicBezTo>
                    <a:pt x="7930" y="74208"/>
                    <a:pt x="10896" y="82947"/>
                    <a:pt x="14672" y="91344"/>
                  </a:cubicBezTo>
                  <a:cubicBezTo>
                    <a:pt x="8349" y="84173"/>
                    <a:pt x="4101" y="75413"/>
                    <a:pt x="2385" y="66008"/>
                  </a:cubicBezTo>
                  <a:cubicBezTo>
                    <a:pt x="-550" y="55927"/>
                    <a:pt x="-780" y="45250"/>
                    <a:pt x="1718" y="35052"/>
                  </a:cubicBezTo>
                  <a:cubicBezTo>
                    <a:pt x="4899" y="22480"/>
                    <a:pt x="11845" y="11181"/>
                    <a:pt x="21625" y="2667"/>
                  </a:cubicBezTo>
                  <a:lnTo>
                    <a:pt x="22578" y="1905"/>
                  </a:lnTo>
                  <a:lnTo>
                    <a:pt x="24769" y="0"/>
                  </a:lnTo>
                  <a:lnTo>
                    <a:pt x="26293" y="2476"/>
                  </a:lnTo>
                  <a:cubicBezTo>
                    <a:pt x="32703" y="13472"/>
                    <a:pt x="36149" y="25944"/>
                    <a:pt x="36294" y="38671"/>
                  </a:cubicBezTo>
                  <a:cubicBezTo>
                    <a:pt x="36510" y="48944"/>
                    <a:pt x="34630" y="59153"/>
                    <a:pt x="30769" y="68675"/>
                  </a:cubicBezTo>
                  <a:cubicBezTo>
                    <a:pt x="28184" y="75034"/>
                    <a:pt x="24616" y="80948"/>
                    <a:pt x="20197" y="86201"/>
                  </a:cubicBezTo>
                  <a:cubicBezTo>
                    <a:pt x="17053" y="89916"/>
                    <a:pt x="14863" y="91535"/>
                    <a:pt x="14672" y="913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E1D1CD4-8E0F-4115-A746-F15E39F57A94}"/>
                </a:ext>
              </a:extLst>
            </p:cNvPr>
            <p:cNvSpPr/>
            <p:nvPr/>
          </p:nvSpPr>
          <p:spPr>
            <a:xfrm>
              <a:off x="7829712" y="5230259"/>
              <a:ext cx="35761" cy="91454"/>
            </a:xfrm>
            <a:custGeom>
              <a:avLst/>
              <a:gdLst>
                <a:gd name="connsiteX0" fmla="*/ 14697 w 35761"/>
                <a:gd name="connsiteY0" fmla="*/ 91440 h 91454"/>
                <a:gd name="connsiteX1" fmla="*/ 27365 w 35761"/>
                <a:gd name="connsiteY1" fmla="*/ 67532 h 91454"/>
                <a:gd name="connsiteX2" fmla="*/ 21936 w 35761"/>
                <a:gd name="connsiteY2" fmla="*/ 5144 h 91454"/>
                <a:gd name="connsiteX3" fmla="*/ 25651 w 35761"/>
                <a:gd name="connsiteY3" fmla="*/ 5810 h 91454"/>
                <a:gd name="connsiteX4" fmla="*/ 24793 w 35761"/>
                <a:gd name="connsiteY4" fmla="*/ 6477 h 91454"/>
                <a:gd name="connsiteX5" fmla="*/ 5743 w 35761"/>
                <a:gd name="connsiteY5" fmla="*/ 65341 h 91454"/>
                <a:gd name="connsiteX6" fmla="*/ 14697 w 35761"/>
                <a:gd name="connsiteY6" fmla="*/ 91440 h 91454"/>
                <a:gd name="connsiteX7" fmla="*/ 2314 w 35761"/>
                <a:gd name="connsiteY7" fmla="*/ 66103 h 91454"/>
                <a:gd name="connsiteX8" fmla="*/ 1647 w 35761"/>
                <a:gd name="connsiteY8" fmla="*/ 35147 h 91454"/>
                <a:gd name="connsiteX9" fmla="*/ 21555 w 35761"/>
                <a:gd name="connsiteY9" fmla="*/ 2762 h 91454"/>
                <a:gd name="connsiteX10" fmla="*/ 22507 w 35761"/>
                <a:gd name="connsiteY10" fmla="*/ 2000 h 91454"/>
                <a:gd name="connsiteX11" fmla="*/ 24698 w 35761"/>
                <a:gd name="connsiteY11" fmla="*/ 0 h 91454"/>
                <a:gd name="connsiteX12" fmla="*/ 26222 w 35761"/>
                <a:gd name="connsiteY12" fmla="*/ 2572 h 91454"/>
                <a:gd name="connsiteX13" fmla="*/ 35747 w 35761"/>
                <a:gd name="connsiteY13" fmla="*/ 38767 h 91454"/>
                <a:gd name="connsiteX14" fmla="*/ 30222 w 35761"/>
                <a:gd name="connsiteY14" fmla="*/ 68771 h 91454"/>
                <a:gd name="connsiteX15" fmla="*/ 19650 w 35761"/>
                <a:gd name="connsiteY15" fmla="*/ 86296 h 91454"/>
                <a:gd name="connsiteX16" fmla="*/ 14697 w 35761"/>
                <a:gd name="connsiteY16" fmla="*/ 91440 h 9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761" h="91454">
                  <a:moveTo>
                    <a:pt x="14697" y="91440"/>
                  </a:moveTo>
                  <a:cubicBezTo>
                    <a:pt x="19716" y="83919"/>
                    <a:pt x="23960" y="75909"/>
                    <a:pt x="27365" y="67532"/>
                  </a:cubicBezTo>
                  <a:cubicBezTo>
                    <a:pt x="34758" y="46942"/>
                    <a:pt x="32774" y="24148"/>
                    <a:pt x="21936" y="5144"/>
                  </a:cubicBezTo>
                  <a:lnTo>
                    <a:pt x="25651" y="5810"/>
                  </a:lnTo>
                  <a:lnTo>
                    <a:pt x="24793" y="6477"/>
                  </a:lnTo>
                  <a:cubicBezTo>
                    <a:pt x="7945" y="20999"/>
                    <a:pt x="598" y="43702"/>
                    <a:pt x="5743" y="65341"/>
                  </a:cubicBezTo>
                  <a:cubicBezTo>
                    <a:pt x="7900" y="74303"/>
                    <a:pt x="10898" y="83041"/>
                    <a:pt x="14697" y="91440"/>
                  </a:cubicBezTo>
                  <a:cubicBezTo>
                    <a:pt x="8347" y="84274"/>
                    <a:pt x="4067" y="75516"/>
                    <a:pt x="2314" y="66103"/>
                  </a:cubicBezTo>
                  <a:cubicBezTo>
                    <a:pt x="-526" y="56008"/>
                    <a:pt x="-756" y="45356"/>
                    <a:pt x="1647" y="35147"/>
                  </a:cubicBezTo>
                  <a:cubicBezTo>
                    <a:pt x="4867" y="22592"/>
                    <a:pt x="11806" y="11304"/>
                    <a:pt x="21555" y="2762"/>
                  </a:cubicBezTo>
                  <a:lnTo>
                    <a:pt x="22507" y="2000"/>
                  </a:lnTo>
                  <a:lnTo>
                    <a:pt x="24698" y="0"/>
                  </a:lnTo>
                  <a:lnTo>
                    <a:pt x="26222" y="2572"/>
                  </a:lnTo>
                  <a:cubicBezTo>
                    <a:pt x="32466" y="13613"/>
                    <a:pt x="35747" y="26082"/>
                    <a:pt x="35747" y="38767"/>
                  </a:cubicBezTo>
                  <a:cubicBezTo>
                    <a:pt x="35947" y="49038"/>
                    <a:pt x="34068" y="59244"/>
                    <a:pt x="30222" y="68771"/>
                  </a:cubicBezTo>
                  <a:cubicBezTo>
                    <a:pt x="27675" y="75149"/>
                    <a:pt x="24104" y="81068"/>
                    <a:pt x="19650" y="86296"/>
                  </a:cubicBezTo>
                  <a:cubicBezTo>
                    <a:pt x="16983" y="89916"/>
                    <a:pt x="14887" y="91630"/>
                    <a:pt x="14697" y="9144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B58CABAB-0CB8-427F-A4D9-2269BF2F1F18}"/>
                </a:ext>
              </a:extLst>
            </p:cNvPr>
            <p:cNvSpPr/>
            <p:nvPr/>
          </p:nvSpPr>
          <p:spPr>
            <a:xfrm>
              <a:off x="6779037" y="6028169"/>
              <a:ext cx="67508" cy="62706"/>
            </a:xfrm>
            <a:custGeom>
              <a:avLst/>
              <a:gdLst>
                <a:gd name="connsiteX0" fmla="*/ 67437 w 67508"/>
                <a:gd name="connsiteY0" fmla="*/ 62389 h 62706"/>
                <a:gd name="connsiteX1" fmla="*/ 55817 w 67508"/>
                <a:gd name="connsiteY1" fmla="*/ 37909 h 62706"/>
                <a:gd name="connsiteX2" fmla="*/ 2762 w 67508"/>
                <a:gd name="connsiteY2" fmla="*/ 5239 h 62706"/>
                <a:gd name="connsiteX3" fmla="*/ 5429 w 67508"/>
                <a:gd name="connsiteY3" fmla="*/ 2667 h 62706"/>
                <a:gd name="connsiteX4" fmla="*/ 5429 w 67508"/>
                <a:gd name="connsiteY4" fmla="*/ 3715 h 62706"/>
                <a:gd name="connsiteX5" fmla="*/ 18193 w 67508"/>
                <a:gd name="connsiteY5" fmla="*/ 36576 h 62706"/>
                <a:gd name="connsiteX6" fmla="*/ 40862 w 67508"/>
                <a:gd name="connsiteY6" fmla="*/ 54102 h 62706"/>
                <a:gd name="connsiteX7" fmla="*/ 67056 w 67508"/>
                <a:gd name="connsiteY7" fmla="*/ 62484 h 62706"/>
                <a:gd name="connsiteX8" fmla="*/ 39433 w 67508"/>
                <a:gd name="connsiteY8" fmla="*/ 57340 h 62706"/>
                <a:gd name="connsiteX9" fmla="*/ 14192 w 67508"/>
                <a:gd name="connsiteY9" fmla="*/ 39433 h 62706"/>
                <a:gd name="connsiteX10" fmla="*/ 0 w 67508"/>
                <a:gd name="connsiteY10" fmla="*/ 4096 h 62706"/>
                <a:gd name="connsiteX11" fmla="*/ 0 w 67508"/>
                <a:gd name="connsiteY11" fmla="*/ 2857 h 62706"/>
                <a:gd name="connsiteX12" fmla="*/ 0 w 67508"/>
                <a:gd name="connsiteY12" fmla="*/ 0 h 62706"/>
                <a:gd name="connsiteX13" fmla="*/ 2953 w 67508"/>
                <a:gd name="connsiteY13" fmla="*/ 0 h 62706"/>
                <a:gd name="connsiteX14" fmla="*/ 37910 w 67508"/>
                <a:gd name="connsiteY14" fmla="*/ 13526 h 62706"/>
                <a:gd name="connsiteX15" fmla="*/ 58674 w 67508"/>
                <a:gd name="connsiteY15" fmla="*/ 35814 h 62706"/>
                <a:gd name="connsiteX16" fmla="*/ 66580 w 67508"/>
                <a:gd name="connsiteY16" fmla="*/ 54864 h 62706"/>
                <a:gd name="connsiteX17" fmla="*/ 67437 w 67508"/>
                <a:gd name="connsiteY17" fmla="*/ 62389 h 6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508" h="62706">
                  <a:moveTo>
                    <a:pt x="67437" y="62389"/>
                  </a:moveTo>
                  <a:cubicBezTo>
                    <a:pt x="64471" y="53828"/>
                    <a:pt x="60574" y="45620"/>
                    <a:pt x="55817" y="37909"/>
                  </a:cubicBezTo>
                  <a:cubicBezTo>
                    <a:pt x="43710" y="19837"/>
                    <a:pt x="24350" y="7915"/>
                    <a:pt x="2762" y="5239"/>
                  </a:cubicBezTo>
                  <a:lnTo>
                    <a:pt x="5429" y="2667"/>
                  </a:lnTo>
                  <a:lnTo>
                    <a:pt x="5429" y="3715"/>
                  </a:lnTo>
                  <a:cubicBezTo>
                    <a:pt x="6388" y="15679"/>
                    <a:pt x="10824" y="27101"/>
                    <a:pt x="18193" y="36576"/>
                  </a:cubicBezTo>
                  <a:cubicBezTo>
                    <a:pt x="24223" y="44163"/>
                    <a:pt x="32001" y="50176"/>
                    <a:pt x="40862" y="54102"/>
                  </a:cubicBezTo>
                  <a:cubicBezTo>
                    <a:pt x="49296" y="57753"/>
                    <a:pt x="58070" y="60561"/>
                    <a:pt x="67056" y="62484"/>
                  </a:cubicBezTo>
                  <a:cubicBezTo>
                    <a:pt x="57549" y="63371"/>
                    <a:pt x="47984" y="61590"/>
                    <a:pt x="39433" y="57340"/>
                  </a:cubicBezTo>
                  <a:cubicBezTo>
                    <a:pt x="29617" y="53646"/>
                    <a:pt x="20923" y="47478"/>
                    <a:pt x="14192" y="39433"/>
                  </a:cubicBezTo>
                  <a:cubicBezTo>
                    <a:pt x="5970" y="29376"/>
                    <a:pt x="1018" y="17046"/>
                    <a:pt x="0" y="4096"/>
                  </a:cubicBezTo>
                  <a:lnTo>
                    <a:pt x="0" y="2857"/>
                  </a:lnTo>
                  <a:lnTo>
                    <a:pt x="0" y="0"/>
                  </a:lnTo>
                  <a:lnTo>
                    <a:pt x="2953" y="0"/>
                  </a:lnTo>
                  <a:cubicBezTo>
                    <a:pt x="15587" y="1374"/>
                    <a:pt x="27640" y="6038"/>
                    <a:pt x="37910" y="13526"/>
                  </a:cubicBezTo>
                  <a:cubicBezTo>
                    <a:pt x="46284" y="19456"/>
                    <a:pt x="53351" y="27042"/>
                    <a:pt x="58674" y="35814"/>
                  </a:cubicBezTo>
                  <a:cubicBezTo>
                    <a:pt x="62281" y="41715"/>
                    <a:pt x="64949" y="48142"/>
                    <a:pt x="66580" y="54864"/>
                  </a:cubicBezTo>
                  <a:cubicBezTo>
                    <a:pt x="67366" y="57290"/>
                    <a:pt x="67658" y="59848"/>
                    <a:pt x="67437" y="6238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7702EF11-24AD-4E05-9675-E0785709B719}"/>
                </a:ext>
              </a:extLst>
            </p:cNvPr>
            <p:cNvSpPr/>
            <p:nvPr/>
          </p:nvSpPr>
          <p:spPr>
            <a:xfrm>
              <a:off x="8020979" y="5165108"/>
              <a:ext cx="91842" cy="107727"/>
            </a:xfrm>
            <a:custGeom>
              <a:avLst/>
              <a:gdLst>
                <a:gd name="connsiteX0" fmla="*/ 23 w 91842"/>
                <a:gd name="connsiteY0" fmla="*/ 107728 h 107727"/>
                <a:gd name="connsiteX1" fmla="*/ 37170 w 91842"/>
                <a:gd name="connsiteY1" fmla="*/ 85820 h 107727"/>
                <a:gd name="connsiteX2" fmla="*/ 71175 w 91842"/>
                <a:gd name="connsiteY2" fmla="*/ 54864 h 107727"/>
                <a:gd name="connsiteX3" fmla="*/ 86319 w 91842"/>
                <a:gd name="connsiteY3" fmla="*/ 2858 h 107727"/>
                <a:gd name="connsiteX4" fmla="*/ 88986 w 91842"/>
                <a:gd name="connsiteY4" fmla="*/ 4953 h 107727"/>
                <a:gd name="connsiteX5" fmla="*/ 87272 w 91842"/>
                <a:gd name="connsiteY5" fmla="*/ 4953 h 107727"/>
                <a:gd name="connsiteX6" fmla="*/ 85367 w 91842"/>
                <a:gd name="connsiteY6" fmla="*/ 4953 h 107727"/>
                <a:gd name="connsiteX7" fmla="*/ 81747 w 91842"/>
                <a:gd name="connsiteY7" fmla="*/ 5525 h 107727"/>
                <a:gd name="connsiteX8" fmla="*/ 74604 w 91842"/>
                <a:gd name="connsiteY8" fmla="*/ 7239 h 107727"/>
                <a:gd name="connsiteX9" fmla="*/ 61173 w 91842"/>
                <a:gd name="connsiteY9" fmla="*/ 11906 h 107727"/>
                <a:gd name="connsiteX10" fmla="*/ 38028 w 91842"/>
                <a:gd name="connsiteY10" fmla="*/ 25908 h 107727"/>
                <a:gd name="connsiteX11" fmla="*/ 10405 w 91842"/>
                <a:gd name="connsiteY11" fmla="*/ 62103 h 107727"/>
                <a:gd name="connsiteX12" fmla="*/ 880 w 91842"/>
                <a:gd name="connsiteY12" fmla="*/ 103632 h 107727"/>
                <a:gd name="connsiteX13" fmla="*/ 213 w 91842"/>
                <a:gd name="connsiteY13" fmla="*/ 91916 h 107727"/>
                <a:gd name="connsiteX14" fmla="*/ 7262 w 91842"/>
                <a:gd name="connsiteY14" fmla="*/ 60769 h 107727"/>
                <a:gd name="connsiteX15" fmla="*/ 59173 w 91842"/>
                <a:gd name="connsiteY15" fmla="*/ 7525 h 107727"/>
                <a:gd name="connsiteX16" fmla="*/ 73365 w 91842"/>
                <a:gd name="connsiteY16" fmla="*/ 2476 h 107727"/>
                <a:gd name="connsiteX17" fmla="*/ 80795 w 91842"/>
                <a:gd name="connsiteY17" fmla="*/ 667 h 107727"/>
                <a:gd name="connsiteX18" fmla="*/ 84605 w 91842"/>
                <a:gd name="connsiteY18" fmla="*/ 0 h 107727"/>
                <a:gd name="connsiteX19" fmla="*/ 86605 w 91842"/>
                <a:gd name="connsiteY19" fmla="*/ 0 h 107727"/>
                <a:gd name="connsiteX20" fmla="*/ 88415 w 91842"/>
                <a:gd name="connsiteY20" fmla="*/ 0 h 107727"/>
                <a:gd name="connsiteX21" fmla="*/ 91177 w 91842"/>
                <a:gd name="connsiteY21" fmla="*/ 2096 h 107727"/>
                <a:gd name="connsiteX22" fmla="*/ 74794 w 91842"/>
                <a:gd name="connsiteY22" fmla="*/ 57626 h 107727"/>
                <a:gd name="connsiteX23" fmla="*/ 38980 w 91842"/>
                <a:gd name="connsiteY23" fmla="*/ 88773 h 107727"/>
                <a:gd name="connsiteX24" fmla="*/ 10881 w 91842"/>
                <a:gd name="connsiteY24" fmla="*/ 103441 h 107727"/>
                <a:gd name="connsiteX25" fmla="*/ 23 w 91842"/>
                <a:gd name="connsiteY25" fmla="*/ 107728 h 10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842" h="107727">
                  <a:moveTo>
                    <a:pt x="23" y="107728"/>
                  </a:moveTo>
                  <a:cubicBezTo>
                    <a:pt x="23" y="106871"/>
                    <a:pt x="14691" y="99917"/>
                    <a:pt x="37170" y="85820"/>
                  </a:cubicBezTo>
                  <a:cubicBezTo>
                    <a:pt x="50254" y="77604"/>
                    <a:pt x="61769" y="67121"/>
                    <a:pt x="71175" y="54864"/>
                  </a:cubicBezTo>
                  <a:cubicBezTo>
                    <a:pt x="82745" y="40132"/>
                    <a:pt x="88172" y="21498"/>
                    <a:pt x="86319" y="2858"/>
                  </a:cubicBezTo>
                  <a:cubicBezTo>
                    <a:pt x="83843" y="953"/>
                    <a:pt x="89653" y="5334"/>
                    <a:pt x="88986" y="4953"/>
                  </a:cubicBezTo>
                  <a:lnTo>
                    <a:pt x="87272" y="4953"/>
                  </a:lnTo>
                  <a:lnTo>
                    <a:pt x="85367" y="4953"/>
                  </a:lnTo>
                  <a:cubicBezTo>
                    <a:pt x="84129" y="4953"/>
                    <a:pt x="82986" y="4953"/>
                    <a:pt x="81747" y="5525"/>
                  </a:cubicBezTo>
                  <a:cubicBezTo>
                    <a:pt x="80509" y="6096"/>
                    <a:pt x="76985" y="6572"/>
                    <a:pt x="74604" y="7239"/>
                  </a:cubicBezTo>
                  <a:cubicBezTo>
                    <a:pt x="70010" y="8436"/>
                    <a:pt x="65519" y="9997"/>
                    <a:pt x="61173" y="11906"/>
                  </a:cubicBezTo>
                  <a:cubicBezTo>
                    <a:pt x="52858" y="15502"/>
                    <a:pt x="45072" y="20212"/>
                    <a:pt x="38028" y="25908"/>
                  </a:cubicBezTo>
                  <a:cubicBezTo>
                    <a:pt x="26122" y="35652"/>
                    <a:pt x="16662" y="48048"/>
                    <a:pt x="10405" y="62103"/>
                  </a:cubicBezTo>
                  <a:cubicBezTo>
                    <a:pt x="5025" y="75346"/>
                    <a:pt x="1809" y="89368"/>
                    <a:pt x="880" y="103632"/>
                  </a:cubicBezTo>
                  <a:cubicBezTo>
                    <a:pt x="7" y="99791"/>
                    <a:pt x="-219" y="95831"/>
                    <a:pt x="213" y="91916"/>
                  </a:cubicBezTo>
                  <a:cubicBezTo>
                    <a:pt x="793" y="81211"/>
                    <a:pt x="3176" y="70681"/>
                    <a:pt x="7262" y="60769"/>
                  </a:cubicBezTo>
                  <a:cubicBezTo>
                    <a:pt x="16926" y="36908"/>
                    <a:pt x="35565" y="17790"/>
                    <a:pt x="59173" y="7525"/>
                  </a:cubicBezTo>
                  <a:cubicBezTo>
                    <a:pt x="63748" y="5432"/>
                    <a:pt x="68497" y="3743"/>
                    <a:pt x="73365" y="2476"/>
                  </a:cubicBezTo>
                  <a:cubicBezTo>
                    <a:pt x="75747" y="1810"/>
                    <a:pt x="78319" y="1143"/>
                    <a:pt x="80795" y="667"/>
                  </a:cubicBezTo>
                  <a:lnTo>
                    <a:pt x="84605" y="0"/>
                  </a:lnTo>
                  <a:lnTo>
                    <a:pt x="86605" y="0"/>
                  </a:lnTo>
                  <a:lnTo>
                    <a:pt x="88415" y="0"/>
                  </a:lnTo>
                  <a:cubicBezTo>
                    <a:pt x="88415" y="0"/>
                    <a:pt x="93654" y="4001"/>
                    <a:pt x="91177" y="2096"/>
                  </a:cubicBezTo>
                  <a:cubicBezTo>
                    <a:pt x="93235" y="22040"/>
                    <a:pt x="87348" y="41992"/>
                    <a:pt x="74794" y="57626"/>
                  </a:cubicBezTo>
                  <a:cubicBezTo>
                    <a:pt x="64962" y="70207"/>
                    <a:pt x="52804" y="80781"/>
                    <a:pt x="38980" y="88773"/>
                  </a:cubicBezTo>
                  <a:cubicBezTo>
                    <a:pt x="29899" y="94189"/>
                    <a:pt x="20517" y="99087"/>
                    <a:pt x="10881" y="103441"/>
                  </a:cubicBezTo>
                  <a:cubicBezTo>
                    <a:pt x="7420" y="105241"/>
                    <a:pt x="3781" y="106677"/>
                    <a:pt x="23" y="10772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8BC8BA7-1F4F-4A5F-A9C6-83F68CF42738}"/>
                </a:ext>
              </a:extLst>
            </p:cNvPr>
            <p:cNvSpPr/>
            <p:nvPr/>
          </p:nvSpPr>
          <p:spPr>
            <a:xfrm>
              <a:off x="7553965" y="5975841"/>
              <a:ext cx="91806" cy="107762"/>
            </a:xfrm>
            <a:custGeom>
              <a:avLst/>
              <a:gdLst>
                <a:gd name="connsiteX0" fmla="*/ 27 w 91806"/>
                <a:gd name="connsiteY0" fmla="*/ 107763 h 107762"/>
                <a:gd name="connsiteX1" fmla="*/ 37174 w 91806"/>
                <a:gd name="connsiteY1" fmla="*/ 85760 h 107762"/>
                <a:gd name="connsiteX2" fmla="*/ 71178 w 91806"/>
                <a:gd name="connsiteY2" fmla="*/ 54899 h 107762"/>
                <a:gd name="connsiteX3" fmla="*/ 86323 w 91806"/>
                <a:gd name="connsiteY3" fmla="*/ 2797 h 107762"/>
                <a:gd name="connsiteX4" fmla="*/ 88990 w 91806"/>
                <a:gd name="connsiteY4" fmla="*/ 4893 h 107762"/>
                <a:gd name="connsiteX5" fmla="*/ 88133 w 91806"/>
                <a:gd name="connsiteY5" fmla="*/ 4893 h 107762"/>
                <a:gd name="connsiteX6" fmla="*/ 87276 w 91806"/>
                <a:gd name="connsiteY6" fmla="*/ 4893 h 107762"/>
                <a:gd name="connsiteX7" fmla="*/ 85371 w 91806"/>
                <a:gd name="connsiteY7" fmla="*/ 4893 h 107762"/>
                <a:gd name="connsiteX8" fmla="*/ 81751 w 91806"/>
                <a:gd name="connsiteY8" fmla="*/ 5560 h 107762"/>
                <a:gd name="connsiteX9" fmla="*/ 74607 w 91806"/>
                <a:gd name="connsiteY9" fmla="*/ 7179 h 107762"/>
                <a:gd name="connsiteX10" fmla="*/ 61177 w 91806"/>
                <a:gd name="connsiteY10" fmla="*/ 11941 h 107762"/>
                <a:gd name="connsiteX11" fmla="*/ 38031 w 91806"/>
                <a:gd name="connsiteY11" fmla="*/ 25943 h 107762"/>
                <a:gd name="connsiteX12" fmla="*/ 10409 w 91806"/>
                <a:gd name="connsiteY12" fmla="*/ 62138 h 107762"/>
                <a:gd name="connsiteX13" fmla="*/ 884 w 91806"/>
                <a:gd name="connsiteY13" fmla="*/ 103572 h 107762"/>
                <a:gd name="connsiteX14" fmla="*/ 217 w 91806"/>
                <a:gd name="connsiteY14" fmla="*/ 91951 h 107762"/>
                <a:gd name="connsiteX15" fmla="*/ 35174 w 91806"/>
                <a:gd name="connsiteY15" fmla="*/ 22419 h 107762"/>
                <a:gd name="connsiteX16" fmla="*/ 59177 w 91806"/>
                <a:gd name="connsiteY16" fmla="*/ 7464 h 107762"/>
                <a:gd name="connsiteX17" fmla="*/ 73369 w 91806"/>
                <a:gd name="connsiteY17" fmla="*/ 2416 h 107762"/>
                <a:gd name="connsiteX18" fmla="*/ 80799 w 91806"/>
                <a:gd name="connsiteY18" fmla="*/ 702 h 107762"/>
                <a:gd name="connsiteX19" fmla="*/ 84609 w 91806"/>
                <a:gd name="connsiteY19" fmla="*/ 35 h 107762"/>
                <a:gd name="connsiteX20" fmla="*/ 86609 w 91806"/>
                <a:gd name="connsiteY20" fmla="*/ 35 h 107762"/>
                <a:gd name="connsiteX21" fmla="*/ 88514 w 91806"/>
                <a:gd name="connsiteY21" fmla="*/ 35 h 107762"/>
                <a:gd name="connsiteX22" fmla="*/ 91181 w 91806"/>
                <a:gd name="connsiteY22" fmla="*/ 2226 h 107762"/>
                <a:gd name="connsiteX23" fmla="*/ 74798 w 91806"/>
                <a:gd name="connsiteY23" fmla="*/ 57756 h 107762"/>
                <a:gd name="connsiteX24" fmla="*/ 39079 w 91806"/>
                <a:gd name="connsiteY24" fmla="*/ 88808 h 107762"/>
                <a:gd name="connsiteX25" fmla="*/ 10504 w 91806"/>
                <a:gd name="connsiteY25" fmla="*/ 103572 h 107762"/>
                <a:gd name="connsiteX26" fmla="*/ 27 w 91806"/>
                <a:gd name="connsiteY26" fmla="*/ 107763 h 10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806" h="107762">
                  <a:moveTo>
                    <a:pt x="27" y="107763"/>
                  </a:moveTo>
                  <a:cubicBezTo>
                    <a:pt x="27" y="106906"/>
                    <a:pt x="14695" y="99952"/>
                    <a:pt x="37174" y="85760"/>
                  </a:cubicBezTo>
                  <a:cubicBezTo>
                    <a:pt x="50279" y="77610"/>
                    <a:pt x="61799" y="67154"/>
                    <a:pt x="71178" y="54899"/>
                  </a:cubicBezTo>
                  <a:cubicBezTo>
                    <a:pt x="82763" y="40138"/>
                    <a:pt x="88190" y="21469"/>
                    <a:pt x="86323" y="2797"/>
                  </a:cubicBezTo>
                  <a:lnTo>
                    <a:pt x="88990" y="4893"/>
                  </a:lnTo>
                  <a:lnTo>
                    <a:pt x="88133" y="4893"/>
                  </a:lnTo>
                  <a:lnTo>
                    <a:pt x="87276" y="4893"/>
                  </a:lnTo>
                  <a:lnTo>
                    <a:pt x="85371" y="4893"/>
                  </a:lnTo>
                  <a:lnTo>
                    <a:pt x="81751" y="5560"/>
                  </a:lnTo>
                  <a:cubicBezTo>
                    <a:pt x="79370" y="5560"/>
                    <a:pt x="76989" y="6607"/>
                    <a:pt x="74607" y="7179"/>
                  </a:cubicBezTo>
                  <a:cubicBezTo>
                    <a:pt x="70011" y="8408"/>
                    <a:pt x="65520" y="10000"/>
                    <a:pt x="61177" y="11941"/>
                  </a:cubicBezTo>
                  <a:cubicBezTo>
                    <a:pt x="52844" y="15501"/>
                    <a:pt x="45052" y="20214"/>
                    <a:pt x="38031" y="25943"/>
                  </a:cubicBezTo>
                  <a:cubicBezTo>
                    <a:pt x="26105" y="35667"/>
                    <a:pt x="16641" y="48068"/>
                    <a:pt x="10409" y="62138"/>
                  </a:cubicBezTo>
                  <a:cubicBezTo>
                    <a:pt x="5039" y="75351"/>
                    <a:pt x="1823" y="89340"/>
                    <a:pt x="884" y="103572"/>
                  </a:cubicBezTo>
                  <a:cubicBezTo>
                    <a:pt x="5" y="99764"/>
                    <a:pt x="-221" y="95834"/>
                    <a:pt x="217" y="91951"/>
                  </a:cubicBezTo>
                  <a:cubicBezTo>
                    <a:pt x="1785" y="64946"/>
                    <a:pt x="14434" y="39786"/>
                    <a:pt x="35174" y="22419"/>
                  </a:cubicBezTo>
                  <a:cubicBezTo>
                    <a:pt x="42451" y="16357"/>
                    <a:pt x="50528" y="11325"/>
                    <a:pt x="59177" y="7464"/>
                  </a:cubicBezTo>
                  <a:cubicBezTo>
                    <a:pt x="63768" y="5413"/>
                    <a:pt x="68513" y="3725"/>
                    <a:pt x="73369" y="2416"/>
                  </a:cubicBezTo>
                  <a:cubicBezTo>
                    <a:pt x="75750" y="1750"/>
                    <a:pt x="78322" y="1178"/>
                    <a:pt x="80799" y="702"/>
                  </a:cubicBezTo>
                  <a:cubicBezTo>
                    <a:pt x="83275" y="226"/>
                    <a:pt x="83370" y="130"/>
                    <a:pt x="84609" y="35"/>
                  </a:cubicBezTo>
                  <a:lnTo>
                    <a:pt x="86609" y="35"/>
                  </a:lnTo>
                  <a:lnTo>
                    <a:pt x="88514" y="35"/>
                  </a:lnTo>
                  <a:cubicBezTo>
                    <a:pt x="87942" y="-441"/>
                    <a:pt x="93657" y="4131"/>
                    <a:pt x="91181" y="2226"/>
                  </a:cubicBezTo>
                  <a:cubicBezTo>
                    <a:pt x="93238" y="22171"/>
                    <a:pt x="87352" y="42123"/>
                    <a:pt x="74798" y="57756"/>
                  </a:cubicBezTo>
                  <a:cubicBezTo>
                    <a:pt x="64950" y="70260"/>
                    <a:pt x="52832" y="80795"/>
                    <a:pt x="39079" y="88808"/>
                  </a:cubicBezTo>
                  <a:cubicBezTo>
                    <a:pt x="29851" y="94284"/>
                    <a:pt x="20310" y="99214"/>
                    <a:pt x="10504" y="103572"/>
                  </a:cubicBezTo>
                  <a:cubicBezTo>
                    <a:pt x="7160" y="105314"/>
                    <a:pt x="3650" y="106718"/>
                    <a:pt x="27" y="10776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A77DDC4-3544-4EA9-BFE2-F530752305FF}"/>
                </a:ext>
              </a:extLst>
            </p:cNvPr>
            <p:cNvSpPr/>
            <p:nvPr/>
          </p:nvSpPr>
          <p:spPr>
            <a:xfrm>
              <a:off x="7062764" y="4983562"/>
              <a:ext cx="91579" cy="107441"/>
            </a:xfrm>
            <a:custGeom>
              <a:avLst/>
              <a:gdLst>
                <a:gd name="connsiteX0" fmla="*/ 23 w 91579"/>
                <a:gd name="connsiteY0" fmla="*/ 107442 h 107441"/>
                <a:gd name="connsiteX1" fmla="*/ 37170 w 91579"/>
                <a:gd name="connsiteY1" fmla="*/ 85535 h 107441"/>
                <a:gd name="connsiteX2" fmla="*/ 71175 w 91579"/>
                <a:gd name="connsiteY2" fmla="*/ 54578 h 107441"/>
                <a:gd name="connsiteX3" fmla="*/ 86319 w 91579"/>
                <a:gd name="connsiteY3" fmla="*/ 2572 h 107441"/>
                <a:gd name="connsiteX4" fmla="*/ 88986 w 91579"/>
                <a:gd name="connsiteY4" fmla="*/ 4667 h 107441"/>
                <a:gd name="connsiteX5" fmla="*/ 87177 w 91579"/>
                <a:gd name="connsiteY5" fmla="*/ 4667 h 107441"/>
                <a:gd name="connsiteX6" fmla="*/ 85367 w 91579"/>
                <a:gd name="connsiteY6" fmla="*/ 4667 h 107441"/>
                <a:gd name="connsiteX7" fmla="*/ 81747 w 91579"/>
                <a:gd name="connsiteY7" fmla="*/ 5239 h 107441"/>
                <a:gd name="connsiteX8" fmla="*/ 74604 w 91579"/>
                <a:gd name="connsiteY8" fmla="*/ 6953 h 107441"/>
                <a:gd name="connsiteX9" fmla="*/ 61078 w 91579"/>
                <a:gd name="connsiteY9" fmla="*/ 11621 h 107441"/>
                <a:gd name="connsiteX10" fmla="*/ 38028 w 91579"/>
                <a:gd name="connsiteY10" fmla="*/ 25622 h 107441"/>
                <a:gd name="connsiteX11" fmla="*/ 10405 w 91579"/>
                <a:gd name="connsiteY11" fmla="*/ 61817 h 107441"/>
                <a:gd name="connsiteX12" fmla="*/ 880 w 91579"/>
                <a:gd name="connsiteY12" fmla="*/ 103346 h 107441"/>
                <a:gd name="connsiteX13" fmla="*/ 213 w 91579"/>
                <a:gd name="connsiteY13" fmla="*/ 91630 h 107441"/>
                <a:gd name="connsiteX14" fmla="*/ 7167 w 91579"/>
                <a:gd name="connsiteY14" fmla="*/ 60484 h 107441"/>
                <a:gd name="connsiteX15" fmla="*/ 35170 w 91579"/>
                <a:gd name="connsiteY15" fmla="*/ 22384 h 107441"/>
                <a:gd name="connsiteX16" fmla="*/ 59173 w 91579"/>
                <a:gd name="connsiteY16" fmla="*/ 7525 h 107441"/>
                <a:gd name="connsiteX17" fmla="*/ 73270 w 91579"/>
                <a:gd name="connsiteY17" fmla="*/ 2476 h 107441"/>
                <a:gd name="connsiteX18" fmla="*/ 80795 w 91579"/>
                <a:gd name="connsiteY18" fmla="*/ 667 h 107441"/>
                <a:gd name="connsiteX19" fmla="*/ 84605 w 91579"/>
                <a:gd name="connsiteY19" fmla="*/ 0 h 107441"/>
                <a:gd name="connsiteX20" fmla="*/ 86510 w 91579"/>
                <a:gd name="connsiteY20" fmla="*/ 0 h 107441"/>
                <a:gd name="connsiteX21" fmla="*/ 88415 w 91579"/>
                <a:gd name="connsiteY21" fmla="*/ 0 h 107441"/>
                <a:gd name="connsiteX22" fmla="*/ 91177 w 91579"/>
                <a:gd name="connsiteY22" fmla="*/ 2096 h 107441"/>
                <a:gd name="connsiteX23" fmla="*/ 74794 w 91579"/>
                <a:gd name="connsiteY23" fmla="*/ 57626 h 107441"/>
                <a:gd name="connsiteX24" fmla="*/ 38980 w 91579"/>
                <a:gd name="connsiteY24" fmla="*/ 88773 h 107441"/>
                <a:gd name="connsiteX25" fmla="*/ 10405 w 91579"/>
                <a:gd name="connsiteY25" fmla="*/ 103441 h 107441"/>
                <a:gd name="connsiteX26" fmla="*/ 23 w 91579"/>
                <a:gd name="connsiteY26" fmla="*/ 107442 h 10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579" h="107441">
                  <a:moveTo>
                    <a:pt x="23" y="107442"/>
                  </a:moveTo>
                  <a:cubicBezTo>
                    <a:pt x="23" y="106585"/>
                    <a:pt x="14691" y="99631"/>
                    <a:pt x="37170" y="85535"/>
                  </a:cubicBezTo>
                  <a:cubicBezTo>
                    <a:pt x="50254" y="77318"/>
                    <a:pt x="61769" y="66835"/>
                    <a:pt x="71175" y="54578"/>
                  </a:cubicBezTo>
                  <a:cubicBezTo>
                    <a:pt x="82665" y="39806"/>
                    <a:pt x="88082" y="21204"/>
                    <a:pt x="86319" y="2572"/>
                  </a:cubicBezTo>
                  <a:cubicBezTo>
                    <a:pt x="83843" y="667"/>
                    <a:pt x="89653" y="5048"/>
                    <a:pt x="88986" y="4667"/>
                  </a:cubicBezTo>
                  <a:lnTo>
                    <a:pt x="87177" y="4667"/>
                  </a:lnTo>
                  <a:lnTo>
                    <a:pt x="85367" y="4667"/>
                  </a:lnTo>
                  <a:cubicBezTo>
                    <a:pt x="84129" y="4667"/>
                    <a:pt x="82890" y="4667"/>
                    <a:pt x="81747" y="5239"/>
                  </a:cubicBezTo>
                  <a:cubicBezTo>
                    <a:pt x="80604" y="5810"/>
                    <a:pt x="76985" y="6287"/>
                    <a:pt x="74604" y="6953"/>
                  </a:cubicBezTo>
                  <a:cubicBezTo>
                    <a:pt x="69984" y="8165"/>
                    <a:pt x="65462" y="9725"/>
                    <a:pt x="61078" y="11621"/>
                  </a:cubicBezTo>
                  <a:cubicBezTo>
                    <a:pt x="52793" y="15217"/>
                    <a:pt x="45038" y="19928"/>
                    <a:pt x="38028" y="25622"/>
                  </a:cubicBezTo>
                  <a:cubicBezTo>
                    <a:pt x="26096" y="35342"/>
                    <a:pt x="16631" y="47744"/>
                    <a:pt x="10405" y="61817"/>
                  </a:cubicBezTo>
                  <a:cubicBezTo>
                    <a:pt x="4973" y="75044"/>
                    <a:pt x="1755" y="89074"/>
                    <a:pt x="880" y="103346"/>
                  </a:cubicBezTo>
                  <a:cubicBezTo>
                    <a:pt x="7" y="99505"/>
                    <a:pt x="-219" y="95545"/>
                    <a:pt x="213" y="91630"/>
                  </a:cubicBezTo>
                  <a:cubicBezTo>
                    <a:pt x="763" y="80931"/>
                    <a:pt x="3114" y="70401"/>
                    <a:pt x="7167" y="60484"/>
                  </a:cubicBezTo>
                  <a:cubicBezTo>
                    <a:pt x="13235" y="45679"/>
                    <a:pt x="22852" y="32595"/>
                    <a:pt x="35170" y="22384"/>
                  </a:cubicBezTo>
                  <a:cubicBezTo>
                    <a:pt x="42398" y="16278"/>
                    <a:pt x="50486" y="11271"/>
                    <a:pt x="59173" y="7525"/>
                  </a:cubicBezTo>
                  <a:cubicBezTo>
                    <a:pt x="63721" y="5446"/>
                    <a:pt x="68437" y="3758"/>
                    <a:pt x="73270" y="2476"/>
                  </a:cubicBezTo>
                  <a:cubicBezTo>
                    <a:pt x="75747" y="1810"/>
                    <a:pt x="78223" y="1143"/>
                    <a:pt x="80795" y="667"/>
                  </a:cubicBezTo>
                  <a:lnTo>
                    <a:pt x="84605" y="0"/>
                  </a:lnTo>
                  <a:lnTo>
                    <a:pt x="86510" y="0"/>
                  </a:lnTo>
                  <a:lnTo>
                    <a:pt x="88415" y="0"/>
                  </a:lnTo>
                  <a:lnTo>
                    <a:pt x="91177" y="2096"/>
                  </a:lnTo>
                  <a:cubicBezTo>
                    <a:pt x="93235" y="22040"/>
                    <a:pt x="87348" y="41992"/>
                    <a:pt x="74794" y="57626"/>
                  </a:cubicBezTo>
                  <a:cubicBezTo>
                    <a:pt x="64940" y="70186"/>
                    <a:pt x="52786" y="80757"/>
                    <a:pt x="38980" y="88773"/>
                  </a:cubicBezTo>
                  <a:cubicBezTo>
                    <a:pt x="29755" y="94226"/>
                    <a:pt x="20213" y="99124"/>
                    <a:pt x="10405" y="103441"/>
                  </a:cubicBezTo>
                  <a:cubicBezTo>
                    <a:pt x="7089" y="105124"/>
                    <a:pt x="3610" y="106464"/>
                    <a:pt x="23" y="1074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43FE3B-EE55-4A48-80ED-019AE8CFFF78}"/>
                </a:ext>
              </a:extLst>
            </p:cNvPr>
            <p:cNvSpPr/>
            <p:nvPr/>
          </p:nvSpPr>
          <p:spPr>
            <a:xfrm>
              <a:off x="6854530" y="3685132"/>
              <a:ext cx="591640" cy="1103929"/>
            </a:xfrm>
            <a:custGeom>
              <a:avLst/>
              <a:gdLst>
                <a:gd name="connsiteX0" fmla="*/ 568397 w 591640"/>
                <a:gd name="connsiteY0" fmla="*/ 182577 h 1103929"/>
                <a:gd name="connsiteX1" fmla="*/ 252548 w 591640"/>
                <a:gd name="connsiteY1" fmla="*/ 11127 h 1103929"/>
                <a:gd name="connsiteX2" fmla="*/ 51095 w 591640"/>
                <a:gd name="connsiteY2" fmla="*/ 76373 h 1103929"/>
                <a:gd name="connsiteX3" fmla="*/ 231 w 591640"/>
                <a:gd name="connsiteY3" fmla="*/ 142476 h 1103929"/>
                <a:gd name="connsiteX4" fmla="*/ 75002 w 591640"/>
                <a:gd name="connsiteY4" fmla="*/ 934575 h 1103929"/>
                <a:gd name="connsiteX5" fmla="*/ 261216 w 591640"/>
                <a:gd name="connsiteY5" fmla="*/ 1103930 h 1103929"/>
                <a:gd name="connsiteX6" fmla="*/ 261216 w 591640"/>
                <a:gd name="connsiteY6" fmla="*/ 1103930 h 1103929"/>
                <a:gd name="connsiteX7" fmla="*/ 448098 w 591640"/>
                <a:gd name="connsiteY7" fmla="*/ 916861 h 1103929"/>
                <a:gd name="connsiteX8" fmla="*/ 447906 w 591640"/>
                <a:gd name="connsiteY8" fmla="*/ 908477 h 1103929"/>
                <a:gd name="connsiteX9" fmla="*/ 440477 w 591640"/>
                <a:gd name="connsiteY9" fmla="*/ 737027 h 1103929"/>
                <a:gd name="connsiteX10" fmla="*/ 589162 w 591640"/>
                <a:gd name="connsiteY10" fmla="*/ 528906 h 1103929"/>
                <a:gd name="connsiteX11" fmla="*/ 568397 w 591640"/>
                <a:gd name="connsiteY11" fmla="*/ 182577 h 110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640" h="1103929">
                  <a:moveTo>
                    <a:pt x="568397" y="182577"/>
                  </a:moveTo>
                  <a:cubicBezTo>
                    <a:pt x="554681" y="77802"/>
                    <a:pt x="457526" y="-36498"/>
                    <a:pt x="252548" y="11127"/>
                  </a:cubicBezTo>
                  <a:lnTo>
                    <a:pt x="51095" y="76373"/>
                  </a:lnTo>
                  <a:cubicBezTo>
                    <a:pt x="19565" y="81886"/>
                    <a:pt x="-2519" y="110587"/>
                    <a:pt x="231" y="142476"/>
                  </a:cubicBezTo>
                  <a:lnTo>
                    <a:pt x="75002" y="934575"/>
                  </a:lnTo>
                  <a:cubicBezTo>
                    <a:pt x="84136" y="1030589"/>
                    <a:pt x="164769" y="1103921"/>
                    <a:pt x="261216" y="1103930"/>
                  </a:cubicBezTo>
                  <a:lnTo>
                    <a:pt x="261216" y="1103930"/>
                  </a:lnTo>
                  <a:cubicBezTo>
                    <a:pt x="364480" y="1103878"/>
                    <a:pt x="448150" y="1020124"/>
                    <a:pt x="448098" y="916861"/>
                  </a:cubicBezTo>
                  <a:cubicBezTo>
                    <a:pt x="448097" y="914065"/>
                    <a:pt x="448033" y="911270"/>
                    <a:pt x="447906" y="908477"/>
                  </a:cubicBezTo>
                  <a:cubicBezTo>
                    <a:pt x="443620" y="813227"/>
                    <a:pt x="440381" y="737027"/>
                    <a:pt x="440477" y="737027"/>
                  </a:cubicBezTo>
                  <a:cubicBezTo>
                    <a:pt x="440572" y="737027"/>
                    <a:pt x="573160" y="705785"/>
                    <a:pt x="589162" y="528906"/>
                  </a:cubicBezTo>
                  <a:cubicBezTo>
                    <a:pt x="597449" y="441180"/>
                    <a:pt x="583542" y="298686"/>
                    <a:pt x="568397" y="182577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1A1356-44E1-4A04-9760-87F6D268BCAA}"/>
                </a:ext>
              </a:extLst>
            </p:cNvPr>
            <p:cNvSpPr/>
            <p:nvPr/>
          </p:nvSpPr>
          <p:spPr>
            <a:xfrm>
              <a:off x="7326085" y="3969008"/>
              <a:ext cx="44808" cy="43608"/>
            </a:xfrm>
            <a:custGeom>
              <a:avLst/>
              <a:gdLst>
                <a:gd name="connsiteX0" fmla="*/ 44741 w 44808"/>
                <a:gd name="connsiteY0" fmla="*/ 19287 h 43608"/>
                <a:gd name="connsiteX1" fmla="*/ 24548 w 44808"/>
                <a:gd name="connsiteY1" fmla="*/ 43385 h 43608"/>
                <a:gd name="connsiteX2" fmla="*/ 170 w 44808"/>
                <a:gd name="connsiteY2" fmla="*/ 25150 h 43608"/>
                <a:gd name="connsiteX3" fmla="*/ 68 w 44808"/>
                <a:gd name="connsiteY3" fmla="*/ 24335 h 43608"/>
                <a:gd name="connsiteX4" fmla="*/ 20166 w 44808"/>
                <a:gd name="connsiteY4" fmla="*/ 237 h 43608"/>
                <a:gd name="connsiteX5" fmla="*/ 44624 w 44808"/>
                <a:gd name="connsiteY5" fmla="*/ 18364 h 43608"/>
                <a:gd name="connsiteX6" fmla="*/ 44741 w 44808"/>
                <a:gd name="connsiteY6" fmla="*/ 19287 h 4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43608">
                  <a:moveTo>
                    <a:pt x="44741" y="19287"/>
                  </a:moveTo>
                  <a:cubicBezTo>
                    <a:pt x="45681" y="31474"/>
                    <a:pt x="36711" y="42178"/>
                    <a:pt x="24548" y="43385"/>
                  </a:cubicBezTo>
                  <a:cubicBezTo>
                    <a:pt x="12780" y="45081"/>
                    <a:pt x="1866" y="36917"/>
                    <a:pt x="170" y="25150"/>
                  </a:cubicBezTo>
                  <a:cubicBezTo>
                    <a:pt x="131" y="24879"/>
                    <a:pt x="97" y="24607"/>
                    <a:pt x="68" y="24335"/>
                  </a:cubicBezTo>
                  <a:cubicBezTo>
                    <a:pt x="-874" y="12182"/>
                    <a:pt x="8041" y="1492"/>
                    <a:pt x="20166" y="237"/>
                  </a:cubicBezTo>
                  <a:cubicBezTo>
                    <a:pt x="31926" y="-1511"/>
                    <a:pt x="42876" y="6605"/>
                    <a:pt x="44624" y="18364"/>
                  </a:cubicBezTo>
                  <a:cubicBezTo>
                    <a:pt x="44669" y="18671"/>
                    <a:pt x="44708" y="18978"/>
                    <a:pt x="44741" y="1928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02231AA1-B86A-44EF-BFFA-1B972DFA0934}"/>
                </a:ext>
              </a:extLst>
            </p:cNvPr>
            <p:cNvSpPr/>
            <p:nvPr/>
          </p:nvSpPr>
          <p:spPr>
            <a:xfrm>
              <a:off x="7312146" y="3937084"/>
              <a:ext cx="89056" cy="26728"/>
            </a:xfrm>
            <a:custGeom>
              <a:avLst/>
              <a:gdLst>
                <a:gd name="connsiteX0" fmla="*/ 88778 w 89056"/>
                <a:gd name="connsiteY0" fmla="*/ 20826 h 26728"/>
                <a:gd name="connsiteX1" fmla="*/ 44201 w 89056"/>
                <a:gd name="connsiteY1" fmla="*/ 14159 h 26728"/>
                <a:gd name="connsiteX2" fmla="*/ 386 w 89056"/>
                <a:gd name="connsiteY2" fmla="*/ 26351 h 26728"/>
                <a:gd name="connsiteX3" fmla="*/ 8768 w 89056"/>
                <a:gd name="connsiteY3" fmla="*/ 13492 h 26728"/>
                <a:gd name="connsiteX4" fmla="*/ 43630 w 89056"/>
                <a:gd name="connsiteY4" fmla="*/ 157 h 26728"/>
                <a:gd name="connsiteX5" fmla="*/ 79444 w 89056"/>
                <a:gd name="connsiteY5" fmla="*/ 9110 h 26728"/>
                <a:gd name="connsiteX6" fmla="*/ 88778 w 89056"/>
                <a:gd name="connsiteY6" fmla="*/ 20826 h 2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56" h="26728">
                  <a:moveTo>
                    <a:pt x="88778" y="20826"/>
                  </a:moveTo>
                  <a:cubicBezTo>
                    <a:pt x="86207" y="23874"/>
                    <a:pt x="68395" y="12444"/>
                    <a:pt x="44201" y="14159"/>
                  </a:cubicBezTo>
                  <a:cubicBezTo>
                    <a:pt x="20008" y="15873"/>
                    <a:pt x="3149" y="29113"/>
                    <a:pt x="386" y="26351"/>
                  </a:cubicBezTo>
                  <a:cubicBezTo>
                    <a:pt x="-1042" y="25112"/>
                    <a:pt x="1434" y="19588"/>
                    <a:pt x="8768" y="13492"/>
                  </a:cubicBezTo>
                  <a:cubicBezTo>
                    <a:pt x="18741" y="5566"/>
                    <a:pt x="30914" y="910"/>
                    <a:pt x="43630" y="157"/>
                  </a:cubicBezTo>
                  <a:cubicBezTo>
                    <a:pt x="56218" y="-762"/>
                    <a:pt x="68770" y="2375"/>
                    <a:pt x="79444" y="9110"/>
                  </a:cubicBezTo>
                  <a:cubicBezTo>
                    <a:pt x="87159" y="14254"/>
                    <a:pt x="90017" y="19874"/>
                    <a:pt x="88778" y="2082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CF7E9C2-EDA8-4674-97E3-66716B282CF7}"/>
                </a:ext>
              </a:extLst>
            </p:cNvPr>
            <p:cNvSpPr/>
            <p:nvPr/>
          </p:nvSpPr>
          <p:spPr>
            <a:xfrm>
              <a:off x="7094913" y="3981009"/>
              <a:ext cx="44808" cy="43608"/>
            </a:xfrm>
            <a:custGeom>
              <a:avLst/>
              <a:gdLst>
                <a:gd name="connsiteX0" fmla="*/ 44741 w 44808"/>
                <a:gd name="connsiteY0" fmla="*/ 19287 h 43608"/>
                <a:gd name="connsiteX1" fmla="*/ 24548 w 44808"/>
                <a:gd name="connsiteY1" fmla="*/ 43385 h 43608"/>
                <a:gd name="connsiteX2" fmla="*/ 170 w 44808"/>
                <a:gd name="connsiteY2" fmla="*/ 25150 h 43608"/>
                <a:gd name="connsiteX3" fmla="*/ 68 w 44808"/>
                <a:gd name="connsiteY3" fmla="*/ 24335 h 43608"/>
                <a:gd name="connsiteX4" fmla="*/ 20166 w 44808"/>
                <a:gd name="connsiteY4" fmla="*/ 237 h 43608"/>
                <a:gd name="connsiteX5" fmla="*/ 44624 w 44808"/>
                <a:gd name="connsiteY5" fmla="*/ 18364 h 43608"/>
                <a:gd name="connsiteX6" fmla="*/ 44741 w 44808"/>
                <a:gd name="connsiteY6" fmla="*/ 19287 h 4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43608">
                  <a:moveTo>
                    <a:pt x="44741" y="19287"/>
                  </a:moveTo>
                  <a:cubicBezTo>
                    <a:pt x="45681" y="31474"/>
                    <a:pt x="36711" y="42178"/>
                    <a:pt x="24548" y="43385"/>
                  </a:cubicBezTo>
                  <a:cubicBezTo>
                    <a:pt x="12780" y="45081"/>
                    <a:pt x="1866" y="36917"/>
                    <a:pt x="170" y="25150"/>
                  </a:cubicBezTo>
                  <a:cubicBezTo>
                    <a:pt x="131" y="24879"/>
                    <a:pt x="97" y="24607"/>
                    <a:pt x="68" y="24335"/>
                  </a:cubicBezTo>
                  <a:cubicBezTo>
                    <a:pt x="-874" y="12182"/>
                    <a:pt x="8041" y="1492"/>
                    <a:pt x="20166" y="237"/>
                  </a:cubicBezTo>
                  <a:cubicBezTo>
                    <a:pt x="31926" y="-1511"/>
                    <a:pt x="42876" y="6605"/>
                    <a:pt x="44624" y="18364"/>
                  </a:cubicBezTo>
                  <a:cubicBezTo>
                    <a:pt x="44669" y="18671"/>
                    <a:pt x="44708" y="18978"/>
                    <a:pt x="44741" y="1928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133FEF5-4493-4CD8-9D5A-5DDB3DDD3DC4}"/>
                </a:ext>
              </a:extLst>
            </p:cNvPr>
            <p:cNvSpPr/>
            <p:nvPr/>
          </p:nvSpPr>
          <p:spPr>
            <a:xfrm>
              <a:off x="7072783" y="3950052"/>
              <a:ext cx="89056" cy="26712"/>
            </a:xfrm>
            <a:custGeom>
              <a:avLst/>
              <a:gdLst>
                <a:gd name="connsiteX0" fmla="*/ 88778 w 89056"/>
                <a:gd name="connsiteY0" fmla="*/ 20812 h 26712"/>
                <a:gd name="connsiteX1" fmla="*/ 44201 w 89056"/>
                <a:gd name="connsiteY1" fmla="*/ 14145 h 26712"/>
                <a:gd name="connsiteX2" fmla="*/ 386 w 89056"/>
                <a:gd name="connsiteY2" fmla="*/ 26337 h 26712"/>
                <a:gd name="connsiteX3" fmla="*/ 8768 w 89056"/>
                <a:gd name="connsiteY3" fmla="*/ 13478 h 26712"/>
                <a:gd name="connsiteX4" fmla="*/ 43630 w 89056"/>
                <a:gd name="connsiteY4" fmla="*/ 143 h 26712"/>
                <a:gd name="connsiteX5" fmla="*/ 79444 w 89056"/>
                <a:gd name="connsiteY5" fmla="*/ 9097 h 26712"/>
                <a:gd name="connsiteX6" fmla="*/ 88778 w 89056"/>
                <a:gd name="connsiteY6" fmla="*/ 20812 h 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56" h="26712">
                  <a:moveTo>
                    <a:pt x="88778" y="20812"/>
                  </a:moveTo>
                  <a:cubicBezTo>
                    <a:pt x="86207" y="23955"/>
                    <a:pt x="68300" y="12525"/>
                    <a:pt x="44201" y="14145"/>
                  </a:cubicBezTo>
                  <a:cubicBezTo>
                    <a:pt x="20103" y="15764"/>
                    <a:pt x="3149" y="29099"/>
                    <a:pt x="386" y="26337"/>
                  </a:cubicBezTo>
                  <a:cubicBezTo>
                    <a:pt x="-1042" y="25099"/>
                    <a:pt x="1434" y="19669"/>
                    <a:pt x="8768" y="13478"/>
                  </a:cubicBezTo>
                  <a:cubicBezTo>
                    <a:pt x="18740" y="5553"/>
                    <a:pt x="30914" y="896"/>
                    <a:pt x="43630" y="143"/>
                  </a:cubicBezTo>
                  <a:cubicBezTo>
                    <a:pt x="56214" y="-730"/>
                    <a:pt x="68751" y="2405"/>
                    <a:pt x="79444" y="9097"/>
                  </a:cubicBezTo>
                  <a:cubicBezTo>
                    <a:pt x="87159" y="14335"/>
                    <a:pt x="90017" y="19384"/>
                    <a:pt x="88778" y="20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2B835F4-5862-4102-AD9E-DCE30C72148B}"/>
                </a:ext>
              </a:extLst>
            </p:cNvPr>
            <p:cNvSpPr/>
            <p:nvPr/>
          </p:nvSpPr>
          <p:spPr>
            <a:xfrm>
              <a:off x="7234686" y="3937505"/>
              <a:ext cx="84840" cy="200868"/>
            </a:xfrm>
            <a:custGeom>
              <a:avLst/>
              <a:gdLst>
                <a:gd name="connsiteX0" fmla="*/ 24793 w 84840"/>
                <a:gd name="connsiteY0" fmla="*/ 200428 h 200868"/>
                <a:gd name="connsiteX1" fmla="*/ 63559 w 84840"/>
                <a:gd name="connsiteY1" fmla="*/ 190903 h 200868"/>
                <a:gd name="connsiteX2" fmla="*/ 76132 w 84840"/>
                <a:gd name="connsiteY2" fmla="*/ 183949 h 200868"/>
                <a:gd name="connsiteX3" fmla="*/ 70798 w 84840"/>
                <a:gd name="connsiteY3" fmla="*/ 165947 h 200868"/>
                <a:gd name="connsiteX4" fmla="*/ 49462 w 84840"/>
                <a:gd name="connsiteY4" fmla="*/ 120132 h 200868"/>
                <a:gd name="connsiteX5" fmla="*/ 218 w 84840"/>
                <a:gd name="connsiteY5" fmla="*/ 22 h 200868"/>
                <a:gd name="connsiteX6" fmla="*/ 58987 w 84840"/>
                <a:gd name="connsiteY6" fmla="*/ 115941 h 200868"/>
                <a:gd name="connsiteX7" fmla="*/ 79657 w 84840"/>
                <a:gd name="connsiteY7" fmla="*/ 162042 h 200868"/>
                <a:gd name="connsiteX8" fmla="*/ 84419 w 84840"/>
                <a:gd name="connsiteY8" fmla="*/ 186045 h 200868"/>
                <a:gd name="connsiteX9" fmla="*/ 74894 w 84840"/>
                <a:gd name="connsiteY9" fmla="*/ 195570 h 200868"/>
                <a:gd name="connsiteX10" fmla="*/ 64512 w 84840"/>
                <a:gd name="connsiteY10" fmla="*/ 197761 h 200868"/>
                <a:gd name="connsiteX11" fmla="*/ 24793 w 84840"/>
                <a:gd name="connsiteY11" fmla="*/ 200428 h 20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840" h="200868">
                  <a:moveTo>
                    <a:pt x="24793" y="200428"/>
                  </a:moveTo>
                  <a:cubicBezTo>
                    <a:pt x="24793" y="198999"/>
                    <a:pt x="39366" y="195475"/>
                    <a:pt x="63559" y="190903"/>
                  </a:cubicBezTo>
                  <a:cubicBezTo>
                    <a:pt x="69655" y="189855"/>
                    <a:pt x="75370" y="188236"/>
                    <a:pt x="76132" y="183949"/>
                  </a:cubicBezTo>
                  <a:cubicBezTo>
                    <a:pt x="76255" y="177542"/>
                    <a:pt x="74392" y="171254"/>
                    <a:pt x="70798" y="165947"/>
                  </a:cubicBezTo>
                  <a:lnTo>
                    <a:pt x="49462" y="120132"/>
                  </a:lnTo>
                  <a:cubicBezTo>
                    <a:pt x="19649" y="54981"/>
                    <a:pt x="-2449" y="1260"/>
                    <a:pt x="218" y="22"/>
                  </a:cubicBezTo>
                  <a:cubicBezTo>
                    <a:pt x="2885" y="-1217"/>
                    <a:pt x="28793" y="50790"/>
                    <a:pt x="58987" y="115941"/>
                  </a:cubicBezTo>
                  <a:cubicBezTo>
                    <a:pt x="66131" y="132038"/>
                    <a:pt x="73084" y="147373"/>
                    <a:pt x="79657" y="162042"/>
                  </a:cubicBezTo>
                  <a:cubicBezTo>
                    <a:pt x="84021" y="169233"/>
                    <a:pt x="85707" y="177733"/>
                    <a:pt x="84419" y="186045"/>
                  </a:cubicBezTo>
                  <a:cubicBezTo>
                    <a:pt x="82909" y="190535"/>
                    <a:pt x="79384" y="194059"/>
                    <a:pt x="74894" y="195570"/>
                  </a:cubicBezTo>
                  <a:cubicBezTo>
                    <a:pt x="71547" y="196760"/>
                    <a:pt x="68055" y="197497"/>
                    <a:pt x="64512" y="197761"/>
                  </a:cubicBezTo>
                  <a:cubicBezTo>
                    <a:pt x="40128" y="200428"/>
                    <a:pt x="24888" y="201571"/>
                    <a:pt x="24793" y="2004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4992E2F-DD46-4BC1-8671-52B3EBC976C5}"/>
                </a:ext>
              </a:extLst>
            </p:cNvPr>
            <p:cNvSpPr/>
            <p:nvPr/>
          </p:nvSpPr>
          <p:spPr>
            <a:xfrm>
              <a:off x="7057167" y="4375676"/>
              <a:ext cx="241458" cy="95717"/>
            </a:xfrm>
            <a:custGeom>
              <a:avLst/>
              <a:gdLst>
                <a:gd name="connsiteX0" fmla="*/ 238125 w 241458"/>
                <a:gd name="connsiteY0" fmla="*/ 46768 h 95717"/>
                <a:gd name="connsiteX1" fmla="*/ 0 w 241458"/>
                <a:gd name="connsiteY1" fmla="*/ 0 h 95717"/>
                <a:gd name="connsiteX2" fmla="*/ 241459 w 241458"/>
                <a:gd name="connsiteY2" fmla="*/ 91440 h 9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458" h="95717">
                  <a:moveTo>
                    <a:pt x="238125" y="46768"/>
                  </a:moveTo>
                  <a:cubicBezTo>
                    <a:pt x="155953" y="53485"/>
                    <a:pt x="73528" y="37296"/>
                    <a:pt x="0" y="0"/>
                  </a:cubicBezTo>
                  <a:cubicBezTo>
                    <a:pt x="0" y="0"/>
                    <a:pt x="67437" y="119539"/>
                    <a:pt x="241459" y="9144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4AF1F41-85DF-4B4E-8864-A65D1E30F82F}"/>
                </a:ext>
              </a:extLst>
            </p:cNvPr>
            <p:cNvSpPr/>
            <p:nvPr/>
          </p:nvSpPr>
          <p:spPr>
            <a:xfrm>
              <a:off x="7182084" y="4182367"/>
              <a:ext cx="73887" cy="54240"/>
            </a:xfrm>
            <a:custGeom>
              <a:avLst/>
              <a:gdLst>
                <a:gd name="connsiteX0" fmla="*/ 71013 w 73887"/>
                <a:gd name="connsiteY0" fmla="*/ 14240 h 54240"/>
                <a:gd name="connsiteX1" fmla="*/ 30912 w 73887"/>
                <a:gd name="connsiteY1" fmla="*/ 714 h 54240"/>
                <a:gd name="connsiteX2" fmla="*/ 4433 w 73887"/>
                <a:gd name="connsiteY2" fmla="*/ 17288 h 54240"/>
                <a:gd name="connsiteX3" fmla="*/ 4433 w 73887"/>
                <a:gd name="connsiteY3" fmla="*/ 45863 h 54240"/>
                <a:gd name="connsiteX4" fmla="*/ 36627 w 73887"/>
                <a:gd name="connsiteY4" fmla="*/ 51768 h 54240"/>
                <a:gd name="connsiteX5" fmla="*/ 66441 w 73887"/>
                <a:gd name="connsiteY5" fmla="*/ 31766 h 54240"/>
                <a:gd name="connsiteX6" fmla="*/ 72822 w 73887"/>
                <a:gd name="connsiteY6" fmla="*/ 24146 h 54240"/>
                <a:gd name="connsiteX7" fmla="*/ 72251 w 73887"/>
                <a:gd name="connsiteY7" fmla="*/ 15192 h 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87" h="54240">
                  <a:moveTo>
                    <a:pt x="71013" y="14240"/>
                  </a:moveTo>
                  <a:cubicBezTo>
                    <a:pt x="60874" y="3116"/>
                    <a:pt x="45717" y="-1997"/>
                    <a:pt x="30912" y="714"/>
                  </a:cubicBezTo>
                  <a:cubicBezTo>
                    <a:pt x="20201" y="2411"/>
                    <a:pt x="10641" y="8395"/>
                    <a:pt x="4433" y="17288"/>
                  </a:cubicBezTo>
                  <a:cubicBezTo>
                    <a:pt x="-1478" y="25896"/>
                    <a:pt x="-1478" y="37255"/>
                    <a:pt x="4433" y="45863"/>
                  </a:cubicBezTo>
                  <a:cubicBezTo>
                    <a:pt x="12942" y="54240"/>
                    <a:pt x="25699" y="56580"/>
                    <a:pt x="36627" y="51768"/>
                  </a:cubicBezTo>
                  <a:cubicBezTo>
                    <a:pt x="47795" y="47148"/>
                    <a:pt x="57930" y="40348"/>
                    <a:pt x="66441" y="31766"/>
                  </a:cubicBezTo>
                  <a:cubicBezTo>
                    <a:pt x="69022" y="29643"/>
                    <a:pt x="71186" y="27059"/>
                    <a:pt x="72822" y="24146"/>
                  </a:cubicBezTo>
                  <a:cubicBezTo>
                    <a:pt x="74428" y="21313"/>
                    <a:pt x="74204" y="17798"/>
                    <a:pt x="72251" y="15192"/>
                  </a:cubicBezTo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6E48390-C4B9-40B8-8F43-71A8B9689850}"/>
                </a:ext>
              </a:extLst>
            </p:cNvPr>
            <p:cNvSpPr/>
            <p:nvPr/>
          </p:nvSpPr>
          <p:spPr>
            <a:xfrm>
              <a:off x="7186320" y="4159173"/>
              <a:ext cx="84397" cy="65669"/>
            </a:xfrm>
            <a:custGeom>
              <a:avLst/>
              <a:gdLst>
                <a:gd name="connsiteX0" fmla="*/ 3149 w 84397"/>
                <a:gd name="connsiteY0" fmla="*/ 0 h 65669"/>
                <a:gd name="connsiteX1" fmla="*/ 32581 w 84397"/>
                <a:gd name="connsiteY1" fmla="*/ 42863 h 65669"/>
                <a:gd name="connsiteX2" fmla="*/ 84397 w 84397"/>
                <a:gd name="connsiteY2" fmla="*/ 58865 h 65669"/>
                <a:gd name="connsiteX3" fmla="*/ 66776 w 84397"/>
                <a:gd name="connsiteY3" fmla="*/ 65437 h 65669"/>
                <a:gd name="connsiteX4" fmla="*/ 23533 w 84397"/>
                <a:gd name="connsiteY4" fmla="*/ 53626 h 65669"/>
                <a:gd name="connsiteX5" fmla="*/ 577 w 84397"/>
                <a:gd name="connsiteY5" fmla="*/ 17526 h 65669"/>
                <a:gd name="connsiteX6" fmla="*/ 3149 w 84397"/>
                <a:gd name="connsiteY6" fmla="*/ 0 h 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97" h="65669">
                  <a:moveTo>
                    <a:pt x="3149" y="0"/>
                  </a:moveTo>
                  <a:cubicBezTo>
                    <a:pt x="7054" y="0"/>
                    <a:pt x="8864" y="25717"/>
                    <a:pt x="32581" y="42863"/>
                  </a:cubicBezTo>
                  <a:cubicBezTo>
                    <a:pt x="56299" y="60008"/>
                    <a:pt x="83921" y="55245"/>
                    <a:pt x="84397" y="58865"/>
                  </a:cubicBezTo>
                  <a:cubicBezTo>
                    <a:pt x="84397" y="60484"/>
                    <a:pt x="78492" y="64389"/>
                    <a:pt x="66776" y="65437"/>
                  </a:cubicBezTo>
                  <a:cubicBezTo>
                    <a:pt x="51418" y="66739"/>
                    <a:pt x="36096" y="62554"/>
                    <a:pt x="23533" y="53626"/>
                  </a:cubicBezTo>
                  <a:cubicBezTo>
                    <a:pt x="11496" y="45018"/>
                    <a:pt x="3267" y="32077"/>
                    <a:pt x="577" y="17526"/>
                  </a:cubicBezTo>
                  <a:cubicBezTo>
                    <a:pt x="-1137" y="6667"/>
                    <a:pt x="1339" y="0"/>
                    <a:pt x="3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9972319-C6B3-41A3-92AA-8638C8A3875B}"/>
                </a:ext>
              </a:extLst>
            </p:cNvPr>
            <p:cNvSpPr/>
            <p:nvPr/>
          </p:nvSpPr>
          <p:spPr>
            <a:xfrm>
              <a:off x="7052284" y="3888494"/>
              <a:ext cx="109588" cy="36451"/>
            </a:xfrm>
            <a:custGeom>
              <a:avLst/>
              <a:gdLst>
                <a:gd name="connsiteX0" fmla="*/ 109468 w 109588"/>
                <a:gd name="connsiteY0" fmla="*/ 15219 h 36451"/>
                <a:gd name="connsiteX1" fmla="*/ 55175 w 109588"/>
                <a:gd name="connsiteY1" fmla="*/ 25792 h 36451"/>
                <a:gd name="connsiteX2" fmla="*/ 502 w 109588"/>
                <a:gd name="connsiteY2" fmla="*/ 34650 h 36451"/>
                <a:gd name="connsiteX3" fmla="*/ 10979 w 109588"/>
                <a:gd name="connsiteY3" fmla="*/ 18553 h 36451"/>
                <a:gd name="connsiteX4" fmla="*/ 94037 w 109588"/>
                <a:gd name="connsiteY4" fmla="*/ 3694 h 36451"/>
                <a:gd name="connsiteX5" fmla="*/ 109468 w 109588"/>
                <a:gd name="connsiteY5" fmla="*/ 15219 h 3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88" h="36451">
                  <a:moveTo>
                    <a:pt x="109468" y="15219"/>
                  </a:moveTo>
                  <a:cubicBezTo>
                    <a:pt x="107563" y="21887"/>
                    <a:pt x="83274" y="20458"/>
                    <a:pt x="55175" y="25792"/>
                  </a:cubicBezTo>
                  <a:cubicBezTo>
                    <a:pt x="27077" y="31126"/>
                    <a:pt x="4598" y="40365"/>
                    <a:pt x="502" y="34650"/>
                  </a:cubicBezTo>
                  <a:cubicBezTo>
                    <a:pt x="-1403" y="31983"/>
                    <a:pt x="2121" y="25125"/>
                    <a:pt x="10979" y="18553"/>
                  </a:cubicBezTo>
                  <a:cubicBezTo>
                    <a:pt x="34883" y="1034"/>
                    <a:pt x="65543" y="-4451"/>
                    <a:pt x="94037" y="3694"/>
                  </a:cubicBezTo>
                  <a:cubicBezTo>
                    <a:pt x="104705" y="7218"/>
                    <a:pt x="110516" y="11981"/>
                    <a:pt x="109468" y="1521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B7786F9-87E6-4C1A-AD84-FE1E67734A4D}"/>
                </a:ext>
              </a:extLst>
            </p:cNvPr>
            <p:cNvSpPr/>
            <p:nvPr/>
          </p:nvSpPr>
          <p:spPr>
            <a:xfrm>
              <a:off x="7306890" y="3878980"/>
              <a:ext cx="83176" cy="27847"/>
            </a:xfrm>
            <a:custGeom>
              <a:avLst/>
              <a:gdLst>
                <a:gd name="connsiteX0" fmla="*/ 82605 w 83176"/>
                <a:gd name="connsiteY0" fmla="*/ 22446 h 27847"/>
                <a:gd name="connsiteX1" fmla="*/ 41647 w 83176"/>
                <a:gd name="connsiteY1" fmla="*/ 24637 h 27847"/>
                <a:gd name="connsiteX2" fmla="*/ 690 w 83176"/>
                <a:gd name="connsiteY2" fmla="*/ 25399 h 27847"/>
                <a:gd name="connsiteX3" fmla="*/ 8119 w 83176"/>
                <a:gd name="connsiteY3" fmla="*/ 11302 h 27847"/>
                <a:gd name="connsiteX4" fmla="*/ 40790 w 83176"/>
                <a:gd name="connsiteY4" fmla="*/ 63 h 27847"/>
                <a:gd name="connsiteX5" fmla="*/ 74127 w 83176"/>
                <a:gd name="connsiteY5" fmla="*/ 8921 h 27847"/>
                <a:gd name="connsiteX6" fmla="*/ 82605 w 83176"/>
                <a:gd name="connsiteY6" fmla="*/ 22446 h 2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76" h="27847">
                  <a:moveTo>
                    <a:pt x="82605" y="22446"/>
                  </a:moveTo>
                  <a:cubicBezTo>
                    <a:pt x="78699" y="28161"/>
                    <a:pt x="61745" y="23589"/>
                    <a:pt x="41647" y="24637"/>
                  </a:cubicBezTo>
                  <a:cubicBezTo>
                    <a:pt x="21549" y="25685"/>
                    <a:pt x="4976" y="30828"/>
                    <a:pt x="690" y="25399"/>
                  </a:cubicBezTo>
                  <a:cubicBezTo>
                    <a:pt x="-1215" y="22732"/>
                    <a:pt x="690" y="17017"/>
                    <a:pt x="8119" y="11302"/>
                  </a:cubicBezTo>
                  <a:cubicBezTo>
                    <a:pt x="17589" y="4275"/>
                    <a:pt x="29001" y="349"/>
                    <a:pt x="40790" y="63"/>
                  </a:cubicBezTo>
                  <a:cubicBezTo>
                    <a:pt x="52550" y="-489"/>
                    <a:pt x="64193" y="2605"/>
                    <a:pt x="74127" y="8921"/>
                  </a:cubicBezTo>
                  <a:cubicBezTo>
                    <a:pt x="81652" y="14064"/>
                    <a:pt x="84510" y="19589"/>
                    <a:pt x="82605" y="2244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7118D885-98FF-40AD-91C6-2469AF1754A6}"/>
                </a:ext>
              </a:extLst>
            </p:cNvPr>
            <p:cNvSpPr/>
            <p:nvPr/>
          </p:nvSpPr>
          <p:spPr>
            <a:xfrm>
              <a:off x="7060977" y="3626108"/>
              <a:ext cx="406274" cy="265698"/>
            </a:xfrm>
            <a:custGeom>
              <a:avLst/>
              <a:gdLst>
                <a:gd name="connsiteX0" fmla="*/ 0 w 406274"/>
                <a:gd name="connsiteY0" fmla="*/ 83200 h 265698"/>
                <a:gd name="connsiteX1" fmla="*/ 185261 w 406274"/>
                <a:gd name="connsiteY1" fmla="*/ 132634 h 265698"/>
                <a:gd name="connsiteX2" fmla="*/ 229743 w 406274"/>
                <a:gd name="connsiteY2" fmla="*/ 135396 h 265698"/>
                <a:gd name="connsiteX3" fmla="*/ 269272 w 406274"/>
                <a:gd name="connsiteY3" fmla="*/ 154446 h 265698"/>
                <a:gd name="connsiteX4" fmla="*/ 292322 w 406274"/>
                <a:gd name="connsiteY4" fmla="*/ 207025 h 265698"/>
                <a:gd name="connsiteX5" fmla="*/ 377190 w 406274"/>
                <a:gd name="connsiteY5" fmla="*/ 265699 h 265698"/>
                <a:gd name="connsiteX6" fmla="*/ 404241 w 406274"/>
                <a:gd name="connsiteY6" fmla="*/ 254459 h 265698"/>
                <a:gd name="connsiteX7" fmla="*/ 404908 w 406274"/>
                <a:gd name="connsiteY7" fmla="*/ 233980 h 265698"/>
                <a:gd name="connsiteX8" fmla="*/ 362331 w 406274"/>
                <a:gd name="connsiteY8" fmla="*/ 101392 h 265698"/>
                <a:gd name="connsiteX9" fmla="*/ 238506 w 406274"/>
                <a:gd name="connsiteY9" fmla="*/ 7000 h 265698"/>
                <a:gd name="connsiteX10" fmla="*/ 16764 w 406274"/>
                <a:gd name="connsiteY10" fmla="*/ 26050 h 26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274" h="265698">
                  <a:moveTo>
                    <a:pt x="0" y="83200"/>
                  </a:moveTo>
                  <a:cubicBezTo>
                    <a:pt x="32861" y="135968"/>
                    <a:pt x="123254" y="128158"/>
                    <a:pt x="185261" y="132634"/>
                  </a:cubicBezTo>
                  <a:cubicBezTo>
                    <a:pt x="200120" y="133777"/>
                    <a:pt x="215075" y="133206"/>
                    <a:pt x="229743" y="135396"/>
                  </a:cubicBezTo>
                  <a:cubicBezTo>
                    <a:pt x="244691" y="137105"/>
                    <a:pt x="258622" y="143819"/>
                    <a:pt x="269272" y="154446"/>
                  </a:cubicBezTo>
                  <a:cubicBezTo>
                    <a:pt x="282797" y="168925"/>
                    <a:pt x="284702" y="189308"/>
                    <a:pt x="292322" y="207025"/>
                  </a:cubicBezTo>
                  <a:cubicBezTo>
                    <a:pt x="307213" y="241080"/>
                    <a:pt x="340070" y="263796"/>
                    <a:pt x="377190" y="265699"/>
                  </a:cubicBezTo>
                  <a:cubicBezTo>
                    <a:pt x="387572" y="265699"/>
                    <a:pt x="399574" y="263698"/>
                    <a:pt x="404241" y="254459"/>
                  </a:cubicBezTo>
                  <a:cubicBezTo>
                    <a:pt x="406701" y="247890"/>
                    <a:pt x="406936" y="240695"/>
                    <a:pt x="404908" y="233980"/>
                  </a:cubicBezTo>
                  <a:cubicBezTo>
                    <a:pt x="396050" y="188165"/>
                    <a:pt x="385858" y="141492"/>
                    <a:pt x="362331" y="101392"/>
                  </a:cubicBezTo>
                  <a:cubicBezTo>
                    <a:pt x="334550" y="55337"/>
                    <a:pt x="290276" y="21587"/>
                    <a:pt x="238506" y="7000"/>
                  </a:cubicBezTo>
                  <a:cubicBezTo>
                    <a:pt x="187547" y="-7002"/>
                    <a:pt x="63722" y="332"/>
                    <a:pt x="16764" y="26050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6611AC5-4AB1-4765-930F-88E0AAE1D755}"/>
                </a:ext>
              </a:extLst>
            </p:cNvPr>
            <p:cNvSpPr/>
            <p:nvPr/>
          </p:nvSpPr>
          <p:spPr>
            <a:xfrm>
              <a:off x="6556334" y="3628389"/>
              <a:ext cx="604768" cy="1312881"/>
            </a:xfrm>
            <a:custGeom>
              <a:avLst/>
              <a:gdLst>
                <a:gd name="connsiteX0" fmla="*/ 497500 w 604768"/>
                <a:gd name="connsiteY0" fmla="*/ 13196 h 1312881"/>
                <a:gd name="connsiteX1" fmla="*/ 491785 w 604768"/>
                <a:gd name="connsiteY1" fmla="*/ 285325 h 1312881"/>
                <a:gd name="connsiteX2" fmla="*/ 397392 w 604768"/>
                <a:gd name="connsiteY2" fmla="*/ 418675 h 1312881"/>
                <a:gd name="connsiteX3" fmla="*/ 480545 w 604768"/>
                <a:gd name="connsiteY3" fmla="*/ 582410 h 1312881"/>
                <a:gd name="connsiteX4" fmla="*/ 408536 w 604768"/>
                <a:gd name="connsiteY4" fmla="*/ 757193 h 1312881"/>
                <a:gd name="connsiteX5" fmla="*/ 474544 w 604768"/>
                <a:gd name="connsiteY5" fmla="*/ 890543 h 1312881"/>
                <a:gd name="connsiteX6" fmla="*/ 582844 w 604768"/>
                <a:gd name="connsiteY6" fmla="*/ 999795 h 1312881"/>
                <a:gd name="connsiteX7" fmla="*/ 592369 w 604768"/>
                <a:gd name="connsiteY7" fmla="*/ 1165244 h 1312881"/>
                <a:gd name="connsiteX8" fmla="*/ 508644 w 604768"/>
                <a:gd name="connsiteY8" fmla="*/ 1312882 h 1312881"/>
                <a:gd name="connsiteX9" fmla="*/ 346719 w 604768"/>
                <a:gd name="connsiteY9" fmla="*/ 1292594 h 1312881"/>
                <a:gd name="connsiteX10" fmla="*/ 351100 w 604768"/>
                <a:gd name="connsiteY10" fmla="*/ 1230300 h 1312881"/>
                <a:gd name="connsiteX11" fmla="*/ 314620 w 604768"/>
                <a:gd name="connsiteY11" fmla="*/ 1286212 h 1312881"/>
                <a:gd name="connsiteX12" fmla="*/ 243944 w 604768"/>
                <a:gd name="connsiteY12" fmla="*/ 1293737 h 1312881"/>
                <a:gd name="connsiteX13" fmla="*/ 26965 w 604768"/>
                <a:gd name="connsiteY13" fmla="*/ 1259351 h 1312881"/>
                <a:gd name="connsiteX14" fmla="*/ 95259 w 604768"/>
                <a:gd name="connsiteY14" fmla="*/ 1155338 h 1312881"/>
                <a:gd name="connsiteX15" fmla="*/ 85734 w 604768"/>
                <a:gd name="connsiteY15" fmla="*/ 1035704 h 1312881"/>
                <a:gd name="connsiteX16" fmla="*/ 14773 w 604768"/>
                <a:gd name="connsiteY16" fmla="*/ 964934 h 1312881"/>
                <a:gd name="connsiteX17" fmla="*/ 30870 w 604768"/>
                <a:gd name="connsiteY17" fmla="*/ 824249 h 1312881"/>
                <a:gd name="connsiteX18" fmla="*/ 139550 w 604768"/>
                <a:gd name="connsiteY18" fmla="*/ 720332 h 1312881"/>
                <a:gd name="connsiteX19" fmla="*/ 206892 w 604768"/>
                <a:gd name="connsiteY19" fmla="*/ 590506 h 1312881"/>
                <a:gd name="connsiteX20" fmla="*/ 147265 w 604768"/>
                <a:gd name="connsiteY20" fmla="*/ 406007 h 1312881"/>
                <a:gd name="connsiteX21" fmla="*/ 245373 w 604768"/>
                <a:gd name="connsiteY21" fmla="*/ 209315 h 1312881"/>
                <a:gd name="connsiteX22" fmla="*/ 285187 w 604768"/>
                <a:gd name="connsiteY22" fmla="*/ 61202 h 1312881"/>
                <a:gd name="connsiteX23" fmla="*/ 387391 w 604768"/>
                <a:gd name="connsiteY23" fmla="*/ 1765 h 1312881"/>
                <a:gd name="connsiteX24" fmla="*/ 497690 w 604768"/>
                <a:gd name="connsiteY24" fmla="*/ 13196 h 13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4768" h="1312881">
                  <a:moveTo>
                    <a:pt x="497500" y="13196"/>
                  </a:moveTo>
                  <a:cubicBezTo>
                    <a:pt x="559984" y="89396"/>
                    <a:pt x="557412" y="211601"/>
                    <a:pt x="491785" y="285325"/>
                  </a:cubicBezTo>
                  <a:cubicBezTo>
                    <a:pt x="454447" y="327330"/>
                    <a:pt x="396535" y="362858"/>
                    <a:pt x="397392" y="418675"/>
                  </a:cubicBezTo>
                  <a:cubicBezTo>
                    <a:pt x="398630" y="480873"/>
                    <a:pt x="474640" y="520402"/>
                    <a:pt x="480545" y="582410"/>
                  </a:cubicBezTo>
                  <a:cubicBezTo>
                    <a:pt x="486736" y="646132"/>
                    <a:pt x="417013" y="693662"/>
                    <a:pt x="408536" y="757193"/>
                  </a:cubicBezTo>
                  <a:cubicBezTo>
                    <a:pt x="401773" y="808247"/>
                    <a:pt x="436349" y="855586"/>
                    <a:pt x="474544" y="890543"/>
                  </a:cubicBezTo>
                  <a:cubicBezTo>
                    <a:pt x="512740" y="925500"/>
                    <a:pt x="557602" y="954837"/>
                    <a:pt x="582844" y="999795"/>
                  </a:cubicBezTo>
                  <a:cubicBezTo>
                    <a:pt x="610657" y="1049325"/>
                    <a:pt x="609895" y="1111142"/>
                    <a:pt x="592369" y="1165244"/>
                  </a:cubicBezTo>
                  <a:cubicBezTo>
                    <a:pt x="574843" y="1219346"/>
                    <a:pt x="542553" y="1267257"/>
                    <a:pt x="508644" y="1312882"/>
                  </a:cubicBezTo>
                  <a:cubicBezTo>
                    <a:pt x="455736" y="1299341"/>
                    <a:pt x="401332" y="1292525"/>
                    <a:pt x="346719" y="1292594"/>
                  </a:cubicBezTo>
                  <a:cubicBezTo>
                    <a:pt x="348179" y="1271829"/>
                    <a:pt x="349640" y="1251065"/>
                    <a:pt x="351100" y="1230300"/>
                  </a:cubicBezTo>
                  <a:cubicBezTo>
                    <a:pt x="354529" y="1253922"/>
                    <a:pt x="336527" y="1276592"/>
                    <a:pt x="314620" y="1286212"/>
                  </a:cubicBezTo>
                  <a:cubicBezTo>
                    <a:pt x="292712" y="1295832"/>
                    <a:pt x="267757" y="1295261"/>
                    <a:pt x="243944" y="1293737"/>
                  </a:cubicBezTo>
                  <a:cubicBezTo>
                    <a:pt x="170687" y="1289214"/>
                    <a:pt x="98030" y="1277700"/>
                    <a:pt x="26965" y="1259351"/>
                  </a:cubicBezTo>
                  <a:cubicBezTo>
                    <a:pt x="53539" y="1227157"/>
                    <a:pt x="80495" y="1194296"/>
                    <a:pt x="95259" y="1155338"/>
                  </a:cubicBezTo>
                  <a:cubicBezTo>
                    <a:pt x="110023" y="1116381"/>
                    <a:pt x="110499" y="1069613"/>
                    <a:pt x="85734" y="1035704"/>
                  </a:cubicBezTo>
                  <a:cubicBezTo>
                    <a:pt x="66112" y="1008558"/>
                    <a:pt x="33156" y="992937"/>
                    <a:pt x="14773" y="964934"/>
                  </a:cubicBezTo>
                  <a:cubicBezTo>
                    <a:pt x="-12659" y="922928"/>
                    <a:pt x="1247" y="864826"/>
                    <a:pt x="30870" y="824249"/>
                  </a:cubicBezTo>
                  <a:cubicBezTo>
                    <a:pt x="60493" y="783673"/>
                    <a:pt x="103069" y="754812"/>
                    <a:pt x="139550" y="720332"/>
                  </a:cubicBezTo>
                  <a:cubicBezTo>
                    <a:pt x="176031" y="685851"/>
                    <a:pt x="208416" y="640703"/>
                    <a:pt x="206892" y="590506"/>
                  </a:cubicBezTo>
                  <a:cubicBezTo>
                    <a:pt x="204891" y="525355"/>
                    <a:pt x="146884" y="471253"/>
                    <a:pt x="147265" y="406007"/>
                  </a:cubicBezTo>
                  <a:cubicBezTo>
                    <a:pt x="147265" y="331807"/>
                    <a:pt x="221179" y="279515"/>
                    <a:pt x="245373" y="209315"/>
                  </a:cubicBezTo>
                  <a:cubicBezTo>
                    <a:pt x="262804" y="158452"/>
                    <a:pt x="254898" y="105779"/>
                    <a:pt x="285187" y="61202"/>
                  </a:cubicBezTo>
                  <a:cubicBezTo>
                    <a:pt x="308324" y="26750"/>
                    <a:pt x="346005" y="4837"/>
                    <a:pt x="387391" y="1765"/>
                  </a:cubicBezTo>
                  <a:cubicBezTo>
                    <a:pt x="427110" y="51"/>
                    <a:pt x="461971" y="-4330"/>
                    <a:pt x="497690" y="13196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5CB92A53-432B-4865-8FEA-27ABE0480DD7}"/>
                </a:ext>
              </a:extLst>
            </p:cNvPr>
            <p:cNvSpPr/>
            <p:nvPr/>
          </p:nvSpPr>
          <p:spPr>
            <a:xfrm>
              <a:off x="6730745" y="3731882"/>
              <a:ext cx="358709" cy="398061"/>
            </a:xfrm>
            <a:custGeom>
              <a:avLst/>
              <a:gdLst>
                <a:gd name="connsiteX0" fmla="*/ 358521 w 358709"/>
                <a:gd name="connsiteY0" fmla="*/ 0 h 398061"/>
                <a:gd name="connsiteX1" fmla="*/ 358521 w 358709"/>
                <a:gd name="connsiteY1" fmla="*/ 5905 h 398061"/>
                <a:gd name="connsiteX2" fmla="*/ 356235 w 358709"/>
                <a:gd name="connsiteY2" fmla="*/ 22574 h 398061"/>
                <a:gd name="connsiteX3" fmla="*/ 335852 w 358709"/>
                <a:gd name="connsiteY3" fmla="*/ 81058 h 398061"/>
                <a:gd name="connsiteX4" fmla="*/ 277654 w 358709"/>
                <a:gd name="connsiteY4" fmla="*/ 152114 h 398061"/>
                <a:gd name="connsiteX5" fmla="*/ 231267 w 358709"/>
                <a:gd name="connsiteY5" fmla="*/ 180689 h 398061"/>
                <a:gd name="connsiteX6" fmla="*/ 175641 w 358709"/>
                <a:gd name="connsiteY6" fmla="*/ 198692 h 398061"/>
                <a:gd name="connsiteX7" fmla="*/ 122206 w 358709"/>
                <a:gd name="connsiteY7" fmla="*/ 219075 h 398061"/>
                <a:gd name="connsiteX8" fmla="*/ 88106 w 358709"/>
                <a:gd name="connsiteY8" fmla="*/ 258223 h 398061"/>
                <a:gd name="connsiteX9" fmla="*/ 61531 w 358709"/>
                <a:gd name="connsiteY9" fmla="*/ 345662 h 398061"/>
                <a:gd name="connsiteX10" fmla="*/ 43148 w 358709"/>
                <a:gd name="connsiteY10" fmla="*/ 376047 h 398061"/>
                <a:gd name="connsiteX11" fmla="*/ 22193 w 358709"/>
                <a:gd name="connsiteY11" fmla="*/ 392906 h 398061"/>
                <a:gd name="connsiteX12" fmla="*/ 5906 w 358709"/>
                <a:gd name="connsiteY12" fmla="*/ 397859 h 398061"/>
                <a:gd name="connsiteX13" fmla="*/ 0 w 358709"/>
                <a:gd name="connsiteY13" fmla="*/ 397859 h 398061"/>
                <a:gd name="connsiteX14" fmla="*/ 21241 w 358709"/>
                <a:gd name="connsiteY14" fmla="*/ 391097 h 398061"/>
                <a:gd name="connsiteX15" fmla="*/ 40958 w 358709"/>
                <a:gd name="connsiteY15" fmla="*/ 374142 h 398061"/>
                <a:gd name="connsiteX16" fmla="*/ 58293 w 358709"/>
                <a:gd name="connsiteY16" fmla="*/ 344234 h 398061"/>
                <a:gd name="connsiteX17" fmla="*/ 83915 w 358709"/>
                <a:gd name="connsiteY17" fmla="*/ 256223 h 398061"/>
                <a:gd name="connsiteX18" fmla="*/ 119348 w 358709"/>
                <a:gd name="connsiteY18" fmla="*/ 215551 h 398061"/>
                <a:gd name="connsiteX19" fmla="*/ 174117 w 358709"/>
                <a:gd name="connsiteY19" fmla="*/ 194500 h 398061"/>
                <a:gd name="connsiteX20" fmla="*/ 228981 w 358709"/>
                <a:gd name="connsiteY20" fmla="*/ 176784 h 398061"/>
                <a:gd name="connsiteX21" fmla="*/ 274511 w 358709"/>
                <a:gd name="connsiteY21" fmla="*/ 148876 h 398061"/>
                <a:gd name="connsiteX22" fmla="*/ 332423 w 358709"/>
                <a:gd name="connsiteY22" fmla="*/ 79724 h 398061"/>
                <a:gd name="connsiteX23" fmla="*/ 354044 w 358709"/>
                <a:gd name="connsiteY23" fmla="*/ 22574 h 398061"/>
                <a:gd name="connsiteX24" fmla="*/ 358521 w 358709"/>
                <a:gd name="connsiteY24" fmla="*/ 0 h 39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8709" h="398061">
                  <a:moveTo>
                    <a:pt x="358521" y="0"/>
                  </a:moveTo>
                  <a:cubicBezTo>
                    <a:pt x="358772" y="1960"/>
                    <a:pt x="358772" y="3945"/>
                    <a:pt x="358521" y="5905"/>
                  </a:cubicBezTo>
                  <a:cubicBezTo>
                    <a:pt x="358153" y="11509"/>
                    <a:pt x="357389" y="17079"/>
                    <a:pt x="356235" y="22574"/>
                  </a:cubicBezTo>
                  <a:cubicBezTo>
                    <a:pt x="352450" y="42991"/>
                    <a:pt x="345577" y="62712"/>
                    <a:pt x="335852" y="81058"/>
                  </a:cubicBezTo>
                  <a:cubicBezTo>
                    <a:pt x="321533" y="108486"/>
                    <a:pt x="301723" y="132673"/>
                    <a:pt x="277654" y="152114"/>
                  </a:cubicBezTo>
                  <a:cubicBezTo>
                    <a:pt x="263525" y="163652"/>
                    <a:pt x="247927" y="173261"/>
                    <a:pt x="231267" y="180689"/>
                  </a:cubicBezTo>
                  <a:cubicBezTo>
                    <a:pt x="213262" y="188238"/>
                    <a:pt x="194655" y="194260"/>
                    <a:pt x="175641" y="198692"/>
                  </a:cubicBezTo>
                  <a:cubicBezTo>
                    <a:pt x="156955" y="202925"/>
                    <a:pt x="138964" y="209788"/>
                    <a:pt x="122206" y="219075"/>
                  </a:cubicBezTo>
                  <a:cubicBezTo>
                    <a:pt x="107066" y="228286"/>
                    <a:pt x="95153" y="241963"/>
                    <a:pt x="88106" y="258223"/>
                  </a:cubicBezTo>
                  <a:cubicBezTo>
                    <a:pt x="74390" y="289370"/>
                    <a:pt x="72295" y="321278"/>
                    <a:pt x="61531" y="345662"/>
                  </a:cubicBezTo>
                  <a:cubicBezTo>
                    <a:pt x="56942" y="356645"/>
                    <a:pt x="50747" y="366885"/>
                    <a:pt x="43148" y="376047"/>
                  </a:cubicBezTo>
                  <a:cubicBezTo>
                    <a:pt x="37300" y="382950"/>
                    <a:pt x="30188" y="388672"/>
                    <a:pt x="22193" y="392906"/>
                  </a:cubicBezTo>
                  <a:cubicBezTo>
                    <a:pt x="17088" y="395478"/>
                    <a:pt x="11578" y="397153"/>
                    <a:pt x="5906" y="397859"/>
                  </a:cubicBezTo>
                  <a:cubicBezTo>
                    <a:pt x="3946" y="398129"/>
                    <a:pt x="1959" y="398129"/>
                    <a:pt x="0" y="397859"/>
                  </a:cubicBezTo>
                  <a:cubicBezTo>
                    <a:pt x="7418" y="396850"/>
                    <a:pt x="14605" y="394562"/>
                    <a:pt x="21241" y="391097"/>
                  </a:cubicBezTo>
                  <a:cubicBezTo>
                    <a:pt x="28806" y="386715"/>
                    <a:pt x="35492" y="380966"/>
                    <a:pt x="40958" y="374142"/>
                  </a:cubicBezTo>
                  <a:cubicBezTo>
                    <a:pt x="48183" y="365085"/>
                    <a:pt x="54025" y="355006"/>
                    <a:pt x="58293" y="344234"/>
                  </a:cubicBezTo>
                  <a:cubicBezTo>
                    <a:pt x="68390" y="320421"/>
                    <a:pt x="70009" y="288608"/>
                    <a:pt x="83915" y="256223"/>
                  </a:cubicBezTo>
                  <a:cubicBezTo>
                    <a:pt x="91317" y="239378"/>
                    <a:pt x="103677" y="225191"/>
                    <a:pt x="119348" y="215551"/>
                  </a:cubicBezTo>
                  <a:cubicBezTo>
                    <a:pt x="136485" y="205910"/>
                    <a:pt x="154935" y="198819"/>
                    <a:pt x="174117" y="194500"/>
                  </a:cubicBezTo>
                  <a:cubicBezTo>
                    <a:pt x="192846" y="190060"/>
                    <a:pt x="211192" y="184136"/>
                    <a:pt x="228981" y="176784"/>
                  </a:cubicBezTo>
                  <a:cubicBezTo>
                    <a:pt x="245311" y="169508"/>
                    <a:pt x="260617" y="160126"/>
                    <a:pt x="274511" y="148876"/>
                  </a:cubicBezTo>
                  <a:cubicBezTo>
                    <a:pt x="298248" y="129933"/>
                    <a:pt x="317941" y="106418"/>
                    <a:pt x="332423" y="79724"/>
                  </a:cubicBezTo>
                  <a:cubicBezTo>
                    <a:pt x="342305" y="61797"/>
                    <a:pt x="349585" y="42554"/>
                    <a:pt x="354044" y="22574"/>
                  </a:cubicBezTo>
                  <a:cubicBezTo>
                    <a:pt x="357283" y="8096"/>
                    <a:pt x="357950" y="0"/>
                    <a:pt x="358521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FF14FEA1-5C6C-41E7-A6E8-3E9B72C233DD}"/>
                </a:ext>
              </a:extLst>
            </p:cNvPr>
            <p:cNvSpPr/>
            <p:nvPr/>
          </p:nvSpPr>
          <p:spPr>
            <a:xfrm>
              <a:off x="7330344" y="3783222"/>
              <a:ext cx="220810" cy="129825"/>
            </a:xfrm>
            <a:custGeom>
              <a:avLst/>
              <a:gdLst>
                <a:gd name="connsiteX0" fmla="*/ 220790 w 220810"/>
                <a:gd name="connsiteY0" fmla="*/ 129826 h 129825"/>
                <a:gd name="connsiteX1" fmla="*/ 213265 w 220810"/>
                <a:gd name="connsiteY1" fmla="*/ 122206 h 129825"/>
                <a:gd name="connsiteX2" fmla="*/ 185642 w 220810"/>
                <a:gd name="connsiteY2" fmla="*/ 115252 h 129825"/>
                <a:gd name="connsiteX3" fmla="*/ 165259 w 220810"/>
                <a:gd name="connsiteY3" fmla="*/ 116872 h 129825"/>
                <a:gd name="connsiteX4" fmla="*/ 141351 w 220810"/>
                <a:gd name="connsiteY4" fmla="*/ 116872 h 129825"/>
                <a:gd name="connsiteX5" fmla="*/ 88297 w 220810"/>
                <a:gd name="connsiteY5" fmla="*/ 103441 h 129825"/>
                <a:gd name="connsiteX6" fmla="*/ 15050 w 220810"/>
                <a:gd name="connsiteY6" fmla="*/ 38005 h 129825"/>
                <a:gd name="connsiteX7" fmla="*/ 2667 w 220810"/>
                <a:gd name="connsiteY7" fmla="*/ 10668 h 129825"/>
                <a:gd name="connsiteX8" fmla="*/ 0 w 220810"/>
                <a:gd name="connsiteY8" fmla="*/ 0 h 129825"/>
                <a:gd name="connsiteX9" fmla="*/ 18097 w 220810"/>
                <a:gd name="connsiteY9" fmla="*/ 36195 h 129825"/>
                <a:gd name="connsiteX10" fmla="*/ 90297 w 220810"/>
                <a:gd name="connsiteY10" fmla="*/ 98965 h 129825"/>
                <a:gd name="connsiteX11" fmla="*/ 141732 w 220810"/>
                <a:gd name="connsiteY11" fmla="*/ 112300 h 129825"/>
                <a:gd name="connsiteX12" fmla="*/ 164973 w 220810"/>
                <a:gd name="connsiteY12" fmla="*/ 112871 h 129825"/>
                <a:gd name="connsiteX13" fmla="*/ 185642 w 220810"/>
                <a:gd name="connsiteY13" fmla="*/ 111823 h 129825"/>
                <a:gd name="connsiteX14" fmla="*/ 214217 w 220810"/>
                <a:gd name="connsiteY14" fmla="*/ 120777 h 129825"/>
                <a:gd name="connsiteX15" fmla="*/ 219551 w 220810"/>
                <a:gd name="connsiteY15" fmla="*/ 127159 h 129825"/>
                <a:gd name="connsiteX16" fmla="*/ 220790 w 220810"/>
                <a:gd name="connsiteY16" fmla="*/ 129826 h 1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0810" h="129825">
                  <a:moveTo>
                    <a:pt x="220790" y="129826"/>
                  </a:moveTo>
                  <a:cubicBezTo>
                    <a:pt x="218550" y="127034"/>
                    <a:pt x="216029" y="124480"/>
                    <a:pt x="213265" y="122206"/>
                  </a:cubicBezTo>
                  <a:cubicBezTo>
                    <a:pt x="205086" y="116883"/>
                    <a:pt x="195367" y="114436"/>
                    <a:pt x="185642" y="115252"/>
                  </a:cubicBezTo>
                  <a:cubicBezTo>
                    <a:pt x="179546" y="115252"/>
                    <a:pt x="172688" y="116300"/>
                    <a:pt x="165259" y="116872"/>
                  </a:cubicBezTo>
                  <a:cubicBezTo>
                    <a:pt x="157300" y="117442"/>
                    <a:pt x="149310" y="117442"/>
                    <a:pt x="141351" y="116872"/>
                  </a:cubicBezTo>
                  <a:cubicBezTo>
                    <a:pt x="123038" y="115405"/>
                    <a:pt x="105102" y="110865"/>
                    <a:pt x="88297" y="103441"/>
                  </a:cubicBezTo>
                  <a:cubicBezTo>
                    <a:pt x="57632" y="89836"/>
                    <a:pt x="32012" y="66948"/>
                    <a:pt x="15050" y="38005"/>
                  </a:cubicBezTo>
                  <a:cubicBezTo>
                    <a:pt x="10004" y="29337"/>
                    <a:pt x="5855" y="20177"/>
                    <a:pt x="2667" y="10668"/>
                  </a:cubicBezTo>
                  <a:cubicBezTo>
                    <a:pt x="1218" y="7276"/>
                    <a:pt x="317" y="3675"/>
                    <a:pt x="0" y="0"/>
                  </a:cubicBezTo>
                  <a:cubicBezTo>
                    <a:pt x="5304" y="12416"/>
                    <a:pt x="11347" y="24502"/>
                    <a:pt x="18097" y="36195"/>
                  </a:cubicBezTo>
                  <a:cubicBezTo>
                    <a:pt x="35396" y="63824"/>
                    <a:pt x="60531" y="85676"/>
                    <a:pt x="90297" y="98965"/>
                  </a:cubicBezTo>
                  <a:cubicBezTo>
                    <a:pt x="106621" y="106125"/>
                    <a:pt x="123985" y="110627"/>
                    <a:pt x="141732" y="112300"/>
                  </a:cubicBezTo>
                  <a:cubicBezTo>
                    <a:pt x="149458" y="113004"/>
                    <a:pt x="157222" y="113194"/>
                    <a:pt x="164973" y="112871"/>
                  </a:cubicBezTo>
                  <a:cubicBezTo>
                    <a:pt x="172307" y="112871"/>
                    <a:pt x="179261" y="111823"/>
                    <a:pt x="185642" y="111823"/>
                  </a:cubicBezTo>
                  <a:cubicBezTo>
                    <a:pt x="195922" y="111368"/>
                    <a:pt x="206036" y="114536"/>
                    <a:pt x="214217" y="120777"/>
                  </a:cubicBezTo>
                  <a:cubicBezTo>
                    <a:pt x="216365" y="122566"/>
                    <a:pt x="218172" y="124728"/>
                    <a:pt x="219551" y="127159"/>
                  </a:cubicBezTo>
                  <a:cubicBezTo>
                    <a:pt x="220694" y="128778"/>
                    <a:pt x="220885" y="129730"/>
                    <a:pt x="220790" y="12982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89E4B51C-172E-4C5C-8D84-8A5F5416CD59}"/>
                </a:ext>
              </a:extLst>
            </p:cNvPr>
            <p:cNvSpPr/>
            <p:nvPr/>
          </p:nvSpPr>
          <p:spPr>
            <a:xfrm>
              <a:off x="7074789" y="3602006"/>
              <a:ext cx="446818" cy="179402"/>
            </a:xfrm>
            <a:custGeom>
              <a:avLst/>
              <a:gdLst>
                <a:gd name="connsiteX0" fmla="*/ 446818 w 446818"/>
                <a:gd name="connsiteY0" fmla="*/ 179215 h 179402"/>
                <a:gd name="connsiteX1" fmla="*/ 441293 w 446818"/>
                <a:gd name="connsiteY1" fmla="*/ 179215 h 179402"/>
                <a:gd name="connsiteX2" fmla="*/ 425577 w 446818"/>
                <a:gd name="connsiteY2" fmla="*/ 176834 h 179402"/>
                <a:gd name="connsiteX3" fmla="*/ 374332 w 446818"/>
                <a:gd name="connsiteY3" fmla="*/ 149211 h 179402"/>
                <a:gd name="connsiteX4" fmla="*/ 349948 w 446818"/>
                <a:gd name="connsiteY4" fmla="*/ 116826 h 179402"/>
                <a:gd name="connsiteX5" fmla="*/ 330898 w 446818"/>
                <a:gd name="connsiteY5" fmla="*/ 74821 h 179402"/>
                <a:gd name="connsiteX6" fmla="*/ 302323 w 446818"/>
                <a:gd name="connsiteY6" fmla="*/ 34244 h 179402"/>
                <a:gd name="connsiteX7" fmla="*/ 255270 w 446818"/>
                <a:gd name="connsiteY7" fmla="*/ 9765 h 179402"/>
                <a:gd name="connsiteX8" fmla="*/ 152686 w 446818"/>
                <a:gd name="connsiteY8" fmla="*/ 16623 h 179402"/>
                <a:gd name="connsiteX9" fmla="*/ 73723 w 446818"/>
                <a:gd name="connsiteY9" fmla="*/ 50151 h 179402"/>
                <a:gd name="connsiteX10" fmla="*/ 20383 w 446818"/>
                <a:gd name="connsiteY10" fmla="*/ 73678 h 179402"/>
                <a:gd name="connsiteX11" fmla="*/ 5334 w 446818"/>
                <a:gd name="connsiteY11" fmla="*/ 78726 h 179402"/>
                <a:gd name="connsiteX12" fmla="*/ 0 w 446818"/>
                <a:gd name="connsiteY12" fmla="*/ 80060 h 179402"/>
                <a:gd name="connsiteX13" fmla="*/ 5048 w 446818"/>
                <a:gd name="connsiteY13" fmla="*/ 77774 h 179402"/>
                <a:gd name="connsiteX14" fmla="*/ 19717 w 446818"/>
                <a:gd name="connsiteY14" fmla="*/ 71868 h 179402"/>
                <a:gd name="connsiteX15" fmla="*/ 72104 w 446818"/>
                <a:gd name="connsiteY15" fmla="*/ 47008 h 179402"/>
                <a:gd name="connsiteX16" fmla="*/ 151162 w 446818"/>
                <a:gd name="connsiteY16" fmla="*/ 11861 h 179402"/>
                <a:gd name="connsiteX17" fmla="*/ 256413 w 446818"/>
                <a:gd name="connsiteY17" fmla="*/ 4526 h 179402"/>
                <a:gd name="connsiteX18" fmla="*/ 305467 w 446818"/>
                <a:gd name="connsiteY18" fmla="*/ 30053 h 179402"/>
                <a:gd name="connsiteX19" fmla="*/ 334804 w 446818"/>
                <a:gd name="connsiteY19" fmla="*/ 72439 h 179402"/>
                <a:gd name="connsiteX20" fmla="*/ 353854 w 446818"/>
                <a:gd name="connsiteY20" fmla="*/ 114445 h 179402"/>
                <a:gd name="connsiteX21" fmla="*/ 376904 w 446818"/>
                <a:gd name="connsiteY21" fmla="*/ 146258 h 179402"/>
                <a:gd name="connsiteX22" fmla="*/ 426244 w 446818"/>
                <a:gd name="connsiteY22" fmla="*/ 174833 h 179402"/>
                <a:gd name="connsiteX23" fmla="*/ 446818 w 446818"/>
                <a:gd name="connsiteY23" fmla="*/ 179215 h 17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6818" h="179402">
                  <a:moveTo>
                    <a:pt x="446818" y="179215"/>
                  </a:moveTo>
                  <a:cubicBezTo>
                    <a:pt x="444985" y="179466"/>
                    <a:pt x="443126" y="179466"/>
                    <a:pt x="441293" y="179215"/>
                  </a:cubicBezTo>
                  <a:cubicBezTo>
                    <a:pt x="436004" y="178804"/>
                    <a:pt x="430751" y="178008"/>
                    <a:pt x="425577" y="176834"/>
                  </a:cubicBezTo>
                  <a:cubicBezTo>
                    <a:pt x="406398" y="172203"/>
                    <a:pt x="388744" y="162687"/>
                    <a:pt x="374332" y="149211"/>
                  </a:cubicBezTo>
                  <a:cubicBezTo>
                    <a:pt x="364404" y="139897"/>
                    <a:pt x="356156" y="128942"/>
                    <a:pt x="349948" y="116826"/>
                  </a:cubicBezTo>
                  <a:cubicBezTo>
                    <a:pt x="343090" y="103872"/>
                    <a:pt x="337566" y="89394"/>
                    <a:pt x="330898" y="74821"/>
                  </a:cubicBezTo>
                  <a:cubicBezTo>
                    <a:pt x="324292" y="59459"/>
                    <a:pt x="314561" y="45640"/>
                    <a:pt x="302323" y="34244"/>
                  </a:cubicBezTo>
                  <a:cubicBezTo>
                    <a:pt x="288775" y="22508"/>
                    <a:pt x="272657" y="14122"/>
                    <a:pt x="255270" y="9765"/>
                  </a:cubicBezTo>
                  <a:cubicBezTo>
                    <a:pt x="221127" y="2135"/>
                    <a:pt x="185509" y="4516"/>
                    <a:pt x="152686" y="16623"/>
                  </a:cubicBezTo>
                  <a:cubicBezTo>
                    <a:pt x="125676" y="26101"/>
                    <a:pt x="99301" y="37300"/>
                    <a:pt x="73723" y="50151"/>
                  </a:cubicBezTo>
                  <a:cubicBezTo>
                    <a:pt x="51530" y="60819"/>
                    <a:pt x="33338" y="69201"/>
                    <a:pt x="20383" y="73678"/>
                  </a:cubicBezTo>
                  <a:cubicBezTo>
                    <a:pt x="13906" y="76059"/>
                    <a:pt x="8858" y="77678"/>
                    <a:pt x="5334" y="78726"/>
                  </a:cubicBezTo>
                  <a:cubicBezTo>
                    <a:pt x="3623" y="79406"/>
                    <a:pt x="1829" y="79855"/>
                    <a:pt x="0" y="80060"/>
                  </a:cubicBezTo>
                  <a:cubicBezTo>
                    <a:pt x="1575" y="79078"/>
                    <a:pt x="3272" y="78310"/>
                    <a:pt x="5048" y="77774"/>
                  </a:cubicBezTo>
                  <a:lnTo>
                    <a:pt x="19717" y="71868"/>
                  </a:lnTo>
                  <a:cubicBezTo>
                    <a:pt x="32290" y="66534"/>
                    <a:pt x="50197" y="58152"/>
                    <a:pt x="72104" y="47008"/>
                  </a:cubicBezTo>
                  <a:cubicBezTo>
                    <a:pt x="97603" y="33459"/>
                    <a:pt x="124020" y="21714"/>
                    <a:pt x="151162" y="11861"/>
                  </a:cubicBezTo>
                  <a:cubicBezTo>
                    <a:pt x="184764" y="-866"/>
                    <a:pt x="221370" y="-3416"/>
                    <a:pt x="256413" y="4526"/>
                  </a:cubicBezTo>
                  <a:cubicBezTo>
                    <a:pt x="274539" y="9074"/>
                    <a:pt x="291341" y="17818"/>
                    <a:pt x="305467" y="30053"/>
                  </a:cubicBezTo>
                  <a:cubicBezTo>
                    <a:pt x="318083" y="41991"/>
                    <a:pt x="328074" y="56427"/>
                    <a:pt x="334804" y="72439"/>
                  </a:cubicBezTo>
                  <a:cubicBezTo>
                    <a:pt x="341662" y="87299"/>
                    <a:pt x="347091" y="101681"/>
                    <a:pt x="353854" y="114445"/>
                  </a:cubicBezTo>
                  <a:cubicBezTo>
                    <a:pt x="359655" y="126293"/>
                    <a:pt x="367452" y="137055"/>
                    <a:pt x="376904" y="146258"/>
                  </a:cubicBezTo>
                  <a:cubicBezTo>
                    <a:pt x="390732" y="159720"/>
                    <a:pt x="407686" y="169539"/>
                    <a:pt x="426244" y="174833"/>
                  </a:cubicBezTo>
                  <a:cubicBezTo>
                    <a:pt x="439198" y="178643"/>
                    <a:pt x="446913" y="178643"/>
                    <a:pt x="446818" y="179215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7F55487-EABC-4413-9B10-A081DD1AEA2D}"/>
                </a:ext>
              </a:extLst>
            </p:cNvPr>
            <p:cNvSpPr/>
            <p:nvPr/>
          </p:nvSpPr>
          <p:spPr>
            <a:xfrm>
              <a:off x="6843998" y="3650496"/>
              <a:ext cx="215169" cy="95672"/>
            </a:xfrm>
            <a:custGeom>
              <a:avLst/>
              <a:gdLst>
                <a:gd name="connsiteX0" fmla="*/ 0 w 215169"/>
                <a:gd name="connsiteY0" fmla="*/ 95673 h 95672"/>
                <a:gd name="connsiteX1" fmla="*/ 2381 w 215169"/>
                <a:gd name="connsiteY1" fmla="*/ 85386 h 95672"/>
                <a:gd name="connsiteX2" fmla="*/ 15050 w 215169"/>
                <a:gd name="connsiteY2" fmla="*/ 59287 h 95672"/>
                <a:gd name="connsiteX3" fmla="*/ 184595 w 215169"/>
                <a:gd name="connsiteY3" fmla="*/ 16520 h 95672"/>
                <a:gd name="connsiteX4" fmla="*/ 208121 w 215169"/>
                <a:gd name="connsiteY4" fmla="*/ 33475 h 95672"/>
                <a:gd name="connsiteX5" fmla="*/ 215170 w 215169"/>
                <a:gd name="connsiteY5" fmla="*/ 41475 h 95672"/>
                <a:gd name="connsiteX6" fmla="*/ 182975 w 215169"/>
                <a:gd name="connsiteY6" fmla="*/ 19663 h 95672"/>
                <a:gd name="connsiteX7" fmla="*/ 17907 w 215169"/>
                <a:gd name="connsiteY7" fmla="*/ 61287 h 95672"/>
                <a:gd name="connsiteX8" fmla="*/ 0 w 215169"/>
                <a:gd name="connsiteY8" fmla="*/ 95673 h 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69" h="95672">
                  <a:moveTo>
                    <a:pt x="0" y="95673"/>
                  </a:moveTo>
                  <a:cubicBezTo>
                    <a:pt x="302" y="92148"/>
                    <a:pt x="1104" y="88685"/>
                    <a:pt x="2381" y="85386"/>
                  </a:cubicBezTo>
                  <a:cubicBezTo>
                    <a:pt x="5523" y="76202"/>
                    <a:pt x="9777" y="67437"/>
                    <a:pt x="15050" y="59287"/>
                  </a:cubicBezTo>
                  <a:cubicBezTo>
                    <a:pt x="50997" y="1934"/>
                    <a:pt x="125745" y="-16921"/>
                    <a:pt x="184595" y="16520"/>
                  </a:cubicBezTo>
                  <a:cubicBezTo>
                    <a:pt x="193119" y="21159"/>
                    <a:pt x="201023" y="26856"/>
                    <a:pt x="208121" y="33475"/>
                  </a:cubicBezTo>
                  <a:cubicBezTo>
                    <a:pt x="210865" y="35767"/>
                    <a:pt x="213242" y="38465"/>
                    <a:pt x="215170" y="41475"/>
                  </a:cubicBezTo>
                  <a:cubicBezTo>
                    <a:pt x="205154" y="33201"/>
                    <a:pt x="194374" y="25897"/>
                    <a:pt x="182975" y="19663"/>
                  </a:cubicBezTo>
                  <a:cubicBezTo>
                    <a:pt x="125422" y="-10866"/>
                    <a:pt x="54102" y="7118"/>
                    <a:pt x="17907" y="61287"/>
                  </a:cubicBezTo>
                  <a:cubicBezTo>
                    <a:pt x="10900" y="72178"/>
                    <a:pt x="4906" y="83688"/>
                    <a:pt x="0" y="9567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A80A7391-A7F0-4706-9B1C-D21D4B59C79F}"/>
                </a:ext>
              </a:extLst>
            </p:cNvPr>
            <p:cNvSpPr/>
            <p:nvPr/>
          </p:nvSpPr>
          <p:spPr>
            <a:xfrm>
              <a:off x="6676452" y="3922763"/>
              <a:ext cx="249651" cy="972559"/>
            </a:xfrm>
            <a:custGeom>
              <a:avLst/>
              <a:gdLst>
                <a:gd name="connsiteX0" fmla="*/ 40578 w 249651"/>
                <a:gd name="connsiteY0" fmla="*/ 972407 h 972559"/>
                <a:gd name="connsiteX1" fmla="*/ 52103 w 249651"/>
                <a:gd name="connsiteY1" fmla="*/ 970407 h 972559"/>
                <a:gd name="connsiteX2" fmla="*/ 81726 w 249651"/>
                <a:gd name="connsiteY2" fmla="*/ 956120 h 972559"/>
                <a:gd name="connsiteX3" fmla="*/ 112301 w 249651"/>
                <a:gd name="connsiteY3" fmla="*/ 914114 h 972559"/>
                <a:gd name="connsiteX4" fmla="*/ 119635 w 249651"/>
                <a:gd name="connsiteY4" fmla="*/ 881920 h 972559"/>
                <a:gd name="connsiteX5" fmla="*/ 116873 w 249651"/>
                <a:gd name="connsiteY5" fmla="*/ 845439 h 972559"/>
                <a:gd name="connsiteX6" fmla="*/ 83440 w 249651"/>
                <a:gd name="connsiteY6" fmla="*/ 768001 h 972559"/>
                <a:gd name="connsiteX7" fmla="*/ 30291 w 249651"/>
                <a:gd name="connsiteY7" fmla="*/ 685705 h 972559"/>
                <a:gd name="connsiteX8" fmla="*/ 8288 w 249651"/>
                <a:gd name="connsiteY8" fmla="*/ 637032 h 972559"/>
                <a:gd name="connsiteX9" fmla="*/ 1 w 249651"/>
                <a:gd name="connsiteY9" fmla="*/ 581882 h 972559"/>
                <a:gd name="connsiteX10" fmla="*/ 34387 w 249651"/>
                <a:gd name="connsiteY10" fmla="*/ 471107 h 972559"/>
                <a:gd name="connsiteX11" fmla="*/ 74773 w 249651"/>
                <a:gd name="connsiteY11" fmla="*/ 427387 h 972559"/>
                <a:gd name="connsiteX12" fmla="*/ 124398 w 249651"/>
                <a:gd name="connsiteY12" fmla="*/ 398050 h 972559"/>
                <a:gd name="connsiteX13" fmla="*/ 170880 w 249651"/>
                <a:gd name="connsiteY13" fmla="*/ 369475 h 972559"/>
                <a:gd name="connsiteX14" fmla="*/ 200598 w 249651"/>
                <a:gd name="connsiteY14" fmla="*/ 327660 h 972559"/>
                <a:gd name="connsiteX15" fmla="*/ 206218 w 249651"/>
                <a:gd name="connsiteY15" fmla="*/ 232410 h 972559"/>
                <a:gd name="connsiteX16" fmla="*/ 192025 w 249651"/>
                <a:gd name="connsiteY16" fmla="*/ 148209 h 972559"/>
                <a:gd name="connsiteX17" fmla="*/ 195454 w 249651"/>
                <a:gd name="connsiteY17" fmla="*/ 77629 h 972559"/>
                <a:gd name="connsiteX18" fmla="*/ 214504 w 249651"/>
                <a:gd name="connsiteY18" fmla="*/ 28004 h 972559"/>
                <a:gd name="connsiteX19" fmla="*/ 238698 w 249651"/>
                <a:gd name="connsiteY19" fmla="*/ 4286 h 972559"/>
                <a:gd name="connsiteX20" fmla="*/ 246699 w 249651"/>
                <a:gd name="connsiteY20" fmla="*/ 857 h 972559"/>
                <a:gd name="connsiteX21" fmla="*/ 249652 w 249651"/>
                <a:gd name="connsiteY21" fmla="*/ 0 h 972559"/>
                <a:gd name="connsiteX22" fmla="*/ 239174 w 249651"/>
                <a:gd name="connsiteY22" fmla="*/ 5144 h 972559"/>
                <a:gd name="connsiteX23" fmla="*/ 216124 w 249651"/>
                <a:gd name="connsiteY23" fmla="*/ 28670 h 972559"/>
                <a:gd name="connsiteX24" fmla="*/ 197836 w 249651"/>
                <a:gd name="connsiteY24" fmla="*/ 77819 h 972559"/>
                <a:gd name="connsiteX25" fmla="*/ 195264 w 249651"/>
                <a:gd name="connsiteY25" fmla="*/ 147447 h 972559"/>
                <a:gd name="connsiteX26" fmla="*/ 210028 w 249651"/>
                <a:gd name="connsiteY26" fmla="*/ 231362 h 972559"/>
                <a:gd name="connsiteX27" fmla="*/ 204694 w 249651"/>
                <a:gd name="connsiteY27" fmla="*/ 329470 h 972559"/>
                <a:gd name="connsiteX28" fmla="*/ 173642 w 249651"/>
                <a:gd name="connsiteY28" fmla="*/ 373094 h 972559"/>
                <a:gd name="connsiteX29" fmla="*/ 126017 w 249651"/>
                <a:gd name="connsiteY29" fmla="*/ 402622 h 972559"/>
                <a:gd name="connsiteX30" fmla="*/ 77440 w 249651"/>
                <a:gd name="connsiteY30" fmla="*/ 431864 h 972559"/>
                <a:gd name="connsiteX31" fmla="*/ 38673 w 249651"/>
                <a:gd name="connsiteY31" fmla="*/ 474250 h 972559"/>
                <a:gd name="connsiteX32" fmla="*/ 5050 w 249651"/>
                <a:gd name="connsiteY32" fmla="*/ 582263 h 972559"/>
                <a:gd name="connsiteX33" fmla="*/ 12955 w 249651"/>
                <a:gd name="connsiteY33" fmla="*/ 635985 h 972559"/>
                <a:gd name="connsiteX34" fmla="*/ 34482 w 249651"/>
                <a:gd name="connsiteY34" fmla="*/ 683610 h 972559"/>
                <a:gd name="connsiteX35" fmla="*/ 87155 w 249651"/>
                <a:gd name="connsiteY35" fmla="*/ 766096 h 972559"/>
                <a:gd name="connsiteX36" fmla="*/ 120493 w 249651"/>
                <a:gd name="connsiteY36" fmla="*/ 844868 h 972559"/>
                <a:gd name="connsiteX37" fmla="*/ 122969 w 249651"/>
                <a:gd name="connsiteY37" fmla="*/ 882396 h 972559"/>
                <a:gd name="connsiteX38" fmla="*/ 115063 w 249651"/>
                <a:gd name="connsiteY38" fmla="*/ 914972 h 972559"/>
                <a:gd name="connsiteX39" fmla="*/ 82964 w 249651"/>
                <a:gd name="connsiteY39" fmla="*/ 958120 h 972559"/>
                <a:gd name="connsiteX40" fmla="*/ 52294 w 249651"/>
                <a:gd name="connsiteY40" fmla="*/ 971931 h 972559"/>
                <a:gd name="connsiteX41" fmla="*/ 40578 w 249651"/>
                <a:gd name="connsiteY41" fmla="*/ 972407 h 97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9651" h="972559">
                  <a:moveTo>
                    <a:pt x="40578" y="972407"/>
                  </a:moveTo>
                  <a:cubicBezTo>
                    <a:pt x="40578" y="972407"/>
                    <a:pt x="44674" y="972407"/>
                    <a:pt x="52103" y="970407"/>
                  </a:cubicBezTo>
                  <a:cubicBezTo>
                    <a:pt x="62947" y="967994"/>
                    <a:pt x="73086" y="963104"/>
                    <a:pt x="81726" y="956120"/>
                  </a:cubicBezTo>
                  <a:cubicBezTo>
                    <a:pt x="95437" y="945053"/>
                    <a:pt x="105984" y="930563"/>
                    <a:pt x="112301" y="914114"/>
                  </a:cubicBezTo>
                  <a:cubicBezTo>
                    <a:pt x="116402" y="903829"/>
                    <a:pt x="118876" y="892967"/>
                    <a:pt x="119635" y="881920"/>
                  </a:cubicBezTo>
                  <a:cubicBezTo>
                    <a:pt x="120338" y="869691"/>
                    <a:pt x="119409" y="857423"/>
                    <a:pt x="116873" y="845439"/>
                  </a:cubicBezTo>
                  <a:cubicBezTo>
                    <a:pt x="110191" y="817921"/>
                    <a:pt x="98886" y="791736"/>
                    <a:pt x="83440" y="768001"/>
                  </a:cubicBezTo>
                  <a:cubicBezTo>
                    <a:pt x="67534" y="741902"/>
                    <a:pt x="47626" y="715804"/>
                    <a:pt x="30291" y="685705"/>
                  </a:cubicBezTo>
                  <a:cubicBezTo>
                    <a:pt x="21265" y="670300"/>
                    <a:pt x="13890" y="653985"/>
                    <a:pt x="8288" y="637032"/>
                  </a:cubicBezTo>
                  <a:cubicBezTo>
                    <a:pt x="2721" y="619181"/>
                    <a:pt x="-73" y="600581"/>
                    <a:pt x="1" y="581882"/>
                  </a:cubicBezTo>
                  <a:cubicBezTo>
                    <a:pt x="417" y="542394"/>
                    <a:pt x="12369" y="503889"/>
                    <a:pt x="34387" y="471107"/>
                  </a:cubicBezTo>
                  <a:cubicBezTo>
                    <a:pt x="45495" y="454523"/>
                    <a:pt x="59120" y="439772"/>
                    <a:pt x="74773" y="427387"/>
                  </a:cubicBezTo>
                  <a:cubicBezTo>
                    <a:pt x="90394" y="416128"/>
                    <a:pt x="107004" y="406309"/>
                    <a:pt x="124398" y="398050"/>
                  </a:cubicBezTo>
                  <a:cubicBezTo>
                    <a:pt x="140878" y="390230"/>
                    <a:pt x="156463" y="380650"/>
                    <a:pt x="170880" y="369475"/>
                  </a:cubicBezTo>
                  <a:cubicBezTo>
                    <a:pt x="184202" y="358310"/>
                    <a:pt x="194434" y="343912"/>
                    <a:pt x="200598" y="327660"/>
                  </a:cubicBezTo>
                  <a:cubicBezTo>
                    <a:pt x="210484" y="296894"/>
                    <a:pt x="212417" y="264125"/>
                    <a:pt x="206218" y="232410"/>
                  </a:cubicBezTo>
                  <a:cubicBezTo>
                    <a:pt x="201550" y="202216"/>
                    <a:pt x="194692" y="174308"/>
                    <a:pt x="192025" y="148209"/>
                  </a:cubicBezTo>
                  <a:cubicBezTo>
                    <a:pt x="189301" y="124653"/>
                    <a:pt x="190459" y="100810"/>
                    <a:pt x="195454" y="77629"/>
                  </a:cubicBezTo>
                  <a:cubicBezTo>
                    <a:pt x="198754" y="60072"/>
                    <a:pt x="205208" y="43258"/>
                    <a:pt x="214504" y="28004"/>
                  </a:cubicBezTo>
                  <a:cubicBezTo>
                    <a:pt x="220459" y="18199"/>
                    <a:pt x="228777" y="10044"/>
                    <a:pt x="238698" y="4286"/>
                  </a:cubicBezTo>
                  <a:cubicBezTo>
                    <a:pt x="241210" y="2811"/>
                    <a:pt x="243898" y="1659"/>
                    <a:pt x="246699" y="857"/>
                  </a:cubicBezTo>
                  <a:cubicBezTo>
                    <a:pt x="247637" y="432"/>
                    <a:pt x="248631" y="143"/>
                    <a:pt x="249652" y="0"/>
                  </a:cubicBezTo>
                  <a:cubicBezTo>
                    <a:pt x="249652" y="0"/>
                    <a:pt x="245746" y="1238"/>
                    <a:pt x="239174" y="5144"/>
                  </a:cubicBezTo>
                  <a:cubicBezTo>
                    <a:pt x="229729" y="11041"/>
                    <a:pt x="221827" y="19107"/>
                    <a:pt x="216124" y="28670"/>
                  </a:cubicBezTo>
                  <a:cubicBezTo>
                    <a:pt x="207197" y="43856"/>
                    <a:pt x="201007" y="60492"/>
                    <a:pt x="197836" y="77819"/>
                  </a:cubicBezTo>
                  <a:cubicBezTo>
                    <a:pt x="193253" y="100741"/>
                    <a:pt x="192385" y="124250"/>
                    <a:pt x="195264" y="147447"/>
                  </a:cubicBezTo>
                  <a:cubicBezTo>
                    <a:pt x="198026" y="173260"/>
                    <a:pt x="204789" y="200978"/>
                    <a:pt x="210028" y="231362"/>
                  </a:cubicBezTo>
                  <a:cubicBezTo>
                    <a:pt x="216637" y="263985"/>
                    <a:pt x="214801" y="297756"/>
                    <a:pt x="204694" y="329470"/>
                  </a:cubicBezTo>
                  <a:cubicBezTo>
                    <a:pt x="198239" y="346425"/>
                    <a:pt x="187549" y="361444"/>
                    <a:pt x="173642" y="373094"/>
                  </a:cubicBezTo>
                  <a:cubicBezTo>
                    <a:pt x="158874" y="384619"/>
                    <a:pt x="142907" y="394518"/>
                    <a:pt x="126017" y="402622"/>
                  </a:cubicBezTo>
                  <a:cubicBezTo>
                    <a:pt x="108931" y="410801"/>
                    <a:pt x="92664" y="420592"/>
                    <a:pt x="77440" y="431864"/>
                  </a:cubicBezTo>
                  <a:cubicBezTo>
                    <a:pt x="62405" y="443905"/>
                    <a:pt x="49328" y="458203"/>
                    <a:pt x="38673" y="474250"/>
                  </a:cubicBezTo>
                  <a:cubicBezTo>
                    <a:pt x="17196" y="506217"/>
                    <a:pt x="5511" y="543755"/>
                    <a:pt x="5050" y="582263"/>
                  </a:cubicBezTo>
                  <a:cubicBezTo>
                    <a:pt x="4949" y="600468"/>
                    <a:pt x="7615" y="618581"/>
                    <a:pt x="12955" y="635985"/>
                  </a:cubicBezTo>
                  <a:cubicBezTo>
                    <a:pt x="18424" y="652577"/>
                    <a:pt x="25640" y="668542"/>
                    <a:pt x="34482" y="683610"/>
                  </a:cubicBezTo>
                  <a:cubicBezTo>
                    <a:pt x="51436" y="713423"/>
                    <a:pt x="71248" y="739616"/>
                    <a:pt x="87155" y="766096"/>
                  </a:cubicBezTo>
                  <a:cubicBezTo>
                    <a:pt x="102688" y="790255"/>
                    <a:pt x="113964" y="816898"/>
                    <a:pt x="120493" y="844868"/>
                  </a:cubicBezTo>
                  <a:cubicBezTo>
                    <a:pt x="122941" y="857217"/>
                    <a:pt x="123773" y="869832"/>
                    <a:pt x="122969" y="882396"/>
                  </a:cubicBezTo>
                  <a:cubicBezTo>
                    <a:pt x="122042" y="893599"/>
                    <a:pt x="119375" y="904590"/>
                    <a:pt x="115063" y="914972"/>
                  </a:cubicBezTo>
                  <a:cubicBezTo>
                    <a:pt x="108453" y="931987"/>
                    <a:pt x="97361" y="946897"/>
                    <a:pt x="82964" y="958120"/>
                  </a:cubicBezTo>
                  <a:cubicBezTo>
                    <a:pt x="73999" y="965121"/>
                    <a:pt x="63479" y="969859"/>
                    <a:pt x="52294" y="971931"/>
                  </a:cubicBezTo>
                  <a:cubicBezTo>
                    <a:pt x="48421" y="972555"/>
                    <a:pt x="44488" y="972715"/>
                    <a:pt x="40578" y="97240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5B4AE2A4-5E0C-4B01-B7A1-B23AF6D946E0}"/>
                </a:ext>
              </a:extLst>
            </p:cNvPr>
            <p:cNvSpPr/>
            <p:nvPr/>
          </p:nvSpPr>
          <p:spPr>
            <a:xfrm>
              <a:off x="7463028" y="3909237"/>
              <a:ext cx="121702" cy="697706"/>
            </a:xfrm>
            <a:custGeom>
              <a:avLst/>
              <a:gdLst>
                <a:gd name="connsiteX0" fmla="*/ 16669 w 121702"/>
                <a:gd name="connsiteY0" fmla="*/ 697706 h 697706"/>
                <a:gd name="connsiteX1" fmla="*/ 32861 w 121702"/>
                <a:gd name="connsiteY1" fmla="*/ 672560 h 697706"/>
                <a:gd name="connsiteX2" fmla="*/ 26289 w 121702"/>
                <a:gd name="connsiteY2" fmla="*/ 592455 h 697706"/>
                <a:gd name="connsiteX3" fmla="*/ 5905 w 121702"/>
                <a:gd name="connsiteY3" fmla="*/ 538829 h 697706"/>
                <a:gd name="connsiteX4" fmla="*/ 0 w 121702"/>
                <a:gd name="connsiteY4" fmla="*/ 507111 h 697706"/>
                <a:gd name="connsiteX5" fmla="*/ 0 w 121702"/>
                <a:gd name="connsiteY5" fmla="*/ 490061 h 697706"/>
                <a:gd name="connsiteX6" fmla="*/ 3048 w 121702"/>
                <a:gd name="connsiteY6" fmla="*/ 472916 h 697706"/>
                <a:gd name="connsiteX7" fmla="*/ 34861 w 121702"/>
                <a:gd name="connsiteY7" fmla="*/ 407194 h 697706"/>
                <a:gd name="connsiteX8" fmla="*/ 80486 w 121702"/>
                <a:gd name="connsiteY8" fmla="*/ 343852 h 697706"/>
                <a:gd name="connsiteX9" fmla="*/ 114205 w 121702"/>
                <a:gd name="connsiteY9" fmla="*/ 275082 h 697706"/>
                <a:gd name="connsiteX10" fmla="*/ 106680 w 121702"/>
                <a:gd name="connsiteY10" fmla="*/ 205740 h 697706"/>
                <a:gd name="connsiteX11" fmla="*/ 70485 w 121702"/>
                <a:gd name="connsiteY11" fmla="*/ 151733 h 697706"/>
                <a:gd name="connsiteX12" fmla="*/ 34671 w 121702"/>
                <a:gd name="connsiteY12" fmla="*/ 106966 h 697706"/>
                <a:gd name="connsiteX13" fmla="*/ 12287 w 121702"/>
                <a:gd name="connsiteY13" fmla="*/ 65056 h 697706"/>
                <a:gd name="connsiteX14" fmla="*/ 5334 w 121702"/>
                <a:gd name="connsiteY14" fmla="*/ 29813 h 697706"/>
                <a:gd name="connsiteX15" fmla="*/ 8382 w 121702"/>
                <a:gd name="connsiteY15" fmla="*/ 7334 h 697706"/>
                <a:gd name="connsiteX16" fmla="*/ 11240 w 121702"/>
                <a:gd name="connsiteY16" fmla="*/ 0 h 697706"/>
                <a:gd name="connsiteX17" fmla="*/ 7334 w 121702"/>
                <a:gd name="connsiteY17" fmla="*/ 29813 h 697706"/>
                <a:gd name="connsiteX18" fmla="*/ 14859 w 121702"/>
                <a:gd name="connsiteY18" fmla="*/ 64103 h 697706"/>
                <a:gd name="connsiteX19" fmla="*/ 37529 w 121702"/>
                <a:gd name="connsiteY19" fmla="*/ 104966 h 697706"/>
                <a:gd name="connsiteX20" fmla="*/ 73628 w 121702"/>
                <a:gd name="connsiteY20" fmla="*/ 149161 h 697706"/>
                <a:gd name="connsiteX21" fmla="*/ 110871 w 121702"/>
                <a:gd name="connsiteY21" fmla="*/ 203835 h 697706"/>
                <a:gd name="connsiteX22" fmla="*/ 118872 w 121702"/>
                <a:gd name="connsiteY22" fmla="*/ 276130 h 697706"/>
                <a:gd name="connsiteX23" fmla="*/ 84487 w 121702"/>
                <a:gd name="connsiteY23" fmla="*/ 346710 h 697706"/>
                <a:gd name="connsiteX24" fmla="*/ 38957 w 121702"/>
                <a:gd name="connsiteY24" fmla="*/ 409861 h 697706"/>
                <a:gd name="connsiteX25" fmla="*/ 7525 w 121702"/>
                <a:gd name="connsiteY25" fmla="*/ 473964 h 697706"/>
                <a:gd name="connsiteX26" fmla="*/ 4477 w 121702"/>
                <a:gd name="connsiteY26" fmla="*/ 490537 h 697706"/>
                <a:gd name="connsiteX27" fmla="*/ 3905 w 121702"/>
                <a:gd name="connsiteY27" fmla="*/ 506825 h 697706"/>
                <a:gd name="connsiteX28" fmla="*/ 9430 w 121702"/>
                <a:gd name="connsiteY28" fmla="*/ 537686 h 697706"/>
                <a:gd name="connsiteX29" fmla="*/ 29146 w 121702"/>
                <a:gd name="connsiteY29" fmla="*/ 591312 h 697706"/>
                <a:gd name="connsiteX30" fmla="*/ 34195 w 121702"/>
                <a:gd name="connsiteY30" fmla="*/ 673227 h 697706"/>
                <a:gd name="connsiteX31" fmla="*/ 22193 w 121702"/>
                <a:gd name="connsiteY31" fmla="*/ 692277 h 697706"/>
                <a:gd name="connsiteX32" fmla="*/ 17907 w 121702"/>
                <a:gd name="connsiteY32" fmla="*/ 696278 h 697706"/>
                <a:gd name="connsiteX33" fmla="*/ 16669 w 121702"/>
                <a:gd name="connsiteY33" fmla="*/ 697706 h 69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1702" h="697706">
                  <a:moveTo>
                    <a:pt x="16669" y="697706"/>
                  </a:moveTo>
                  <a:cubicBezTo>
                    <a:pt x="23843" y="690612"/>
                    <a:pt x="29371" y="682027"/>
                    <a:pt x="32861" y="672560"/>
                  </a:cubicBezTo>
                  <a:cubicBezTo>
                    <a:pt x="40102" y="645911"/>
                    <a:pt x="37777" y="617567"/>
                    <a:pt x="26289" y="592455"/>
                  </a:cubicBezTo>
                  <a:cubicBezTo>
                    <a:pt x="20288" y="576167"/>
                    <a:pt x="12001" y="558736"/>
                    <a:pt x="5905" y="538829"/>
                  </a:cubicBezTo>
                  <a:cubicBezTo>
                    <a:pt x="2727" y="528518"/>
                    <a:pt x="746" y="517875"/>
                    <a:pt x="0" y="507111"/>
                  </a:cubicBezTo>
                  <a:cubicBezTo>
                    <a:pt x="0" y="501491"/>
                    <a:pt x="0" y="495776"/>
                    <a:pt x="0" y="490061"/>
                  </a:cubicBezTo>
                  <a:cubicBezTo>
                    <a:pt x="0" y="484346"/>
                    <a:pt x="2096" y="478726"/>
                    <a:pt x="3048" y="472916"/>
                  </a:cubicBezTo>
                  <a:cubicBezTo>
                    <a:pt x="9724" y="449316"/>
                    <a:pt x="20492" y="427071"/>
                    <a:pt x="34861" y="407194"/>
                  </a:cubicBezTo>
                  <a:cubicBezTo>
                    <a:pt x="49054" y="386143"/>
                    <a:pt x="65342" y="365760"/>
                    <a:pt x="80486" y="343852"/>
                  </a:cubicBezTo>
                  <a:cubicBezTo>
                    <a:pt x="95855" y="323195"/>
                    <a:pt x="107286" y="299882"/>
                    <a:pt x="114205" y="275082"/>
                  </a:cubicBezTo>
                  <a:cubicBezTo>
                    <a:pt x="119635" y="251784"/>
                    <a:pt x="116982" y="227331"/>
                    <a:pt x="106680" y="205740"/>
                  </a:cubicBezTo>
                  <a:cubicBezTo>
                    <a:pt x="96972" y="186265"/>
                    <a:pt x="84808" y="168115"/>
                    <a:pt x="70485" y="151733"/>
                  </a:cubicBezTo>
                  <a:cubicBezTo>
                    <a:pt x="57531" y="135922"/>
                    <a:pt x="44577" y="121539"/>
                    <a:pt x="34671" y="106966"/>
                  </a:cubicBezTo>
                  <a:cubicBezTo>
                    <a:pt x="25473" y="93995"/>
                    <a:pt x="17952" y="79913"/>
                    <a:pt x="12287" y="65056"/>
                  </a:cubicBezTo>
                  <a:cubicBezTo>
                    <a:pt x="7996" y="53785"/>
                    <a:pt x="5645" y="41869"/>
                    <a:pt x="5334" y="29813"/>
                  </a:cubicBezTo>
                  <a:cubicBezTo>
                    <a:pt x="5240" y="22211"/>
                    <a:pt x="6267" y="14637"/>
                    <a:pt x="8382" y="7334"/>
                  </a:cubicBezTo>
                  <a:cubicBezTo>
                    <a:pt x="9100" y="4805"/>
                    <a:pt x="10057" y="2349"/>
                    <a:pt x="11240" y="0"/>
                  </a:cubicBezTo>
                  <a:cubicBezTo>
                    <a:pt x="8382" y="9671"/>
                    <a:pt x="7064" y="19732"/>
                    <a:pt x="7334" y="29813"/>
                  </a:cubicBezTo>
                  <a:cubicBezTo>
                    <a:pt x="7969" y="41575"/>
                    <a:pt x="10511" y="53156"/>
                    <a:pt x="14859" y="64103"/>
                  </a:cubicBezTo>
                  <a:cubicBezTo>
                    <a:pt x="20756" y="78581"/>
                    <a:pt x="28367" y="92299"/>
                    <a:pt x="37529" y="104966"/>
                  </a:cubicBezTo>
                  <a:cubicBezTo>
                    <a:pt x="47054" y="119158"/>
                    <a:pt x="60484" y="133540"/>
                    <a:pt x="73628" y="149161"/>
                  </a:cubicBezTo>
                  <a:cubicBezTo>
                    <a:pt x="88404" y="165660"/>
                    <a:pt x="100927" y="184045"/>
                    <a:pt x="110871" y="203835"/>
                  </a:cubicBezTo>
                  <a:cubicBezTo>
                    <a:pt x="121680" y="226323"/>
                    <a:pt x="124502" y="251823"/>
                    <a:pt x="118872" y="276130"/>
                  </a:cubicBezTo>
                  <a:cubicBezTo>
                    <a:pt x="111942" y="301606"/>
                    <a:pt x="100277" y="325550"/>
                    <a:pt x="84487" y="346710"/>
                  </a:cubicBezTo>
                  <a:cubicBezTo>
                    <a:pt x="69342" y="368713"/>
                    <a:pt x="52959" y="389096"/>
                    <a:pt x="38957" y="409861"/>
                  </a:cubicBezTo>
                  <a:cubicBezTo>
                    <a:pt x="24856" y="429252"/>
                    <a:pt x="14221" y="450941"/>
                    <a:pt x="7525" y="473964"/>
                  </a:cubicBezTo>
                  <a:cubicBezTo>
                    <a:pt x="6477" y="479584"/>
                    <a:pt x="5048" y="485013"/>
                    <a:pt x="4477" y="490537"/>
                  </a:cubicBezTo>
                  <a:cubicBezTo>
                    <a:pt x="3905" y="496062"/>
                    <a:pt x="4477" y="501491"/>
                    <a:pt x="3905" y="506825"/>
                  </a:cubicBezTo>
                  <a:cubicBezTo>
                    <a:pt x="4550" y="517291"/>
                    <a:pt x="6404" y="527647"/>
                    <a:pt x="9430" y="537686"/>
                  </a:cubicBezTo>
                  <a:cubicBezTo>
                    <a:pt x="15240" y="557212"/>
                    <a:pt x="23241" y="574738"/>
                    <a:pt x="29146" y="591312"/>
                  </a:cubicBezTo>
                  <a:cubicBezTo>
                    <a:pt x="40534" y="617144"/>
                    <a:pt x="42324" y="646192"/>
                    <a:pt x="34195" y="673227"/>
                  </a:cubicBezTo>
                  <a:cubicBezTo>
                    <a:pt x="31542" y="680332"/>
                    <a:pt x="27457" y="686817"/>
                    <a:pt x="22193" y="692277"/>
                  </a:cubicBezTo>
                  <a:cubicBezTo>
                    <a:pt x="20878" y="693727"/>
                    <a:pt x="19444" y="695065"/>
                    <a:pt x="17907" y="696278"/>
                  </a:cubicBezTo>
                  <a:cubicBezTo>
                    <a:pt x="17548" y="696798"/>
                    <a:pt x="17132" y="697277"/>
                    <a:pt x="16669" y="69770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E7D644CD-44A3-4562-9862-6E691B095F62}"/>
                </a:ext>
              </a:extLst>
            </p:cNvPr>
            <p:cNvSpPr/>
            <p:nvPr/>
          </p:nvSpPr>
          <p:spPr>
            <a:xfrm>
              <a:off x="6494030" y="4037730"/>
              <a:ext cx="316437" cy="742092"/>
            </a:xfrm>
            <a:custGeom>
              <a:avLst/>
              <a:gdLst>
                <a:gd name="connsiteX0" fmla="*/ 6020 w 316437"/>
                <a:gd name="connsiteY0" fmla="*/ 742093 h 742092"/>
                <a:gd name="connsiteX1" fmla="*/ 2305 w 316437"/>
                <a:gd name="connsiteY1" fmla="*/ 734282 h 742092"/>
                <a:gd name="connsiteX2" fmla="*/ 877 w 316437"/>
                <a:gd name="connsiteY2" fmla="*/ 709231 h 742092"/>
                <a:gd name="connsiteX3" fmla="*/ 16212 w 316437"/>
                <a:gd name="connsiteY3" fmla="*/ 672751 h 742092"/>
                <a:gd name="connsiteX4" fmla="*/ 46216 w 316437"/>
                <a:gd name="connsiteY4" fmla="*/ 630174 h 742092"/>
                <a:gd name="connsiteX5" fmla="*/ 61646 w 316437"/>
                <a:gd name="connsiteY5" fmla="*/ 570547 h 742092"/>
                <a:gd name="connsiteX6" fmla="*/ 56312 w 316437"/>
                <a:gd name="connsiteY6" fmla="*/ 498538 h 742092"/>
                <a:gd name="connsiteX7" fmla="*/ 59551 w 316437"/>
                <a:gd name="connsiteY7" fmla="*/ 417957 h 742092"/>
                <a:gd name="connsiteX8" fmla="*/ 104794 w 316437"/>
                <a:gd name="connsiteY8" fmla="*/ 344424 h 742092"/>
                <a:gd name="connsiteX9" fmla="*/ 170422 w 316437"/>
                <a:gd name="connsiteY9" fmla="*/ 288227 h 742092"/>
                <a:gd name="connsiteX10" fmla="*/ 230620 w 316437"/>
                <a:gd name="connsiteY10" fmla="*/ 235172 h 742092"/>
                <a:gd name="connsiteX11" fmla="*/ 303772 w 316437"/>
                <a:gd name="connsiteY11" fmla="*/ 123158 h 742092"/>
                <a:gd name="connsiteX12" fmla="*/ 313297 w 316437"/>
                <a:gd name="connsiteY12" fmla="*/ 72390 h 742092"/>
                <a:gd name="connsiteX13" fmla="*/ 312535 w 316437"/>
                <a:gd name="connsiteY13" fmla="*/ 33242 h 742092"/>
                <a:gd name="connsiteX14" fmla="*/ 311011 w 316437"/>
                <a:gd name="connsiteY14" fmla="*/ 19050 h 742092"/>
                <a:gd name="connsiteX15" fmla="*/ 309391 w 316437"/>
                <a:gd name="connsiteY15" fmla="*/ 8668 h 742092"/>
                <a:gd name="connsiteX16" fmla="*/ 308439 w 316437"/>
                <a:gd name="connsiteY16" fmla="*/ 2191 h 742092"/>
                <a:gd name="connsiteX17" fmla="*/ 308439 w 316437"/>
                <a:gd name="connsiteY17" fmla="*/ 0 h 742092"/>
                <a:gd name="connsiteX18" fmla="*/ 309106 w 316437"/>
                <a:gd name="connsiteY18" fmla="*/ 2096 h 742092"/>
                <a:gd name="connsiteX19" fmla="*/ 310534 w 316437"/>
                <a:gd name="connsiteY19" fmla="*/ 8477 h 742092"/>
                <a:gd name="connsiteX20" fmla="*/ 312630 w 316437"/>
                <a:gd name="connsiteY20" fmla="*/ 18764 h 742092"/>
                <a:gd name="connsiteX21" fmla="*/ 314630 w 316437"/>
                <a:gd name="connsiteY21" fmla="*/ 33052 h 742092"/>
                <a:gd name="connsiteX22" fmla="*/ 316249 w 316437"/>
                <a:gd name="connsiteY22" fmla="*/ 72580 h 742092"/>
                <a:gd name="connsiteX23" fmla="*/ 307296 w 316437"/>
                <a:gd name="connsiteY23" fmla="*/ 124206 h 742092"/>
                <a:gd name="connsiteX24" fmla="*/ 234144 w 316437"/>
                <a:gd name="connsiteY24" fmla="*/ 238506 h 742092"/>
                <a:gd name="connsiteX25" fmla="*/ 174136 w 316437"/>
                <a:gd name="connsiteY25" fmla="*/ 292132 h 742092"/>
                <a:gd name="connsiteX26" fmla="*/ 108414 w 316437"/>
                <a:gd name="connsiteY26" fmla="*/ 347853 h 742092"/>
                <a:gd name="connsiteX27" fmla="*/ 64218 w 316437"/>
                <a:gd name="connsiteY27" fmla="*/ 419290 h 742092"/>
                <a:gd name="connsiteX28" fmla="*/ 60884 w 316437"/>
                <a:gd name="connsiteY28" fmla="*/ 498062 h 742092"/>
                <a:gd name="connsiteX29" fmla="*/ 65837 w 316437"/>
                <a:gd name="connsiteY29" fmla="*/ 570738 h 742092"/>
                <a:gd name="connsiteX30" fmla="*/ 49645 w 316437"/>
                <a:gd name="connsiteY30" fmla="*/ 631984 h 742092"/>
                <a:gd name="connsiteX31" fmla="*/ 18879 w 316437"/>
                <a:gd name="connsiteY31" fmla="*/ 674370 h 742092"/>
                <a:gd name="connsiteX32" fmla="*/ 3163 w 316437"/>
                <a:gd name="connsiteY32" fmla="*/ 709613 h 742092"/>
                <a:gd name="connsiteX33" fmla="*/ 3639 w 316437"/>
                <a:gd name="connsiteY33" fmla="*/ 733997 h 742092"/>
                <a:gd name="connsiteX34" fmla="*/ 6020 w 316437"/>
                <a:gd name="connsiteY34" fmla="*/ 742093 h 7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6437" h="742092">
                  <a:moveTo>
                    <a:pt x="6020" y="742093"/>
                  </a:moveTo>
                  <a:cubicBezTo>
                    <a:pt x="4374" y="739704"/>
                    <a:pt x="3120" y="737067"/>
                    <a:pt x="2305" y="734282"/>
                  </a:cubicBezTo>
                  <a:cubicBezTo>
                    <a:pt x="-171" y="726167"/>
                    <a:pt x="-661" y="717576"/>
                    <a:pt x="877" y="709231"/>
                  </a:cubicBezTo>
                  <a:cubicBezTo>
                    <a:pt x="3331" y="696117"/>
                    <a:pt x="8559" y="683680"/>
                    <a:pt x="16212" y="672751"/>
                  </a:cubicBezTo>
                  <a:cubicBezTo>
                    <a:pt x="24594" y="659797"/>
                    <a:pt x="36405" y="646652"/>
                    <a:pt x="46216" y="630174"/>
                  </a:cubicBezTo>
                  <a:cubicBezTo>
                    <a:pt x="56397" y="611955"/>
                    <a:pt x="61712" y="591419"/>
                    <a:pt x="61646" y="570547"/>
                  </a:cubicBezTo>
                  <a:cubicBezTo>
                    <a:pt x="61468" y="546453"/>
                    <a:pt x="59686" y="522397"/>
                    <a:pt x="56312" y="498538"/>
                  </a:cubicBezTo>
                  <a:cubicBezTo>
                    <a:pt x="52287" y="471715"/>
                    <a:pt x="53386" y="444371"/>
                    <a:pt x="59551" y="417957"/>
                  </a:cubicBezTo>
                  <a:cubicBezTo>
                    <a:pt x="68065" y="389967"/>
                    <a:pt x="83647" y="364642"/>
                    <a:pt x="104794" y="344424"/>
                  </a:cubicBezTo>
                  <a:cubicBezTo>
                    <a:pt x="125479" y="324344"/>
                    <a:pt x="147397" y="305575"/>
                    <a:pt x="170422" y="288227"/>
                  </a:cubicBezTo>
                  <a:cubicBezTo>
                    <a:pt x="191701" y="271968"/>
                    <a:pt x="211816" y="254240"/>
                    <a:pt x="230620" y="235172"/>
                  </a:cubicBezTo>
                  <a:cubicBezTo>
                    <a:pt x="266338" y="198977"/>
                    <a:pt x="292437" y="160020"/>
                    <a:pt x="303772" y="123158"/>
                  </a:cubicBezTo>
                  <a:cubicBezTo>
                    <a:pt x="308920" y="106666"/>
                    <a:pt x="312117" y="89627"/>
                    <a:pt x="313297" y="72390"/>
                  </a:cubicBezTo>
                  <a:cubicBezTo>
                    <a:pt x="314046" y="59340"/>
                    <a:pt x="313791" y="46253"/>
                    <a:pt x="312535" y="33242"/>
                  </a:cubicBezTo>
                  <a:cubicBezTo>
                    <a:pt x="311963" y="27908"/>
                    <a:pt x="311487" y="23241"/>
                    <a:pt x="311011" y="19050"/>
                  </a:cubicBezTo>
                  <a:cubicBezTo>
                    <a:pt x="310534" y="14859"/>
                    <a:pt x="309868" y="11525"/>
                    <a:pt x="309391" y="8668"/>
                  </a:cubicBezTo>
                  <a:lnTo>
                    <a:pt x="308439" y="2191"/>
                  </a:lnTo>
                  <a:cubicBezTo>
                    <a:pt x="308333" y="1464"/>
                    <a:pt x="308333" y="726"/>
                    <a:pt x="308439" y="0"/>
                  </a:cubicBezTo>
                  <a:cubicBezTo>
                    <a:pt x="308761" y="663"/>
                    <a:pt x="308986" y="1368"/>
                    <a:pt x="309106" y="2096"/>
                  </a:cubicBezTo>
                  <a:lnTo>
                    <a:pt x="310534" y="8477"/>
                  </a:lnTo>
                  <a:cubicBezTo>
                    <a:pt x="311106" y="11335"/>
                    <a:pt x="311868" y="14764"/>
                    <a:pt x="312630" y="18764"/>
                  </a:cubicBezTo>
                  <a:cubicBezTo>
                    <a:pt x="313392" y="22765"/>
                    <a:pt x="313963" y="27718"/>
                    <a:pt x="314630" y="33052"/>
                  </a:cubicBezTo>
                  <a:cubicBezTo>
                    <a:pt x="316223" y="46164"/>
                    <a:pt x="316765" y="59382"/>
                    <a:pt x="316249" y="72580"/>
                  </a:cubicBezTo>
                  <a:cubicBezTo>
                    <a:pt x="315321" y="90083"/>
                    <a:pt x="312315" y="107413"/>
                    <a:pt x="307296" y="124206"/>
                  </a:cubicBezTo>
                  <a:cubicBezTo>
                    <a:pt x="296247" y="161830"/>
                    <a:pt x="269958" y="201644"/>
                    <a:pt x="234144" y="238506"/>
                  </a:cubicBezTo>
                  <a:cubicBezTo>
                    <a:pt x="215453" y="257797"/>
                    <a:pt x="195399" y="275719"/>
                    <a:pt x="174136" y="292132"/>
                  </a:cubicBezTo>
                  <a:cubicBezTo>
                    <a:pt x="151137" y="309377"/>
                    <a:pt x="129190" y="327985"/>
                    <a:pt x="108414" y="347853"/>
                  </a:cubicBezTo>
                  <a:cubicBezTo>
                    <a:pt x="87821" y="367499"/>
                    <a:pt x="72606" y="392094"/>
                    <a:pt x="64218" y="419290"/>
                  </a:cubicBezTo>
                  <a:cubicBezTo>
                    <a:pt x="58196" y="445109"/>
                    <a:pt x="57065" y="471827"/>
                    <a:pt x="60884" y="498062"/>
                  </a:cubicBezTo>
                  <a:cubicBezTo>
                    <a:pt x="64116" y="522154"/>
                    <a:pt x="65771" y="546431"/>
                    <a:pt x="65837" y="570738"/>
                  </a:cubicBezTo>
                  <a:cubicBezTo>
                    <a:pt x="65735" y="592198"/>
                    <a:pt x="60161" y="613277"/>
                    <a:pt x="49645" y="631984"/>
                  </a:cubicBezTo>
                  <a:cubicBezTo>
                    <a:pt x="39358" y="648748"/>
                    <a:pt x="27356" y="661606"/>
                    <a:pt x="18879" y="674370"/>
                  </a:cubicBezTo>
                  <a:cubicBezTo>
                    <a:pt x="11269" y="684910"/>
                    <a:pt x="5919" y="696908"/>
                    <a:pt x="3163" y="709613"/>
                  </a:cubicBezTo>
                  <a:cubicBezTo>
                    <a:pt x="1419" y="717667"/>
                    <a:pt x="1582" y="726017"/>
                    <a:pt x="3639" y="733997"/>
                  </a:cubicBezTo>
                  <a:cubicBezTo>
                    <a:pt x="4782" y="739426"/>
                    <a:pt x="6306" y="741997"/>
                    <a:pt x="6020" y="74209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A6C575DE-2453-4C7C-809A-C701230F5CA4}"/>
                </a:ext>
              </a:extLst>
            </p:cNvPr>
            <p:cNvSpPr/>
            <p:nvPr/>
          </p:nvSpPr>
          <p:spPr>
            <a:xfrm>
              <a:off x="6861714" y="3939812"/>
              <a:ext cx="171772" cy="995648"/>
            </a:xfrm>
            <a:custGeom>
              <a:avLst/>
              <a:gdLst>
                <a:gd name="connsiteX0" fmla="*/ 129635 w 171772"/>
                <a:gd name="connsiteY0" fmla="*/ 995648 h 995648"/>
                <a:gd name="connsiteX1" fmla="*/ 152019 w 171772"/>
                <a:gd name="connsiteY1" fmla="*/ 958501 h 995648"/>
                <a:gd name="connsiteX2" fmla="*/ 166783 w 171772"/>
                <a:gd name="connsiteY2" fmla="*/ 910114 h 995648"/>
                <a:gd name="connsiteX3" fmla="*/ 132207 w 171772"/>
                <a:gd name="connsiteY3" fmla="*/ 769620 h 995648"/>
                <a:gd name="connsiteX4" fmla="*/ 70485 w 171772"/>
                <a:gd name="connsiteY4" fmla="*/ 698945 h 995648"/>
                <a:gd name="connsiteX5" fmla="*/ 11240 w 171772"/>
                <a:gd name="connsiteY5" fmla="*/ 613220 h 995648"/>
                <a:gd name="connsiteX6" fmla="*/ 0 w 171772"/>
                <a:gd name="connsiteY6" fmla="*/ 558737 h 995648"/>
                <a:gd name="connsiteX7" fmla="*/ 15050 w 171772"/>
                <a:gd name="connsiteY7" fmla="*/ 503492 h 995648"/>
                <a:gd name="connsiteX8" fmla="*/ 81725 w 171772"/>
                <a:gd name="connsiteY8" fmla="*/ 413957 h 995648"/>
                <a:gd name="connsiteX9" fmla="*/ 102108 w 171772"/>
                <a:gd name="connsiteY9" fmla="*/ 366332 h 995648"/>
                <a:gd name="connsiteX10" fmla="*/ 102679 w 171772"/>
                <a:gd name="connsiteY10" fmla="*/ 316421 h 995648"/>
                <a:gd name="connsiteX11" fmla="*/ 74104 w 171772"/>
                <a:gd name="connsiteY11" fmla="*/ 227838 h 995648"/>
                <a:gd name="connsiteX12" fmla="*/ 42196 w 171772"/>
                <a:gd name="connsiteY12" fmla="*/ 151638 h 995648"/>
                <a:gd name="connsiteX13" fmla="*/ 42196 w 171772"/>
                <a:gd name="connsiteY13" fmla="*/ 34481 h 995648"/>
                <a:gd name="connsiteX14" fmla="*/ 59627 w 171772"/>
                <a:gd name="connsiteY14" fmla="*/ 7620 h 995648"/>
                <a:gd name="connsiteX15" fmla="*/ 68008 w 171772"/>
                <a:gd name="connsiteY15" fmla="*/ 0 h 995648"/>
                <a:gd name="connsiteX16" fmla="*/ 60389 w 171772"/>
                <a:gd name="connsiteY16" fmla="*/ 8287 h 995648"/>
                <a:gd name="connsiteX17" fmla="*/ 43910 w 171772"/>
                <a:gd name="connsiteY17" fmla="*/ 35624 h 995648"/>
                <a:gd name="connsiteX18" fmla="*/ 45720 w 171772"/>
                <a:gd name="connsiteY18" fmla="*/ 150876 h 995648"/>
                <a:gd name="connsiteX19" fmla="*/ 78010 w 171772"/>
                <a:gd name="connsiteY19" fmla="*/ 226123 h 995648"/>
                <a:gd name="connsiteX20" fmla="*/ 107823 w 171772"/>
                <a:gd name="connsiteY20" fmla="*/ 315754 h 995648"/>
                <a:gd name="connsiteX21" fmla="*/ 107252 w 171772"/>
                <a:gd name="connsiteY21" fmla="*/ 367284 h 995648"/>
                <a:gd name="connsiteX22" fmla="*/ 86297 w 171772"/>
                <a:gd name="connsiteY22" fmla="*/ 416719 h 995648"/>
                <a:gd name="connsiteX23" fmla="*/ 19621 w 171772"/>
                <a:gd name="connsiteY23" fmla="*/ 505968 h 995648"/>
                <a:gd name="connsiteX24" fmla="*/ 5048 w 171772"/>
                <a:gd name="connsiteY24" fmla="*/ 558927 h 995648"/>
                <a:gd name="connsiteX25" fmla="*/ 15335 w 171772"/>
                <a:gd name="connsiteY25" fmla="*/ 611505 h 995648"/>
                <a:gd name="connsiteX26" fmla="*/ 73438 w 171772"/>
                <a:gd name="connsiteY26" fmla="*/ 696182 h 995648"/>
                <a:gd name="connsiteX27" fmla="*/ 135160 w 171772"/>
                <a:gd name="connsiteY27" fmla="*/ 767525 h 995648"/>
                <a:gd name="connsiteX28" fmla="*/ 168497 w 171772"/>
                <a:gd name="connsiteY28" fmla="*/ 842677 h 995648"/>
                <a:gd name="connsiteX29" fmla="*/ 153162 w 171772"/>
                <a:gd name="connsiteY29" fmla="*/ 959358 h 995648"/>
                <a:gd name="connsiteX30" fmla="*/ 136303 w 171772"/>
                <a:gd name="connsiteY30" fmla="*/ 986981 h 995648"/>
                <a:gd name="connsiteX31" fmla="*/ 130969 w 171772"/>
                <a:gd name="connsiteY31" fmla="*/ 993553 h 99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1772" h="995648">
                  <a:moveTo>
                    <a:pt x="129635" y="995648"/>
                  </a:moveTo>
                  <a:cubicBezTo>
                    <a:pt x="138257" y="984003"/>
                    <a:pt x="145752" y="971565"/>
                    <a:pt x="152019" y="958501"/>
                  </a:cubicBezTo>
                  <a:cubicBezTo>
                    <a:pt x="159070" y="943100"/>
                    <a:pt x="164035" y="926828"/>
                    <a:pt x="166783" y="910114"/>
                  </a:cubicBezTo>
                  <a:cubicBezTo>
                    <a:pt x="175176" y="860517"/>
                    <a:pt x="162660" y="809658"/>
                    <a:pt x="132207" y="769620"/>
                  </a:cubicBezTo>
                  <a:cubicBezTo>
                    <a:pt x="113051" y="744861"/>
                    <a:pt x="92440" y="721261"/>
                    <a:pt x="70485" y="698945"/>
                  </a:cubicBezTo>
                  <a:cubicBezTo>
                    <a:pt x="45770" y="674142"/>
                    <a:pt x="25703" y="645107"/>
                    <a:pt x="11240" y="613220"/>
                  </a:cubicBezTo>
                  <a:cubicBezTo>
                    <a:pt x="3834" y="596010"/>
                    <a:pt x="10" y="577472"/>
                    <a:pt x="0" y="558737"/>
                  </a:cubicBezTo>
                  <a:cubicBezTo>
                    <a:pt x="326" y="539354"/>
                    <a:pt x="5500" y="520362"/>
                    <a:pt x="15050" y="503492"/>
                  </a:cubicBezTo>
                  <a:cubicBezTo>
                    <a:pt x="34100" y="469487"/>
                    <a:pt x="62675" y="443960"/>
                    <a:pt x="81725" y="413957"/>
                  </a:cubicBezTo>
                  <a:cubicBezTo>
                    <a:pt x="91582" y="399575"/>
                    <a:pt x="98509" y="383392"/>
                    <a:pt x="102108" y="366332"/>
                  </a:cubicBezTo>
                  <a:cubicBezTo>
                    <a:pt x="105056" y="349841"/>
                    <a:pt x="105249" y="332975"/>
                    <a:pt x="102679" y="316421"/>
                  </a:cubicBezTo>
                  <a:cubicBezTo>
                    <a:pt x="97371" y="285695"/>
                    <a:pt x="87751" y="255874"/>
                    <a:pt x="74104" y="227838"/>
                  </a:cubicBezTo>
                  <a:cubicBezTo>
                    <a:pt x="62111" y="203028"/>
                    <a:pt x="51459" y="177591"/>
                    <a:pt x="42196" y="151638"/>
                  </a:cubicBezTo>
                  <a:cubicBezTo>
                    <a:pt x="25337" y="104013"/>
                    <a:pt x="30099" y="60008"/>
                    <a:pt x="42196" y="34481"/>
                  </a:cubicBezTo>
                  <a:cubicBezTo>
                    <a:pt x="46347" y="24553"/>
                    <a:pt x="52251" y="15455"/>
                    <a:pt x="59627" y="7620"/>
                  </a:cubicBezTo>
                  <a:cubicBezTo>
                    <a:pt x="62166" y="4814"/>
                    <a:pt x="64973" y="2261"/>
                    <a:pt x="68008" y="0"/>
                  </a:cubicBezTo>
                  <a:cubicBezTo>
                    <a:pt x="68008" y="0"/>
                    <a:pt x="65246" y="2762"/>
                    <a:pt x="60389" y="8287"/>
                  </a:cubicBezTo>
                  <a:cubicBezTo>
                    <a:pt x="53369" y="16387"/>
                    <a:pt x="47794" y="25634"/>
                    <a:pt x="43910" y="35624"/>
                  </a:cubicBezTo>
                  <a:cubicBezTo>
                    <a:pt x="32861" y="61055"/>
                    <a:pt x="28670" y="103727"/>
                    <a:pt x="45720" y="150876"/>
                  </a:cubicBezTo>
                  <a:cubicBezTo>
                    <a:pt x="55193" y="176493"/>
                    <a:pt x="65971" y="201608"/>
                    <a:pt x="78010" y="226123"/>
                  </a:cubicBezTo>
                  <a:cubicBezTo>
                    <a:pt x="92186" y="254419"/>
                    <a:pt x="102227" y="284604"/>
                    <a:pt x="107823" y="315754"/>
                  </a:cubicBezTo>
                  <a:cubicBezTo>
                    <a:pt x="110487" y="332844"/>
                    <a:pt x="110293" y="350257"/>
                    <a:pt x="107252" y="367284"/>
                  </a:cubicBezTo>
                  <a:cubicBezTo>
                    <a:pt x="103638" y="384996"/>
                    <a:pt x="96513" y="401805"/>
                    <a:pt x="86297" y="416719"/>
                  </a:cubicBezTo>
                  <a:cubicBezTo>
                    <a:pt x="66485" y="447389"/>
                    <a:pt x="38195" y="472916"/>
                    <a:pt x="19621" y="505968"/>
                  </a:cubicBezTo>
                  <a:cubicBezTo>
                    <a:pt x="10459" y="522144"/>
                    <a:pt x="5451" y="540340"/>
                    <a:pt x="5048" y="558927"/>
                  </a:cubicBezTo>
                  <a:cubicBezTo>
                    <a:pt x="4983" y="576959"/>
                    <a:pt x="8479" y="594827"/>
                    <a:pt x="15335" y="611505"/>
                  </a:cubicBezTo>
                  <a:cubicBezTo>
                    <a:pt x="29535" y="642949"/>
                    <a:pt x="49208" y="671621"/>
                    <a:pt x="73438" y="696182"/>
                  </a:cubicBezTo>
                  <a:cubicBezTo>
                    <a:pt x="95468" y="718664"/>
                    <a:pt x="116081" y="742490"/>
                    <a:pt x="135160" y="767525"/>
                  </a:cubicBezTo>
                  <a:cubicBezTo>
                    <a:pt x="151713" y="789790"/>
                    <a:pt x="163101" y="815462"/>
                    <a:pt x="168497" y="842677"/>
                  </a:cubicBezTo>
                  <a:cubicBezTo>
                    <a:pt x="175962" y="882211"/>
                    <a:pt x="170589" y="923096"/>
                    <a:pt x="153162" y="959358"/>
                  </a:cubicBezTo>
                  <a:cubicBezTo>
                    <a:pt x="148456" y="969093"/>
                    <a:pt x="142810" y="978345"/>
                    <a:pt x="136303" y="986981"/>
                  </a:cubicBezTo>
                  <a:lnTo>
                    <a:pt x="130969" y="993553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EBB10C9-3ECE-4643-9B13-A3B5FC06CCE0}"/>
                </a:ext>
              </a:extLst>
            </p:cNvPr>
            <p:cNvSpPr/>
            <p:nvPr/>
          </p:nvSpPr>
          <p:spPr>
            <a:xfrm>
              <a:off x="6814185" y="5118341"/>
              <a:ext cx="862298" cy="960310"/>
            </a:xfrm>
            <a:custGeom>
              <a:avLst/>
              <a:gdLst>
                <a:gd name="connsiteX0" fmla="*/ 151257 w 862298"/>
                <a:gd name="connsiteY0" fmla="*/ 393192 h 960310"/>
                <a:gd name="connsiteX1" fmla="*/ 314515 w 862298"/>
                <a:gd name="connsiteY1" fmla="*/ 0 h 960310"/>
                <a:gd name="connsiteX2" fmla="*/ 862298 w 862298"/>
                <a:gd name="connsiteY2" fmla="*/ 250888 h 960310"/>
                <a:gd name="connsiteX3" fmla="*/ 556546 w 862298"/>
                <a:gd name="connsiteY3" fmla="*/ 960311 h 960310"/>
                <a:gd name="connsiteX4" fmla="*/ 0 w 862298"/>
                <a:gd name="connsiteY4" fmla="*/ 758000 h 960310"/>
                <a:gd name="connsiteX5" fmla="*/ 151257 w 862298"/>
                <a:gd name="connsiteY5" fmla="*/ 393192 h 9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298" h="960310">
                  <a:moveTo>
                    <a:pt x="151257" y="393192"/>
                  </a:moveTo>
                  <a:lnTo>
                    <a:pt x="314515" y="0"/>
                  </a:lnTo>
                  <a:lnTo>
                    <a:pt x="862298" y="250888"/>
                  </a:lnTo>
                  <a:lnTo>
                    <a:pt x="556546" y="960311"/>
                  </a:lnTo>
                  <a:lnTo>
                    <a:pt x="0" y="758000"/>
                  </a:lnTo>
                  <a:lnTo>
                    <a:pt x="151257" y="393192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5D185AA3-91E0-4CCF-BA1E-6F95640978E8}"/>
                </a:ext>
              </a:extLst>
            </p:cNvPr>
            <p:cNvSpPr/>
            <p:nvPr/>
          </p:nvSpPr>
          <p:spPr>
            <a:xfrm>
              <a:off x="6814185" y="5118341"/>
              <a:ext cx="862298" cy="960310"/>
            </a:xfrm>
            <a:custGeom>
              <a:avLst/>
              <a:gdLst>
                <a:gd name="connsiteX0" fmla="*/ 151257 w 862298"/>
                <a:gd name="connsiteY0" fmla="*/ 393192 h 960310"/>
                <a:gd name="connsiteX1" fmla="*/ 314515 w 862298"/>
                <a:gd name="connsiteY1" fmla="*/ 0 h 960310"/>
                <a:gd name="connsiteX2" fmla="*/ 862298 w 862298"/>
                <a:gd name="connsiteY2" fmla="*/ 250888 h 960310"/>
                <a:gd name="connsiteX3" fmla="*/ 556546 w 862298"/>
                <a:gd name="connsiteY3" fmla="*/ 960311 h 960310"/>
                <a:gd name="connsiteX4" fmla="*/ 0 w 862298"/>
                <a:gd name="connsiteY4" fmla="*/ 758000 h 960310"/>
                <a:gd name="connsiteX5" fmla="*/ 151257 w 862298"/>
                <a:gd name="connsiteY5" fmla="*/ 393192 h 9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298" h="960310">
                  <a:moveTo>
                    <a:pt x="151257" y="393192"/>
                  </a:moveTo>
                  <a:lnTo>
                    <a:pt x="314515" y="0"/>
                  </a:lnTo>
                  <a:lnTo>
                    <a:pt x="862298" y="250888"/>
                  </a:lnTo>
                  <a:lnTo>
                    <a:pt x="556546" y="960311"/>
                  </a:lnTo>
                  <a:lnTo>
                    <a:pt x="0" y="758000"/>
                  </a:lnTo>
                  <a:lnTo>
                    <a:pt x="151257" y="3931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313513A-E04D-4F2B-8955-BA114F7DBCDB}"/>
                </a:ext>
              </a:extLst>
            </p:cNvPr>
            <p:cNvSpPr/>
            <p:nvPr/>
          </p:nvSpPr>
          <p:spPr>
            <a:xfrm>
              <a:off x="7370730" y="5369229"/>
              <a:ext cx="411479" cy="748569"/>
            </a:xfrm>
            <a:custGeom>
              <a:avLst/>
              <a:gdLst>
                <a:gd name="connsiteX0" fmla="*/ 305752 w 411479"/>
                <a:gd name="connsiteY0" fmla="*/ 0 h 748569"/>
                <a:gd name="connsiteX1" fmla="*/ 0 w 411479"/>
                <a:gd name="connsiteY1" fmla="*/ 709422 h 748569"/>
                <a:gd name="connsiteX2" fmla="*/ 109918 w 411479"/>
                <a:gd name="connsiteY2" fmla="*/ 748570 h 748569"/>
                <a:gd name="connsiteX3" fmla="*/ 411480 w 411479"/>
                <a:gd name="connsiteY3" fmla="*/ 50768 h 748569"/>
                <a:gd name="connsiteX4" fmla="*/ 305752 w 411479"/>
                <a:gd name="connsiteY4" fmla="*/ 0 h 74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" h="748569">
                  <a:moveTo>
                    <a:pt x="305752" y="0"/>
                  </a:moveTo>
                  <a:lnTo>
                    <a:pt x="0" y="709422"/>
                  </a:lnTo>
                  <a:lnTo>
                    <a:pt x="109918" y="748570"/>
                  </a:lnTo>
                  <a:lnTo>
                    <a:pt x="411480" y="50768"/>
                  </a:lnTo>
                  <a:lnTo>
                    <a:pt x="305752" y="0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271CBC1B-E2DC-4A4E-9CE6-59C54B2F19B1}"/>
                </a:ext>
              </a:extLst>
            </p:cNvPr>
            <p:cNvSpPr/>
            <p:nvPr/>
          </p:nvSpPr>
          <p:spPr>
            <a:xfrm>
              <a:off x="7370730" y="5369229"/>
              <a:ext cx="411479" cy="748569"/>
            </a:xfrm>
            <a:custGeom>
              <a:avLst/>
              <a:gdLst>
                <a:gd name="connsiteX0" fmla="*/ 305752 w 411479"/>
                <a:gd name="connsiteY0" fmla="*/ 0 h 748569"/>
                <a:gd name="connsiteX1" fmla="*/ 0 w 411479"/>
                <a:gd name="connsiteY1" fmla="*/ 709422 h 748569"/>
                <a:gd name="connsiteX2" fmla="*/ 109918 w 411479"/>
                <a:gd name="connsiteY2" fmla="*/ 748570 h 748569"/>
                <a:gd name="connsiteX3" fmla="*/ 411480 w 411479"/>
                <a:gd name="connsiteY3" fmla="*/ 50768 h 748569"/>
                <a:gd name="connsiteX4" fmla="*/ 305752 w 411479"/>
                <a:gd name="connsiteY4" fmla="*/ 0 h 74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" h="748569">
                  <a:moveTo>
                    <a:pt x="305752" y="0"/>
                  </a:moveTo>
                  <a:lnTo>
                    <a:pt x="0" y="709422"/>
                  </a:lnTo>
                  <a:lnTo>
                    <a:pt x="109918" y="748570"/>
                  </a:lnTo>
                  <a:lnTo>
                    <a:pt x="411480" y="50768"/>
                  </a:lnTo>
                  <a:lnTo>
                    <a:pt x="305752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E1AC8A0-32A0-4A70-BD3A-037B48F79F06}"/>
                </a:ext>
              </a:extLst>
            </p:cNvPr>
            <p:cNvSpPr/>
            <p:nvPr/>
          </p:nvSpPr>
          <p:spPr>
            <a:xfrm>
              <a:off x="7207853" y="5072525"/>
              <a:ext cx="548925" cy="315087"/>
            </a:xfrm>
            <a:custGeom>
              <a:avLst/>
              <a:gdLst>
                <a:gd name="connsiteX0" fmla="*/ 0 w 548925"/>
                <a:gd name="connsiteY0" fmla="*/ 75152 h 315087"/>
                <a:gd name="connsiteX1" fmla="*/ 37433 w 548925"/>
                <a:gd name="connsiteY1" fmla="*/ 0 h 315087"/>
                <a:gd name="connsiteX2" fmla="*/ 548926 w 548925"/>
                <a:gd name="connsiteY2" fmla="*/ 248221 h 315087"/>
                <a:gd name="connsiteX3" fmla="*/ 522827 w 548925"/>
                <a:gd name="connsiteY3" fmla="*/ 315087 h 315087"/>
                <a:gd name="connsiteX4" fmla="*/ 0 w 548925"/>
                <a:gd name="connsiteY4" fmla="*/ 75152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925" h="315087">
                  <a:moveTo>
                    <a:pt x="0" y="75152"/>
                  </a:moveTo>
                  <a:lnTo>
                    <a:pt x="37433" y="0"/>
                  </a:lnTo>
                  <a:lnTo>
                    <a:pt x="548926" y="248221"/>
                  </a:lnTo>
                  <a:lnTo>
                    <a:pt x="522827" y="315087"/>
                  </a:lnTo>
                  <a:lnTo>
                    <a:pt x="0" y="75152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71912787-DCDA-4E25-AC3E-73A8574E356A}"/>
                </a:ext>
              </a:extLst>
            </p:cNvPr>
            <p:cNvSpPr/>
            <p:nvPr/>
          </p:nvSpPr>
          <p:spPr>
            <a:xfrm>
              <a:off x="7150417" y="5094338"/>
              <a:ext cx="598455" cy="304609"/>
            </a:xfrm>
            <a:custGeom>
              <a:avLst/>
              <a:gdLst>
                <a:gd name="connsiteX0" fmla="*/ 0 w 598455"/>
                <a:gd name="connsiteY0" fmla="*/ 34004 h 304609"/>
                <a:gd name="connsiteX1" fmla="*/ 14764 w 598455"/>
                <a:gd name="connsiteY1" fmla="*/ 0 h 304609"/>
                <a:gd name="connsiteX2" fmla="*/ 598456 w 598455"/>
                <a:gd name="connsiteY2" fmla="*/ 274891 h 304609"/>
                <a:gd name="connsiteX3" fmla="*/ 587788 w 598455"/>
                <a:gd name="connsiteY3" fmla="*/ 304610 h 304609"/>
                <a:gd name="connsiteX4" fmla="*/ 0 w 598455"/>
                <a:gd name="connsiteY4" fmla="*/ 34004 h 30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455" h="304609">
                  <a:moveTo>
                    <a:pt x="0" y="34004"/>
                  </a:moveTo>
                  <a:lnTo>
                    <a:pt x="14764" y="0"/>
                  </a:lnTo>
                  <a:lnTo>
                    <a:pt x="598456" y="274891"/>
                  </a:lnTo>
                  <a:lnTo>
                    <a:pt x="587788" y="304610"/>
                  </a:lnTo>
                  <a:lnTo>
                    <a:pt x="0" y="34004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20142FE-5DFB-4997-85D9-3829292EFAC6}"/>
                </a:ext>
              </a:extLst>
            </p:cNvPr>
            <p:cNvSpPr/>
            <p:nvPr/>
          </p:nvSpPr>
          <p:spPr>
            <a:xfrm>
              <a:off x="7487767" y="5510102"/>
              <a:ext cx="201790" cy="480731"/>
            </a:xfrm>
            <a:custGeom>
              <a:avLst/>
              <a:gdLst>
                <a:gd name="connsiteX0" fmla="*/ 201765 w 201790"/>
                <a:gd name="connsiteY0" fmla="*/ 2 h 480731"/>
                <a:gd name="connsiteX1" fmla="*/ 103181 w 201790"/>
                <a:gd name="connsiteY1" fmla="*/ 241366 h 480731"/>
                <a:gd name="connsiteX2" fmla="*/ 25 w 201790"/>
                <a:gd name="connsiteY2" fmla="*/ 480729 h 480731"/>
                <a:gd name="connsiteX3" fmla="*/ 98609 w 201790"/>
                <a:gd name="connsiteY3" fmla="*/ 239366 h 480731"/>
                <a:gd name="connsiteX4" fmla="*/ 201765 w 201790"/>
                <a:gd name="connsiteY4" fmla="*/ 2 h 48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90" h="480731">
                  <a:moveTo>
                    <a:pt x="201765" y="2"/>
                  </a:moveTo>
                  <a:cubicBezTo>
                    <a:pt x="203003" y="574"/>
                    <a:pt x="158903" y="108587"/>
                    <a:pt x="103181" y="241366"/>
                  </a:cubicBezTo>
                  <a:cubicBezTo>
                    <a:pt x="47460" y="374144"/>
                    <a:pt x="1264" y="481301"/>
                    <a:pt x="25" y="480729"/>
                  </a:cubicBezTo>
                  <a:cubicBezTo>
                    <a:pt x="-1213" y="480158"/>
                    <a:pt x="42888" y="372144"/>
                    <a:pt x="98609" y="239366"/>
                  </a:cubicBezTo>
                  <a:cubicBezTo>
                    <a:pt x="154331" y="106587"/>
                    <a:pt x="200527" y="-569"/>
                    <a:pt x="201765" y="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69BBF66-190B-4DDC-BD50-F2D9E5DCB85E}"/>
                </a:ext>
              </a:extLst>
            </p:cNvPr>
            <p:cNvSpPr/>
            <p:nvPr/>
          </p:nvSpPr>
          <p:spPr>
            <a:xfrm>
              <a:off x="7081647" y="5278361"/>
              <a:ext cx="476154" cy="411479"/>
            </a:xfrm>
            <a:custGeom>
              <a:avLst/>
              <a:gdLst>
                <a:gd name="connsiteX0" fmla="*/ 103537 w 476154"/>
                <a:gd name="connsiteY0" fmla="*/ 0 h 411479"/>
                <a:gd name="connsiteX1" fmla="*/ 105156 w 476154"/>
                <a:gd name="connsiteY1" fmla="*/ 667 h 411479"/>
                <a:gd name="connsiteX2" fmla="*/ 110299 w 476154"/>
                <a:gd name="connsiteY2" fmla="*/ 2857 h 411479"/>
                <a:gd name="connsiteX3" fmla="*/ 130397 w 476154"/>
                <a:gd name="connsiteY3" fmla="*/ 11716 h 411479"/>
                <a:gd name="connsiteX4" fmla="*/ 206597 w 476154"/>
                <a:gd name="connsiteY4" fmla="*/ 45625 h 411479"/>
                <a:gd name="connsiteX5" fmla="*/ 474154 w 476154"/>
                <a:gd name="connsiteY5" fmla="*/ 166021 h 411479"/>
                <a:gd name="connsiteX6" fmla="*/ 476155 w 476154"/>
                <a:gd name="connsiteY6" fmla="*/ 166973 h 411479"/>
                <a:gd name="connsiteX7" fmla="*/ 475298 w 476154"/>
                <a:gd name="connsiteY7" fmla="*/ 169069 h 411479"/>
                <a:gd name="connsiteX8" fmla="*/ 370523 w 476154"/>
                <a:gd name="connsiteY8" fmla="*/ 409289 h 411479"/>
                <a:gd name="connsiteX9" fmla="*/ 369570 w 476154"/>
                <a:gd name="connsiteY9" fmla="*/ 411480 h 411479"/>
                <a:gd name="connsiteX10" fmla="*/ 367284 w 476154"/>
                <a:gd name="connsiteY10" fmla="*/ 410527 h 411479"/>
                <a:gd name="connsiteX11" fmla="*/ 366617 w 476154"/>
                <a:gd name="connsiteY11" fmla="*/ 410527 h 411479"/>
                <a:gd name="connsiteX12" fmla="*/ 1810 w 476154"/>
                <a:gd name="connsiteY12" fmla="*/ 255175 h 411479"/>
                <a:gd name="connsiteX13" fmla="*/ 0 w 476154"/>
                <a:gd name="connsiteY13" fmla="*/ 254413 h 411479"/>
                <a:gd name="connsiteX14" fmla="*/ 762 w 476154"/>
                <a:gd name="connsiteY14" fmla="*/ 252603 h 411479"/>
                <a:gd name="connsiteX15" fmla="*/ 75628 w 476154"/>
                <a:gd name="connsiteY15" fmla="*/ 68104 h 411479"/>
                <a:gd name="connsiteX16" fmla="*/ 96393 w 476154"/>
                <a:gd name="connsiteY16" fmla="*/ 17621 h 411479"/>
                <a:gd name="connsiteX17" fmla="*/ 101822 w 476154"/>
                <a:gd name="connsiteY17" fmla="*/ 4572 h 411479"/>
                <a:gd name="connsiteX18" fmla="*/ 103822 w 476154"/>
                <a:gd name="connsiteY18" fmla="*/ 285 h 411479"/>
                <a:gd name="connsiteX19" fmla="*/ 102108 w 476154"/>
                <a:gd name="connsiteY19" fmla="*/ 5143 h 411479"/>
                <a:gd name="connsiteX20" fmla="*/ 96869 w 476154"/>
                <a:gd name="connsiteY20" fmla="*/ 18669 h 411479"/>
                <a:gd name="connsiteX21" fmla="*/ 76962 w 476154"/>
                <a:gd name="connsiteY21" fmla="*/ 70009 h 411479"/>
                <a:gd name="connsiteX22" fmla="*/ 4381 w 476154"/>
                <a:gd name="connsiteY22" fmla="*/ 254032 h 411479"/>
                <a:gd name="connsiteX23" fmla="*/ 3334 w 476154"/>
                <a:gd name="connsiteY23" fmla="*/ 251460 h 411479"/>
                <a:gd name="connsiteX24" fmla="*/ 368522 w 476154"/>
                <a:gd name="connsiteY24" fmla="*/ 405955 h 411479"/>
                <a:gd name="connsiteX25" fmla="*/ 369189 w 476154"/>
                <a:gd name="connsiteY25" fmla="*/ 405955 h 411479"/>
                <a:gd name="connsiteX26" fmla="*/ 365950 w 476154"/>
                <a:gd name="connsiteY26" fmla="*/ 407289 h 411479"/>
                <a:gd name="connsiteX27" fmla="*/ 471297 w 476154"/>
                <a:gd name="connsiteY27" fmla="*/ 167164 h 411479"/>
                <a:gd name="connsiteX28" fmla="*/ 472440 w 476154"/>
                <a:gd name="connsiteY28" fmla="*/ 170212 h 411479"/>
                <a:gd name="connsiteX29" fmla="*/ 207359 w 476154"/>
                <a:gd name="connsiteY29" fmla="*/ 48387 h 411479"/>
                <a:gd name="connsiteX30" fmla="*/ 131159 w 476154"/>
                <a:gd name="connsiteY30" fmla="*/ 13049 h 411479"/>
                <a:gd name="connsiteX31" fmla="*/ 110776 w 476154"/>
                <a:gd name="connsiteY31" fmla="*/ 3524 h 411479"/>
                <a:gd name="connsiteX32" fmla="*/ 105537 w 476154"/>
                <a:gd name="connsiteY32" fmla="*/ 952 h 41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6154" h="411479">
                  <a:moveTo>
                    <a:pt x="103537" y="0"/>
                  </a:moveTo>
                  <a:lnTo>
                    <a:pt x="105156" y="667"/>
                  </a:lnTo>
                  <a:lnTo>
                    <a:pt x="110299" y="2857"/>
                  </a:lnTo>
                  <a:lnTo>
                    <a:pt x="130397" y="11716"/>
                  </a:lnTo>
                  <a:lnTo>
                    <a:pt x="206597" y="45625"/>
                  </a:lnTo>
                  <a:lnTo>
                    <a:pt x="474154" y="166021"/>
                  </a:lnTo>
                  <a:lnTo>
                    <a:pt x="476155" y="166973"/>
                  </a:lnTo>
                  <a:lnTo>
                    <a:pt x="475298" y="169069"/>
                  </a:lnTo>
                  <a:cubicBezTo>
                    <a:pt x="443103" y="242697"/>
                    <a:pt x="407575" y="323945"/>
                    <a:pt x="370523" y="409289"/>
                  </a:cubicBezTo>
                  <a:lnTo>
                    <a:pt x="369570" y="411480"/>
                  </a:lnTo>
                  <a:lnTo>
                    <a:pt x="367284" y="410527"/>
                  </a:lnTo>
                  <a:lnTo>
                    <a:pt x="366617" y="410527"/>
                  </a:lnTo>
                  <a:lnTo>
                    <a:pt x="1810" y="255175"/>
                  </a:lnTo>
                  <a:lnTo>
                    <a:pt x="0" y="254413"/>
                  </a:lnTo>
                  <a:lnTo>
                    <a:pt x="762" y="252603"/>
                  </a:lnTo>
                  <a:cubicBezTo>
                    <a:pt x="31909" y="175641"/>
                    <a:pt x="57912" y="112490"/>
                    <a:pt x="75628" y="68104"/>
                  </a:cubicBezTo>
                  <a:cubicBezTo>
                    <a:pt x="84487" y="46482"/>
                    <a:pt x="91535" y="29527"/>
                    <a:pt x="96393" y="17621"/>
                  </a:cubicBezTo>
                  <a:lnTo>
                    <a:pt x="101822" y="4572"/>
                  </a:lnTo>
                  <a:cubicBezTo>
                    <a:pt x="102359" y="3086"/>
                    <a:pt x="103028" y="1651"/>
                    <a:pt x="103822" y="285"/>
                  </a:cubicBezTo>
                  <a:cubicBezTo>
                    <a:pt x="103822" y="286"/>
                    <a:pt x="103251" y="2000"/>
                    <a:pt x="102108" y="5143"/>
                  </a:cubicBezTo>
                  <a:cubicBezTo>
                    <a:pt x="100965" y="8287"/>
                    <a:pt x="99060" y="12954"/>
                    <a:pt x="96869" y="18669"/>
                  </a:cubicBezTo>
                  <a:cubicBezTo>
                    <a:pt x="92202" y="30766"/>
                    <a:pt x="85534" y="48006"/>
                    <a:pt x="76962" y="70009"/>
                  </a:cubicBezTo>
                  <a:cubicBezTo>
                    <a:pt x="59531" y="114205"/>
                    <a:pt x="34671" y="177355"/>
                    <a:pt x="4381" y="254032"/>
                  </a:cubicBezTo>
                  <a:lnTo>
                    <a:pt x="3334" y="251460"/>
                  </a:lnTo>
                  <a:lnTo>
                    <a:pt x="368522" y="405955"/>
                  </a:lnTo>
                  <a:lnTo>
                    <a:pt x="369189" y="405955"/>
                  </a:lnTo>
                  <a:lnTo>
                    <a:pt x="365950" y="407289"/>
                  </a:lnTo>
                  <a:cubicBezTo>
                    <a:pt x="403384" y="322040"/>
                    <a:pt x="439007" y="240887"/>
                    <a:pt x="471297" y="167164"/>
                  </a:cubicBezTo>
                  <a:lnTo>
                    <a:pt x="472440" y="170212"/>
                  </a:lnTo>
                  <a:lnTo>
                    <a:pt x="207359" y="48387"/>
                  </a:lnTo>
                  <a:lnTo>
                    <a:pt x="131159" y="13049"/>
                  </a:lnTo>
                  <a:lnTo>
                    <a:pt x="110776" y="3524"/>
                  </a:lnTo>
                  <a:lnTo>
                    <a:pt x="105537" y="9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2487531-CA35-4E75-9778-9A1B2400389C}"/>
                </a:ext>
              </a:extLst>
            </p:cNvPr>
            <p:cNvSpPr/>
            <p:nvPr/>
          </p:nvSpPr>
          <p:spPr>
            <a:xfrm>
              <a:off x="7111650" y="5453525"/>
              <a:ext cx="349186" cy="144970"/>
            </a:xfrm>
            <a:custGeom>
              <a:avLst/>
              <a:gdLst>
                <a:gd name="connsiteX0" fmla="*/ 349186 w 349186"/>
                <a:gd name="connsiteY0" fmla="*/ 144971 h 144970"/>
                <a:gd name="connsiteX1" fmla="*/ 345757 w 349186"/>
                <a:gd name="connsiteY1" fmla="*/ 137351 h 144970"/>
                <a:gd name="connsiteX2" fmla="*/ 337376 w 349186"/>
                <a:gd name="connsiteY2" fmla="*/ 115348 h 144970"/>
                <a:gd name="connsiteX3" fmla="*/ 308229 w 349186"/>
                <a:gd name="connsiteY3" fmla="*/ 36004 h 144970"/>
                <a:gd name="connsiteX4" fmla="*/ 310896 w 349186"/>
                <a:gd name="connsiteY4" fmla="*/ 37338 h 144970"/>
                <a:gd name="connsiteX5" fmla="*/ 208502 w 349186"/>
                <a:gd name="connsiteY5" fmla="*/ 70866 h 144970"/>
                <a:gd name="connsiteX6" fmla="*/ 206597 w 349186"/>
                <a:gd name="connsiteY6" fmla="*/ 71438 h 144970"/>
                <a:gd name="connsiteX7" fmla="*/ 205550 w 349186"/>
                <a:gd name="connsiteY7" fmla="*/ 69818 h 144970"/>
                <a:gd name="connsiteX8" fmla="*/ 196882 w 349186"/>
                <a:gd name="connsiteY8" fmla="*/ 56007 h 144970"/>
                <a:gd name="connsiteX9" fmla="*/ 165449 w 349186"/>
                <a:gd name="connsiteY9" fmla="*/ 3810 h 144970"/>
                <a:gd name="connsiteX10" fmla="*/ 168402 w 349186"/>
                <a:gd name="connsiteY10" fmla="*/ 4858 h 144970"/>
                <a:gd name="connsiteX11" fmla="*/ 48101 w 349186"/>
                <a:gd name="connsiteY11" fmla="*/ 51245 h 144970"/>
                <a:gd name="connsiteX12" fmla="*/ 12954 w 349186"/>
                <a:gd name="connsiteY12" fmla="*/ 64294 h 144970"/>
                <a:gd name="connsiteX13" fmla="*/ 0 w 349186"/>
                <a:gd name="connsiteY13" fmla="*/ 68485 h 144970"/>
                <a:gd name="connsiteX14" fmla="*/ 12287 w 349186"/>
                <a:gd name="connsiteY14" fmla="*/ 62770 h 144970"/>
                <a:gd name="connsiteX15" fmla="*/ 46958 w 349186"/>
                <a:gd name="connsiteY15" fmla="*/ 48387 h 144970"/>
                <a:gd name="connsiteX16" fmla="*/ 166592 w 349186"/>
                <a:gd name="connsiteY16" fmla="*/ 762 h 144970"/>
                <a:gd name="connsiteX17" fmla="*/ 168497 w 349186"/>
                <a:gd name="connsiteY17" fmla="*/ 0 h 144970"/>
                <a:gd name="connsiteX18" fmla="*/ 169545 w 349186"/>
                <a:gd name="connsiteY18" fmla="*/ 1714 h 144970"/>
                <a:gd name="connsiteX19" fmla="*/ 201549 w 349186"/>
                <a:gd name="connsiteY19" fmla="*/ 53435 h 144970"/>
                <a:gd name="connsiteX20" fmla="*/ 210312 w 349186"/>
                <a:gd name="connsiteY20" fmla="*/ 67532 h 144970"/>
                <a:gd name="connsiteX21" fmla="*/ 207455 w 349186"/>
                <a:gd name="connsiteY21" fmla="*/ 66485 h 144970"/>
                <a:gd name="connsiteX22" fmla="*/ 310039 w 349186"/>
                <a:gd name="connsiteY22" fmla="*/ 33623 h 144970"/>
                <a:gd name="connsiteX23" fmla="*/ 312039 w 349186"/>
                <a:gd name="connsiteY23" fmla="*/ 33052 h 144970"/>
                <a:gd name="connsiteX24" fmla="*/ 312706 w 349186"/>
                <a:gd name="connsiteY24" fmla="*/ 34957 h 144970"/>
                <a:gd name="connsiteX25" fmla="*/ 340138 w 349186"/>
                <a:gd name="connsiteY25" fmla="*/ 114871 h 144970"/>
                <a:gd name="connsiteX26" fmla="*/ 347472 w 349186"/>
                <a:gd name="connsiteY26" fmla="*/ 137351 h 144970"/>
                <a:gd name="connsiteX27" fmla="*/ 349186 w 349186"/>
                <a:gd name="connsiteY27" fmla="*/ 144971 h 14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9186" h="144970">
                  <a:moveTo>
                    <a:pt x="349186" y="144971"/>
                  </a:moveTo>
                  <a:cubicBezTo>
                    <a:pt x="347772" y="142562"/>
                    <a:pt x="346622" y="140007"/>
                    <a:pt x="345757" y="137351"/>
                  </a:cubicBezTo>
                  <a:lnTo>
                    <a:pt x="337376" y="115348"/>
                  </a:lnTo>
                  <a:cubicBezTo>
                    <a:pt x="330041" y="95536"/>
                    <a:pt x="320135" y="68389"/>
                    <a:pt x="308229" y="36004"/>
                  </a:cubicBezTo>
                  <a:lnTo>
                    <a:pt x="310896" y="37338"/>
                  </a:lnTo>
                  <a:lnTo>
                    <a:pt x="208502" y="70866"/>
                  </a:lnTo>
                  <a:lnTo>
                    <a:pt x="206597" y="71438"/>
                  </a:lnTo>
                  <a:lnTo>
                    <a:pt x="205550" y="69818"/>
                  </a:lnTo>
                  <a:lnTo>
                    <a:pt x="196882" y="56007"/>
                  </a:lnTo>
                  <a:lnTo>
                    <a:pt x="165449" y="3810"/>
                  </a:lnTo>
                  <a:lnTo>
                    <a:pt x="168402" y="4858"/>
                  </a:lnTo>
                  <a:lnTo>
                    <a:pt x="48101" y="51245"/>
                  </a:lnTo>
                  <a:lnTo>
                    <a:pt x="12954" y="64294"/>
                  </a:lnTo>
                  <a:cubicBezTo>
                    <a:pt x="8755" y="66036"/>
                    <a:pt x="4423" y="67438"/>
                    <a:pt x="0" y="68485"/>
                  </a:cubicBezTo>
                  <a:cubicBezTo>
                    <a:pt x="3934" y="66251"/>
                    <a:pt x="8044" y="64339"/>
                    <a:pt x="12287" y="62770"/>
                  </a:cubicBezTo>
                  <a:lnTo>
                    <a:pt x="46958" y="48387"/>
                  </a:lnTo>
                  <a:lnTo>
                    <a:pt x="166592" y="762"/>
                  </a:lnTo>
                  <a:lnTo>
                    <a:pt x="168497" y="0"/>
                  </a:lnTo>
                  <a:lnTo>
                    <a:pt x="169545" y="1714"/>
                  </a:lnTo>
                  <a:lnTo>
                    <a:pt x="201549" y="53435"/>
                  </a:lnTo>
                  <a:cubicBezTo>
                    <a:pt x="204502" y="58293"/>
                    <a:pt x="207550" y="62960"/>
                    <a:pt x="210312" y="67532"/>
                  </a:cubicBezTo>
                  <a:lnTo>
                    <a:pt x="207455" y="66485"/>
                  </a:lnTo>
                  <a:lnTo>
                    <a:pt x="310039" y="33623"/>
                  </a:lnTo>
                  <a:lnTo>
                    <a:pt x="312039" y="33052"/>
                  </a:lnTo>
                  <a:lnTo>
                    <a:pt x="312706" y="34957"/>
                  </a:lnTo>
                  <a:lnTo>
                    <a:pt x="340138" y="114871"/>
                  </a:lnTo>
                  <a:cubicBezTo>
                    <a:pt x="343186" y="124396"/>
                    <a:pt x="345567" y="131540"/>
                    <a:pt x="347472" y="137351"/>
                  </a:cubicBezTo>
                  <a:cubicBezTo>
                    <a:pt x="348263" y="139836"/>
                    <a:pt x="348837" y="142386"/>
                    <a:pt x="349186" y="14497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DABB954A-1B34-4549-9C93-918A4A68EBDC}"/>
                </a:ext>
              </a:extLst>
            </p:cNvPr>
            <p:cNvSpPr/>
            <p:nvPr/>
          </p:nvSpPr>
          <p:spPr>
            <a:xfrm>
              <a:off x="7316519" y="5419973"/>
              <a:ext cx="44775" cy="45739"/>
            </a:xfrm>
            <a:custGeom>
              <a:avLst/>
              <a:gdLst>
                <a:gd name="connsiteX0" fmla="*/ 44305 w 44775"/>
                <a:gd name="connsiteY0" fmla="*/ 22884 h 45739"/>
                <a:gd name="connsiteX1" fmla="*/ 42686 w 44775"/>
                <a:gd name="connsiteY1" fmla="*/ 18026 h 45739"/>
                <a:gd name="connsiteX2" fmla="*/ 35066 w 44775"/>
                <a:gd name="connsiteY2" fmla="*/ 7739 h 45739"/>
                <a:gd name="connsiteX3" fmla="*/ 17254 w 44775"/>
                <a:gd name="connsiteY3" fmla="*/ 5548 h 45739"/>
                <a:gd name="connsiteX4" fmla="*/ 6587 w 44775"/>
                <a:gd name="connsiteY4" fmla="*/ 29552 h 45739"/>
                <a:gd name="connsiteX5" fmla="*/ 17254 w 44775"/>
                <a:gd name="connsiteY5" fmla="*/ 40220 h 45739"/>
                <a:gd name="connsiteX6" fmla="*/ 35066 w 44775"/>
                <a:gd name="connsiteY6" fmla="*/ 37934 h 45739"/>
                <a:gd name="connsiteX7" fmla="*/ 42686 w 44775"/>
                <a:gd name="connsiteY7" fmla="*/ 27647 h 45739"/>
                <a:gd name="connsiteX8" fmla="*/ 44305 w 44775"/>
                <a:gd name="connsiteY8" fmla="*/ 22884 h 45739"/>
                <a:gd name="connsiteX9" fmla="*/ 44305 w 44775"/>
                <a:gd name="connsiteY9" fmla="*/ 28123 h 45739"/>
                <a:gd name="connsiteX10" fmla="*/ 36876 w 44775"/>
                <a:gd name="connsiteY10" fmla="*/ 40696 h 45739"/>
                <a:gd name="connsiteX11" fmla="*/ 15445 w 44775"/>
                <a:gd name="connsiteY11" fmla="*/ 44506 h 45739"/>
                <a:gd name="connsiteX12" fmla="*/ 1245 w 44775"/>
                <a:gd name="connsiteY12" fmla="*/ 15462 h 45739"/>
                <a:gd name="connsiteX13" fmla="*/ 15445 w 44775"/>
                <a:gd name="connsiteY13" fmla="*/ 1262 h 45739"/>
                <a:gd name="connsiteX14" fmla="*/ 36876 w 44775"/>
                <a:gd name="connsiteY14" fmla="*/ 4977 h 45739"/>
                <a:gd name="connsiteX15" fmla="*/ 44305 w 44775"/>
                <a:gd name="connsiteY15" fmla="*/ 17550 h 45739"/>
                <a:gd name="connsiteX16" fmla="*/ 44305 w 44775"/>
                <a:gd name="connsiteY16" fmla="*/ 22884 h 4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75" h="45739">
                  <a:moveTo>
                    <a:pt x="44305" y="22884"/>
                  </a:moveTo>
                  <a:cubicBezTo>
                    <a:pt x="44305" y="22884"/>
                    <a:pt x="43734" y="20979"/>
                    <a:pt x="42686" y="18026"/>
                  </a:cubicBezTo>
                  <a:cubicBezTo>
                    <a:pt x="41254" y="13901"/>
                    <a:pt x="38595" y="10312"/>
                    <a:pt x="35066" y="7739"/>
                  </a:cubicBezTo>
                  <a:cubicBezTo>
                    <a:pt x="29866" y="4083"/>
                    <a:pt x="23185" y="3261"/>
                    <a:pt x="17254" y="5548"/>
                  </a:cubicBezTo>
                  <a:cubicBezTo>
                    <a:pt x="7680" y="9231"/>
                    <a:pt x="2904" y="19978"/>
                    <a:pt x="6587" y="29552"/>
                  </a:cubicBezTo>
                  <a:cubicBezTo>
                    <a:pt x="8474" y="34457"/>
                    <a:pt x="12350" y="38333"/>
                    <a:pt x="17254" y="40220"/>
                  </a:cubicBezTo>
                  <a:cubicBezTo>
                    <a:pt x="23201" y="42479"/>
                    <a:pt x="29883" y="41622"/>
                    <a:pt x="35066" y="37934"/>
                  </a:cubicBezTo>
                  <a:cubicBezTo>
                    <a:pt x="38622" y="35388"/>
                    <a:pt x="41287" y="31790"/>
                    <a:pt x="42686" y="27647"/>
                  </a:cubicBezTo>
                  <a:cubicBezTo>
                    <a:pt x="43734" y="24694"/>
                    <a:pt x="43829" y="22884"/>
                    <a:pt x="44305" y="22884"/>
                  </a:cubicBezTo>
                  <a:cubicBezTo>
                    <a:pt x="44782" y="22884"/>
                    <a:pt x="45067" y="24694"/>
                    <a:pt x="44305" y="28123"/>
                  </a:cubicBezTo>
                  <a:cubicBezTo>
                    <a:pt x="43417" y="33069"/>
                    <a:pt x="40780" y="37531"/>
                    <a:pt x="36876" y="40696"/>
                  </a:cubicBezTo>
                  <a:cubicBezTo>
                    <a:pt x="30880" y="45605"/>
                    <a:pt x="22765" y="47048"/>
                    <a:pt x="15445" y="44506"/>
                  </a:cubicBezTo>
                  <a:cubicBezTo>
                    <a:pt x="3503" y="40407"/>
                    <a:pt x="-2854" y="27404"/>
                    <a:pt x="1245" y="15462"/>
                  </a:cubicBezTo>
                  <a:cubicBezTo>
                    <a:pt x="3534" y="8792"/>
                    <a:pt x="8774" y="3552"/>
                    <a:pt x="15445" y="1262"/>
                  </a:cubicBezTo>
                  <a:cubicBezTo>
                    <a:pt x="22749" y="-1306"/>
                    <a:pt x="30862" y="100"/>
                    <a:pt x="36876" y="4977"/>
                  </a:cubicBezTo>
                  <a:cubicBezTo>
                    <a:pt x="40761" y="8158"/>
                    <a:pt x="43393" y="12613"/>
                    <a:pt x="44305" y="17550"/>
                  </a:cubicBezTo>
                  <a:cubicBezTo>
                    <a:pt x="45067" y="20503"/>
                    <a:pt x="44591" y="22884"/>
                    <a:pt x="44305" y="228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147EC82-6DAB-42F3-BFEF-2A07108DE8D3}"/>
                </a:ext>
              </a:extLst>
            </p:cNvPr>
            <p:cNvSpPr/>
            <p:nvPr/>
          </p:nvSpPr>
          <p:spPr>
            <a:xfrm>
              <a:off x="7440453" y="5295986"/>
              <a:ext cx="190500" cy="221165"/>
            </a:xfrm>
            <a:custGeom>
              <a:avLst/>
              <a:gdLst>
                <a:gd name="connsiteX0" fmla="*/ 190500 w 190500"/>
                <a:gd name="connsiteY0" fmla="*/ 53145 h 221165"/>
                <a:gd name="connsiteX1" fmla="*/ 85725 w 190500"/>
                <a:gd name="connsiteY1" fmla="*/ 5044 h 221165"/>
                <a:gd name="connsiteX2" fmla="*/ 0 w 190500"/>
                <a:gd name="connsiteY2" fmla="*/ 193543 h 221165"/>
                <a:gd name="connsiteX3" fmla="*/ 38100 w 190500"/>
                <a:gd name="connsiteY3" fmla="*/ 181447 h 221165"/>
                <a:gd name="connsiteX4" fmla="*/ 61913 w 190500"/>
                <a:gd name="connsiteY4" fmla="*/ 221166 h 221165"/>
                <a:gd name="connsiteX5" fmla="*/ 149828 w 190500"/>
                <a:gd name="connsiteY5" fmla="*/ 35143 h 22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21165">
                  <a:moveTo>
                    <a:pt x="190500" y="53145"/>
                  </a:moveTo>
                  <a:cubicBezTo>
                    <a:pt x="190500" y="53145"/>
                    <a:pt x="153162" y="-19435"/>
                    <a:pt x="85725" y="5044"/>
                  </a:cubicBezTo>
                  <a:cubicBezTo>
                    <a:pt x="59341" y="14569"/>
                    <a:pt x="0" y="193543"/>
                    <a:pt x="0" y="193543"/>
                  </a:cubicBezTo>
                  <a:lnTo>
                    <a:pt x="38100" y="181447"/>
                  </a:lnTo>
                  <a:lnTo>
                    <a:pt x="61913" y="221166"/>
                  </a:lnTo>
                  <a:cubicBezTo>
                    <a:pt x="61913" y="221166"/>
                    <a:pt x="138113" y="33524"/>
                    <a:pt x="149828" y="35143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275907F-AF02-4EF4-82B3-F14A56A942F8}"/>
                </a:ext>
              </a:extLst>
            </p:cNvPr>
            <p:cNvSpPr/>
            <p:nvPr/>
          </p:nvSpPr>
          <p:spPr>
            <a:xfrm>
              <a:off x="7045261" y="5585637"/>
              <a:ext cx="400240" cy="157924"/>
            </a:xfrm>
            <a:custGeom>
              <a:avLst/>
              <a:gdLst>
                <a:gd name="connsiteX0" fmla="*/ 400240 w 400240"/>
                <a:gd name="connsiteY0" fmla="*/ 157924 h 157924"/>
                <a:gd name="connsiteX1" fmla="*/ 384238 w 400240"/>
                <a:gd name="connsiteY1" fmla="*/ 152495 h 157924"/>
                <a:gd name="connsiteX2" fmla="*/ 340995 w 400240"/>
                <a:gd name="connsiteY2" fmla="*/ 136302 h 157924"/>
                <a:gd name="connsiteX3" fmla="*/ 199168 w 400240"/>
                <a:gd name="connsiteY3" fmla="*/ 81153 h 157924"/>
                <a:gd name="connsiteX4" fmla="*/ 57817 w 400240"/>
                <a:gd name="connsiteY4" fmla="*/ 24669 h 157924"/>
                <a:gd name="connsiteX5" fmla="*/ 15240 w 400240"/>
                <a:gd name="connsiteY5" fmla="*/ 7048 h 157924"/>
                <a:gd name="connsiteX6" fmla="*/ 0 w 400240"/>
                <a:gd name="connsiteY6" fmla="*/ 0 h 157924"/>
                <a:gd name="connsiteX7" fmla="*/ 16097 w 400240"/>
                <a:gd name="connsiteY7" fmla="*/ 5334 h 157924"/>
                <a:gd name="connsiteX8" fmla="*/ 59341 w 400240"/>
                <a:gd name="connsiteY8" fmla="*/ 21526 h 157924"/>
                <a:gd name="connsiteX9" fmla="*/ 201168 w 400240"/>
                <a:gd name="connsiteY9" fmla="*/ 76676 h 157924"/>
                <a:gd name="connsiteX10" fmla="*/ 342329 w 400240"/>
                <a:gd name="connsiteY10" fmla="*/ 133064 h 157924"/>
                <a:gd name="connsiteX11" fmla="*/ 384905 w 400240"/>
                <a:gd name="connsiteY11" fmla="*/ 150685 h 157924"/>
                <a:gd name="connsiteX12" fmla="*/ 400241 w 400240"/>
                <a:gd name="connsiteY12" fmla="*/ 157924 h 1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240" h="157924">
                  <a:moveTo>
                    <a:pt x="400240" y="157924"/>
                  </a:moveTo>
                  <a:cubicBezTo>
                    <a:pt x="394780" y="156512"/>
                    <a:pt x="389431" y="154697"/>
                    <a:pt x="384238" y="152495"/>
                  </a:cubicBezTo>
                  <a:lnTo>
                    <a:pt x="340995" y="136302"/>
                  </a:lnTo>
                  <a:cubicBezTo>
                    <a:pt x="304609" y="122491"/>
                    <a:pt x="254413" y="102965"/>
                    <a:pt x="199168" y="81153"/>
                  </a:cubicBezTo>
                  <a:cubicBezTo>
                    <a:pt x="143923" y="59341"/>
                    <a:pt x="94393" y="39433"/>
                    <a:pt x="57817" y="24669"/>
                  </a:cubicBezTo>
                  <a:lnTo>
                    <a:pt x="15240" y="7048"/>
                  </a:lnTo>
                  <a:cubicBezTo>
                    <a:pt x="9968" y="5139"/>
                    <a:pt x="4869" y="2781"/>
                    <a:pt x="0" y="0"/>
                  </a:cubicBezTo>
                  <a:cubicBezTo>
                    <a:pt x="5481" y="1410"/>
                    <a:pt x="10859" y="3192"/>
                    <a:pt x="16097" y="5334"/>
                  </a:cubicBezTo>
                  <a:lnTo>
                    <a:pt x="59341" y="21526"/>
                  </a:lnTo>
                  <a:cubicBezTo>
                    <a:pt x="95726" y="35433"/>
                    <a:pt x="145828" y="54864"/>
                    <a:pt x="201168" y="76676"/>
                  </a:cubicBezTo>
                  <a:cubicBezTo>
                    <a:pt x="256508" y="98488"/>
                    <a:pt x="305943" y="118396"/>
                    <a:pt x="342329" y="133064"/>
                  </a:cubicBezTo>
                  <a:lnTo>
                    <a:pt x="384905" y="150685"/>
                  </a:lnTo>
                  <a:cubicBezTo>
                    <a:pt x="390201" y="152689"/>
                    <a:pt x="395329" y="155109"/>
                    <a:pt x="400241" y="1579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84D5963-B96C-4A9F-BA3E-8761963FE059}"/>
                </a:ext>
              </a:extLst>
            </p:cNvPr>
            <p:cNvSpPr/>
            <p:nvPr/>
          </p:nvSpPr>
          <p:spPr>
            <a:xfrm>
              <a:off x="7022782" y="5616784"/>
              <a:ext cx="400335" cy="157257"/>
            </a:xfrm>
            <a:custGeom>
              <a:avLst/>
              <a:gdLst>
                <a:gd name="connsiteX0" fmla="*/ 400336 w 400335"/>
                <a:gd name="connsiteY0" fmla="*/ 157258 h 157257"/>
                <a:gd name="connsiteX1" fmla="*/ 384238 w 400335"/>
                <a:gd name="connsiteY1" fmla="*/ 152019 h 157257"/>
                <a:gd name="connsiteX2" fmla="*/ 340995 w 400335"/>
                <a:gd name="connsiteY2" fmla="*/ 135826 h 157257"/>
                <a:gd name="connsiteX3" fmla="*/ 199168 w 400335"/>
                <a:gd name="connsiteY3" fmla="*/ 80677 h 157257"/>
                <a:gd name="connsiteX4" fmla="*/ 57817 w 400335"/>
                <a:gd name="connsiteY4" fmla="*/ 24193 h 157257"/>
                <a:gd name="connsiteX5" fmla="*/ 15335 w 400335"/>
                <a:gd name="connsiteY5" fmla="*/ 7048 h 157257"/>
                <a:gd name="connsiteX6" fmla="*/ 0 w 400335"/>
                <a:gd name="connsiteY6" fmla="*/ 0 h 157257"/>
                <a:gd name="connsiteX7" fmla="*/ 16097 w 400335"/>
                <a:gd name="connsiteY7" fmla="*/ 5334 h 157257"/>
                <a:gd name="connsiteX8" fmla="*/ 59341 w 400335"/>
                <a:gd name="connsiteY8" fmla="*/ 21526 h 157257"/>
                <a:gd name="connsiteX9" fmla="*/ 201168 w 400335"/>
                <a:gd name="connsiteY9" fmla="*/ 76581 h 157257"/>
                <a:gd name="connsiteX10" fmla="*/ 342329 w 400335"/>
                <a:gd name="connsiteY10" fmla="*/ 133064 h 157257"/>
                <a:gd name="connsiteX11" fmla="*/ 384905 w 400335"/>
                <a:gd name="connsiteY11" fmla="*/ 150685 h 157257"/>
                <a:gd name="connsiteX12" fmla="*/ 400336 w 400335"/>
                <a:gd name="connsiteY12" fmla="*/ 157258 h 1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335" h="157257">
                  <a:moveTo>
                    <a:pt x="400336" y="157258"/>
                  </a:moveTo>
                  <a:cubicBezTo>
                    <a:pt x="394821" y="156007"/>
                    <a:pt x="389433" y="154253"/>
                    <a:pt x="384238" y="152019"/>
                  </a:cubicBezTo>
                  <a:lnTo>
                    <a:pt x="340995" y="135826"/>
                  </a:lnTo>
                  <a:cubicBezTo>
                    <a:pt x="304609" y="121920"/>
                    <a:pt x="254413" y="102489"/>
                    <a:pt x="199168" y="80677"/>
                  </a:cubicBezTo>
                  <a:cubicBezTo>
                    <a:pt x="143923" y="58864"/>
                    <a:pt x="94393" y="38862"/>
                    <a:pt x="57817" y="24193"/>
                  </a:cubicBezTo>
                  <a:lnTo>
                    <a:pt x="15335" y="7048"/>
                  </a:lnTo>
                  <a:cubicBezTo>
                    <a:pt x="10050" y="5097"/>
                    <a:pt x="4923" y="2741"/>
                    <a:pt x="0" y="0"/>
                  </a:cubicBezTo>
                  <a:cubicBezTo>
                    <a:pt x="5502" y="1336"/>
                    <a:pt x="10886" y="3120"/>
                    <a:pt x="16097" y="5334"/>
                  </a:cubicBezTo>
                  <a:lnTo>
                    <a:pt x="59341" y="21526"/>
                  </a:lnTo>
                  <a:cubicBezTo>
                    <a:pt x="95726" y="35338"/>
                    <a:pt x="145828" y="54769"/>
                    <a:pt x="201168" y="76581"/>
                  </a:cubicBezTo>
                  <a:cubicBezTo>
                    <a:pt x="256508" y="98393"/>
                    <a:pt x="305943" y="118300"/>
                    <a:pt x="342329" y="133064"/>
                  </a:cubicBezTo>
                  <a:lnTo>
                    <a:pt x="384905" y="150685"/>
                  </a:lnTo>
                  <a:cubicBezTo>
                    <a:pt x="390182" y="152550"/>
                    <a:pt x="395335" y="154745"/>
                    <a:pt x="400336" y="157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BDBFD01-653C-4D08-B11A-D88E66A22B11}"/>
                </a:ext>
              </a:extLst>
            </p:cNvPr>
            <p:cNvSpPr/>
            <p:nvPr/>
          </p:nvSpPr>
          <p:spPr>
            <a:xfrm>
              <a:off x="7010590" y="5657265"/>
              <a:ext cx="400335" cy="157733"/>
            </a:xfrm>
            <a:custGeom>
              <a:avLst/>
              <a:gdLst>
                <a:gd name="connsiteX0" fmla="*/ 400336 w 400335"/>
                <a:gd name="connsiteY0" fmla="*/ 157734 h 157733"/>
                <a:gd name="connsiteX1" fmla="*/ 384238 w 400335"/>
                <a:gd name="connsiteY1" fmla="*/ 152495 h 157733"/>
                <a:gd name="connsiteX2" fmla="*/ 340995 w 400335"/>
                <a:gd name="connsiteY2" fmla="*/ 136303 h 157733"/>
                <a:gd name="connsiteX3" fmla="*/ 199168 w 400335"/>
                <a:gd name="connsiteY3" fmla="*/ 81153 h 157733"/>
                <a:gd name="connsiteX4" fmla="*/ 57817 w 400335"/>
                <a:gd name="connsiteY4" fmla="*/ 24670 h 157733"/>
                <a:gd name="connsiteX5" fmla="*/ 15240 w 400335"/>
                <a:gd name="connsiteY5" fmla="*/ 7048 h 157733"/>
                <a:gd name="connsiteX6" fmla="*/ 0 w 400335"/>
                <a:gd name="connsiteY6" fmla="*/ 0 h 157733"/>
                <a:gd name="connsiteX7" fmla="*/ 16097 w 400335"/>
                <a:gd name="connsiteY7" fmla="*/ 5334 h 157733"/>
                <a:gd name="connsiteX8" fmla="*/ 59341 w 400335"/>
                <a:gd name="connsiteY8" fmla="*/ 21526 h 157733"/>
                <a:gd name="connsiteX9" fmla="*/ 201168 w 400335"/>
                <a:gd name="connsiteY9" fmla="*/ 76581 h 157733"/>
                <a:gd name="connsiteX10" fmla="*/ 342329 w 400335"/>
                <a:gd name="connsiteY10" fmla="*/ 133064 h 157733"/>
                <a:gd name="connsiteX11" fmla="*/ 384905 w 400335"/>
                <a:gd name="connsiteY11" fmla="*/ 150685 h 157733"/>
                <a:gd name="connsiteX12" fmla="*/ 400336 w 400335"/>
                <a:gd name="connsiteY12" fmla="*/ 157734 h 1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335" h="157733">
                  <a:moveTo>
                    <a:pt x="400336" y="157734"/>
                  </a:moveTo>
                  <a:cubicBezTo>
                    <a:pt x="394821" y="156483"/>
                    <a:pt x="389433" y="154730"/>
                    <a:pt x="384238" y="152495"/>
                  </a:cubicBezTo>
                  <a:lnTo>
                    <a:pt x="340995" y="136303"/>
                  </a:lnTo>
                  <a:cubicBezTo>
                    <a:pt x="304609" y="122396"/>
                    <a:pt x="254413" y="102965"/>
                    <a:pt x="199168" y="81153"/>
                  </a:cubicBezTo>
                  <a:cubicBezTo>
                    <a:pt x="143923" y="59341"/>
                    <a:pt x="93916" y="39338"/>
                    <a:pt x="57817" y="24670"/>
                  </a:cubicBezTo>
                  <a:lnTo>
                    <a:pt x="15240" y="7048"/>
                  </a:lnTo>
                  <a:cubicBezTo>
                    <a:pt x="9989" y="5088"/>
                    <a:pt x="4894" y="2732"/>
                    <a:pt x="0" y="0"/>
                  </a:cubicBezTo>
                  <a:cubicBezTo>
                    <a:pt x="5514" y="1296"/>
                    <a:pt x="10901" y="3081"/>
                    <a:pt x="16097" y="5334"/>
                  </a:cubicBezTo>
                  <a:lnTo>
                    <a:pt x="59341" y="21526"/>
                  </a:lnTo>
                  <a:cubicBezTo>
                    <a:pt x="95726" y="35338"/>
                    <a:pt x="145828" y="54769"/>
                    <a:pt x="201168" y="76581"/>
                  </a:cubicBezTo>
                  <a:cubicBezTo>
                    <a:pt x="256508" y="98393"/>
                    <a:pt x="305943" y="118300"/>
                    <a:pt x="342329" y="133064"/>
                  </a:cubicBezTo>
                  <a:lnTo>
                    <a:pt x="384905" y="150685"/>
                  </a:lnTo>
                  <a:cubicBezTo>
                    <a:pt x="390193" y="152705"/>
                    <a:pt x="395347" y="155059"/>
                    <a:pt x="400336" y="1577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D8CA97E7-A5C1-4493-8CDB-CC437A24673E}"/>
                </a:ext>
              </a:extLst>
            </p:cNvPr>
            <p:cNvSpPr/>
            <p:nvPr/>
          </p:nvSpPr>
          <p:spPr>
            <a:xfrm>
              <a:off x="7084409" y="5703081"/>
              <a:ext cx="531931" cy="322660"/>
            </a:xfrm>
            <a:custGeom>
              <a:avLst/>
              <a:gdLst>
                <a:gd name="connsiteX0" fmla="*/ 71342 w 531931"/>
                <a:gd name="connsiteY0" fmla="*/ 0 h 322660"/>
                <a:gd name="connsiteX1" fmla="*/ 153734 w 531931"/>
                <a:gd name="connsiteY1" fmla="*/ 41434 h 322660"/>
                <a:gd name="connsiteX2" fmla="*/ 252031 w 531931"/>
                <a:gd name="connsiteY2" fmla="*/ 4667 h 322660"/>
                <a:gd name="connsiteX3" fmla="*/ 425291 w 531931"/>
                <a:gd name="connsiteY3" fmla="*/ 18002 h 322660"/>
                <a:gd name="connsiteX4" fmla="*/ 400907 w 531931"/>
                <a:gd name="connsiteY4" fmla="*/ 56102 h 322660"/>
                <a:gd name="connsiteX5" fmla="*/ 319088 w 531931"/>
                <a:gd name="connsiteY5" fmla="*/ 55626 h 322660"/>
                <a:gd name="connsiteX6" fmla="*/ 319088 w 531931"/>
                <a:gd name="connsiteY6" fmla="*/ 55626 h 322660"/>
                <a:gd name="connsiteX7" fmla="*/ 315557 w 531931"/>
                <a:gd name="connsiteY7" fmla="*/ 104801 h 322660"/>
                <a:gd name="connsiteX8" fmla="*/ 328613 w 531931"/>
                <a:gd name="connsiteY8" fmla="*/ 114205 h 322660"/>
                <a:gd name="connsiteX9" fmla="*/ 409575 w 531931"/>
                <a:gd name="connsiteY9" fmla="*/ 149162 h 322660"/>
                <a:gd name="connsiteX10" fmla="*/ 503206 w 531931"/>
                <a:gd name="connsiteY10" fmla="*/ 135731 h 322660"/>
                <a:gd name="connsiteX11" fmla="*/ 524542 w 531931"/>
                <a:gd name="connsiteY11" fmla="*/ 174974 h 322660"/>
                <a:gd name="connsiteX12" fmla="*/ 518827 w 531931"/>
                <a:gd name="connsiteY12" fmla="*/ 177832 h 322660"/>
                <a:gd name="connsiteX13" fmla="*/ 494252 w 531931"/>
                <a:gd name="connsiteY13" fmla="*/ 223552 h 322660"/>
                <a:gd name="connsiteX14" fmla="*/ 437960 w 531931"/>
                <a:gd name="connsiteY14" fmla="*/ 272224 h 322660"/>
                <a:gd name="connsiteX15" fmla="*/ 368618 w 531931"/>
                <a:gd name="connsiteY15" fmla="*/ 322136 h 322660"/>
                <a:gd name="connsiteX16" fmla="*/ 168593 w 531931"/>
                <a:gd name="connsiteY16" fmla="*/ 262985 h 322660"/>
                <a:gd name="connsiteX17" fmla="*/ 0 w 531931"/>
                <a:gd name="connsiteY17" fmla="*/ 175546 h 32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1931" h="322660">
                  <a:moveTo>
                    <a:pt x="71342" y="0"/>
                  </a:moveTo>
                  <a:lnTo>
                    <a:pt x="153734" y="41434"/>
                  </a:lnTo>
                  <a:cubicBezTo>
                    <a:pt x="153734" y="41434"/>
                    <a:pt x="219361" y="9430"/>
                    <a:pt x="252031" y="4667"/>
                  </a:cubicBezTo>
                  <a:cubicBezTo>
                    <a:pt x="284702" y="-95"/>
                    <a:pt x="425291" y="18002"/>
                    <a:pt x="425291" y="18002"/>
                  </a:cubicBezTo>
                  <a:cubicBezTo>
                    <a:pt x="427421" y="34922"/>
                    <a:pt x="417164" y="50950"/>
                    <a:pt x="400907" y="56102"/>
                  </a:cubicBezTo>
                  <a:cubicBezTo>
                    <a:pt x="388334" y="59912"/>
                    <a:pt x="319088" y="55626"/>
                    <a:pt x="319088" y="55626"/>
                  </a:cubicBezTo>
                  <a:lnTo>
                    <a:pt x="319088" y="55626"/>
                  </a:lnTo>
                  <a:cubicBezTo>
                    <a:pt x="304533" y="68230"/>
                    <a:pt x="302953" y="90247"/>
                    <a:pt x="315557" y="104801"/>
                  </a:cubicBezTo>
                  <a:cubicBezTo>
                    <a:pt x="319116" y="108911"/>
                    <a:pt x="323587" y="112131"/>
                    <a:pt x="328613" y="114205"/>
                  </a:cubicBezTo>
                  <a:cubicBezTo>
                    <a:pt x="363855" y="128778"/>
                    <a:pt x="404813" y="146018"/>
                    <a:pt x="409575" y="149162"/>
                  </a:cubicBezTo>
                  <a:cubicBezTo>
                    <a:pt x="414338" y="152305"/>
                    <a:pt x="465582" y="143256"/>
                    <a:pt x="503206" y="135731"/>
                  </a:cubicBezTo>
                  <a:cubicBezTo>
                    <a:pt x="525780" y="131159"/>
                    <a:pt x="542068" y="160020"/>
                    <a:pt x="524542" y="174974"/>
                  </a:cubicBezTo>
                  <a:cubicBezTo>
                    <a:pt x="522966" y="176478"/>
                    <a:pt x="520975" y="177474"/>
                    <a:pt x="518827" y="177832"/>
                  </a:cubicBezTo>
                  <a:cubicBezTo>
                    <a:pt x="518827" y="177832"/>
                    <a:pt x="552640" y="198120"/>
                    <a:pt x="494252" y="223552"/>
                  </a:cubicBezTo>
                  <a:cubicBezTo>
                    <a:pt x="494252" y="223552"/>
                    <a:pt x="474440" y="269081"/>
                    <a:pt x="437960" y="272224"/>
                  </a:cubicBezTo>
                  <a:cubicBezTo>
                    <a:pt x="437960" y="272224"/>
                    <a:pt x="395288" y="315087"/>
                    <a:pt x="368618" y="322136"/>
                  </a:cubicBezTo>
                  <a:cubicBezTo>
                    <a:pt x="341948" y="329184"/>
                    <a:pt x="168593" y="262985"/>
                    <a:pt x="168593" y="262985"/>
                  </a:cubicBezTo>
                  <a:lnTo>
                    <a:pt x="0" y="175546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45F8772-81C4-47FE-AF0B-D1376C8D8C04}"/>
                </a:ext>
              </a:extLst>
            </p:cNvPr>
            <p:cNvSpPr/>
            <p:nvPr/>
          </p:nvSpPr>
          <p:spPr>
            <a:xfrm>
              <a:off x="7083933" y="5702985"/>
              <a:ext cx="532185" cy="322612"/>
            </a:xfrm>
            <a:custGeom>
              <a:avLst/>
              <a:gdLst>
                <a:gd name="connsiteX0" fmla="*/ 363950 w 532185"/>
                <a:gd name="connsiteY0" fmla="*/ 322612 h 322612"/>
                <a:gd name="connsiteX1" fmla="*/ 168878 w 532185"/>
                <a:gd name="connsiteY1" fmla="*/ 262890 h 322612"/>
                <a:gd name="connsiteX2" fmla="*/ 0 w 532185"/>
                <a:gd name="connsiteY2" fmla="*/ 175355 h 322612"/>
                <a:gd name="connsiteX3" fmla="*/ 0 w 532185"/>
                <a:gd name="connsiteY3" fmla="*/ 175355 h 322612"/>
                <a:gd name="connsiteX4" fmla="*/ 71628 w 532185"/>
                <a:gd name="connsiteY4" fmla="*/ 0 h 322612"/>
                <a:gd name="connsiteX5" fmla="*/ 71628 w 532185"/>
                <a:gd name="connsiteY5" fmla="*/ 0 h 322612"/>
                <a:gd name="connsiteX6" fmla="*/ 153924 w 532185"/>
                <a:gd name="connsiteY6" fmla="*/ 41338 h 322612"/>
                <a:gd name="connsiteX7" fmla="*/ 252127 w 532185"/>
                <a:gd name="connsiteY7" fmla="*/ 4572 h 322612"/>
                <a:gd name="connsiteX8" fmla="*/ 267557 w 532185"/>
                <a:gd name="connsiteY8" fmla="*/ 3810 h 322612"/>
                <a:gd name="connsiteX9" fmla="*/ 425577 w 532185"/>
                <a:gd name="connsiteY9" fmla="*/ 17907 h 322612"/>
                <a:gd name="connsiteX10" fmla="*/ 425577 w 532185"/>
                <a:gd name="connsiteY10" fmla="*/ 17907 h 322612"/>
                <a:gd name="connsiteX11" fmla="*/ 425577 w 532185"/>
                <a:gd name="connsiteY11" fmla="*/ 17907 h 322612"/>
                <a:gd name="connsiteX12" fmla="*/ 401002 w 532185"/>
                <a:gd name="connsiteY12" fmla="*/ 56007 h 322612"/>
                <a:gd name="connsiteX13" fmla="*/ 319183 w 532185"/>
                <a:gd name="connsiteY13" fmla="*/ 55531 h 322612"/>
                <a:gd name="connsiteX14" fmla="*/ 307753 w 532185"/>
                <a:gd name="connsiteY14" fmla="*/ 87249 h 322612"/>
                <a:gd name="connsiteX15" fmla="*/ 328613 w 532185"/>
                <a:gd name="connsiteY15" fmla="*/ 113633 h 322612"/>
                <a:gd name="connsiteX16" fmla="*/ 409575 w 532185"/>
                <a:gd name="connsiteY16" fmla="*/ 148685 h 322612"/>
                <a:gd name="connsiteX17" fmla="*/ 503110 w 532185"/>
                <a:gd name="connsiteY17" fmla="*/ 135160 h 322612"/>
                <a:gd name="connsiteX18" fmla="*/ 507968 w 532185"/>
                <a:gd name="connsiteY18" fmla="*/ 134684 h 322612"/>
                <a:gd name="connsiteX19" fmla="*/ 529685 w 532185"/>
                <a:gd name="connsiteY19" fmla="*/ 148781 h 322612"/>
                <a:gd name="connsiteX20" fmla="*/ 524637 w 532185"/>
                <a:gd name="connsiteY20" fmla="*/ 174879 h 322612"/>
                <a:gd name="connsiteX21" fmla="*/ 519303 w 532185"/>
                <a:gd name="connsiteY21" fmla="*/ 177737 h 322612"/>
                <a:gd name="connsiteX22" fmla="*/ 528828 w 532185"/>
                <a:gd name="connsiteY22" fmla="*/ 193643 h 322612"/>
                <a:gd name="connsiteX23" fmla="*/ 494443 w 532185"/>
                <a:gd name="connsiteY23" fmla="*/ 223456 h 322612"/>
                <a:gd name="connsiteX24" fmla="*/ 479965 w 532185"/>
                <a:gd name="connsiteY24" fmla="*/ 246602 h 322612"/>
                <a:gd name="connsiteX25" fmla="*/ 438055 w 532185"/>
                <a:gd name="connsiteY25" fmla="*/ 272129 h 322612"/>
                <a:gd name="connsiteX26" fmla="*/ 368713 w 532185"/>
                <a:gd name="connsiteY26" fmla="*/ 322040 h 322612"/>
                <a:gd name="connsiteX27" fmla="*/ 363950 w 532185"/>
                <a:gd name="connsiteY27" fmla="*/ 322612 h 322612"/>
                <a:gd name="connsiteX28" fmla="*/ 667 w 532185"/>
                <a:gd name="connsiteY28" fmla="*/ 175165 h 322612"/>
                <a:gd name="connsiteX29" fmla="*/ 169069 w 532185"/>
                <a:gd name="connsiteY29" fmla="*/ 262509 h 322612"/>
                <a:gd name="connsiteX30" fmla="*/ 363950 w 532185"/>
                <a:gd name="connsiteY30" fmla="*/ 322136 h 322612"/>
                <a:gd name="connsiteX31" fmla="*/ 368998 w 532185"/>
                <a:gd name="connsiteY31" fmla="*/ 321564 h 322612"/>
                <a:gd name="connsiteX32" fmla="*/ 438245 w 532185"/>
                <a:gd name="connsiteY32" fmla="*/ 271748 h 322612"/>
                <a:gd name="connsiteX33" fmla="*/ 438245 w 532185"/>
                <a:gd name="connsiteY33" fmla="*/ 271748 h 322612"/>
                <a:gd name="connsiteX34" fmla="*/ 479869 w 532185"/>
                <a:gd name="connsiteY34" fmla="*/ 246316 h 322612"/>
                <a:gd name="connsiteX35" fmla="*/ 494347 w 532185"/>
                <a:gd name="connsiteY35" fmla="*/ 223266 h 322612"/>
                <a:gd name="connsiteX36" fmla="*/ 494347 w 532185"/>
                <a:gd name="connsiteY36" fmla="*/ 223266 h 322612"/>
                <a:gd name="connsiteX37" fmla="*/ 528542 w 532185"/>
                <a:gd name="connsiteY37" fmla="*/ 193834 h 322612"/>
                <a:gd name="connsiteX38" fmla="*/ 519017 w 532185"/>
                <a:gd name="connsiteY38" fmla="*/ 177927 h 322612"/>
                <a:gd name="connsiteX39" fmla="*/ 518446 w 532185"/>
                <a:gd name="connsiteY39" fmla="*/ 177927 h 322612"/>
                <a:gd name="connsiteX40" fmla="*/ 519113 w 532185"/>
                <a:gd name="connsiteY40" fmla="*/ 177927 h 322612"/>
                <a:gd name="connsiteX41" fmla="*/ 524828 w 532185"/>
                <a:gd name="connsiteY41" fmla="*/ 175070 h 322612"/>
                <a:gd name="connsiteX42" fmla="*/ 529685 w 532185"/>
                <a:gd name="connsiteY42" fmla="*/ 149543 h 322612"/>
                <a:gd name="connsiteX43" fmla="*/ 503682 w 532185"/>
                <a:gd name="connsiteY43" fmla="*/ 136208 h 322612"/>
                <a:gd name="connsiteX44" fmla="*/ 415100 w 532185"/>
                <a:gd name="connsiteY44" fmla="*/ 150400 h 322612"/>
                <a:gd name="connsiteX45" fmla="*/ 409766 w 532185"/>
                <a:gd name="connsiteY45" fmla="*/ 149638 h 322612"/>
                <a:gd name="connsiteX46" fmla="*/ 328898 w 532185"/>
                <a:gd name="connsiteY46" fmla="*/ 114681 h 322612"/>
                <a:gd name="connsiteX47" fmla="*/ 309999 w 532185"/>
                <a:gd name="connsiteY47" fmla="*/ 68709 h 322612"/>
                <a:gd name="connsiteX48" fmla="*/ 319373 w 532185"/>
                <a:gd name="connsiteY48" fmla="*/ 55721 h 322612"/>
                <a:gd name="connsiteX49" fmla="*/ 319373 w 532185"/>
                <a:gd name="connsiteY49" fmla="*/ 55721 h 322612"/>
                <a:gd name="connsiteX50" fmla="*/ 401098 w 532185"/>
                <a:gd name="connsiteY50" fmla="*/ 56197 h 322612"/>
                <a:gd name="connsiteX51" fmla="*/ 423672 w 532185"/>
                <a:gd name="connsiteY51" fmla="*/ 34290 h 322612"/>
                <a:gd name="connsiteX52" fmla="*/ 425386 w 532185"/>
                <a:gd name="connsiteY52" fmla="*/ 18955 h 322612"/>
                <a:gd name="connsiteX53" fmla="*/ 267748 w 532185"/>
                <a:gd name="connsiteY53" fmla="*/ 4763 h 322612"/>
                <a:gd name="connsiteX54" fmla="*/ 252317 w 532185"/>
                <a:gd name="connsiteY54" fmla="*/ 5620 h 322612"/>
                <a:gd name="connsiteX55" fmla="*/ 154115 w 532185"/>
                <a:gd name="connsiteY55" fmla="*/ 42386 h 322612"/>
                <a:gd name="connsiteX56" fmla="*/ 154115 w 532185"/>
                <a:gd name="connsiteY56" fmla="*/ 42386 h 322612"/>
                <a:gd name="connsiteX57" fmla="*/ 71914 w 532185"/>
                <a:gd name="connsiteY57" fmla="*/ 1143 h 32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2185" h="322612">
                  <a:moveTo>
                    <a:pt x="363950" y="322612"/>
                  </a:moveTo>
                  <a:cubicBezTo>
                    <a:pt x="325850" y="322612"/>
                    <a:pt x="170498" y="263557"/>
                    <a:pt x="168878" y="262890"/>
                  </a:cubicBezTo>
                  <a:lnTo>
                    <a:pt x="0" y="175355"/>
                  </a:lnTo>
                  <a:lnTo>
                    <a:pt x="0" y="175355"/>
                  </a:lnTo>
                  <a:lnTo>
                    <a:pt x="71628" y="0"/>
                  </a:lnTo>
                  <a:lnTo>
                    <a:pt x="71628" y="0"/>
                  </a:lnTo>
                  <a:lnTo>
                    <a:pt x="153924" y="41338"/>
                  </a:lnTo>
                  <a:cubicBezTo>
                    <a:pt x="156972" y="39910"/>
                    <a:pt x="220599" y="9239"/>
                    <a:pt x="252127" y="4572"/>
                  </a:cubicBezTo>
                  <a:cubicBezTo>
                    <a:pt x="257247" y="3967"/>
                    <a:pt x="262402" y="3713"/>
                    <a:pt x="267557" y="3810"/>
                  </a:cubicBezTo>
                  <a:cubicBezTo>
                    <a:pt x="315182" y="3810"/>
                    <a:pt x="424339" y="17812"/>
                    <a:pt x="425577" y="17907"/>
                  </a:cubicBezTo>
                  <a:lnTo>
                    <a:pt x="425577" y="17907"/>
                  </a:lnTo>
                  <a:lnTo>
                    <a:pt x="425577" y="17907"/>
                  </a:lnTo>
                  <a:cubicBezTo>
                    <a:pt x="427490" y="34835"/>
                    <a:pt x="417213" y="50768"/>
                    <a:pt x="401002" y="56007"/>
                  </a:cubicBezTo>
                  <a:cubicBezTo>
                    <a:pt x="388715" y="59817"/>
                    <a:pt x="322135" y="56007"/>
                    <a:pt x="319183" y="55531"/>
                  </a:cubicBezTo>
                  <a:cubicBezTo>
                    <a:pt x="310127" y="63404"/>
                    <a:pt x="305801" y="75409"/>
                    <a:pt x="307753" y="87249"/>
                  </a:cubicBezTo>
                  <a:cubicBezTo>
                    <a:pt x="309601" y="99092"/>
                    <a:pt x="317516" y="109102"/>
                    <a:pt x="328613" y="113633"/>
                  </a:cubicBezTo>
                  <a:cubicBezTo>
                    <a:pt x="362903" y="127921"/>
                    <a:pt x="404813" y="145542"/>
                    <a:pt x="409575" y="148685"/>
                  </a:cubicBezTo>
                  <a:cubicBezTo>
                    <a:pt x="414338" y="151829"/>
                    <a:pt x="446818" y="146495"/>
                    <a:pt x="503110" y="135160"/>
                  </a:cubicBezTo>
                  <a:cubicBezTo>
                    <a:pt x="504713" y="134860"/>
                    <a:pt x="506338" y="134701"/>
                    <a:pt x="507968" y="134684"/>
                  </a:cubicBezTo>
                  <a:cubicBezTo>
                    <a:pt x="517289" y="134901"/>
                    <a:pt x="525692" y="140355"/>
                    <a:pt x="529685" y="148781"/>
                  </a:cubicBezTo>
                  <a:cubicBezTo>
                    <a:pt x="534403" y="157577"/>
                    <a:pt x="532294" y="168477"/>
                    <a:pt x="524637" y="174879"/>
                  </a:cubicBezTo>
                  <a:cubicBezTo>
                    <a:pt x="523140" y="176282"/>
                    <a:pt x="521300" y="177268"/>
                    <a:pt x="519303" y="177737"/>
                  </a:cubicBezTo>
                  <a:cubicBezTo>
                    <a:pt x="524904" y="181147"/>
                    <a:pt x="528466" y="187096"/>
                    <a:pt x="528828" y="193643"/>
                  </a:cubicBezTo>
                  <a:cubicBezTo>
                    <a:pt x="528161" y="203835"/>
                    <a:pt x="516541" y="213836"/>
                    <a:pt x="494443" y="223456"/>
                  </a:cubicBezTo>
                  <a:cubicBezTo>
                    <a:pt x="490566" y="231726"/>
                    <a:pt x="485705" y="239498"/>
                    <a:pt x="479965" y="246602"/>
                  </a:cubicBezTo>
                  <a:cubicBezTo>
                    <a:pt x="470000" y="260405"/>
                    <a:pt x="454891" y="269607"/>
                    <a:pt x="438055" y="272129"/>
                  </a:cubicBezTo>
                  <a:cubicBezTo>
                    <a:pt x="436245" y="274034"/>
                    <a:pt x="394621" y="315182"/>
                    <a:pt x="368713" y="322040"/>
                  </a:cubicBezTo>
                  <a:cubicBezTo>
                    <a:pt x="367156" y="322431"/>
                    <a:pt x="365555" y="322623"/>
                    <a:pt x="363950" y="322612"/>
                  </a:cubicBezTo>
                  <a:close/>
                  <a:moveTo>
                    <a:pt x="667" y="175165"/>
                  </a:moveTo>
                  <a:lnTo>
                    <a:pt x="169069" y="262509"/>
                  </a:lnTo>
                  <a:cubicBezTo>
                    <a:pt x="170688" y="263080"/>
                    <a:pt x="325755" y="322136"/>
                    <a:pt x="363950" y="322136"/>
                  </a:cubicBezTo>
                  <a:cubicBezTo>
                    <a:pt x="365651" y="322171"/>
                    <a:pt x="367349" y="321979"/>
                    <a:pt x="368998" y="321564"/>
                  </a:cubicBezTo>
                  <a:cubicBezTo>
                    <a:pt x="395288" y="314706"/>
                    <a:pt x="437769" y="272129"/>
                    <a:pt x="438245" y="271748"/>
                  </a:cubicBezTo>
                  <a:lnTo>
                    <a:pt x="438245" y="271748"/>
                  </a:lnTo>
                  <a:cubicBezTo>
                    <a:pt x="454974" y="269209"/>
                    <a:pt x="469976" y="260043"/>
                    <a:pt x="479869" y="246316"/>
                  </a:cubicBezTo>
                  <a:cubicBezTo>
                    <a:pt x="485601" y="239240"/>
                    <a:pt x="490462" y="231501"/>
                    <a:pt x="494347" y="223266"/>
                  </a:cubicBezTo>
                  <a:lnTo>
                    <a:pt x="494347" y="223266"/>
                  </a:lnTo>
                  <a:cubicBezTo>
                    <a:pt x="516350" y="213741"/>
                    <a:pt x="527876" y="203740"/>
                    <a:pt x="528542" y="193834"/>
                  </a:cubicBezTo>
                  <a:cubicBezTo>
                    <a:pt x="528181" y="187287"/>
                    <a:pt x="524618" y="181337"/>
                    <a:pt x="519017" y="177927"/>
                  </a:cubicBezTo>
                  <a:lnTo>
                    <a:pt x="518446" y="177927"/>
                  </a:lnTo>
                  <a:lnTo>
                    <a:pt x="519113" y="177927"/>
                  </a:lnTo>
                  <a:cubicBezTo>
                    <a:pt x="521247" y="177527"/>
                    <a:pt x="523227" y="176537"/>
                    <a:pt x="524828" y="175070"/>
                  </a:cubicBezTo>
                  <a:cubicBezTo>
                    <a:pt x="532262" y="168770"/>
                    <a:pt x="534286" y="158133"/>
                    <a:pt x="529685" y="149543"/>
                  </a:cubicBezTo>
                  <a:cubicBezTo>
                    <a:pt x="525111" y="139651"/>
                    <a:pt x="514384" y="134151"/>
                    <a:pt x="503682" y="136208"/>
                  </a:cubicBezTo>
                  <a:cubicBezTo>
                    <a:pt x="474482" y="142794"/>
                    <a:pt x="444896" y="147534"/>
                    <a:pt x="415100" y="150400"/>
                  </a:cubicBezTo>
                  <a:cubicBezTo>
                    <a:pt x="413286" y="150582"/>
                    <a:pt x="411455" y="150320"/>
                    <a:pt x="409766" y="149638"/>
                  </a:cubicBezTo>
                  <a:cubicBezTo>
                    <a:pt x="405955" y="147161"/>
                    <a:pt x="377952" y="135064"/>
                    <a:pt x="328898" y="114681"/>
                  </a:cubicBezTo>
                  <a:cubicBezTo>
                    <a:pt x="310984" y="107205"/>
                    <a:pt x="302523" y="86623"/>
                    <a:pt x="309999" y="68709"/>
                  </a:cubicBezTo>
                  <a:cubicBezTo>
                    <a:pt x="312082" y="63716"/>
                    <a:pt x="315291" y="59271"/>
                    <a:pt x="319373" y="55721"/>
                  </a:cubicBezTo>
                  <a:lnTo>
                    <a:pt x="319373" y="55721"/>
                  </a:lnTo>
                  <a:cubicBezTo>
                    <a:pt x="320040" y="55721"/>
                    <a:pt x="388715" y="60103"/>
                    <a:pt x="401098" y="56197"/>
                  </a:cubicBezTo>
                  <a:cubicBezTo>
                    <a:pt x="411883" y="53253"/>
                    <a:pt x="420405" y="44982"/>
                    <a:pt x="423672" y="34290"/>
                  </a:cubicBezTo>
                  <a:cubicBezTo>
                    <a:pt x="425212" y="29334"/>
                    <a:pt x="425794" y="24129"/>
                    <a:pt x="425386" y="18955"/>
                  </a:cubicBezTo>
                  <a:cubicBezTo>
                    <a:pt x="420243" y="18288"/>
                    <a:pt x="314516" y="4763"/>
                    <a:pt x="267748" y="4763"/>
                  </a:cubicBezTo>
                  <a:cubicBezTo>
                    <a:pt x="262591" y="4687"/>
                    <a:pt x="257434" y="4973"/>
                    <a:pt x="252317" y="5620"/>
                  </a:cubicBezTo>
                  <a:cubicBezTo>
                    <a:pt x="220123" y="10382"/>
                    <a:pt x="154781" y="42101"/>
                    <a:pt x="154115" y="42386"/>
                  </a:cubicBezTo>
                  <a:lnTo>
                    <a:pt x="154115" y="42386"/>
                  </a:lnTo>
                  <a:lnTo>
                    <a:pt x="71914" y="1143"/>
                  </a:ln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E4F88990-BBDF-443E-88A6-E40088B76C1B}"/>
                </a:ext>
              </a:extLst>
            </p:cNvPr>
            <p:cNvSpPr/>
            <p:nvPr/>
          </p:nvSpPr>
          <p:spPr>
            <a:xfrm>
              <a:off x="7396067" y="5872911"/>
              <a:ext cx="205549" cy="42957"/>
            </a:xfrm>
            <a:custGeom>
              <a:avLst/>
              <a:gdLst>
                <a:gd name="connsiteX0" fmla="*/ 0 w 205549"/>
                <a:gd name="connsiteY0" fmla="*/ 0 h 42957"/>
                <a:gd name="connsiteX1" fmla="*/ 26765 w 205549"/>
                <a:gd name="connsiteY1" fmla="*/ 18288 h 42957"/>
                <a:gd name="connsiteX2" fmla="*/ 101727 w 205549"/>
                <a:gd name="connsiteY2" fmla="*/ 42958 h 42957"/>
                <a:gd name="connsiteX3" fmla="*/ 177927 w 205549"/>
                <a:gd name="connsiteY3" fmla="*/ 22955 h 42957"/>
                <a:gd name="connsiteX4" fmla="*/ 205550 w 205549"/>
                <a:gd name="connsiteY4" fmla="*/ 5810 h 42957"/>
                <a:gd name="connsiteX5" fmla="*/ 175450 w 205549"/>
                <a:gd name="connsiteY5" fmla="*/ 17526 h 42957"/>
                <a:gd name="connsiteX6" fmla="*/ 101917 w 205549"/>
                <a:gd name="connsiteY6" fmla="*/ 34576 h 42957"/>
                <a:gd name="connsiteX7" fmla="*/ 29432 w 205549"/>
                <a:gd name="connsiteY7" fmla="*/ 13049 h 42957"/>
                <a:gd name="connsiteX8" fmla="*/ 0 w 205549"/>
                <a:gd name="connsiteY8" fmla="*/ 0 h 4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549" h="42957">
                  <a:moveTo>
                    <a:pt x="0" y="0"/>
                  </a:moveTo>
                  <a:cubicBezTo>
                    <a:pt x="7988" y="7361"/>
                    <a:pt x="17004" y="13522"/>
                    <a:pt x="26765" y="18288"/>
                  </a:cubicBezTo>
                  <a:cubicBezTo>
                    <a:pt x="49494" y="32229"/>
                    <a:pt x="75162" y="40675"/>
                    <a:pt x="101727" y="42958"/>
                  </a:cubicBezTo>
                  <a:cubicBezTo>
                    <a:pt x="128404" y="42798"/>
                    <a:pt x="154611" y="35918"/>
                    <a:pt x="177927" y="22955"/>
                  </a:cubicBezTo>
                  <a:cubicBezTo>
                    <a:pt x="187950" y="18673"/>
                    <a:pt x="197264" y="12892"/>
                    <a:pt x="205550" y="5810"/>
                  </a:cubicBezTo>
                  <a:cubicBezTo>
                    <a:pt x="195120" y="8609"/>
                    <a:pt x="185027" y="12537"/>
                    <a:pt x="175450" y="17526"/>
                  </a:cubicBezTo>
                  <a:cubicBezTo>
                    <a:pt x="152463" y="28466"/>
                    <a:pt x="127374" y="34283"/>
                    <a:pt x="101917" y="34576"/>
                  </a:cubicBezTo>
                  <a:cubicBezTo>
                    <a:pt x="76582" y="32202"/>
                    <a:pt x="51957" y="24889"/>
                    <a:pt x="29432" y="13049"/>
                  </a:cubicBezTo>
                  <a:cubicBezTo>
                    <a:pt x="20167" y="7562"/>
                    <a:pt x="10288" y="3182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748F665-D9A1-4D83-9830-DE3A8CEEF930}"/>
                </a:ext>
              </a:extLst>
            </p:cNvPr>
            <p:cNvSpPr/>
            <p:nvPr/>
          </p:nvSpPr>
          <p:spPr>
            <a:xfrm>
              <a:off x="7388779" y="5918251"/>
              <a:ext cx="189215" cy="39250"/>
            </a:xfrm>
            <a:custGeom>
              <a:avLst/>
              <a:gdLst>
                <a:gd name="connsiteX0" fmla="*/ 49 w 189215"/>
                <a:gd name="connsiteY0" fmla="*/ 95 h 39250"/>
                <a:gd name="connsiteX1" fmla="*/ 23671 w 189215"/>
                <a:gd name="connsiteY1" fmla="*/ 18192 h 39250"/>
                <a:gd name="connsiteX2" fmla="*/ 53103 w 189215"/>
                <a:gd name="connsiteY2" fmla="*/ 31622 h 39250"/>
                <a:gd name="connsiteX3" fmla="*/ 92727 w 189215"/>
                <a:gd name="connsiteY3" fmla="*/ 39242 h 39250"/>
                <a:gd name="connsiteX4" fmla="*/ 131684 w 189215"/>
                <a:gd name="connsiteY4" fmla="*/ 30384 h 39250"/>
                <a:gd name="connsiteX5" fmla="*/ 161879 w 189215"/>
                <a:gd name="connsiteY5" fmla="*/ 20383 h 39250"/>
                <a:gd name="connsiteX6" fmla="*/ 189215 w 189215"/>
                <a:gd name="connsiteY6" fmla="*/ 9143 h 39250"/>
                <a:gd name="connsiteX7" fmla="*/ 160640 w 189215"/>
                <a:gd name="connsiteY7" fmla="*/ 14668 h 39250"/>
                <a:gd name="connsiteX8" fmla="*/ 129779 w 189215"/>
                <a:gd name="connsiteY8" fmla="*/ 22955 h 39250"/>
                <a:gd name="connsiteX9" fmla="*/ 92537 w 189215"/>
                <a:gd name="connsiteY9" fmla="*/ 30860 h 39250"/>
                <a:gd name="connsiteX10" fmla="*/ 55961 w 189215"/>
                <a:gd name="connsiteY10" fmla="*/ 24383 h 39250"/>
                <a:gd name="connsiteX11" fmla="*/ 26719 w 189215"/>
                <a:gd name="connsiteY11" fmla="*/ 12858 h 39250"/>
                <a:gd name="connsiteX12" fmla="*/ 49 w 189215"/>
                <a:gd name="connsiteY12" fmla="*/ 95 h 3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215" h="39250">
                  <a:moveTo>
                    <a:pt x="49" y="95"/>
                  </a:moveTo>
                  <a:cubicBezTo>
                    <a:pt x="-713" y="952"/>
                    <a:pt x="7478" y="9620"/>
                    <a:pt x="23671" y="18192"/>
                  </a:cubicBezTo>
                  <a:cubicBezTo>
                    <a:pt x="33106" y="23450"/>
                    <a:pt x="42949" y="27941"/>
                    <a:pt x="53103" y="31622"/>
                  </a:cubicBezTo>
                  <a:cubicBezTo>
                    <a:pt x="65659" y="36820"/>
                    <a:pt x="79139" y="39413"/>
                    <a:pt x="92727" y="39242"/>
                  </a:cubicBezTo>
                  <a:cubicBezTo>
                    <a:pt x="106005" y="37764"/>
                    <a:pt x="119073" y="34792"/>
                    <a:pt x="131684" y="30384"/>
                  </a:cubicBezTo>
                  <a:lnTo>
                    <a:pt x="161879" y="20383"/>
                  </a:lnTo>
                  <a:cubicBezTo>
                    <a:pt x="171494" y="18001"/>
                    <a:pt x="180706" y="14214"/>
                    <a:pt x="189215" y="9143"/>
                  </a:cubicBezTo>
                  <a:cubicBezTo>
                    <a:pt x="179481" y="9656"/>
                    <a:pt x="169864" y="11515"/>
                    <a:pt x="160640" y="14668"/>
                  </a:cubicBezTo>
                  <a:cubicBezTo>
                    <a:pt x="151877" y="16858"/>
                    <a:pt x="141590" y="19621"/>
                    <a:pt x="129779" y="22955"/>
                  </a:cubicBezTo>
                  <a:cubicBezTo>
                    <a:pt x="117643" y="26761"/>
                    <a:pt x="105173" y="29408"/>
                    <a:pt x="92537" y="30860"/>
                  </a:cubicBezTo>
                  <a:cubicBezTo>
                    <a:pt x="80053" y="30936"/>
                    <a:pt x="67659" y="28742"/>
                    <a:pt x="55961" y="24383"/>
                  </a:cubicBezTo>
                  <a:cubicBezTo>
                    <a:pt x="46020" y="21050"/>
                    <a:pt x="36260" y="17203"/>
                    <a:pt x="26719" y="12858"/>
                  </a:cubicBezTo>
                  <a:cubicBezTo>
                    <a:pt x="9955" y="5524"/>
                    <a:pt x="811" y="-858"/>
                    <a:pt x="49" y="95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4C34088-4E13-40BC-8461-74642CBA1619}"/>
                </a:ext>
              </a:extLst>
            </p:cNvPr>
            <p:cNvSpPr/>
            <p:nvPr/>
          </p:nvSpPr>
          <p:spPr>
            <a:xfrm>
              <a:off x="7384786" y="5971495"/>
              <a:ext cx="137536" cy="28171"/>
            </a:xfrm>
            <a:custGeom>
              <a:avLst/>
              <a:gdLst>
                <a:gd name="connsiteX0" fmla="*/ 42 w 137536"/>
                <a:gd name="connsiteY0" fmla="*/ 0 h 28171"/>
                <a:gd name="connsiteX1" fmla="*/ 67574 w 137536"/>
                <a:gd name="connsiteY1" fmla="*/ 26861 h 28171"/>
                <a:gd name="connsiteX2" fmla="*/ 84052 w 137536"/>
                <a:gd name="connsiteY2" fmla="*/ 27337 h 28171"/>
                <a:gd name="connsiteX3" fmla="*/ 97768 w 137536"/>
                <a:gd name="connsiteY3" fmla="*/ 24289 h 28171"/>
                <a:gd name="connsiteX4" fmla="*/ 119866 w 137536"/>
                <a:gd name="connsiteY4" fmla="*/ 16002 h 28171"/>
                <a:gd name="connsiteX5" fmla="*/ 137487 w 137536"/>
                <a:gd name="connsiteY5" fmla="*/ 3429 h 28171"/>
                <a:gd name="connsiteX6" fmla="*/ 117580 w 137536"/>
                <a:gd name="connsiteY6" fmla="*/ 10573 h 28171"/>
                <a:gd name="connsiteX7" fmla="*/ 95863 w 137536"/>
                <a:gd name="connsiteY7" fmla="*/ 16764 h 28171"/>
                <a:gd name="connsiteX8" fmla="*/ 82814 w 137536"/>
                <a:gd name="connsiteY8" fmla="*/ 19240 h 28171"/>
                <a:gd name="connsiteX9" fmla="*/ 70336 w 137536"/>
                <a:gd name="connsiteY9" fmla="*/ 19240 h 28171"/>
                <a:gd name="connsiteX10" fmla="*/ 20901 w 137536"/>
                <a:gd name="connsiteY10" fmla="*/ 4953 h 28171"/>
                <a:gd name="connsiteX11" fmla="*/ 42 w 137536"/>
                <a:gd name="connsiteY11" fmla="*/ 0 h 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536" h="28171">
                  <a:moveTo>
                    <a:pt x="42" y="0"/>
                  </a:moveTo>
                  <a:cubicBezTo>
                    <a:pt x="-1292" y="3048"/>
                    <a:pt x="29569" y="14954"/>
                    <a:pt x="67574" y="26861"/>
                  </a:cubicBezTo>
                  <a:cubicBezTo>
                    <a:pt x="72935" y="28429"/>
                    <a:pt x="78609" y="28594"/>
                    <a:pt x="84052" y="27337"/>
                  </a:cubicBezTo>
                  <a:cubicBezTo>
                    <a:pt x="88683" y="26609"/>
                    <a:pt x="93264" y="25591"/>
                    <a:pt x="97768" y="24289"/>
                  </a:cubicBezTo>
                  <a:cubicBezTo>
                    <a:pt x="105367" y="22193"/>
                    <a:pt x="112763" y="19419"/>
                    <a:pt x="119866" y="16002"/>
                  </a:cubicBezTo>
                  <a:cubicBezTo>
                    <a:pt x="131963" y="10192"/>
                    <a:pt x="138154" y="4286"/>
                    <a:pt x="137487" y="3429"/>
                  </a:cubicBezTo>
                  <a:cubicBezTo>
                    <a:pt x="130630" y="5140"/>
                    <a:pt x="123961" y="7533"/>
                    <a:pt x="117580" y="10573"/>
                  </a:cubicBezTo>
                  <a:cubicBezTo>
                    <a:pt x="110454" y="13013"/>
                    <a:pt x="103205" y="15080"/>
                    <a:pt x="95863" y="16764"/>
                  </a:cubicBezTo>
                  <a:cubicBezTo>
                    <a:pt x="91566" y="17845"/>
                    <a:pt x="87209" y="18672"/>
                    <a:pt x="82814" y="19240"/>
                  </a:cubicBezTo>
                  <a:cubicBezTo>
                    <a:pt x="78712" y="20213"/>
                    <a:pt x="74439" y="20213"/>
                    <a:pt x="70336" y="19240"/>
                  </a:cubicBezTo>
                  <a:cubicBezTo>
                    <a:pt x="51286" y="13049"/>
                    <a:pt x="33570" y="8287"/>
                    <a:pt x="20901" y="4953"/>
                  </a:cubicBezTo>
                  <a:cubicBezTo>
                    <a:pt x="14192" y="2407"/>
                    <a:pt x="7180" y="742"/>
                    <a:pt x="42" y="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771D5CFA-0A12-4B17-800A-3D26D214EB0F}"/>
                </a:ext>
              </a:extLst>
            </p:cNvPr>
            <p:cNvSpPr/>
            <p:nvPr/>
          </p:nvSpPr>
          <p:spPr>
            <a:xfrm>
              <a:off x="6314825" y="4637900"/>
              <a:ext cx="857499" cy="1266444"/>
            </a:xfrm>
            <a:custGeom>
              <a:avLst/>
              <a:gdLst>
                <a:gd name="connsiteX0" fmla="*/ 345435 w 857499"/>
                <a:gd name="connsiteY0" fmla="*/ 0 h 1266444"/>
                <a:gd name="connsiteX1" fmla="*/ 190749 w 857499"/>
                <a:gd name="connsiteY1" fmla="*/ 234125 h 1266444"/>
                <a:gd name="connsiteX2" fmla="*/ 5488 w 857499"/>
                <a:gd name="connsiteY2" fmla="*/ 784098 h 1266444"/>
                <a:gd name="connsiteX3" fmla="*/ 191130 w 857499"/>
                <a:gd name="connsiteY3" fmla="*/ 1092708 h 1266444"/>
                <a:gd name="connsiteX4" fmla="*/ 769298 w 857499"/>
                <a:gd name="connsiteY4" fmla="*/ 1266444 h 1266444"/>
                <a:gd name="connsiteX5" fmla="*/ 857499 w 857499"/>
                <a:gd name="connsiteY5" fmla="*/ 1049465 h 1266444"/>
                <a:gd name="connsiteX6" fmla="*/ 338958 w 857499"/>
                <a:gd name="connsiteY6" fmla="*/ 785908 h 1266444"/>
                <a:gd name="connsiteX7" fmla="*/ 481167 w 857499"/>
                <a:gd name="connsiteY7" fmla="*/ 462058 h 126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499" h="1266444">
                  <a:moveTo>
                    <a:pt x="345435" y="0"/>
                  </a:moveTo>
                  <a:cubicBezTo>
                    <a:pt x="345435" y="0"/>
                    <a:pt x="248757" y="62008"/>
                    <a:pt x="190749" y="234125"/>
                  </a:cubicBezTo>
                  <a:cubicBezTo>
                    <a:pt x="141696" y="380238"/>
                    <a:pt x="39207" y="616077"/>
                    <a:pt x="5488" y="784098"/>
                  </a:cubicBezTo>
                  <a:cubicBezTo>
                    <a:pt x="-19182" y="906494"/>
                    <a:pt x="38730" y="1051370"/>
                    <a:pt x="191130" y="1092708"/>
                  </a:cubicBezTo>
                  <a:lnTo>
                    <a:pt x="769298" y="1266444"/>
                  </a:lnTo>
                  <a:lnTo>
                    <a:pt x="857499" y="1049465"/>
                  </a:lnTo>
                  <a:lnTo>
                    <a:pt x="338958" y="785908"/>
                  </a:lnTo>
                  <a:lnTo>
                    <a:pt x="481167" y="462058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836C72C1-4C6F-4BBF-93AB-297C8E6B2A0F}"/>
                </a:ext>
              </a:extLst>
            </p:cNvPr>
            <p:cNvSpPr/>
            <p:nvPr/>
          </p:nvSpPr>
          <p:spPr>
            <a:xfrm>
              <a:off x="6454616" y="5420248"/>
              <a:ext cx="720566" cy="487048"/>
            </a:xfrm>
            <a:custGeom>
              <a:avLst/>
              <a:gdLst>
                <a:gd name="connsiteX0" fmla="*/ 0 w 720566"/>
                <a:gd name="connsiteY0" fmla="*/ 290833 h 487048"/>
                <a:gd name="connsiteX1" fmla="*/ 3239 w 720566"/>
                <a:gd name="connsiteY1" fmla="*/ 291595 h 487048"/>
                <a:gd name="connsiteX2" fmla="*/ 12764 w 720566"/>
                <a:gd name="connsiteY2" fmla="*/ 294167 h 487048"/>
                <a:gd name="connsiteX3" fmla="*/ 48577 w 720566"/>
                <a:gd name="connsiteY3" fmla="*/ 304740 h 487048"/>
                <a:gd name="connsiteX4" fmla="*/ 181165 w 720566"/>
                <a:gd name="connsiteY4" fmla="*/ 344649 h 487048"/>
                <a:gd name="connsiteX5" fmla="*/ 630650 w 720566"/>
                <a:gd name="connsiteY5" fmla="*/ 481809 h 487048"/>
                <a:gd name="connsiteX6" fmla="*/ 627698 w 720566"/>
                <a:gd name="connsiteY6" fmla="*/ 483143 h 487048"/>
                <a:gd name="connsiteX7" fmla="*/ 683895 w 720566"/>
                <a:gd name="connsiteY7" fmla="*/ 345031 h 487048"/>
                <a:gd name="connsiteX8" fmla="*/ 716090 w 720566"/>
                <a:gd name="connsiteY8" fmla="*/ 266164 h 487048"/>
                <a:gd name="connsiteX9" fmla="*/ 717232 w 720566"/>
                <a:gd name="connsiteY9" fmla="*/ 269307 h 487048"/>
                <a:gd name="connsiteX10" fmla="*/ 420338 w 720566"/>
                <a:gd name="connsiteY10" fmla="*/ 117859 h 487048"/>
                <a:gd name="connsiteX11" fmla="*/ 198501 w 720566"/>
                <a:gd name="connsiteY11" fmla="*/ 4702 h 487048"/>
                <a:gd name="connsiteX12" fmla="*/ 198501 w 720566"/>
                <a:gd name="connsiteY12" fmla="*/ 4702 h 487048"/>
                <a:gd name="connsiteX13" fmla="*/ 140684 w 720566"/>
                <a:gd name="connsiteY13" fmla="*/ 8893 h 487048"/>
                <a:gd name="connsiteX14" fmla="*/ 102584 w 720566"/>
                <a:gd name="connsiteY14" fmla="*/ 30229 h 487048"/>
                <a:gd name="connsiteX15" fmla="*/ 90678 w 720566"/>
                <a:gd name="connsiteY15" fmla="*/ 40611 h 487048"/>
                <a:gd name="connsiteX16" fmla="*/ 82677 w 720566"/>
                <a:gd name="connsiteY16" fmla="*/ 48993 h 487048"/>
                <a:gd name="connsiteX17" fmla="*/ 77915 w 720566"/>
                <a:gd name="connsiteY17" fmla="*/ 54232 h 487048"/>
                <a:gd name="connsiteX18" fmla="*/ 76200 w 720566"/>
                <a:gd name="connsiteY18" fmla="*/ 55851 h 487048"/>
                <a:gd name="connsiteX19" fmla="*/ 77629 w 720566"/>
                <a:gd name="connsiteY19" fmla="*/ 53947 h 487048"/>
                <a:gd name="connsiteX20" fmla="*/ 82105 w 720566"/>
                <a:gd name="connsiteY20" fmla="*/ 48422 h 487048"/>
                <a:gd name="connsiteX21" fmla="*/ 89916 w 720566"/>
                <a:gd name="connsiteY21" fmla="*/ 39849 h 487048"/>
                <a:gd name="connsiteX22" fmla="*/ 101632 w 720566"/>
                <a:gd name="connsiteY22" fmla="*/ 29086 h 487048"/>
                <a:gd name="connsiteX23" fmla="*/ 139732 w 720566"/>
                <a:gd name="connsiteY23" fmla="*/ 6893 h 487048"/>
                <a:gd name="connsiteX24" fmla="*/ 199072 w 720566"/>
                <a:gd name="connsiteY24" fmla="*/ 1940 h 487048"/>
                <a:gd name="connsiteX25" fmla="*/ 199072 w 720566"/>
                <a:gd name="connsiteY25" fmla="*/ 1940 h 487048"/>
                <a:gd name="connsiteX26" fmla="*/ 421577 w 720566"/>
                <a:gd name="connsiteY26" fmla="*/ 113954 h 487048"/>
                <a:gd name="connsiteX27" fmla="*/ 718471 w 720566"/>
                <a:gd name="connsiteY27" fmla="*/ 264639 h 487048"/>
                <a:gd name="connsiteX28" fmla="*/ 720566 w 720566"/>
                <a:gd name="connsiteY28" fmla="*/ 265687 h 487048"/>
                <a:gd name="connsiteX29" fmla="*/ 719709 w 720566"/>
                <a:gd name="connsiteY29" fmla="*/ 267783 h 487048"/>
                <a:gd name="connsiteX30" fmla="*/ 687610 w 720566"/>
                <a:gd name="connsiteY30" fmla="*/ 346650 h 487048"/>
                <a:gd name="connsiteX31" fmla="*/ 631984 w 720566"/>
                <a:gd name="connsiteY31" fmla="*/ 485048 h 487048"/>
                <a:gd name="connsiteX32" fmla="*/ 631127 w 720566"/>
                <a:gd name="connsiteY32" fmla="*/ 487048 h 487048"/>
                <a:gd name="connsiteX33" fmla="*/ 629031 w 720566"/>
                <a:gd name="connsiteY33" fmla="*/ 486477 h 487048"/>
                <a:gd name="connsiteX34" fmla="*/ 179927 w 720566"/>
                <a:gd name="connsiteY34" fmla="*/ 347697 h 487048"/>
                <a:gd name="connsiteX35" fmla="*/ 47720 w 720566"/>
                <a:gd name="connsiteY35" fmla="*/ 306359 h 487048"/>
                <a:gd name="connsiteX36" fmla="*/ 12287 w 720566"/>
                <a:gd name="connsiteY36" fmla="*/ 295024 h 487048"/>
                <a:gd name="connsiteX37" fmla="*/ 2762 w 720566"/>
                <a:gd name="connsiteY37" fmla="*/ 291976 h 48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20566" h="487048">
                  <a:moveTo>
                    <a:pt x="0" y="290833"/>
                  </a:moveTo>
                  <a:cubicBezTo>
                    <a:pt x="1104" y="290967"/>
                    <a:pt x="2190" y="291222"/>
                    <a:pt x="3239" y="291595"/>
                  </a:cubicBezTo>
                  <a:lnTo>
                    <a:pt x="12764" y="294167"/>
                  </a:lnTo>
                  <a:lnTo>
                    <a:pt x="48577" y="304740"/>
                  </a:lnTo>
                  <a:lnTo>
                    <a:pt x="181165" y="344649"/>
                  </a:lnTo>
                  <a:lnTo>
                    <a:pt x="630650" y="481809"/>
                  </a:lnTo>
                  <a:lnTo>
                    <a:pt x="627698" y="483143"/>
                  </a:lnTo>
                  <a:lnTo>
                    <a:pt x="683895" y="345031"/>
                  </a:lnTo>
                  <a:cubicBezTo>
                    <a:pt x="694849" y="318360"/>
                    <a:pt x="705612" y="291976"/>
                    <a:pt x="716090" y="266164"/>
                  </a:cubicBezTo>
                  <a:lnTo>
                    <a:pt x="717232" y="269307"/>
                  </a:lnTo>
                  <a:cubicBezTo>
                    <a:pt x="608457" y="215681"/>
                    <a:pt x="508159" y="163484"/>
                    <a:pt x="420338" y="117859"/>
                  </a:cubicBezTo>
                  <a:cubicBezTo>
                    <a:pt x="332518" y="72234"/>
                    <a:pt x="256699" y="33754"/>
                    <a:pt x="198501" y="4702"/>
                  </a:cubicBezTo>
                  <a:lnTo>
                    <a:pt x="198501" y="4702"/>
                  </a:lnTo>
                  <a:cubicBezTo>
                    <a:pt x="179201" y="891"/>
                    <a:pt x="159232" y="2339"/>
                    <a:pt x="140684" y="8893"/>
                  </a:cubicBezTo>
                  <a:cubicBezTo>
                    <a:pt x="126826" y="13705"/>
                    <a:pt x="113928" y="20928"/>
                    <a:pt x="102584" y="30229"/>
                  </a:cubicBezTo>
                  <a:cubicBezTo>
                    <a:pt x="98384" y="33415"/>
                    <a:pt x="94406" y="36884"/>
                    <a:pt x="90678" y="40611"/>
                  </a:cubicBezTo>
                  <a:cubicBezTo>
                    <a:pt x="87830" y="43227"/>
                    <a:pt x="85157" y="46027"/>
                    <a:pt x="82677" y="48993"/>
                  </a:cubicBezTo>
                  <a:lnTo>
                    <a:pt x="77915" y="54232"/>
                  </a:lnTo>
                  <a:cubicBezTo>
                    <a:pt x="76867" y="55375"/>
                    <a:pt x="76200" y="55947"/>
                    <a:pt x="76200" y="55851"/>
                  </a:cubicBezTo>
                  <a:cubicBezTo>
                    <a:pt x="76200" y="55756"/>
                    <a:pt x="76200" y="55185"/>
                    <a:pt x="77629" y="53947"/>
                  </a:cubicBezTo>
                  <a:lnTo>
                    <a:pt x="82105" y="48422"/>
                  </a:lnTo>
                  <a:cubicBezTo>
                    <a:pt x="84503" y="45383"/>
                    <a:pt x="87113" y="42519"/>
                    <a:pt x="89916" y="39849"/>
                  </a:cubicBezTo>
                  <a:cubicBezTo>
                    <a:pt x="93538" y="35965"/>
                    <a:pt x="97455" y="32367"/>
                    <a:pt x="101632" y="29086"/>
                  </a:cubicBezTo>
                  <a:cubicBezTo>
                    <a:pt x="112902" y="19469"/>
                    <a:pt x="125806" y="11952"/>
                    <a:pt x="139732" y="6893"/>
                  </a:cubicBezTo>
                  <a:cubicBezTo>
                    <a:pt x="158699" y="-100"/>
                    <a:pt x="179209" y="-1812"/>
                    <a:pt x="199072" y="1940"/>
                  </a:cubicBezTo>
                  <a:lnTo>
                    <a:pt x="199072" y="1940"/>
                  </a:lnTo>
                  <a:cubicBezTo>
                    <a:pt x="257556" y="30515"/>
                    <a:pt x="333470" y="68615"/>
                    <a:pt x="421577" y="113954"/>
                  </a:cubicBezTo>
                  <a:cubicBezTo>
                    <a:pt x="509683" y="159293"/>
                    <a:pt x="610076" y="211014"/>
                    <a:pt x="718471" y="264639"/>
                  </a:cubicBezTo>
                  <a:lnTo>
                    <a:pt x="720566" y="265687"/>
                  </a:lnTo>
                  <a:lnTo>
                    <a:pt x="719709" y="267783"/>
                  </a:lnTo>
                  <a:lnTo>
                    <a:pt x="687610" y="346650"/>
                  </a:lnTo>
                  <a:lnTo>
                    <a:pt x="631984" y="485048"/>
                  </a:lnTo>
                  <a:lnTo>
                    <a:pt x="631127" y="487048"/>
                  </a:lnTo>
                  <a:lnTo>
                    <a:pt x="629031" y="486477"/>
                  </a:lnTo>
                  <a:lnTo>
                    <a:pt x="179927" y="347697"/>
                  </a:lnTo>
                  <a:lnTo>
                    <a:pt x="47720" y="306359"/>
                  </a:lnTo>
                  <a:lnTo>
                    <a:pt x="12287" y="295024"/>
                  </a:lnTo>
                  <a:lnTo>
                    <a:pt x="2762" y="29197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62EACE27-E85A-48B0-ACF6-5BF5A9979A8F}"/>
                </a:ext>
              </a:extLst>
            </p:cNvPr>
            <p:cNvSpPr/>
            <p:nvPr/>
          </p:nvSpPr>
          <p:spPr>
            <a:xfrm>
              <a:off x="6652355" y="4927460"/>
              <a:ext cx="175108" cy="495966"/>
            </a:xfrm>
            <a:custGeom>
              <a:avLst/>
              <a:gdLst>
                <a:gd name="connsiteX0" fmla="*/ 168021 w 175108"/>
                <a:gd name="connsiteY0" fmla="*/ 0 h 495966"/>
                <a:gd name="connsiteX1" fmla="*/ 169736 w 175108"/>
                <a:gd name="connsiteY1" fmla="*/ 5144 h 495966"/>
                <a:gd name="connsiteX2" fmla="*/ 172974 w 175108"/>
                <a:gd name="connsiteY2" fmla="*/ 20288 h 495966"/>
                <a:gd name="connsiteX3" fmla="*/ 172974 w 175108"/>
                <a:gd name="connsiteY3" fmla="*/ 77438 h 495966"/>
                <a:gd name="connsiteX4" fmla="*/ 150590 w 175108"/>
                <a:gd name="connsiteY4" fmla="*/ 158972 h 495966"/>
                <a:gd name="connsiteX5" fmla="*/ 109823 w 175108"/>
                <a:gd name="connsiteY5" fmla="*/ 254222 h 495966"/>
                <a:gd name="connsiteX6" fmla="*/ 33052 w 175108"/>
                <a:gd name="connsiteY6" fmla="*/ 425672 h 495966"/>
                <a:gd name="connsiteX7" fmla="*/ 9334 w 175108"/>
                <a:gd name="connsiteY7" fmla="*/ 477298 h 495966"/>
                <a:gd name="connsiteX8" fmla="*/ 2572 w 175108"/>
                <a:gd name="connsiteY8" fmla="*/ 491204 h 495966"/>
                <a:gd name="connsiteX9" fmla="*/ 0 w 175108"/>
                <a:gd name="connsiteY9" fmla="*/ 495967 h 495966"/>
                <a:gd name="connsiteX10" fmla="*/ 1715 w 175108"/>
                <a:gd name="connsiteY10" fmla="*/ 490823 h 495966"/>
                <a:gd name="connsiteX11" fmla="*/ 7525 w 175108"/>
                <a:gd name="connsiteY11" fmla="*/ 476536 h 495966"/>
                <a:gd name="connsiteX12" fmla="*/ 29908 w 175108"/>
                <a:gd name="connsiteY12" fmla="*/ 424243 h 495966"/>
                <a:gd name="connsiteX13" fmla="*/ 105251 w 175108"/>
                <a:gd name="connsiteY13" fmla="*/ 252793 h 495966"/>
                <a:gd name="connsiteX14" fmla="*/ 146399 w 175108"/>
                <a:gd name="connsiteY14" fmla="*/ 158210 h 495966"/>
                <a:gd name="connsiteX15" fmla="*/ 169640 w 175108"/>
                <a:gd name="connsiteY15" fmla="*/ 77248 h 495966"/>
                <a:gd name="connsiteX16" fmla="*/ 171069 w 175108"/>
                <a:gd name="connsiteY16" fmla="*/ 21050 h 495966"/>
                <a:gd name="connsiteX17" fmla="*/ 168783 w 175108"/>
                <a:gd name="connsiteY17" fmla="*/ 5810 h 495966"/>
                <a:gd name="connsiteX18" fmla="*/ 168021 w 175108"/>
                <a:gd name="connsiteY18" fmla="*/ 0 h 49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108" h="495966">
                  <a:moveTo>
                    <a:pt x="168021" y="0"/>
                  </a:moveTo>
                  <a:cubicBezTo>
                    <a:pt x="168835" y="1624"/>
                    <a:pt x="169412" y="3356"/>
                    <a:pt x="169736" y="5144"/>
                  </a:cubicBezTo>
                  <a:cubicBezTo>
                    <a:pt x="171199" y="10102"/>
                    <a:pt x="172282" y="15165"/>
                    <a:pt x="172974" y="20288"/>
                  </a:cubicBezTo>
                  <a:cubicBezTo>
                    <a:pt x="175820" y="39232"/>
                    <a:pt x="175820" y="58495"/>
                    <a:pt x="172974" y="77438"/>
                  </a:cubicBezTo>
                  <a:cubicBezTo>
                    <a:pt x="168618" y="105375"/>
                    <a:pt x="161109" y="132728"/>
                    <a:pt x="150590" y="158972"/>
                  </a:cubicBezTo>
                  <a:cubicBezTo>
                    <a:pt x="139160" y="188690"/>
                    <a:pt x="124587" y="220408"/>
                    <a:pt x="109823" y="254222"/>
                  </a:cubicBezTo>
                  <a:cubicBezTo>
                    <a:pt x="80010" y="320897"/>
                    <a:pt x="52673" y="381000"/>
                    <a:pt x="33052" y="425672"/>
                  </a:cubicBezTo>
                  <a:lnTo>
                    <a:pt x="9334" y="477298"/>
                  </a:lnTo>
                  <a:cubicBezTo>
                    <a:pt x="6572" y="482917"/>
                    <a:pt x="4381" y="487584"/>
                    <a:pt x="2572" y="491204"/>
                  </a:cubicBezTo>
                  <a:cubicBezTo>
                    <a:pt x="1851" y="492861"/>
                    <a:pt x="990" y="494454"/>
                    <a:pt x="0" y="495967"/>
                  </a:cubicBezTo>
                  <a:cubicBezTo>
                    <a:pt x="304" y="494174"/>
                    <a:pt x="883" y="492439"/>
                    <a:pt x="1715" y="490823"/>
                  </a:cubicBezTo>
                  <a:lnTo>
                    <a:pt x="7525" y="476536"/>
                  </a:lnTo>
                  <a:cubicBezTo>
                    <a:pt x="13049" y="463486"/>
                    <a:pt x="20669" y="445865"/>
                    <a:pt x="29908" y="424243"/>
                  </a:cubicBezTo>
                  <a:cubicBezTo>
                    <a:pt x="48958" y="379762"/>
                    <a:pt x="75914" y="319468"/>
                    <a:pt x="105251" y="252793"/>
                  </a:cubicBezTo>
                  <a:cubicBezTo>
                    <a:pt x="120015" y="219265"/>
                    <a:pt x="134779" y="187642"/>
                    <a:pt x="146399" y="158210"/>
                  </a:cubicBezTo>
                  <a:cubicBezTo>
                    <a:pt x="157106" y="132161"/>
                    <a:pt x="164900" y="105009"/>
                    <a:pt x="169640" y="77248"/>
                  </a:cubicBezTo>
                  <a:cubicBezTo>
                    <a:pt x="172650" y="58665"/>
                    <a:pt x="173131" y="39761"/>
                    <a:pt x="171069" y="21050"/>
                  </a:cubicBezTo>
                  <a:cubicBezTo>
                    <a:pt x="170497" y="14383"/>
                    <a:pt x="169355" y="9334"/>
                    <a:pt x="168783" y="5810"/>
                  </a:cubicBezTo>
                  <a:cubicBezTo>
                    <a:pt x="168322" y="3906"/>
                    <a:pt x="168067" y="1958"/>
                    <a:pt x="168021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F76B999-2A89-4BC7-88DA-D2A411A5BBB6}"/>
                </a:ext>
              </a:extLst>
            </p:cNvPr>
            <p:cNvSpPr/>
            <p:nvPr/>
          </p:nvSpPr>
          <p:spPr>
            <a:xfrm>
              <a:off x="6559629" y="5003755"/>
              <a:ext cx="64627" cy="196500"/>
            </a:xfrm>
            <a:custGeom>
              <a:avLst/>
              <a:gdLst>
                <a:gd name="connsiteX0" fmla="*/ 429 w 64627"/>
                <a:gd name="connsiteY0" fmla="*/ 0 h 196500"/>
                <a:gd name="connsiteX1" fmla="*/ 6049 w 64627"/>
                <a:gd name="connsiteY1" fmla="*/ 30004 h 196500"/>
                <a:gd name="connsiteX2" fmla="*/ 23956 w 64627"/>
                <a:gd name="connsiteY2" fmla="*/ 101060 h 196500"/>
                <a:gd name="connsiteX3" fmla="*/ 51483 w 64627"/>
                <a:gd name="connsiteY3" fmla="*/ 168973 h 196500"/>
                <a:gd name="connsiteX4" fmla="*/ 64627 w 64627"/>
                <a:gd name="connsiteY4" fmla="*/ 196501 h 196500"/>
                <a:gd name="connsiteX5" fmla="*/ 59674 w 64627"/>
                <a:gd name="connsiteY5" fmla="*/ 189929 h 196500"/>
                <a:gd name="connsiteX6" fmla="*/ 48340 w 64627"/>
                <a:gd name="connsiteY6" fmla="*/ 170879 h 196500"/>
                <a:gd name="connsiteX7" fmla="*/ 2524 w 64627"/>
                <a:gd name="connsiteY7" fmla="*/ 30861 h 196500"/>
                <a:gd name="connsiteX8" fmla="*/ 334 w 64627"/>
                <a:gd name="connsiteY8" fmla="*/ 8572 h 196500"/>
                <a:gd name="connsiteX9" fmla="*/ 429 w 64627"/>
                <a:gd name="connsiteY9" fmla="*/ 0 h 1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27" h="196500">
                  <a:moveTo>
                    <a:pt x="429" y="0"/>
                  </a:moveTo>
                  <a:cubicBezTo>
                    <a:pt x="1191" y="0"/>
                    <a:pt x="2620" y="11525"/>
                    <a:pt x="6049" y="30004"/>
                  </a:cubicBezTo>
                  <a:cubicBezTo>
                    <a:pt x="10436" y="54060"/>
                    <a:pt x="16418" y="77798"/>
                    <a:pt x="23956" y="101060"/>
                  </a:cubicBezTo>
                  <a:cubicBezTo>
                    <a:pt x="31584" y="124294"/>
                    <a:pt x="40781" y="146984"/>
                    <a:pt x="51483" y="168973"/>
                  </a:cubicBezTo>
                  <a:cubicBezTo>
                    <a:pt x="56350" y="177909"/>
                    <a:pt x="60737" y="187098"/>
                    <a:pt x="64627" y="196501"/>
                  </a:cubicBezTo>
                  <a:cubicBezTo>
                    <a:pt x="64627" y="196501"/>
                    <a:pt x="62627" y="194310"/>
                    <a:pt x="59674" y="189929"/>
                  </a:cubicBezTo>
                  <a:cubicBezTo>
                    <a:pt x="56722" y="185547"/>
                    <a:pt x="52816" y="178975"/>
                    <a:pt x="48340" y="170879"/>
                  </a:cubicBezTo>
                  <a:cubicBezTo>
                    <a:pt x="24887" y="127292"/>
                    <a:pt x="9373" y="79881"/>
                    <a:pt x="2524" y="30861"/>
                  </a:cubicBezTo>
                  <a:cubicBezTo>
                    <a:pt x="1286" y="21336"/>
                    <a:pt x="524" y="13811"/>
                    <a:pt x="334" y="8572"/>
                  </a:cubicBezTo>
                  <a:cubicBezTo>
                    <a:pt x="-141" y="5732"/>
                    <a:pt x="-109" y="2829"/>
                    <a:pt x="42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231A8055-BB12-4BBA-8117-07623E55D9E0}"/>
                </a:ext>
              </a:extLst>
            </p:cNvPr>
            <p:cNvSpPr/>
            <p:nvPr/>
          </p:nvSpPr>
          <p:spPr>
            <a:xfrm>
              <a:off x="6592575" y="5019852"/>
              <a:ext cx="32182" cy="106311"/>
            </a:xfrm>
            <a:custGeom>
              <a:avLst/>
              <a:gdLst>
                <a:gd name="connsiteX0" fmla="*/ 3106 w 32182"/>
                <a:gd name="connsiteY0" fmla="*/ 106299 h 106311"/>
                <a:gd name="connsiteX1" fmla="*/ 17774 w 32182"/>
                <a:gd name="connsiteY1" fmla="*/ 80105 h 106311"/>
                <a:gd name="connsiteX2" fmla="*/ 24632 w 32182"/>
                <a:gd name="connsiteY2" fmla="*/ 8954 h 106311"/>
                <a:gd name="connsiteX3" fmla="*/ 24061 w 32182"/>
                <a:gd name="connsiteY3" fmla="*/ 6572 h 106311"/>
                <a:gd name="connsiteX4" fmla="*/ 28538 w 32182"/>
                <a:gd name="connsiteY4" fmla="*/ 7429 h 106311"/>
                <a:gd name="connsiteX5" fmla="*/ 3677 w 32182"/>
                <a:gd name="connsiteY5" fmla="*/ 73343 h 106311"/>
                <a:gd name="connsiteX6" fmla="*/ 2820 w 32182"/>
                <a:gd name="connsiteY6" fmla="*/ 102965 h 106311"/>
                <a:gd name="connsiteX7" fmla="*/ 1010 w 32182"/>
                <a:gd name="connsiteY7" fmla="*/ 95060 h 106311"/>
                <a:gd name="connsiteX8" fmla="*/ 248 w 32182"/>
                <a:gd name="connsiteY8" fmla="*/ 73057 h 106311"/>
                <a:gd name="connsiteX9" fmla="*/ 24442 w 32182"/>
                <a:gd name="connsiteY9" fmla="*/ 4477 h 106311"/>
                <a:gd name="connsiteX10" fmla="*/ 27680 w 32182"/>
                <a:gd name="connsiteY10" fmla="*/ 0 h 106311"/>
                <a:gd name="connsiteX11" fmla="*/ 28919 w 32182"/>
                <a:gd name="connsiteY11" fmla="*/ 5334 h 106311"/>
                <a:gd name="connsiteX12" fmla="*/ 29490 w 32182"/>
                <a:gd name="connsiteY12" fmla="*/ 7906 h 106311"/>
                <a:gd name="connsiteX13" fmla="*/ 20918 w 32182"/>
                <a:gd name="connsiteY13" fmla="*/ 81534 h 106311"/>
                <a:gd name="connsiteX14" fmla="*/ 8916 w 32182"/>
                <a:gd name="connsiteY14" fmla="*/ 100584 h 106311"/>
                <a:gd name="connsiteX15" fmla="*/ 3106 w 32182"/>
                <a:gd name="connsiteY15" fmla="*/ 106299 h 10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82" h="106311">
                  <a:moveTo>
                    <a:pt x="3106" y="106299"/>
                  </a:moveTo>
                  <a:cubicBezTo>
                    <a:pt x="8469" y="97841"/>
                    <a:pt x="13365" y="89097"/>
                    <a:pt x="17774" y="80105"/>
                  </a:cubicBezTo>
                  <a:cubicBezTo>
                    <a:pt x="27435" y="57686"/>
                    <a:pt x="29834" y="32805"/>
                    <a:pt x="24632" y="8954"/>
                  </a:cubicBezTo>
                  <a:lnTo>
                    <a:pt x="24061" y="6572"/>
                  </a:lnTo>
                  <a:lnTo>
                    <a:pt x="28538" y="7429"/>
                  </a:lnTo>
                  <a:cubicBezTo>
                    <a:pt x="14708" y="26891"/>
                    <a:pt x="6144" y="49596"/>
                    <a:pt x="3677" y="73343"/>
                  </a:cubicBezTo>
                  <a:cubicBezTo>
                    <a:pt x="1772" y="91535"/>
                    <a:pt x="3677" y="102870"/>
                    <a:pt x="2820" y="102965"/>
                  </a:cubicBezTo>
                  <a:cubicBezTo>
                    <a:pt x="1792" y="100446"/>
                    <a:pt x="1180" y="97775"/>
                    <a:pt x="1010" y="95060"/>
                  </a:cubicBezTo>
                  <a:cubicBezTo>
                    <a:pt x="4" y="87771"/>
                    <a:pt x="-252" y="80398"/>
                    <a:pt x="248" y="73057"/>
                  </a:cubicBezTo>
                  <a:cubicBezTo>
                    <a:pt x="1803" y="48397"/>
                    <a:pt x="10179" y="24654"/>
                    <a:pt x="24442" y="4477"/>
                  </a:cubicBezTo>
                  <a:lnTo>
                    <a:pt x="27680" y="0"/>
                  </a:lnTo>
                  <a:lnTo>
                    <a:pt x="28919" y="5334"/>
                  </a:lnTo>
                  <a:lnTo>
                    <a:pt x="29490" y="7906"/>
                  </a:lnTo>
                  <a:cubicBezTo>
                    <a:pt x="35010" y="32713"/>
                    <a:pt x="31990" y="58658"/>
                    <a:pt x="20918" y="81534"/>
                  </a:cubicBezTo>
                  <a:cubicBezTo>
                    <a:pt x="17684" y="88336"/>
                    <a:pt x="13656" y="94731"/>
                    <a:pt x="8916" y="100584"/>
                  </a:cubicBezTo>
                  <a:cubicBezTo>
                    <a:pt x="5582" y="104489"/>
                    <a:pt x="3392" y="106489"/>
                    <a:pt x="3106" y="10629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7F8BD42-1997-4E10-A2E1-3931E2947821}"/>
                </a:ext>
              </a:extLst>
            </p:cNvPr>
            <p:cNvSpPr/>
            <p:nvPr/>
          </p:nvSpPr>
          <p:spPr>
            <a:xfrm>
              <a:off x="6487130" y="5007480"/>
              <a:ext cx="79699" cy="81524"/>
            </a:xfrm>
            <a:custGeom>
              <a:avLst/>
              <a:gdLst>
                <a:gd name="connsiteX0" fmla="*/ 79691 w 79699"/>
                <a:gd name="connsiteY0" fmla="*/ 81524 h 81524"/>
                <a:gd name="connsiteX1" fmla="*/ 71309 w 79699"/>
                <a:gd name="connsiteY1" fmla="*/ 78571 h 81524"/>
                <a:gd name="connsiteX2" fmla="*/ 50258 w 79699"/>
                <a:gd name="connsiteY2" fmla="*/ 66856 h 81524"/>
                <a:gd name="connsiteX3" fmla="*/ 22636 w 79699"/>
                <a:gd name="connsiteY3" fmla="*/ 43805 h 81524"/>
                <a:gd name="connsiteX4" fmla="*/ 8825 w 79699"/>
                <a:gd name="connsiteY4" fmla="*/ 27612 h 81524"/>
                <a:gd name="connsiteX5" fmla="*/ 2443 w 79699"/>
                <a:gd name="connsiteY5" fmla="*/ 18087 h 81524"/>
                <a:gd name="connsiteX6" fmla="*/ 728 w 79699"/>
                <a:gd name="connsiteY6" fmla="*/ 4943 h 81524"/>
                <a:gd name="connsiteX7" fmla="*/ 6920 w 79699"/>
                <a:gd name="connsiteY7" fmla="*/ 180 h 81524"/>
                <a:gd name="connsiteX8" fmla="*/ 13873 w 79699"/>
                <a:gd name="connsiteY8" fmla="*/ 1037 h 81524"/>
                <a:gd name="connsiteX9" fmla="*/ 23398 w 79699"/>
                <a:gd name="connsiteY9" fmla="*/ 7324 h 81524"/>
                <a:gd name="connsiteX10" fmla="*/ 39590 w 79699"/>
                <a:gd name="connsiteY10" fmla="*/ 21135 h 81524"/>
                <a:gd name="connsiteX11" fmla="*/ 62450 w 79699"/>
                <a:gd name="connsiteY11" fmla="*/ 48853 h 81524"/>
                <a:gd name="connsiteX12" fmla="*/ 73976 w 79699"/>
                <a:gd name="connsiteY12" fmla="*/ 70094 h 81524"/>
                <a:gd name="connsiteX13" fmla="*/ 76833 w 79699"/>
                <a:gd name="connsiteY13" fmla="*/ 78571 h 81524"/>
                <a:gd name="connsiteX14" fmla="*/ 59593 w 79699"/>
                <a:gd name="connsiteY14" fmla="*/ 50854 h 81524"/>
                <a:gd name="connsiteX15" fmla="*/ 36447 w 79699"/>
                <a:gd name="connsiteY15" fmla="*/ 24469 h 81524"/>
                <a:gd name="connsiteX16" fmla="*/ 20540 w 79699"/>
                <a:gd name="connsiteY16" fmla="*/ 11230 h 81524"/>
                <a:gd name="connsiteX17" fmla="*/ 11682 w 79699"/>
                <a:gd name="connsiteY17" fmla="*/ 5610 h 81524"/>
                <a:gd name="connsiteX18" fmla="*/ 4824 w 79699"/>
                <a:gd name="connsiteY18" fmla="*/ 7039 h 81524"/>
                <a:gd name="connsiteX19" fmla="*/ 6443 w 79699"/>
                <a:gd name="connsiteY19" fmla="*/ 15802 h 81524"/>
                <a:gd name="connsiteX20" fmla="*/ 12349 w 79699"/>
                <a:gd name="connsiteY20" fmla="*/ 24660 h 81524"/>
                <a:gd name="connsiteX21" fmla="*/ 52259 w 79699"/>
                <a:gd name="connsiteY21" fmla="*/ 63903 h 81524"/>
                <a:gd name="connsiteX22" fmla="*/ 79691 w 79699"/>
                <a:gd name="connsiteY22" fmla="*/ 81524 h 8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699" h="81524">
                  <a:moveTo>
                    <a:pt x="79691" y="81524"/>
                  </a:moveTo>
                  <a:cubicBezTo>
                    <a:pt x="76744" y="81043"/>
                    <a:pt x="73906" y="80044"/>
                    <a:pt x="71309" y="78571"/>
                  </a:cubicBezTo>
                  <a:cubicBezTo>
                    <a:pt x="63983" y="75248"/>
                    <a:pt x="56943" y="71330"/>
                    <a:pt x="50258" y="66856"/>
                  </a:cubicBezTo>
                  <a:cubicBezTo>
                    <a:pt x="40265" y="60166"/>
                    <a:pt x="31006" y="52440"/>
                    <a:pt x="22636" y="43805"/>
                  </a:cubicBezTo>
                  <a:cubicBezTo>
                    <a:pt x="17695" y="38704"/>
                    <a:pt x="13082" y="33296"/>
                    <a:pt x="8825" y="27612"/>
                  </a:cubicBezTo>
                  <a:cubicBezTo>
                    <a:pt x="6502" y="24573"/>
                    <a:pt x="4370" y="21392"/>
                    <a:pt x="2443" y="18087"/>
                  </a:cubicBezTo>
                  <a:cubicBezTo>
                    <a:pt x="-39" y="14173"/>
                    <a:pt x="-666" y="9363"/>
                    <a:pt x="728" y="4943"/>
                  </a:cubicBezTo>
                  <a:cubicBezTo>
                    <a:pt x="1894" y="2442"/>
                    <a:pt x="4204" y="666"/>
                    <a:pt x="6920" y="180"/>
                  </a:cubicBezTo>
                  <a:cubicBezTo>
                    <a:pt x="9271" y="-232"/>
                    <a:pt x="11692" y="67"/>
                    <a:pt x="13873" y="1037"/>
                  </a:cubicBezTo>
                  <a:cubicBezTo>
                    <a:pt x="17256" y="2798"/>
                    <a:pt x="20449" y="4905"/>
                    <a:pt x="23398" y="7324"/>
                  </a:cubicBezTo>
                  <a:cubicBezTo>
                    <a:pt x="29104" y="11553"/>
                    <a:pt x="34514" y="16168"/>
                    <a:pt x="39590" y="21135"/>
                  </a:cubicBezTo>
                  <a:cubicBezTo>
                    <a:pt x="48228" y="29486"/>
                    <a:pt x="55896" y="38784"/>
                    <a:pt x="62450" y="48853"/>
                  </a:cubicBezTo>
                  <a:cubicBezTo>
                    <a:pt x="66923" y="55572"/>
                    <a:pt x="70781" y="62681"/>
                    <a:pt x="73976" y="70094"/>
                  </a:cubicBezTo>
                  <a:cubicBezTo>
                    <a:pt x="75422" y="72729"/>
                    <a:pt x="76389" y="75599"/>
                    <a:pt x="76833" y="78571"/>
                  </a:cubicBezTo>
                  <a:cubicBezTo>
                    <a:pt x="75976" y="78571"/>
                    <a:pt x="71213" y="67237"/>
                    <a:pt x="59593" y="50854"/>
                  </a:cubicBezTo>
                  <a:cubicBezTo>
                    <a:pt x="52789" y="41299"/>
                    <a:pt x="45034" y="32459"/>
                    <a:pt x="36447" y="24469"/>
                  </a:cubicBezTo>
                  <a:cubicBezTo>
                    <a:pt x="31419" y="19737"/>
                    <a:pt x="26107" y="15315"/>
                    <a:pt x="20540" y="11230"/>
                  </a:cubicBezTo>
                  <a:cubicBezTo>
                    <a:pt x="17775" y="9076"/>
                    <a:pt x="14809" y="7194"/>
                    <a:pt x="11682" y="5610"/>
                  </a:cubicBezTo>
                  <a:cubicBezTo>
                    <a:pt x="8539" y="4276"/>
                    <a:pt x="5872" y="4848"/>
                    <a:pt x="4824" y="7039"/>
                  </a:cubicBezTo>
                  <a:cubicBezTo>
                    <a:pt x="4156" y="10058"/>
                    <a:pt x="4740" y="13220"/>
                    <a:pt x="6443" y="15802"/>
                  </a:cubicBezTo>
                  <a:cubicBezTo>
                    <a:pt x="8245" y="18862"/>
                    <a:pt x="10217" y="21820"/>
                    <a:pt x="12349" y="24660"/>
                  </a:cubicBezTo>
                  <a:cubicBezTo>
                    <a:pt x="23520" y="39746"/>
                    <a:pt x="36987" y="52987"/>
                    <a:pt x="52259" y="63903"/>
                  </a:cubicBezTo>
                  <a:cubicBezTo>
                    <a:pt x="68451" y="75809"/>
                    <a:pt x="80072" y="80762"/>
                    <a:pt x="79691" y="81524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F7525E97-3804-49EE-8816-CE2553A9B630}"/>
                </a:ext>
              </a:extLst>
            </p:cNvPr>
            <p:cNvSpPr/>
            <p:nvPr/>
          </p:nvSpPr>
          <p:spPr>
            <a:xfrm>
              <a:off x="6489287" y="5138967"/>
              <a:ext cx="101094" cy="34097"/>
            </a:xfrm>
            <a:custGeom>
              <a:avLst/>
              <a:gdLst>
                <a:gd name="connsiteX0" fmla="*/ 90392 w 101094"/>
                <a:gd name="connsiteY0" fmla="*/ 29951 h 34097"/>
                <a:gd name="connsiteX1" fmla="*/ 83439 w 101094"/>
                <a:gd name="connsiteY1" fmla="*/ 32332 h 34097"/>
                <a:gd name="connsiteX2" fmla="*/ 63532 w 101094"/>
                <a:gd name="connsiteY2" fmla="*/ 34047 h 34097"/>
                <a:gd name="connsiteX3" fmla="*/ 3048 w 101094"/>
                <a:gd name="connsiteY3" fmla="*/ 8043 h 34097"/>
                <a:gd name="connsiteX4" fmla="*/ 0 w 101094"/>
                <a:gd name="connsiteY4" fmla="*/ 5091 h 34097"/>
                <a:gd name="connsiteX5" fmla="*/ 4096 w 101094"/>
                <a:gd name="connsiteY5" fmla="*/ 3948 h 34097"/>
                <a:gd name="connsiteX6" fmla="*/ 10573 w 101094"/>
                <a:gd name="connsiteY6" fmla="*/ 2233 h 34097"/>
                <a:gd name="connsiteX7" fmla="*/ 79724 w 101094"/>
                <a:gd name="connsiteY7" fmla="*/ 13854 h 34097"/>
                <a:gd name="connsiteX8" fmla="*/ 96393 w 101094"/>
                <a:gd name="connsiteY8" fmla="*/ 27665 h 34097"/>
                <a:gd name="connsiteX9" fmla="*/ 101060 w 101094"/>
                <a:gd name="connsiteY9" fmla="*/ 34047 h 34097"/>
                <a:gd name="connsiteX10" fmla="*/ 77915 w 101094"/>
                <a:gd name="connsiteY10" fmla="*/ 17092 h 34097"/>
                <a:gd name="connsiteX11" fmla="*/ 11716 w 101094"/>
                <a:gd name="connsiteY11" fmla="*/ 7567 h 34097"/>
                <a:gd name="connsiteX12" fmla="*/ 5524 w 101094"/>
                <a:gd name="connsiteY12" fmla="*/ 9282 h 34097"/>
                <a:gd name="connsiteX13" fmla="*/ 6572 w 101094"/>
                <a:gd name="connsiteY13" fmla="*/ 5186 h 34097"/>
                <a:gd name="connsiteX14" fmla="*/ 63722 w 101094"/>
                <a:gd name="connsiteY14" fmla="*/ 31190 h 34097"/>
                <a:gd name="connsiteX15" fmla="*/ 90392 w 101094"/>
                <a:gd name="connsiteY15" fmla="*/ 29951 h 3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94" h="34097">
                  <a:moveTo>
                    <a:pt x="90392" y="29951"/>
                  </a:moveTo>
                  <a:cubicBezTo>
                    <a:pt x="88241" y="31167"/>
                    <a:pt x="85884" y="31975"/>
                    <a:pt x="83439" y="32332"/>
                  </a:cubicBezTo>
                  <a:cubicBezTo>
                    <a:pt x="76897" y="33704"/>
                    <a:pt x="70212" y="34280"/>
                    <a:pt x="63532" y="34047"/>
                  </a:cubicBezTo>
                  <a:cubicBezTo>
                    <a:pt x="40849" y="33153"/>
                    <a:pt x="19302" y="23889"/>
                    <a:pt x="3048" y="8043"/>
                  </a:cubicBezTo>
                  <a:lnTo>
                    <a:pt x="0" y="5091"/>
                  </a:lnTo>
                  <a:lnTo>
                    <a:pt x="4096" y="3948"/>
                  </a:lnTo>
                  <a:lnTo>
                    <a:pt x="10573" y="2233"/>
                  </a:lnTo>
                  <a:cubicBezTo>
                    <a:pt x="34257" y="-3048"/>
                    <a:pt x="59067" y="1121"/>
                    <a:pt x="79724" y="13854"/>
                  </a:cubicBezTo>
                  <a:cubicBezTo>
                    <a:pt x="85879" y="17683"/>
                    <a:pt x="91486" y="22329"/>
                    <a:pt x="96393" y="27665"/>
                  </a:cubicBezTo>
                  <a:cubicBezTo>
                    <a:pt x="99822" y="31475"/>
                    <a:pt x="101346" y="33856"/>
                    <a:pt x="101060" y="34047"/>
                  </a:cubicBezTo>
                  <a:cubicBezTo>
                    <a:pt x="93802" y="27797"/>
                    <a:pt x="86063" y="22128"/>
                    <a:pt x="77915" y="17092"/>
                  </a:cubicBezTo>
                  <a:cubicBezTo>
                    <a:pt x="57725" y="6020"/>
                    <a:pt x="34208" y="2636"/>
                    <a:pt x="11716" y="7567"/>
                  </a:cubicBezTo>
                  <a:lnTo>
                    <a:pt x="5524" y="9282"/>
                  </a:lnTo>
                  <a:lnTo>
                    <a:pt x="6572" y="5186"/>
                  </a:lnTo>
                  <a:cubicBezTo>
                    <a:pt x="22012" y="20246"/>
                    <a:pt x="42225" y="29443"/>
                    <a:pt x="63722" y="31190"/>
                  </a:cubicBezTo>
                  <a:cubicBezTo>
                    <a:pt x="72629" y="31338"/>
                    <a:pt x="81537" y="30925"/>
                    <a:pt x="90392" y="2995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FB67D7B-C65C-466F-A356-CCE3543CB36B}"/>
                </a:ext>
              </a:extLst>
            </p:cNvPr>
            <p:cNvSpPr/>
            <p:nvPr/>
          </p:nvSpPr>
          <p:spPr>
            <a:xfrm>
              <a:off x="6629400" y="5626091"/>
              <a:ext cx="204311" cy="34582"/>
            </a:xfrm>
            <a:custGeom>
              <a:avLst/>
              <a:gdLst>
                <a:gd name="connsiteX0" fmla="*/ 0 w 204311"/>
                <a:gd name="connsiteY0" fmla="*/ 34508 h 34582"/>
                <a:gd name="connsiteX1" fmla="*/ 7334 w 204311"/>
                <a:gd name="connsiteY1" fmla="*/ 30698 h 34582"/>
                <a:gd name="connsiteX2" fmla="*/ 28194 w 204311"/>
                <a:gd name="connsiteY2" fmla="*/ 22602 h 34582"/>
                <a:gd name="connsiteX3" fmla="*/ 173831 w 204311"/>
                <a:gd name="connsiteY3" fmla="*/ 123 h 34582"/>
                <a:gd name="connsiteX4" fmla="*/ 196215 w 204311"/>
                <a:gd name="connsiteY4" fmla="*/ 1552 h 34582"/>
                <a:gd name="connsiteX5" fmla="*/ 204311 w 204311"/>
                <a:gd name="connsiteY5" fmla="*/ 2980 h 34582"/>
                <a:gd name="connsiteX6" fmla="*/ 173831 w 204311"/>
                <a:gd name="connsiteY6" fmla="*/ 3647 h 34582"/>
                <a:gd name="connsiteX7" fmla="*/ 100775 w 204311"/>
                <a:gd name="connsiteY7" fmla="*/ 9743 h 34582"/>
                <a:gd name="connsiteX8" fmla="*/ 29337 w 204311"/>
                <a:gd name="connsiteY8" fmla="*/ 25936 h 34582"/>
                <a:gd name="connsiteX9" fmla="*/ 0 w 204311"/>
                <a:gd name="connsiteY9" fmla="*/ 34508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34582">
                  <a:moveTo>
                    <a:pt x="0" y="34508"/>
                  </a:moveTo>
                  <a:cubicBezTo>
                    <a:pt x="0" y="34508"/>
                    <a:pt x="2476" y="32794"/>
                    <a:pt x="7334" y="30698"/>
                  </a:cubicBezTo>
                  <a:cubicBezTo>
                    <a:pt x="12192" y="28603"/>
                    <a:pt x="19336" y="25650"/>
                    <a:pt x="28194" y="22602"/>
                  </a:cubicBezTo>
                  <a:cubicBezTo>
                    <a:pt x="75023" y="6533"/>
                    <a:pt x="124337" y="-1079"/>
                    <a:pt x="173831" y="123"/>
                  </a:cubicBezTo>
                  <a:cubicBezTo>
                    <a:pt x="183356" y="123"/>
                    <a:pt x="190976" y="980"/>
                    <a:pt x="196215" y="1552"/>
                  </a:cubicBezTo>
                  <a:cubicBezTo>
                    <a:pt x="198965" y="1672"/>
                    <a:pt x="201687" y="2152"/>
                    <a:pt x="204311" y="2980"/>
                  </a:cubicBezTo>
                  <a:cubicBezTo>
                    <a:pt x="194174" y="3825"/>
                    <a:pt x="183995" y="4048"/>
                    <a:pt x="173831" y="3647"/>
                  </a:cubicBezTo>
                  <a:cubicBezTo>
                    <a:pt x="149372" y="4073"/>
                    <a:pt x="124967" y="6109"/>
                    <a:pt x="100775" y="9743"/>
                  </a:cubicBezTo>
                  <a:cubicBezTo>
                    <a:pt x="76639" y="13603"/>
                    <a:pt x="52778" y="19012"/>
                    <a:pt x="29337" y="25936"/>
                  </a:cubicBezTo>
                  <a:cubicBezTo>
                    <a:pt x="11525" y="31270"/>
                    <a:pt x="572" y="35175"/>
                    <a:pt x="0" y="3450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30F0057-DA7A-408A-8807-67475C56892F}"/>
                </a:ext>
              </a:extLst>
            </p:cNvPr>
            <p:cNvSpPr/>
            <p:nvPr/>
          </p:nvSpPr>
          <p:spPr>
            <a:xfrm>
              <a:off x="6670929" y="5637072"/>
              <a:ext cx="84105" cy="69818"/>
            </a:xfrm>
            <a:custGeom>
              <a:avLst/>
              <a:gdLst>
                <a:gd name="connsiteX0" fmla="*/ 84106 w 84105"/>
                <a:gd name="connsiteY0" fmla="*/ 0 h 69818"/>
                <a:gd name="connsiteX1" fmla="*/ 81439 w 84105"/>
                <a:gd name="connsiteY1" fmla="*/ 7906 h 69818"/>
                <a:gd name="connsiteX2" fmla="*/ 69723 w 84105"/>
                <a:gd name="connsiteY2" fmla="*/ 26956 h 69818"/>
                <a:gd name="connsiteX3" fmla="*/ 7810 w 84105"/>
                <a:gd name="connsiteY3" fmla="*/ 67818 h 69818"/>
                <a:gd name="connsiteX4" fmla="*/ 5334 w 84105"/>
                <a:gd name="connsiteY4" fmla="*/ 68485 h 69818"/>
                <a:gd name="connsiteX5" fmla="*/ 0 w 84105"/>
                <a:gd name="connsiteY5" fmla="*/ 69818 h 69818"/>
                <a:gd name="connsiteX6" fmla="*/ 2572 w 84105"/>
                <a:gd name="connsiteY6" fmla="*/ 64961 h 69818"/>
                <a:gd name="connsiteX7" fmla="*/ 52769 w 84105"/>
                <a:gd name="connsiteY7" fmla="*/ 12383 h 69818"/>
                <a:gd name="connsiteX8" fmla="*/ 72771 w 84105"/>
                <a:gd name="connsiteY8" fmla="*/ 2858 h 69818"/>
                <a:gd name="connsiteX9" fmla="*/ 80581 w 84105"/>
                <a:gd name="connsiteY9" fmla="*/ 953 h 69818"/>
                <a:gd name="connsiteX10" fmla="*/ 54578 w 84105"/>
                <a:gd name="connsiteY10" fmla="*/ 15145 h 69818"/>
                <a:gd name="connsiteX11" fmla="*/ 6953 w 84105"/>
                <a:gd name="connsiteY11" fmla="*/ 67056 h 69818"/>
                <a:gd name="connsiteX12" fmla="*/ 4286 w 84105"/>
                <a:gd name="connsiteY12" fmla="*/ 63437 h 69818"/>
                <a:gd name="connsiteX13" fmla="*/ 6668 w 84105"/>
                <a:gd name="connsiteY13" fmla="*/ 62865 h 69818"/>
                <a:gd name="connsiteX14" fmla="*/ 66961 w 84105"/>
                <a:gd name="connsiteY14" fmla="*/ 24765 h 69818"/>
                <a:gd name="connsiteX15" fmla="*/ 84106 w 84105"/>
                <a:gd name="connsiteY15" fmla="*/ 0 h 6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105" h="69818">
                  <a:moveTo>
                    <a:pt x="84106" y="0"/>
                  </a:moveTo>
                  <a:cubicBezTo>
                    <a:pt x="83598" y="2749"/>
                    <a:pt x="82700" y="5411"/>
                    <a:pt x="81439" y="7906"/>
                  </a:cubicBezTo>
                  <a:cubicBezTo>
                    <a:pt x="78272" y="14682"/>
                    <a:pt x="74342" y="21073"/>
                    <a:pt x="69723" y="26956"/>
                  </a:cubicBezTo>
                  <a:cubicBezTo>
                    <a:pt x="54299" y="47185"/>
                    <a:pt x="32475" y="61590"/>
                    <a:pt x="7810" y="67818"/>
                  </a:cubicBezTo>
                  <a:lnTo>
                    <a:pt x="5334" y="68485"/>
                  </a:lnTo>
                  <a:lnTo>
                    <a:pt x="0" y="69818"/>
                  </a:lnTo>
                  <a:lnTo>
                    <a:pt x="2572" y="64961"/>
                  </a:lnTo>
                  <a:cubicBezTo>
                    <a:pt x="14087" y="43106"/>
                    <a:pt x="31471" y="24898"/>
                    <a:pt x="52769" y="12383"/>
                  </a:cubicBezTo>
                  <a:cubicBezTo>
                    <a:pt x="59081" y="8510"/>
                    <a:pt x="65786" y="5317"/>
                    <a:pt x="72771" y="2858"/>
                  </a:cubicBezTo>
                  <a:cubicBezTo>
                    <a:pt x="75248" y="1784"/>
                    <a:pt x="77889" y="1140"/>
                    <a:pt x="80581" y="953"/>
                  </a:cubicBezTo>
                  <a:cubicBezTo>
                    <a:pt x="80581" y="1810"/>
                    <a:pt x="70009" y="5239"/>
                    <a:pt x="54578" y="15145"/>
                  </a:cubicBezTo>
                  <a:cubicBezTo>
                    <a:pt x="34525" y="28091"/>
                    <a:pt x="18127" y="45964"/>
                    <a:pt x="6953" y="67056"/>
                  </a:cubicBezTo>
                  <a:lnTo>
                    <a:pt x="4286" y="63437"/>
                  </a:lnTo>
                  <a:lnTo>
                    <a:pt x="6668" y="62865"/>
                  </a:lnTo>
                  <a:cubicBezTo>
                    <a:pt x="30252" y="56775"/>
                    <a:pt x="51337" y="43452"/>
                    <a:pt x="66961" y="24765"/>
                  </a:cubicBezTo>
                  <a:cubicBezTo>
                    <a:pt x="73124" y="16829"/>
                    <a:pt x="78847" y="8562"/>
                    <a:pt x="84106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72CE080-B908-46B6-9ED9-1A768E4B92FA}"/>
                </a:ext>
              </a:extLst>
            </p:cNvPr>
            <p:cNvSpPr/>
            <p:nvPr/>
          </p:nvSpPr>
          <p:spPr>
            <a:xfrm>
              <a:off x="6603831" y="5587756"/>
              <a:ext cx="105007" cy="40997"/>
            </a:xfrm>
            <a:custGeom>
              <a:avLst/>
              <a:gdLst>
                <a:gd name="connsiteX0" fmla="*/ 105007 w 105007"/>
                <a:gd name="connsiteY0" fmla="*/ 40363 h 40997"/>
                <a:gd name="connsiteX1" fmla="*/ 76432 w 105007"/>
                <a:gd name="connsiteY1" fmla="*/ 23789 h 40997"/>
                <a:gd name="connsiteX2" fmla="*/ 44618 w 105007"/>
                <a:gd name="connsiteY2" fmla="*/ 10931 h 40997"/>
                <a:gd name="connsiteX3" fmla="*/ 24426 w 105007"/>
                <a:gd name="connsiteY3" fmla="*/ 6358 h 40997"/>
                <a:gd name="connsiteX4" fmla="*/ 13758 w 105007"/>
                <a:gd name="connsiteY4" fmla="*/ 5025 h 40997"/>
                <a:gd name="connsiteX5" fmla="*/ 5280 w 105007"/>
                <a:gd name="connsiteY5" fmla="*/ 7596 h 40997"/>
                <a:gd name="connsiteX6" fmla="*/ 7090 w 105007"/>
                <a:gd name="connsiteY6" fmla="*/ 14264 h 40997"/>
                <a:gd name="connsiteX7" fmla="*/ 16043 w 105007"/>
                <a:gd name="connsiteY7" fmla="*/ 19598 h 40997"/>
                <a:gd name="connsiteX8" fmla="*/ 35093 w 105007"/>
                <a:gd name="connsiteY8" fmla="*/ 27885 h 40997"/>
                <a:gd name="connsiteX9" fmla="*/ 69098 w 105007"/>
                <a:gd name="connsiteY9" fmla="*/ 36553 h 40997"/>
                <a:gd name="connsiteX10" fmla="*/ 101578 w 105007"/>
                <a:gd name="connsiteY10" fmla="*/ 39506 h 40997"/>
                <a:gd name="connsiteX11" fmla="*/ 92720 w 105007"/>
                <a:gd name="connsiteY11" fmla="*/ 40744 h 40997"/>
                <a:gd name="connsiteX12" fmla="*/ 68622 w 105007"/>
                <a:gd name="connsiteY12" fmla="*/ 40077 h 40997"/>
                <a:gd name="connsiteX13" fmla="*/ 33569 w 105007"/>
                <a:gd name="connsiteY13" fmla="*/ 32171 h 40997"/>
                <a:gd name="connsiteX14" fmla="*/ 13853 w 105007"/>
                <a:gd name="connsiteY14" fmla="*/ 23980 h 40997"/>
                <a:gd name="connsiteX15" fmla="*/ 4328 w 105007"/>
                <a:gd name="connsiteY15" fmla="*/ 17979 h 40997"/>
                <a:gd name="connsiteX16" fmla="*/ 327 w 105007"/>
                <a:gd name="connsiteY16" fmla="*/ 12169 h 40997"/>
                <a:gd name="connsiteX17" fmla="*/ 1851 w 105007"/>
                <a:gd name="connsiteY17" fmla="*/ 4549 h 40997"/>
                <a:gd name="connsiteX18" fmla="*/ 14329 w 105007"/>
                <a:gd name="connsiteY18" fmla="*/ 72 h 40997"/>
                <a:gd name="connsiteX19" fmla="*/ 25664 w 105007"/>
                <a:gd name="connsiteY19" fmla="*/ 1501 h 40997"/>
                <a:gd name="connsiteX20" fmla="*/ 46428 w 105007"/>
                <a:gd name="connsiteY20" fmla="*/ 6549 h 40997"/>
                <a:gd name="connsiteX21" fmla="*/ 79385 w 105007"/>
                <a:gd name="connsiteY21" fmla="*/ 20742 h 40997"/>
                <a:gd name="connsiteX22" fmla="*/ 99483 w 105007"/>
                <a:gd name="connsiteY22" fmla="*/ 34267 h 40997"/>
                <a:gd name="connsiteX23" fmla="*/ 105007 w 105007"/>
                <a:gd name="connsiteY23" fmla="*/ 40363 h 4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007" h="40997">
                  <a:moveTo>
                    <a:pt x="105007" y="40363"/>
                  </a:moveTo>
                  <a:cubicBezTo>
                    <a:pt x="104435" y="41125"/>
                    <a:pt x="94815" y="32934"/>
                    <a:pt x="76432" y="23789"/>
                  </a:cubicBezTo>
                  <a:cubicBezTo>
                    <a:pt x="66255" y="18513"/>
                    <a:pt x="55603" y="14208"/>
                    <a:pt x="44618" y="10931"/>
                  </a:cubicBezTo>
                  <a:cubicBezTo>
                    <a:pt x="37993" y="8974"/>
                    <a:pt x="31248" y="7447"/>
                    <a:pt x="24426" y="6358"/>
                  </a:cubicBezTo>
                  <a:cubicBezTo>
                    <a:pt x="20901" y="5691"/>
                    <a:pt x="17338" y="5246"/>
                    <a:pt x="13758" y="5025"/>
                  </a:cubicBezTo>
                  <a:cubicBezTo>
                    <a:pt x="10696" y="4650"/>
                    <a:pt x="7618" y="5584"/>
                    <a:pt x="5280" y="7596"/>
                  </a:cubicBezTo>
                  <a:cubicBezTo>
                    <a:pt x="3756" y="9502"/>
                    <a:pt x="4518" y="12074"/>
                    <a:pt x="7090" y="14264"/>
                  </a:cubicBezTo>
                  <a:cubicBezTo>
                    <a:pt x="9883" y="16346"/>
                    <a:pt x="12883" y="18133"/>
                    <a:pt x="16043" y="19598"/>
                  </a:cubicBezTo>
                  <a:cubicBezTo>
                    <a:pt x="22221" y="22741"/>
                    <a:pt x="28583" y="25508"/>
                    <a:pt x="35093" y="27885"/>
                  </a:cubicBezTo>
                  <a:cubicBezTo>
                    <a:pt x="46109" y="31907"/>
                    <a:pt x="57501" y="34811"/>
                    <a:pt x="69098" y="36553"/>
                  </a:cubicBezTo>
                  <a:cubicBezTo>
                    <a:pt x="88910" y="39601"/>
                    <a:pt x="101483" y="38553"/>
                    <a:pt x="101578" y="39506"/>
                  </a:cubicBezTo>
                  <a:cubicBezTo>
                    <a:pt x="98704" y="40361"/>
                    <a:pt x="95718" y="40779"/>
                    <a:pt x="92720" y="40744"/>
                  </a:cubicBezTo>
                  <a:cubicBezTo>
                    <a:pt x="84683" y="41235"/>
                    <a:pt x="76619" y="41012"/>
                    <a:pt x="68622" y="40077"/>
                  </a:cubicBezTo>
                  <a:cubicBezTo>
                    <a:pt x="56678" y="38766"/>
                    <a:pt x="44920" y="36114"/>
                    <a:pt x="33569" y="32171"/>
                  </a:cubicBezTo>
                  <a:cubicBezTo>
                    <a:pt x="26832" y="29857"/>
                    <a:pt x="20247" y="27121"/>
                    <a:pt x="13853" y="23980"/>
                  </a:cubicBezTo>
                  <a:cubicBezTo>
                    <a:pt x="10475" y="22321"/>
                    <a:pt x="7283" y="20309"/>
                    <a:pt x="4328" y="17979"/>
                  </a:cubicBezTo>
                  <a:cubicBezTo>
                    <a:pt x="2463" y="16468"/>
                    <a:pt x="1074" y="14450"/>
                    <a:pt x="327" y="12169"/>
                  </a:cubicBezTo>
                  <a:cubicBezTo>
                    <a:pt x="-427" y="9532"/>
                    <a:pt x="140" y="6693"/>
                    <a:pt x="1851" y="4549"/>
                  </a:cubicBezTo>
                  <a:cubicBezTo>
                    <a:pt x="5132" y="1267"/>
                    <a:pt x="9710" y="-375"/>
                    <a:pt x="14329" y="72"/>
                  </a:cubicBezTo>
                  <a:cubicBezTo>
                    <a:pt x="18132" y="331"/>
                    <a:pt x="21916" y="808"/>
                    <a:pt x="25664" y="1501"/>
                  </a:cubicBezTo>
                  <a:cubicBezTo>
                    <a:pt x="32689" y="2725"/>
                    <a:pt x="39625" y="4411"/>
                    <a:pt x="46428" y="6549"/>
                  </a:cubicBezTo>
                  <a:cubicBezTo>
                    <a:pt x="57895" y="10075"/>
                    <a:pt x="68945" y="14833"/>
                    <a:pt x="79385" y="20742"/>
                  </a:cubicBezTo>
                  <a:cubicBezTo>
                    <a:pt x="86468" y="24652"/>
                    <a:pt x="93193" y="29178"/>
                    <a:pt x="99483" y="34267"/>
                  </a:cubicBezTo>
                  <a:cubicBezTo>
                    <a:pt x="101624" y="36006"/>
                    <a:pt x="103487" y="38061"/>
                    <a:pt x="105007" y="4036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13A72E1F-8A1D-4C9D-8BB7-FA83DCAD0082}"/>
                </a:ext>
              </a:extLst>
            </p:cNvPr>
            <p:cNvSpPr/>
            <p:nvPr/>
          </p:nvSpPr>
          <p:spPr>
            <a:xfrm>
              <a:off x="6722554" y="5534107"/>
              <a:ext cx="71628" cy="77247"/>
            </a:xfrm>
            <a:custGeom>
              <a:avLst/>
              <a:gdLst>
                <a:gd name="connsiteX0" fmla="*/ 63341 w 71628"/>
                <a:gd name="connsiteY0" fmla="*/ 69342 h 77247"/>
                <a:gd name="connsiteX1" fmla="*/ 51911 w 71628"/>
                <a:gd name="connsiteY1" fmla="*/ 45339 h 77247"/>
                <a:gd name="connsiteX2" fmla="*/ 2858 w 71628"/>
                <a:gd name="connsiteY2" fmla="*/ 6001 h 77247"/>
                <a:gd name="connsiteX3" fmla="*/ 6096 w 71628"/>
                <a:gd name="connsiteY3" fmla="*/ 3239 h 77247"/>
                <a:gd name="connsiteX4" fmla="*/ 7334 w 71628"/>
                <a:gd name="connsiteY4" fmla="*/ 9525 h 77247"/>
                <a:gd name="connsiteX5" fmla="*/ 46006 w 71628"/>
                <a:gd name="connsiteY5" fmla="*/ 64103 h 77247"/>
                <a:gd name="connsiteX6" fmla="*/ 71628 w 71628"/>
                <a:gd name="connsiteY6" fmla="*/ 77248 h 77247"/>
                <a:gd name="connsiteX7" fmla="*/ 63818 w 71628"/>
                <a:gd name="connsiteY7" fmla="*/ 75914 h 77247"/>
                <a:gd name="connsiteX8" fmla="*/ 44101 w 71628"/>
                <a:gd name="connsiteY8" fmla="*/ 67056 h 77247"/>
                <a:gd name="connsiteX9" fmla="*/ 2096 w 71628"/>
                <a:gd name="connsiteY9" fmla="*/ 10668 h 77247"/>
                <a:gd name="connsiteX10" fmla="*/ 762 w 71628"/>
                <a:gd name="connsiteY10" fmla="*/ 4096 h 77247"/>
                <a:gd name="connsiteX11" fmla="*/ 0 w 71628"/>
                <a:gd name="connsiteY11" fmla="*/ 0 h 77247"/>
                <a:gd name="connsiteX12" fmla="*/ 4000 w 71628"/>
                <a:gd name="connsiteY12" fmla="*/ 1334 h 77247"/>
                <a:gd name="connsiteX13" fmla="*/ 54483 w 71628"/>
                <a:gd name="connsiteY13" fmla="*/ 43625 h 77247"/>
                <a:gd name="connsiteX14" fmla="*/ 61913 w 71628"/>
                <a:gd name="connsiteY14" fmla="*/ 62103 h 77247"/>
                <a:gd name="connsiteX15" fmla="*/ 63341 w 71628"/>
                <a:gd name="connsiteY15" fmla="*/ 69342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628" h="77247">
                  <a:moveTo>
                    <a:pt x="63341" y="69342"/>
                  </a:moveTo>
                  <a:cubicBezTo>
                    <a:pt x="60055" y="61102"/>
                    <a:pt x="56237" y="53084"/>
                    <a:pt x="51911" y="45339"/>
                  </a:cubicBezTo>
                  <a:cubicBezTo>
                    <a:pt x="40644" y="26911"/>
                    <a:pt x="23293" y="12997"/>
                    <a:pt x="2858" y="6001"/>
                  </a:cubicBezTo>
                  <a:lnTo>
                    <a:pt x="6096" y="3239"/>
                  </a:lnTo>
                  <a:cubicBezTo>
                    <a:pt x="6096" y="5239"/>
                    <a:pt x="6858" y="7334"/>
                    <a:pt x="7334" y="9525"/>
                  </a:cubicBezTo>
                  <a:cubicBezTo>
                    <a:pt x="13203" y="31795"/>
                    <a:pt x="26941" y="51184"/>
                    <a:pt x="46006" y="64103"/>
                  </a:cubicBezTo>
                  <a:cubicBezTo>
                    <a:pt x="54207" y="69117"/>
                    <a:pt x="62772" y="73511"/>
                    <a:pt x="71628" y="77248"/>
                  </a:cubicBezTo>
                  <a:cubicBezTo>
                    <a:pt x="68968" y="77248"/>
                    <a:pt x="66327" y="76797"/>
                    <a:pt x="63818" y="75914"/>
                  </a:cubicBezTo>
                  <a:cubicBezTo>
                    <a:pt x="56890" y="73826"/>
                    <a:pt x="50263" y="70848"/>
                    <a:pt x="44101" y="67056"/>
                  </a:cubicBezTo>
                  <a:cubicBezTo>
                    <a:pt x="23312" y="54423"/>
                    <a:pt x="8249" y="34203"/>
                    <a:pt x="2096" y="10668"/>
                  </a:cubicBezTo>
                  <a:cubicBezTo>
                    <a:pt x="2096" y="8382"/>
                    <a:pt x="1238" y="6191"/>
                    <a:pt x="762" y="4096"/>
                  </a:cubicBezTo>
                  <a:lnTo>
                    <a:pt x="0" y="0"/>
                  </a:lnTo>
                  <a:lnTo>
                    <a:pt x="4000" y="1334"/>
                  </a:lnTo>
                  <a:cubicBezTo>
                    <a:pt x="25501" y="8663"/>
                    <a:pt x="43499" y="23741"/>
                    <a:pt x="54483" y="43625"/>
                  </a:cubicBezTo>
                  <a:cubicBezTo>
                    <a:pt x="57783" y="49420"/>
                    <a:pt x="60282" y="55636"/>
                    <a:pt x="61913" y="62103"/>
                  </a:cubicBezTo>
                  <a:cubicBezTo>
                    <a:pt x="62881" y="64393"/>
                    <a:pt x="63367" y="66857"/>
                    <a:pt x="63341" y="693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02D8D612-7C6C-4820-A08C-675B2BBE440E}"/>
                </a:ext>
              </a:extLst>
            </p:cNvPr>
            <p:cNvSpPr/>
            <p:nvPr/>
          </p:nvSpPr>
          <p:spPr>
            <a:xfrm>
              <a:off x="6710200" y="4947653"/>
              <a:ext cx="35923" cy="91929"/>
            </a:xfrm>
            <a:custGeom>
              <a:avLst/>
              <a:gdLst>
                <a:gd name="connsiteX0" fmla="*/ 20355 w 35923"/>
                <a:gd name="connsiteY0" fmla="*/ 91916 h 91929"/>
                <a:gd name="connsiteX1" fmla="*/ 29880 w 35923"/>
                <a:gd name="connsiteY1" fmla="*/ 66580 h 91929"/>
                <a:gd name="connsiteX2" fmla="*/ 16450 w 35923"/>
                <a:gd name="connsiteY2" fmla="*/ 5429 h 91929"/>
                <a:gd name="connsiteX3" fmla="*/ 20260 w 35923"/>
                <a:gd name="connsiteY3" fmla="*/ 5429 h 91929"/>
                <a:gd name="connsiteX4" fmla="*/ 19498 w 35923"/>
                <a:gd name="connsiteY4" fmla="*/ 6287 h 91929"/>
                <a:gd name="connsiteX5" fmla="*/ 8068 w 35923"/>
                <a:gd name="connsiteY5" fmla="*/ 67056 h 91929"/>
                <a:gd name="connsiteX6" fmla="*/ 20260 w 35923"/>
                <a:gd name="connsiteY6" fmla="*/ 91726 h 91929"/>
                <a:gd name="connsiteX7" fmla="*/ 4925 w 35923"/>
                <a:gd name="connsiteY7" fmla="*/ 68389 h 91929"/>
                <a:gd name="connsiteX8" fmla="*/ 353 w 35923"/>
                <a:gd name="connsiteY8" fmla="*/ 37814 h 91929"/>
                <a:gd name="connsiteX9" fmla="*/ 15974 w 35923"/>
                <a:gd name="connsiteY9" fmla="*/ 3143 h 91929"/>
                <a:gd name="connsiteX10" fmla="*/ 16736 w 35923"/>
                <a:gd name="connsiteY10" fmla="*/ 2191 h 91929"/>
                <a:gd name="connsiteX11" fmla="*/ 18736 w 35923"/>
                <a:gd name="connsiteY11" fmla="*/ 0 h 91929"/>
                <a:gd name="connsiteX12" fmla="*/ 20546 w 35923"/>
                <a:gd name="connsiteY12" fmla="*/ 2381 h 91929"/>
                <a:gd name="connsiteX13" fmla="*/ 35119 w 35923"/>
                <a:gd name="connsiteY13" fmla="*/ 36957 h 91929"/>
                <a:gd name="connsiteX14" fmla="*/ 33404 w 35923"/>
                <a:gd name="connsiteY14" fmla="*/ 67437 h 91929"/>
                <a:gd name="connsiteX15" fmla="*/ 25213 w 35923"/>
                <a:gd name="connsiteY15" fmla="*/ 86487 h 91929"/>
                <a:gd name="connsiteX16" fmla="*/ 20355 w 35923"/>
                <a:gd name="connsiteY16" fmla="*/ 91916 h 9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23" h="91929">
                  <a:moveTo>
                    <a:pt x="20355" y="91916"/>
                  </a:moveTo>
                  <a:cubicBezTo>
                    <a:pt x="24381" y="83816"/>
                    <a:pt x="27573" y="75327"/>
                    <a:pt x="29880" y="66580"/>
                  </a:cubicBezTo>
                  <a:cubicBezTo>
                    <a:pt x="34485" y="45213"/>
                    <a:pt x="29585" y="22899"/>
                    <a:pt x="16450" y="5429"/>
                  </a:cubicBezTo>
                  <a:lnTo>
                    <a:pt x="20260" y="5429"/>
                  </a:lnTo>
                  <a:lnTo>
                    <a:pt x="19498" y="6287"/>
                  </a:lnTo>
                  <a:cubicBezTo>
                    <a:pt x="4601" y="22801"/>
                    <a:pt x="189" y="46258"/>
                    <a:pt x="8068" y="67056"/>
                  </a:cubicBezTo>
                  <a:cubicBezTo>
                    <a:pt x="11347" y="75644"/>
                    <a:pt x="15429" y="83904"/>
                    <a:pt x="20260" y="91726"/>
                  </a:cubicBezTo>
                  <a:cubicBezTo>
                    <a:pt x="13105" y="85500"/>
                    <a:pt x="7800" y="77427"/>
                    <a:pt x="4925" y="68389"/>
                  </a:cubicBezTo>
                  <a:cubicBezTo>
                    <a:pt x="803" y="58759"/>
                    <a:pt x="-772" y="48229"/>
                    <a:pt x="353" y="37814"/>
                  </a:cubicBezTo>
                  <a:cubicBezTo>
                    <a:pt x="1921" y="24940"/>
                    <a:pt x="7369" y="12848"/>
                    <a:pt x="15974" y="3143"/>
                  </a:cubicBezTo>
                  <a:lnTo>
                    <a:pt x="16736" y="2191"/>
                  </a:lnTo>
                  <a:lnTo>
                    <a:pt x="18736" y="0"/>
                  </a:lnTo>
                  <a:lnTo>
                    <a:pt x="20546" y="2381"/>
                  </a:lnTo>
                  <a:cubicBezTo>
                    <a:pt x="28350" y="12430"/>
                    <a:pt x="33376" y="24354"/>
                    <a:pt x="35119" y="36957"/>
                  </a:cubicBezTo>
                  <a:cubicBezTo>
                    <a:pt x="36609" y="47129"/>
                    <a:pt x="36026" y="57497"/>
                    <a:pt x="33404" y="67437"/>
                  </a:cubicBezTo>
                  <a:cubicBezTo>
                    <a:pt x="31746" y="74196"/>
                    <a:pt x="28978" y="80633"/>
                    <a:pt x="25213" y="86487"/>
                  </a:cubicBezTo>
                  <a:cubicBezTo>
                    <a:pt x="22451" y="90202"/>
                    <a:pt x="20546" y="92107"/>
                    <a:pt x="20355" y="9191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25EADC62-1CB4-46BC-B59B-29701CFF229A}"/>
                </a:ext>
              </a:extLst>
            </p:cNvPr>
            <p:cNvSpPr/>
            <p:nvPr/>
          </p:nvSpPr>
          <p:spPr>
            <a:xfrm>
              <a:off x="6921655" y="5646788"/>
              <a:ext cx="35949" cy="92405"/>
            </a:xfrm>
            <a:custGeom>
              <a:avLst/>
              <a:gdLst>
                <a:gd name="connsiteX0" fmla="*/ 20450 w 35949"/>
                <a:gd name="connsiteY0" fmla="*/ 92392 h 92405"/>
                <a:gd name="connsiteX1" fmla="*/ 29975 w 35949"/>
                <a:gd name="connsiteY1" fmla="*/ 67056 h 92405"/>
                <a:gd name="connsiteX2" fmla="*/ 16640 w 35949"/>
                <a:gd name="connsiteY2" fmla="*/ 5619 h 92405"/>
                <a:gd name="connsiteX3" fmla="*/ 20450 w 35949"/>
                <a:gd name="connsiteY3" fmla="*/ 5620 h 92405"/>
                <a:gd name="connsiteX4" fmla="*/ 19688 w 35949"/>
                <a:gd name="connsiteY4" fmla="*/ 6477 h 92405"/>
                <a:gd name="connsiteX5" fmla="*/ 8258 w 35949"/>
                <a:gd name="connsiteY5" fmla="*/ 67246 h 92405"/>
                <a:gd name="connsiteX6" fmla="*/ 20450 w 35949"/>
                <a:gd name="connsiteY6" fmla="*/ 91916 h 92405"/>
                <a:gd name="connsiteX7" fmla="*/ 4925 w 35949"/>
                <a:gd name="connsiteY7" fmla="*/ 68389 h 92405"/>
                <a:gd name="connsiteX8" fmla="*/ 353 w 35949"/>
                <a:gd name="connsiteY8" fmla="*/ 37814 h 92405"/>
                <a:gd name="connsiteX9" fmla="*/ 15974 w 35949"/>
                <a:gd name="connsiteY9" fmla="*/ 3143 h 92405"/>
                <a:gd name="connsiteX10" fmla="*/ 16736 w 35949"/>
                <a:gd name="connsiteY10" fmla="*/ 2191 h 92405"/>
                <a:gd name="connsiteX11" fmla="*/ 18736 w 35949"/>
                <a:gd name="connsiteY11" fmla="*/ 0 h 92405"/>
                <a:gd name="connsiteX12" fmla="*/ 20546 w 35949"/>
                <a:gd name="connsiteY12" fmla="*/ 2381 h 92405"/>
                <a:gd name="connsiteX13" fmla="*/ 35119 w 35949"/>
                <a:gd name="connsiteY13" fmla="*/ 36957 h 92405"/>
                <a:gd name="connsiteX14" fmla="*/ 33404 w 35949"/>
                <a:gd name="connsiteY14" fmla="*/ 67437 h 92405"/>
                <a:gd name="connsiteX15" fmla="*/ 25213 w 35949"/>
                <a:gd name="connsiteY15" fmla="*/ 86487 h 92405"/>
                <a:gd name="connsiteX16" fmla="*/ 20450 w 35949"/>
                <a:gd name="connsiteY16" fmla="*/ 92392 h 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49" h="92405">
                  <a:moveTo>
                    <a:pt x="20450" y="92392"/>
                  </a:moveTo>
                  <a:cubicBezTo>
                    <a:pt x="24528" y="84314"/>
                    <a:pt x="27721" y="75820"/>
                    <a:pt x="29975" y="67056"/>
                  </a:cubicBezTo>
                  <a:cubicBezTo>
                    <a:pt x="34734" y="45612"/>
                    <a:pt x="29861" y="23161"/>
                    <a:pt x="16640" y="5619"/>
                  </a:cubicBezTo>
                  <a:lnTo>
                    <a:pt x="20450" y="5620"/>
                  </a:lnTo>
                  <a:lnTo>
                    <a:pt x="19688" y="6477"/>
                  </a:lnTo>
                  <a:cubicBezTo>
                    <a:pt x="4792" y="22991"/>
                    <a:pt x="379" y="46449"/>
                    <a:pt x="8258" y="67246"/>
                  </a:cubicBezTo>
                  <a:cubicBezTo>
                    <a:pt x="11538" y="75835"/>
                    <a:pt x="15620" y="84095"/>
                    <a:pt x="20450" y="91916"/>
                  </a:cubicBezTo>
                  <a:cubicBezTo>
                    <a:pt x="13197" y="85663"/>
                    <a:pt x="7822" y="77518"/>
                    <a:pt x="4925" y="68389"/>
                  </a:cubicBezTo>
                  <a:cubicBezTo>
                    <a:pt x="803" y="58759"/>
                    <a:pt x="-772" y="48229"/>
                    <a:pt x="353" y="37814"/>
                  </a:cubicBezTo>
                  <a:cubicBezTo>
                    <a:pt x="1921" y="24940"/>
                    <a:pt x="7369" y="12848"/>
                    <a:pt x="15974" y="3143"/>
                  </a:cubicBezTo>
                  <a:lnTo>
                    <a:pt x="16736" y="2191"/>
                  </a:lnTo>
                  <a:lnTo>
                    <a:pt x="18736" y="0"/>
                  </a:lnTo>
                  <a:lnTo>
                    <a:pt x="20546" y="2381"/>
                  </a:lnTo>
                  <a:cubicBezTo>
                    <a:pt x="28350" y="12430"/>
                    <a:pt x="33376" y="24354"/>
                    <a:pt x="35119" y="36957"/>
                  </a:cubicBezTo>
                  <a:cubicBezTo>
                    <a:pt x="36647" y="47127"/>
                    <a:pt x="36063" y="57503"/>
                    <a:pt x="33404" y="67437"/>
                  </a:cubicBezTo>
                  <a:cubicBezTo>
                    <a:pt x="31745" y="74196"/>
                    <a:pt x="28977" y="80633"/>
                    <a:pt x="25213" y="86487"/>
                  </a:cubicBezTo>
                  <a:cubicBezTo>
                    <a:pt x="22546" y="90678"/>
                    <a:pt x="20641" y="92583"/>
                    <a:pt x="20450" y="9239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D4095DB-84ED-4181-8F83-9F99A6E94AF1}"/>
                </a:ext>
              </a:extLst>
            </p:cNvPr>
            <p:cNvSpPr/>
            <p:nvPr/>
          </p:nvSpPr>
          <p:spPr>
            <a:xfrm>
              <a:off x="6425833" y="5296173"/>
              <a:ext cx="91573" cy="107441"/>
            </a:xfrm>
            <a:custGeom>
              <a:avLst/>
              <a:gdLst>
                <a:gd name="connsiteX0" fmla="*/ 17 w 91573"/>
                <a:gd name="connsiteY0" fmla="*/ 107442 h 107441"/>
                <a:gd name="connsiteX1" fmla="*/ 37165 w 91573"/>
                <a:gd name="connsiteY1" fmla="*/ 85439 h 107441"/>
                <a:gd name="connsiteX2" fmla="*/ 71169 w 91573"/>
                <a:gd name="connsiteY2" fmla="*/ 54578 h 107441"/>
                <a:gd name="connsiteX3" fmla="*/ 86314 w 91573"/>
                <a:gd name="connsiteY3" fmla="*/ 2572 h 107441"/>
                <a:gd name="connsiteX4" fmla="*/ 88981 w 91573"/>
                <a:gd name="connsiteY4" fmla="*/ 4667 h 107441"/>
                <a:gd name="connsiteX5" fmla="*/ 87171 w 91573"/>
                <a:gd name="connsiteY5" fmla="*/ 4667 h 107441"/>
                <a:gd name="connsiteX6" fmla="*/ 85361 w 91573"/>
                <a:gd name="connsiteY6" fmla="*/ 4667 h 107441"/>
                <a:gd name="connsiteX7" fmla="*/ 81742 w 91573"/>
                <a:gd name="connsiteY7" fmla="*/ 5239 h 107441"/>
                <a:gd name="connsiteX8" fmla="*/ 74598 w 91573"/>
                <a:gd name="connsiteY8" fmla="*/ 6858 h 107441"/>
                <a:gd name="connsiteX9" fmla="*/ 61072 w 91573"/>
                <a:gd name="connsiteY9" fmla="*/ 11621 h 107441"/>
                <a:gd name="connsiteX10" fmla="*/ 38022 w 91573"/>
                <a:gd name="connsiteY10" fmla="*/ 25622 h 107441"/>
                <a:gd name="connsiteX11" fmla="*/ 10399 w 91573"/>
                <a:gd name="connsiteY11" fmla="*/ 61817 h 107441"/>
                <a:gd name="connsiteX12" fmla="*/ 874 w 91573"/>
                <a:gd name="connsiteY12" fmla="*/ 103346 h 107441"/>
                <a:gd name="connsiteX13" fmla="*/ 208 w 91573"/>
                <a:gd name="connsiteY13" fmla="*/ 91630 h 107441"/>
                <a:gd name="connsiteX14" fmla="*/ 7161 w 91573"/>
                <a:gd name="connsiteY14" fmla="*/ 60484 h 107441"/>
                <a:gd name="connsiteX15" fmla="*/ 35164 w 91573"/>
                <a:gd name="connsiteY15" fmla="*/ 22384 h 107441"/>
                <a:gd name="connsiteX16" fmla="*/ 73264 w 91573"/>
                <a:gd name="connsiteY16" fmla="*/ 2476 h 107441"/>
                <a:gd name="connsiteX17" fmla="*/ 80789 w 91573"/>
                <a:gd name="connsiteY17" fmla="*/ 667 h 107441"/>
                <a:gd name="connsiteX18" fmla="*/ 84599 w 91573"/>
                <a:gd name="connsiteY18" fmla="*/ 0 h 107441"/>
                <a:gd name="connsiteX19" fmla="*/ 86599 w 91573"/>
                <a:gd name="connsiteY19" fmla="*/ 0 h 107441"/>
                <a:gd name="connsiteX20" fmla="*/ 88409 w 91573"/>
                <a:gd name="connsiteY20" fmla="*/ 0 h 107441"/>
                <a:gd name="connsiteX21" fmla="*/ 91171 w 91573"/>
                <a:gd name="connsiteY21" fmla="*/ 2096 h 107441"/>
                <a:gd name="connsiteX22" fmla="*/ 74788 w 91573"/>
                <a:gd name="connsiteY22" fmla="*/ 57626 h 107441"/>
                <a:gd name="connsiteX23" fmla="*/ 38974 w 91573"/>
                <a:gd name="connsiteY23" fmla="*/ 88773 h 107441"/>
                <a:gd name="connsiteX24" fmla="*/ 10399 w 91573"/>
                <a:gd name="connsiteY24" fmla="*/ 103441 h 107441"/>
                <a:gd name="connsiteX25" fmla="*/ 17 w 91573"/>
                <a:gd name="connsiteY25" fmla="*/ 107442 h 10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573" h="107441">
                  <a:moveTo>
                    <a:pt x="17" y="107442"/>
                  </a:moveTo>
                  <a:cubicBezTo>
                    <a:pt x="-459" y="106585"/>
                    <a:pt x="14686" y="99631"/>
                    <a:pt x="37165" y="85439"/>
                  </a:cubicBezTo>
                  <a:cubicBezTo>
                    <a:pt x="50269" y="77289"/>
                    <a:pt x="61790" y="66834"/>
                    <a:pt x="71169" y="54578"/>
                  </a:cubicBezTo>
                  <a:cubicBezTo>
                    <a:pt x="82659" y="39806"/>
                    <a:pt x="88077" y="21204"/>
                    <a:pt x="86314" y="2572"/>
                  </a:cubicBezTo>
                  <a:cubicBezTo>
                    <a:pt x="83837" y="667"/>
                    <a:pt x="89647" y="5048"/>
                    <a:pt x="88981" y="4667"/>
                  </a:cubicBezTo>
                  <a:lnTo>
                    <a:pt x="87171" y="4667"/>
                  </a:lnTo>
                  <a:lnTo>
                    <a:pt x="85361" y="4667"/>
                  </a:lnTo>
                  <a:cubicBezTo>
                    <a:pt x="84123" y="4667"/>
                    <a:pt x="82980" y="4667"/>
                    <a:pt x="81742" y="5239"/>
                  </a:cubicBezTo>
                  <a:lnTo>
                    <a:pt x="74598" y="6858"/>
                  </a:lnTo>
                  <a:cubicBezTo>
                    <a:pt x="69989" y="8145"/>
                    <a:pt x="65471" y="9736"/>
                    <a:pt x="61072" y="11621"/>
                  </a:cubicBezTo>
                  <a:cubicBezTo>
                    <a:pt x="52788" y="15217"/>
                    <a:pt x="45032" y="19928"/>
                    <a:pt x="38022" y="25622"/>
                  </a:cubicBezTo>
                  <a:cubicBezTo>
                    <a:pt x="26090" y="35342"/>
                    <a:pt x="16626" y="47744"/>
                    <a:pt x="10399" y="61817"/>
                  </a:cubicBezTo>
                  <a:cubicBezTo>
                    <a:pt x="4967" y="75044"/>
                    <a:pt x="1749" y="89074"/>
                    <a:pt x="874" y="103346"/>
                  </a:cubicBezTo>
                  <a:cubicBezTo>
                    <a:pt x="9" y="99504"/>
                    <a:pt x="-216" y="95546"/>
                    <a:pt x="208" y="91630"/>
                  </a:cubicBezTo>
                  <a:cubicBezTo>
                    <a:pt x="743" y="80929"/>
                    <a:pt x="3094" y="70396"/>
                    <a:pt x="7161" y="60484"/>
                  </a:cubicBezTo>
                  <a:cubicBezTo>
                    <a:pt x="13229" y="45679"/>
                    <a:pt x="22846" y="32595"/>
                    <a:pt x="35164" y="22384"/>
                  </a:cubicBezTo>
                  <a:cubicBezTo>
                    <a:pt x="46249" y="13031"/>
                    <a:pt x="59257" y="6235"/>
                    <a:pt x="73264" y="2476"/>
                  </a:cubicBezTo>
                  <a:cubicBezTo>
                    <a:pt x="75741" y="1810"/>
                    <a:pt x="78217" y="1143"/>
                    <a:pt x="80789" y="667"/>
                  </a:cubicBezTo>
                  <a:lnTo>
                    <a:pt x="84599" y="0"/>
                  </a:lnTo>
                  <a:lnTo>
                    <a:pt x="86599" y="0"/>
                  </a:lnTo>
                  <a:lnTo>
                    <a:pt x="88409" y="0"/>
                  </a:lnTo>
                  <a:lnTo>
                    <a:pt x="91171" y="2096"/>
                  </a:lnTo>
                  <a:cubicBezTo>
                    <a:pt x="93229" y="22040"/>
                    <a:pt x="87343" y="41992"/>
                    <a:pt x="74788" y="57626"/>
                  </a:cubicBezTo>
                  <a:cubicBezTo>
                    <a:pt x="64934" y="70186"/>
                    <a:pt x="52780" y="80757"/>
                    <a:pt x="38974" y="88773"/>
                  </a:cubicBezTo>
                  <a:cubicBezTo>
                    <a:pt x="29749" y="94226"/>
                    <a:pt x="20207" y="99124"/>
                    <a:pt x="10399" y="103441"/>
                  </a:cubicBezTo>
                  <a:cubicBezTo>
                    <a:pt x="7083" y="105124"/>
                    <a:pt x="3605" y="106464"/>
                    <a:pt x="17" y="1074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0" name="Picutre 184">
            <a:extLst>
              <a:ext uri="{FF2B5EF4-FFF2-40B4-BE49-F238E27FC236}">
                <a16:creationId xmlns:a16="http://schemas.microsoft.com/office/drawing/2014/main" id="{E9B2E188-6AB0-40B2-915F-695FB0E0A61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3211" y="1405254"/>
            <a:ext cx="4040777" cy="26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9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  <p:bldP spid="299" grpId="0"/>
      <p:bldP spid="29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CA2D4E-C193-46FD-B10C-73EF710C2E03}"/>
              </a:ext>
            </a:extLst>
          </p:cNvPr>
          <p:cNvSpPr/>
          <p:nvPr/>
        </p:nvSpPr>
        <p:spPr>
          <a:xfrm>
            <a:off x="0" y="0"/>
            <a:ext cx="2030154" cy="6858000"/>
          </a:xfrm>
          <a:prstGeom prst="rect">
            <a:avLst/>
          </a:prstGeom>
          <a:blipFill>
            <a:blip r:embed="rId2"/>
            <a:srcRect/>
            <a:stretch>
              <a:fillRect l="-22525" r="-2152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9EFBF-EC18-49CB-AD60-7C11305A465E}"/>
              </a:ext>
            </a:extLst>
          </p:cNvPr>
          <p:cNvSpPr/>
          <p:nvPr/>
        </p:nvSpPr>
        <p:spPr>
          <a:xfrm>
            <a:off x="2015612" y="0"/>
            <a:ext cx="2094271" cy="6858000"/>
          </a:xfrm>
          <a:prstGeom prst="rect">
            <a:avLst/>
          </a:prstGeom>
          <a:blipFill>
            <a:blip r:embed="rId3"/>
            <a:srcRect/>
            <a:stretch>
              <a:fillRect l="-227040" r="-80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46A7F3-4E18-4E12-AA1D-C7AD43EE772E}"/>
              </a:ext>
            </a:extLst>
          </p:cNvPr>
          <p:cNvSpPr/>
          <p:nvPr/>
        </p:nvSpPr>
        <p:spPr>
          <a:xfrm>
            <a:off x="6096000" y="0"/>
            <a:ext cx="2045110" cy="6858000"/>
          </a:xfrm>
          <a:prstGeom prst="rect">
            <a:avLst/>
          </a:prstGeom>
          <a:blipFill>
            <a:blip r:embed="rId3"/>
            <a:srcRect/>
            <a:stretch>
              <a:fillRect l="-19619" r="-2181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3F407-6C4C-4C70-8145-863062B7BCE9}"/>
              </a:ext>
            </a:extLst>
          </p:cNvPr>
          <p:cNvSpPr/>
          <p:nvPr/>
        </p:nvSpPr>
        <p:spPr>
          <a:xfrm>
            <a:off x="4090219" y="0"/>
            <a:ext cx="2005781" cy="6858000"/>
          </a:xfrm>
          <a:prstGeom prst="rect">
            <a:avLst/>
          </a:prstGeom>
          <a:blipFill>
            <a:blip r:embed="rId2"/>
            <a:srcRect/>
            <a:stretch>
              <a:fillRect l="-119528" r="-1274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ACF7A-3BF3-4709-994B-02C933F426AD}"/>
              </a:ext>
            </a:extLst>
          </p:cNvPr>
          <p:cNvSpPr/>
          <p:nvPr/>
        </p:nvSpPr>
        <p:spPr>
          <a:xfrm>
            <a:off x="10161847" y="0"/>
            <a:ext cx="2030154" cy="6858000"/>
          </a:xfrm>
          <a:prstGeom prst="rect">
            <a:avLst/>
          </a:prstGeom>
          <a:blipFill>
            <a:blip r:embed="rId3"/>
            <a:srcRect/>
            <a:stretch>
              <a:fillRect l="-89360" r="-1484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233725-6F28-4B5C-8D5E-4FB407DDA6AC}"/>
              </a:ext>
            </a:extLst>
          </p:cNvPr>
          <p:cNvSpPr/>
          <p:nvPr/>
        </p:nvSpPr>
        <p:spPr>
          <a:xfrm>
            <a:off x="8129476" y="0"/>
            <a:ext cx="2046911" cy="6858000"/>
          </a:xfrm>
          <a:prstGeom prst="rect">
            <a:avLst/>
          </a:prstGeom>
          <a:blipFill>
            <a:blip r:embed="rId2"/>
            <a:srcRect/>
            <a:stretch>
              <a:fillRect l="-207345" r="-276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91BCCC-0395-4C54-8477-4BED6DB9CBD1}"/>
              </a:ext>
            </a:extLst>
          </p:cNvPr>
          <p:cNvSpPr/>
          <p:nvPr/>
        </p:nvSpPr>
        <p:spPr>
          <a:xfrm>
            <a:off x="0" y="0"/>
            <a:ext cx="2030154" cy="6858000"/>
          </a:xfrm>
          <a:prstGeom prst="rect">
            <a:avLst/>
          </a:prstGeom>
          <a:solidFill>
            <a:srgbClr val="E5FBB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2AE801-0A46-4132-940B-AA866DE63EE6}"/>
              </a:ext>
            </a:extLst>
          </p:cNvPr>
          <p:cNvSpPr/>
          <p:nvPr/>
        </p:nvSpPr>
        <p:spPr>
          <a:xfrm>
            <a:off x="2015612" y="0"/>
            <a:ext cx="209427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1371A-2F8F-4DE0-87F2-4F12EE8F884F}"/>
              </a:ext>
            </a:extLst>
          </p:cNvPr>
          <p:cNvSpPr/>
          <p:nvPr/>
        </p:nvSpPr>
        <p:spPr>
          <a:xfrm>
            <a:off x="6096000" y="0"/>
            <a:ext cx="204511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153F86-A685-43B0-A318-CDE3FC0C13EE}"/>
              </a:ext>
            </a:extLst>
          </p:cNvPr>
          <p:cNvSpPr/>
          <p:nvPr/>
        </p:nvSpPr>
        <p:spPr>
          <a:xfrm>
            <a:off x="4090219" y="0"/>
            <a:ext cx="200578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2621E8-614F-4DA4-9B46-418D1FBA8649}"/>
              </a:ext>
            </a:extLst>
          </p:cNvPr>
          <p:cNvSpPr/>
          <p:nvPr/>
        </p:nvSpPr>
        <p:spPr>
          <a:xfrm>
            <a:off x="10161847" y="0"/>
            <a:ext cx="2030154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E7587C-DDC0-4625-BA62-84F1B144D101}"/>
              </a:ext>
            </a:extLst>
          </p:cNvPr>
          <p:cNvSpPr/>
          <p:nvPr/>
        </p:nvSpPr>
        <p:spPr>
          <a:xfrm>
            <a:off x="8119645" y="0"/>
            <a:ext cx="204691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F6A10A-14D4-4B3D-82BA-F5530E0A3EAD}"/>
              </a:ext>
            </a:extLst>
          </p:cNvPr>
          <p:cNvSpPr txBox="1"/>
          <p:nvPr/>
        </p:nvSpPr>
        <p:spPr>
          <a:xfrm>
            <a:off x="2173230" y="673704"/>
            <a:ext cx="9812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pic>
        <p:nvPicPr>
          <p:cNvPr id="29" name="Graphic 28" descr="Target Audience">
            <a:extLst>
              <a:ext uri="{FF2B5EF4-FFF2-40B4-BE49-F238E27FC236}">
                <a16:creationId xmlns:a16="http://schemas.microsoft.com/office/drawing/2014/main" id="{460E308A-895A-43EB-9B03-AACCC116FB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946" y="2234382"/>
            <a:ext cx="732213" cy="732213"/>
          </a:xfrm>
          <a:prstGeom prst="rect">
            <a:avLst/>
          </a:prstGeom>
        </p:spPr>
      </p:pic>
      <p:pic>
        <p:nvPicPr>
          <p:cNvPr id="31" name="Graphic 30" descr="Ruler">
            <a:extLst>
              <a:ext uri="{FF2B5EF4-FFF2-40B4-BE49-F238E27FC236}">
                <a16:creationId xmlns:a16="http://schemas.microsoft.com/office/drawing/2014/main" id="{6281B31F-D9AD-4718-B038-CC77BEE4DB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6641" y="2187735"/>
            <a:ext cx="732213" cy="732213"/>
          </a:xfrm>
          <a:prstGeom prst="rect">
            <a:avLst/>
          </a:prstGeom>
        </p:spPr>
      </p:pic>
      <p:pic>
        <p:nvPicPr>
          <p:cNvPr id="33" name="Graphic 32" descr="Alarm clock">
            <a:extLst>
              <a:ext uri="{FF2B5EF4-FFF2-40B4-BE49-F238E27FC236}">
                <a16:creationId xmlns:a16="http://schemas.microsoft.com/office/drawing/2014/main" id="{35B484F9-24BB-44CC-BE6E-B24EB29505B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1816" y="2278627"/>
            <a:ext cx="732213" cy="732213"/>
          </a:xfrm>
          <a:prstGeom prst="rect">
            <a:avLst/>
          </a:prstGeom>
        </p:spPr>
      </p:pic>
      <p:pic>
        <p:nvPicPr>
          <p:cNvPr id="35" name="Graphic 34" descr="Thermometer">
            <a:extLst>
              <a:ext uri="{FF2B5EF4-FFF2-40B4-BE49-F238E27FC236}">
                <a16:creationId xmlns:a16="http://schemas.microsoft.com/office/drawing/2014/main" id="{54BFFE59-A229-4A8C-8493-BCAA3D9452B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6658" y="2222265"/>
            <a:ext cx="732213" cy="732213"/>
          </a:xfrm>
          <a:prstGeom prst="rect">
            <a:avLst/>
          </a:prstGeom>
        </p:spPr>
      </p:pic>
      <p:pic>
        <p:nvPicPr>
          <p:cNvPr id="37" name="Graphic 36" descr="Puzzle pieces">
            <a:extLst>
              <a:ext uri="{FF2B5EF4-FFF2-40B4-BE49-F238E27FC236}">
                <a16:creationId xmlns:a16="http://schemas.microsoft.com/office/drawing/2014/main" id="{A8CBA5EC-3A21-493C-BF52-5CB5AA9EFFE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10818" y="2323102"/>
            <a:ext cx="732213" cy="732213"/>
          </a:xfrm>
          <a:prstGeom prst="rect">
            <a:avLst/>
          </a:prstGeom>
        </p:spPr>
      </p:pic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5B01FAC-B2A6-4C13-B205-61DB64633AF4}"/>
              </a:ext>
            </a:extLst>
          </p:cNvPr>
          <p:cNvGrpSpPr/>
          <p:nvPr/>
        </p:nvGrpSpPr>
        <p:grpSpPr>
          <a:xfrm>
            <a:off x="4790738" y="2279058"/>
            <a:ext cx="566008" cy="700116"/>
            <a:chOff x="4557440" y="902542"/>
            <a:chExt cx="1766107" cy="2184562"/>
          </a:xfrm>
          <a:solidFill>
            <a:schemeClr val="bg1"/>
          </a:solidFill>
        </p:grpSpPr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29FC08E-BA1E-4570-8254-D3747A2D9A44}"/>
                </a:ext>
              </a:extLst>
            </p:cNvPr>
            <p:cNvSpPr/>
            <p:nvPr/>
          </p:nvSpPr>
          <p:spPr>
            <a:xfrm flipV="1">
              <a:off x="4557440" y="902542"/>
              <a:ext cx="1766107" cy="2184562"/>
            </a:xfrm>
            <a:custGeom>
              <a:avLst/>
              <a:gdLst>
                <a:gd name="connsiteX0" fmla="*/ 752867 w 1766107"/>
                <a:gd name="connsiteY0" fmla="*/ 2175203 h 2184562"/>
                <a:gd name="connsiteX1" fmla="*/ 625518 w 1766107"/>
                <a:gd name="connsiteY1" fmla="*/ 1957175 h 2184562"/>
                <a:gd name="connsiteX2" fmla="*/ 634852 w 1766107"/>
                <a:gd name="connsiteY2" fmla="*/ 1922504 h 2184562"/>
                <a:gd name="connsiteX3" fmla="*/ 542174 w 1766107"/>
                <a:gd name="connsiteY3" fmla="*/ 1922504 h 2184562"/>
                <a:gd name="connsiteX4" fmla="*/ 448829 w 1766107"/>
                <a:gd name="connsiteY4" fmla="*/ 1922504 h 2184562"/>
                <a:gd name="connsiteX5" fmla="*/ 429493 w 1766107"/>
                <a:gd name="connsiteY5" fmla="*/ 1903169 h 2184562"/>
                <a:gd name="connsiteX6" fmla="*/ 410157 w 1766107"/>
                <a:gd name="connsiteY6" fmla="*/ 1799822 h 2184562"/>
                <a:gd name="connsiteX7" fmla="*/ 410157 w 1766107"/>
                <a:gd name="connsiteY7" fmla="*/ 1715812 h 2184562"/>
                <a:gd name="connsiteX8" fmla="*/ 326147 w 1766107"/>
                <a:gd name="connsiteY8" fmla="*/ 1715812 h 2184562"/>
                <a:gd name="connsiteX9" fmla="*/ 222801 w 1766107"/>
                <a:gd name="connsiteY9" fmla="*/ 1696476 h 2184562"/>
                <a:gd name="connsiteX10" fmla="*/ 210132 w 1766107"/>
                <a:gd name="connsiteY10" fmla="*/ 1601798 h 2184562"/>
                <a:gd name="connsiteX11" fmla="*/ 444162 w 1766107"/>
                <a:gd name="connsiteY11" fmla="*/ 1356434 h 2184562"/>
                <a:gd name="connsiteX12" fmla="*/ 598848 w 1766107"/>
                <a:gd name="connsiteY12" fmla="*/ 1349099 h 2184562"/>
                <a:gd name="connsiteX13" fmla="*/ 723530 w 1766107"/>
                <a:gd name="connsiteY13" fmla="*/ 1349099 h 2184562"/>
                <a:gd name="connsiteX14" fmla="*/ 723530 w 1766107"/>
                <a:gd name="connsiteY14" fmla="*/ 1281758 h 2184562"/>
                <a:gd name="connsiteX15" fmla="*/ 723530 w 1766107"/>
                <a:gd name="connsiteY15" fmla="*/ 1215083 h 2184562"/>
                <a:gd name="connsiteX16" fmla="*/ 698860 w 1766107"/>
                <a:gd name="connsiteY16" fmla="*/ 1205081 h 2184562"/>
                <a:gd name="connsiteX17" fmla="*/ 266806 w 1766107"/>
                <a:gd name="connsiteY17" fmla="*/ 683016 h 2184562"/>
                <a:gd name="connsiteX18" fmla="*/ 256805 w 1766107"/>
                <a:gd name="connsiteY18" fmla="*/ 364976 h 2184562"/>
                <a:gd name="connsiteX19" fmla="*/ 256805 w 1766107"/>
                <a:gd name="connsiteY19" fmla="*/ 102277 h 2184562"/>
                <a:gd name="connsiteX20" fmla="*/ 143457 w 1766107"/>
                <a:gd name="connsiteY20" fmla="*/ 102277 h 2184562"/>
                <a:gd name="connsiteX21" fmla="*/ 13441 w 1766107"/>
                <a:gd name="connsiteY21" fmla="*/ 85608 h 2184562"/>
                <a:gd name="connsiteX22" fmla="*/ 38111 w 1766107"/>
                <a:gd name="connsiteY22" fmla="*/ -1070 h 2184562"/>
                <a:gd name="connsiteX23" fmla="*/ 895551 w 1766107"/>
                <a:gd name="connsiteY23" fmla="*/ -3070 h 2184562"/>
                <a:gd name="connsiteX24" fmla="*/ 1738323 w 1766107"/>
                <a:gd name="connsiteY24" fmla="*/ -1070 h 2184562"/>
                <a:gd name="connsiteX25" fmla="*/ 1750992 w 1766107"/>
                <a:gd name="connsiteY25" fmla="*/ 14932 h 2184562"/>
                <a:gd name="connsiteX26" fmla="*/ 1748325 w 1766107"/>
                <a:gd name="connsiteY26" fmla="*/ 87608 h 2184562"/>
                <a:gd name="connsiteX27" fmla="*/ 1672315 w 1766107"/>
                <a:gd name="connsiteY27" fmla="*/ 102277 h 2184562"/>
                <a:gd name="connsiteX28" fmla="*/ 1611641 w 1766107"/>
                <a:gd name="connsiteY28" fmla="*/ 102277 h 2184562"/>
                <a:gd name="connsiteX29" fmla="*/ 1608974 w 1766107"/>
                <a:gd name="connsiteY29" fmla="*/ 387646 h 2184562"/>
                <a:gd name="connsiteX30" fmla="*/ 1588971 w 1766107"/>
                <a:gd name="connsiteY30" fmla="*/ 736356 h 2184562"/>
                <a:gd name="connsiteX31" fmla="*/ 1408282 w 1766107"/>
                <a:gd name="connsiteY31" fmla="*/ 1049729 h 2184562"/>
                <a:gd name="connsiteX32" fmla="*/ 1192255 w 1766107"/>
                <a:gd name="connsiteY32" fmla="*/ 1194413 h 2184562"/>
                <a:gd name="connsiteX33" fmla="*/ 1143582 w 1766107"/>
                <a:gd name="connsiteY33" fmla="*/ 1212416 h 2184562"/>
                <a:gd name="connsiteX34" fmla="*/ 1143582 w 1766107"/>
                <a:gd name="connsiteY34" fmla="*/ 1281091 h 2184562"/>
                <a:gd name="connsiteX35" fmla="*/ 1143582 w 1766107"/>
                <a:gd name="connsiteY35" fmla="*/ 1349099 h 2184562"/>
                <a:gd name="connsiteX36" fmla="*/ 1268931 w 1766107"/>
                <a:gd name="connsiteY36" fmla="*/ 1349099 h 2184562"/>
                <a:gd name="connsiteX37" fmla="*/ 1490292 w 1766107"/>
                <a:gd name="connsiteY37" fmla="*/ 1382437 h 2184562"/>
                <a:gd name="connsiteX38" fmla="*/ 1659647 w 1766107"/>
                <a:gd name="connsiteY38" fmla="*/ 1644470 h 2184562"/>
                <a:gd name="connsiteX39" fmla="*/ 1641645 w 1766107"/>
                <a:gd name="connsiteY39" fmla="*/ 1699810 h 2184562"/>
                <a:gd name="connsiteX40" fmla="*/ 1540299 w 1766107"/>
                <a:gd name="connsiteY40" fmla="*/ 1715812 h 2184562"/>
                <a:gd name="connsiteX41" fmla="*/ 1458288 w 1766107"/>
                <a:gd name="connsiteY41" fmla="*/ 1715812 h 2184562"/>
                <a:gd name="connsiteX42" fmla="*/ 1455621 w 1766107"/>
                <a:gd name="connsiteY42" fmla="*/ 1803156 h 2184562"/>
                <a:gd name="connsiteX43" fmla="*/ 1434952 w 1766107"/>
                <a:gd name="connsiteY43" fmla="*/ 1906502 h 2184562"/>
                <a:gd name="connsiteX44" fmla="*/ 1323605 w 1766107"/>
                <a:gd name="connsiteY44" fmla="*/ 1922504 h 2184562"/>
                <a:gd name="connsiteX45" fmla="*/ 1230260 w 1766107"/>
                <a:gd name="connsiteY45" fmla="*/ 1922504 h 2184562"/>
                <a:gd name="connsiteX46" fmla="*/ 1236927 w 1766107"/>
                <a:gd name="connsiteY46" fmla="*/ 1939840 h 2184562"/>
                <a:gd name="connsiteX47" fmla="*/ 1235594 w 1766107"/>
                <a:gd name="connsiteY47" fmla="*/ 2056521 h 2184562"/>
                <a:gd name="connsiteX48" fmla="*/ 1100244 w 1766107"/>
                <a:gd name="connsiteY48" fmla="*/ 2176536 h 2184562"/>
                <a:gd name="connsiteX49" fmla="*/ 968227 w 1766107"/>
                <a:gd name="connsiteY49" fmla="*/ 2153200 h 2184562"/>
                <a:gd name="connsiteX50" fmla="*/ 930889 w 1766107"/>
                <a:gd name="connsiteY50" fmla="*/ 2130530 h 2184562"/>
                <a:gd name="connsiteX51" fmla="*/ 908886 w 1766107"/>
                <a:gd name="connsiteY51" fmla="*/ 2146532 h 2184562"/>
                <a:gd name="connsiteX52" fmla="*/ 752867 w 1766107"/>
                <a:gd name="connsiteY52" fmla="*/ 2175203 h 2184562"/>
                <a:gd name="connsiteX53" fmla="*/ 836877 w 1766107"/>
                <a:gd name="connsiteY53" fmla="*/ 2065856 h 2184562"/>
                <a:gd name="connsiteX54" fmla="*/ 876882 w 1766107"/>
                <a:gd name="connsiteY54" fmla="*/ 1997180 h 2184562"/>
                <a:gd name="connsiteX55" fmla="*/ 760201 w 1766107"/>
                <a:gd name="connsiteY55" fmla="*/ 1937173 h 2184562"/>
                <a:gd name="connsiteX56" fmla="*/ 762868 w 1766107"/>
                <a:gd name="connsiteY56" fmla="*/ 2060522 h 2184562"/>
                <a:gd name="connsiteX57" fmla="*/ 836877 w 1766107"/>
                <a:gd name="connsiteY57" fmla="*/ 2065856 h 2184562"/>
                <a:gd name="connsiteX58" fmla="*/ 1096910 w 1766107"/>
                <a:gd name="connsiteY58" fmla="*/ 2065856 h 2184562"/>
                <a:gd name="connsiteX59" fmla="*/ 1136915 w 1766107"/>
                <a:gd name="connsiteY59" fmla="*/ 1997180 h 2184562"/>
                <a:gd name="connsiteX60" fmla="*/ 1114245 w 1766107"/>
                <a:gd name="connsiteY60" fmla="*/ 1945174 h 2184562"/>
                <a:gd name="connsiteX61" fmla="*/ 1064239 w 1766107"/>
                <a:gd name="connsiteY61" fmla="*/ 1922504 h 2184562"/>
                <a:gd name="connsiteX62" fmla="*/ 987563 w 1766107"/>
                <a:gd name="connsiteY62" fmla="*/ 1983179 h 2184562"/>
                <a:gd name="connsiteX63" fmla="*/ 1024901 w 1766107"/>
                <a:gd name="connsiteY63" fmla="*/ 2062522 h 2184562"/>
                <a:gd name="connsiteX64" fmla="*/ 1096910 w 1766107"/>
                <a:gd name="connsiteY64" fmla="*/ 2065856 h 2184562"/>
                <a:gd name="connsiteX65" fmla="*/ 1343607 w 1766107"/>
                <a:gd name="connsiteY65" fmla="*/ 1765818 h 2184562"/>
                <a:gd name="connsiteX66" fmla="*/ 1343607 w 1766107"/>
                <a:gd name="connsiteY66" fmla="*/ 1715812 h 2184562"/>
                <a:gd name="connsiteX67" fmla="*/ 930222 w 1766107"/>
                <a:gd name="connsiteY67" fmla="*/ 1715812 h 2184562"/>
                <a:gd name="connsiteX68" fmla="*/ 516837 w 1766107"/>
                <a:gd name="connsiteY68" fmla="*/ 1715812 h 2184562"/>
                <a:gd name="connsiteX69" fmla="*/ 516837 w 1766107"/>
                <a:gd name="connsiteY69" fmla="*/ 1765818 h 2184562"/>
                <a:gd name="connsiteX70" fmla="*/ 516837 w 1766107"/>
                <a:gd name="connsiteY70" fmla="*/ 1815824 h 2184562"/>
                <a:gd name="connsiteX71" fmla="*/ 930222 w 1766107"/>
                <a:gd name="connsiteY71" fmla="*/ 1815824 h 2184562"/>
                <a:gd name="connsiteX72" fmla="*/ 1343607 w 1766107"/>
                <a:gd name="connsiteY72" fmla="*/ 1815824 h 2184562"/>
                <a:gd name="connsiteX73" fmla="*/ 1343607 w 1766107"/>
                <a:gd name="connsiteY73" fmla="*/ 1765818 h 2184562"/>
                <a:gd name="connsiteX74" fmla="*/ 1543632 w 1766107"/>
                <a:gd name="connsiteY74" fmla="*/ 1599131 h 2184562"/>
                <a:gd name="connsiteX75" fmla="*/ 1440953 w 1766107"/>
                <a:gd name="connsiteY75" fmla="*/ 1477115 h 2184562"/>
                <a:gd name="connsiteX76" fmla="*/ 1406949 w 1766107"/>
                <a:gd name="connsiteY76" fmla="*/ 1459113 h 2184562"/>
                <a:gd name="connsiteX77" fmla="*/ 944224 w 1766107"/>
                <a:gd name="connsiteY77" fmla="*/ 1457113 h 2184562"/>
                <a:gd name="connsiteX78" fmla="*/ 383487 w 1766107"/>
                <a:gd name="connsiteY78" fmla="*/ 1507119 h 2184562"/>
                <a:gd name="connsiteX79" fmla="*/ 323480 w 1766107"/>
                <a:gd name="connsiteY79" fmla="*/ 1592463 h 2184562"/>
                <a:gd name="connsiteX80" fmla="*/ 316812 w 1766107"/>
                <a:gd name="connsiteY80" fmla="*/ 1609132 h 2184562"/>
                <a:gd name="connsiteX81" fmla="*/ 930222 w 1766107"/>
                <a:gd name="connsiteY81" fmla="*/ 1609132 h 2184562"/>
                <a:gd name="connsiteX82" fmla="*/ 1543632 w 1766107"/>
                <a:gd name="connsiteY82" fmla="*/ 1599131 h 2184562"/>
                <a:gd name="connsiteX83" fmla="*/ 1036902 w 1766107"/>
                <a:gd name="connsiteY83" fmla="*/ 1296426 h 2184562"/>
                <a:gd name="connsiteX84" fmla="*/ 1036902 w 1766107"/>
                <a:gd name="connsiteY84" fmla="*/ 1244420 h 2184562"/>
                <a:gd name="connsiteX85" fmla="*/ 933556 w 1766107"/>
                <a:gd name="connsiteY85" fmla="*/ 1244420 h 2184562"/>
                <a:gd name="connsiteX86" fmla="*/ 830210 w 1766107"/>
                <a:gd name="connsiteY86" fmla="*/ 1245086 h 2184562"/>
                <a:gd name="connsiteX87" fmla="*/ 830210 w 1766107"/>
                <a:gd name="connsiteY87" fmla="*/ 1297093 h 2184562"/>
                <a:gd name="connsiteX88" fmla="*/ 830210 w 1766107"/>
                <a:gd name="connsiteY88" fmla="*/ 1349099 h 2184562"/>
                <a:gd name="connsiteX89" fmla="*/ 933556 w 1766107"/>
                <a:gd name="connsiteY89" fmla="*/ 1349099 h 2184562"/>
                <a:gd name="connsiteX90" fmla="*/ 1036902 w 1766107"/>
                <a:gd name="connsiteY90" fmla="*/ 1349099 h 2184562"/>
                <a:gd name="connsiteX91" fmla="*/ 1036902 w 1766107"/>
                <a:gd name="connsiteY91" fmla="*/ 1296426 h 2184562"/>
                <a:gd name="connsiteX92" fmla="*/ 1056905 w 1766107"/>
                <a:gd name="connsiteY92" fmla="*/ 1125071 h 2184562"/>
                <a:gd name="connsiteX93" fmla="*/ 1484958 w 1766107"/>
                <a:gd name="connsiteY93" fmla="*/ 712353 h 2184562"/>
                <a:gd name="connsiteX94" fmla="*/ 1502294 w 1766107"/>
                <a:gd name="connsiteY94" fmla="*/ 380978 h 2184562"/>
                <a:gd name="connsiteX95" fmla="*/ 1504294 w 1766107"/>
                <a:gd name="connsiteY95" fmla="*/ 102277 h 2184562"/>
                <a:gd name="connsiteX96" fmla="*/ 933556 w 1766107"/>
                <a:gd name="connsiteY96" fmla="*/ 102277 h 2184562"/>
                <a:gd name="connsiteX97" fmla="*/ 362818 w 1766107"/>
                <a:gd name="connsiteY97" fmla="*/ 102277 h 2184562"/>
                <a:gd name="connsiteX98" fmla="*/ 364818 w 1766107"/>
                <a:gd name="connsiteY98" fmla="*/ 387646 h 2184562"/>
                <a:gd name="connsiteX99" fmla="*/ 382154 w 1766107"/>
                <a:gd name="connsiteY99" fmla="*/ 721021 h 2184562"/>
                <a:gd name="connsiteX100" fmla="*/ 1056905 w 1766107"/>
                <a:gd name="connsiteY100" fmla="*/ 1125071 h 218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766107" h="2184562">
                  <a:moveTo>
                    <a:pt x="752867" y="2175203"/>
                  </a:moveTo>
                  <a:cubicBezTo>
                    <a:pt x="662189" y="2149199"/>
                    <a:pt x="602848" y="2046520"/>
                    <a:pt x="625518" y="1957175"/>
                  </a:cubicBezTo>
                  <a:lnTo>
                    <a:pt x="634852" y="1922504"/>
                  </a:lnTo>
                  <a:lnTo>
                    <a:pt x="542174" y="1922504"/>
                  </a:lnTo>
                  <a:lnTo>
                    <a:pt x="448829" y="1922504"/>
                  </a:lnTo>
                  <a:lnTo>
                    <a:pt x="429493" y="1903169"/>
                  </a:lnTo>
                  <a:cubicBezTo>
                    <a:pt x="410157" y="1883833"/>
                    <a:pt x="410157" y="1883166"/>
                    <a:pt x="410157" y="1799822"/>
                  </a:cubicBezTo>
                  <a:lnTo>
                    <a:pt x="410157" y="1715812"/>
                  </a:lnTo>
                  <a:lnTo>
                    <a:pt x="326147" y="1715812"/>
                  </a:lnTo>
                  <a:cubicBezTo>
                    <a:pt x="242803" y="1715812"/>
                    <a:pt x="242136" y="1715812"/>
                    <a:pt x="222801" y="1696476"/>
                  </a:cubicBezTo>
                  <a:cubicBezTo>
                    <a:pt x="201465" y="1674473"/>
                    <a:pt x="199464" y="1659138"/>
                    <a:pt x="210132" y="1601798"/>
                  </a:cubicBezTo>
                  <a:cubicBezTo>
                    <a:pt x="232135" y="1486450"/>
                    <a:pt x="331481" y="1382437"/>
                    <a:pt x="444162" y="1356434"/>
                  </a:cubicBezTo>
                  <a:cubicBezTo>
                    <a:pt x="460164" y="1352433"/>
                    <a:pt x="529506" y="1349099"/>
                    <a:pt x="598848" y="1349099"/>
                  </a:cubicBezTo>
                  <a:lnTo>
                    <a:pt x="723530" y="1349099"/>
                  </a:lnTo>
                  <a:lnTo>
                    <a:pt x="723530" y="1281758"/>
                  </a:lnTo>
                  <a:lnTo>
                    <a:pt x="723530" y="1215083"/>
                  </a:lnTo>
                  <a:lnTo>
                    <a:pt x="698860" y="1205081"/>
                  </a:lnTo>
                  <a:cubicBezTo>
                    <a:pt x="467498" y="1113737"/>
                    <a:pt x="308145" y="921712"/>
                    <a:pt x="266806" y="683016"/>
                  </a:cubicBezTo>
                  <a:cubicBezTo>
                    <a:pt x="258805" y="640344"/>
                    <a:pt x="256805" y="565668"/>
                    <a:pt x="256805" y="364976"/>
                  </a:cubicBezTo>
                  <a:lnTo>
                    <a:pt x="256805" y="102277"/>
                  </a:lnTo>
                  <a:lnTo>
                    <a:pt x="143457" y="102277"/>
                  </a:lnTo>
                  <a:cubicBezTo>
                    <a:pt x="31443" y="102277"/>
                    <a:pt x="29443" y="102277"/>
                    <a:pt x="13441" y="85608"/>
                  </a:cubicBezTo>
                  <a:cubicBezTo>
                    <a:pt x="-16563" y="56271"/>
                    <a:pt x="-2561" y="8932"/>
                    <a:pt x="38111" y="-1070"/>
                  </a:cubicBezTo>
                  <a:cubicBezTo>
                    <a:pt x="46779" y="-3070"/>
                    <a:pt x="432827" y="-3737"/>
                    <a:pt x="895551" y="-3070"/>
                  </a:cubicBezTo>
                  <a:lnTo>
                    <a:pt x="1738323" y="-1070"/>
                  </a:lnTo>
                  <a:lnTo>
                    <a:pt x="1750992" y="14932"/>
                  </a:lnTo>
                  <a:cubicBezTo>
                    <a:pt x="1768327" y="36268"/>
                    <a:pt x="1767660" y="69606"/>
                    <a:pt x="1748325" y="87608"/>
                  </a:cubicBezTo>
                  <a:cubicBezTo>
                    <a:pt x="1734990" y="100276"/>
                    <a:pt x="1724988" y="102277"/>
                    <a:pt x="1672315" y="102277"/>
                  </a:cubicBezTo>
                  <a:lnTo>
                    <a:pt x="1611641" y="102277"/>
                  </a:lnTo>
                  <a:lnTo>
                    <a:pt x="1608974" y="387646"/>
                  </a:lnTo>
                  <a:cubicBezTo>
                    <a:pt x="1606307" y="669681"/>
                    <a:pt x="1606307" y="673015"/>
                    <a:pt x="1588971" y="736356"/>
                  </a:cubicBezTo>
                  <a:cubicBezTo>
                    <a:pt x="1556301" y="858371"/>
                    <a:pt x="1496293" y="961717"/>
                    <a:pt x="1408282" y="1049729"/>
                  </a:cubicBezTo>
                  <a:cubicBezTo>
                    <a:pt x="1350275" y="1107069"/>
                    <a:pt x="1256930" y="1169744"/>
                    <a:pt x="1192255" y="1194413"/>
                  </a:cubicBezTo>
                  <a:lnTo>
                    <a:pt x="1143582" y="1212416"/>
                  </a:lnTo>
                  <a:lnTo>
                    <a:pt x="1143582" y="1281091"/>
                  </a:lnTo>
                  <a:lnTo>
                    <a:pt x="1143582" y="1349099"/>
                  </a:lnTo>
                  <a:lnTo>
                    <a:pt x="1268931" y="1349099"/>
                  </a:lnTo>
                  <a:cubicBezTo>
                    <a:pt x="1400948" y="1349099"/>
                    <a:pt x="1435619" y="1354433"/>
                    <a:pt x="1490292" y="1382437"/>
                  </a:cubicBezTo>
                  <a:cubicBezTo>
                    <a:pt x="1588305" y="1432443"/>
                    <a:pt x="1657647" y="1539123"/>
                    <a:pt x="1659647" y="1644470"/>
                  </a:cubicBezTo>
                  <a:cubicBezTo>
                    <a:pt x="1660314" y="1679807"/>
                    <a:pt x="1658313" y="1685141"/>
                    <a:pt x="1641645" y="1699810"/>
                  </a:cubicBezTo>
                  <a:cubicBezTo>
                    <a:pt x="1624309" y="1715145"/>
                    <a:pt x="1618308" y="1715812"/>
                    <a:pt x="1540299" y="1715812"/>
                  </a:cubicBezTo>
                  <a:lnTo>
                    <a:pt x="1458288" y="1715812"/>
                  </a:lnTo>
                  <a:lnTo>
                    <a:pt x="1455621" y="1803156"/>
                  </a:lnTo>
                  <a:cubicBezTo>
                    <a:pt x="1453621" y="1889167"/>
                    <a:pt x="1453621" y="1890500"/>
                    <a:pt x="1434952" y="1906502"/>
                  </a:cubicBezTo>
                  <a:cubicBezTo>
                    <a:pt x="1416950" y="1921838"/>
                    <a:pt x="1411616" y="1922504"/>
                    <a:pt x="1323605" y="1922504"/>
                  </a:cubicBezTo>
                  <a:lnTo>
                    <a:pt x="1230260" y="1922504"/>
                  </a:lnTo>
                  <a:lnTo>
                    <a:pt x="1236927" y="1939840"/>
                  </a:lnTo>
                  <a:cubicBezTo>
                    <a:pt x="1246262" y="1963176"/>
                    <a:pt x="1245595" y="2029184"/>
                    <a:pt x="1235594" y="2056521"/>
                  </a:cubicBezTo>
                  <a:cubicBezTo>
                    <a:pt x="1214925" y="2117195"/>
                    <a:pt x="1164252" y="2161868"/>
                    <a:pt x="1100244" y="2176536"/>
                  </a:cubicBezTo>
                  <a:cubicBezTo>
                    <a:pt x="1052904" y="2187204"/>
                    <a:pt x="1012899" y="2179870"/>
                    <a:pt x="968227" y="2153200"/>
                  </a:cubicBezTo>
                  <a:lnTo>
                    <a:pt x="930889" y="2130530"/>
                  </a:lnTo>
                  <a:lnTo>
                    <a:pt x="908886" y="2146532"/>
                  </a:lnTo>
                  <a:cubicBezTo>
                    <a:pt x="867548" y="2177203"/>
                    <a:pt x="801540" y="2189204"/>
                    <a:pt x="752867" y="2175203"/>
                  </a:cubicBezTo>
                  <a:close/>
                  <a:moveTo>
                    <a:pt x="836877" y="2065856"/>
                  </a:moveTo>
                  <a:cubicBezTo>
                    <a:pt x="864881" y="2051854"/>
                    <a:pt x="876882" y="2030518"/>
                    <a:pt x="876882" y="1997180"/>
                  </a:cubicBezTo>
                  <a:cubicBezTo>
                    <a:pt x="876882" y="1936506"/>
                    <a:pt x="806874" y="1900502"/>
                    <a:pt x="760201" y="1937173"/>
                  </a:cubicBezTo>
                  <a:cubicBezTo>
                    <a:pt x="716862" y="1971177"/>
                    <a:pt x="717529" y="2030518"/>
                    <a:pt x="762868" y="2060522"/>
                  </a:cubicBezTo>
                  <a:cubicBezTo>
                    <a:pt x="788871" y="2078524"/>
                    <a:pt x="810207" y="2079857"/>
                    <a:pt x="836877" y="2065856"/>
                  </a:cubicBezTo>
                  <a:close/>
                  <a:moveTo>
                    <a:pt x="1096910" y="2065856"/>
                  </a:moveTo>
                  <a:cubicBezTo>
                    <a:pt x="1124913" y="2051854"/>
                    <a:pt x="1136915" y="2030518"/>
                    <a:pt x="1136915" y="1997180"/>
                  </a:cubicBezTo>
                  <a:cubicBezTo>
                    <a:pt x="1136915" y="1972511"/>
                    <a:pt x="1132914" y="1963843"/>
                    <a:pt x="1114245" y="1945174"/>
                  </a:cubicBezTo>
                  <a:cubicBezTo>
                    <a:pt x="1095576" y="1926505"/>
                    <a:pt x="1086242" y="1922504"/>
                    <a:pt x="1064239" y="1922504"/>
                  </a:cubicBezTo>
                  <a:cubicBezTo>
                    <a:pt x="1031568" y="1922504"/>
                    <a:pt x="994230" y="1951841"/>
                    <a:pt x="987563" y="1983179"/>
                  </a:cubicBezTo>
                  <a:cubicBezTo>
                    <a:pt x="982229" y="2011182"/>
                    <a:pt x="998231" y="2046520"/>
                    <a:pt x="1024901" y="2062522"/>
                  </a:cubicBezTo>
                  <a:cubicBezTo>
                    <a:pt x="1050904" y="2078524"/>
                    <a:pt x="1070907" y="2079191"/>
                    <a:pt x="1096910" y="2065856"/>
                  </a:cubicBezTo>
                  <a:close/>
                  <a:moveTo>
                    <a:pt x="1343607" y="1765818"/>
                  </a:moveTo>
                  <a:lnTo>
                    <a:pt x="1343607" y="1715812"/>
                  </a:lnTo>
                  <a:lnTo>
                    <a:pt x="930222" y="1715812"/>
                  </a:lnTo>
                  <a:lnTo>
                    <a:pt x="516837" y="1715812"/>
                  </a:lnTo>
                  <a:lnTo>
                    <a:pt x="516837" y="1765818"/>
                  </a:lnTo>
                  <a:lnTo>
                    <a:pt x="516837" y="1815824"/>
                  </a:lnTo>
                  <a:lnTo>
                    <a:pt x="930222" y="1815824"/>
                  </a:lnTo>
                  <a:lnTo>
                    <a:pt x="1343607" y="1815824"/>
                  </a:lnTo>
                  <a:lnTo>
                    <a:pt x="1343607" y="1765818"/>
                  </a:lnTo>
                  <a:close/>
                  <a:moveTo>
                    <a:pt x="1543632" y="1599131"/>
                  </a:moveTo>
                  <a:cubicBezTo>
                    <a:pt x="1543632" y="1566460"/>
                    <a:pt x="1489626" y="1502452"/>
                    <a:pt x="1440953" y="1477115"/>
                  </a:cubicBezTo>
                  <a:lnTo>
                    <a:pt x="1406949" y="1459113"/>
                  </a:lnTo>
                  <a:lnTo>
                    <a:pt x="944224" y="1457113"/>
                  </a:lnTo>
                  <a:cubicBezTo>
                    <a:pt x="420825" y="1455113"/>
                    <a:pt x="443495" y="1453112"/>
                    <a:pt x="383487" y="1507119"/>
                  </a:cubicBezTo>
                  <a:cubicBezTo>
                    <a:pt x="350817" y="1536456"/>
                    <a:pt x="337482" y="1555792"/>
                    <a:pt x="323480" y="1592463"/>
                  </a:cubicBezTo>
                  <a:lnTo>
                    <a:pt x="316812" y="1609132"/>
                  </a:lnTo>
                  <a:lnTo>
                    <a:pt x="930222" y="1609132"/>
                  </a:lnTo>
                  <a:cubicBezTo>
                    <a:pt x="1479624" y="1609132"/>
                    <a:pt x="1543632" y="1607798"/>
                    <a:pt x="1543632" y="1599131"/>
                  </a:cubicBezTo>
                  <a:close/>
                  <a:moveTo>
                    <a:pt x="1036902" y="1296426"/>
                  </a:moveTo>
                  <a:lnTo>
                    <a:pt x="1036902" y="1244420"/>
                  </a:lnTo>
                  <a:lnTo>
                    <a:pt x="933556" y="1244420"/>
                  </a:lnTo>
                  <a:lnTo>
                    <a:pt x="830210" y="1245086"/>
                  </a:lnTo>
                  <a:lnTo>
                    <a:pt x="830210" y="1297093"/>
                  </a:lnTo>
                  <a:lnTo>
                    <a:pt x="830210" y="1349099"/>
                  </a:lnTo>
                  <a:lnTo>
                    <a:pt x="933556" y="1349099"/>
                  </a:lnTo>
                  <a:lnTo>
                    <a:pt x="1036902" y="1349099"/>
                  </a:lnTo>
                  <a:lnTo>
                    <a:pt x="1036902" y="1296426"/>
                  </a:lnTo>
                  <a:close/>
                  <a:moveTo>
                    <a:pt x="1056905" y="1125071"/>
                  </a:moveTo>
                  <a:cubicBezTo>
                    <a:pt x="1263597" y="1079066"/>
                    <a:pt x="1427618" y="921046"/>
                    <a:pt x="1484958" y="712353"/>
                  </a:cubicBezTo>
                  <a:cubicBezTo>
                    <a:pt x="1498960" y="662347"/>
                    <a:pt x="1499627" y="641677"/>
                    <a:pt x="1502294" y="380978"/>
                  </a:cubicBezTo>
                  <a:lnTo>
                    <a:pt x="1504294" y="102277"/>
                  </a:lnTo>
                  <a:lnTo>
                    <a:pt x="933556" y="102277"/>
                  </a:lnTo>
                  <a:lnTo>
                    <a:pt x="362818" y="102277"/>
                  </a:lnTo>
                  <a:lnTo>
                    <a:pt x="364818" y="387646"/>
                  </a:lnTo>
                  <a:cubicBezTo>
                    <a:pt x="367485" y="658346"/>
                    <a:pt x="368152" y="675015"/>
                    <a:pt x="382154" y="721021"/>
                  </a:cubicBezTo>
                  <a:cubicBezTo>
                    <a:pt x="472165" y="1017724"/>
                    <a:pt x="760201" y="1190413"/>
                    <a:pt x="1056905" y="1125071"/>
                  </a:cubicBez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4984B4F-7943-4839-8B75-F96C686A489C}"/>
                </a:ext>
              </a:extLst>
            </p:cNvPr>
            <p:cNvSpPr/>
            <p:nvPr/>
          </p:nvSpPr>
          <p:spPr>
            <a:xfrm flipV="1">
              <a:off x="5130642" y="2097763"/>
              <a:ext cx="726302" cy="728673"/>
            </a:xfrm>
            <a:custGeom>
              <a:avLst/>
              <a:gdLst>
                <a:gd name="connsiteX0" fmla="*/ 302276 w 726302"/>
                <a:gd name="connsiteY0" fmla="*/ 722489 h 728673"/>
                <a:gd name="connsiteX1" fmla="*/ 104918 w 726302"/>
                <a:gd name="connsiteY1" fmla="*/ 620476 h 728673"/>
                <a:gd name="connsiteX2" fmla="*/ 10239 w 726302"/>
                <a:gd name="connsiteY2" fmla="*/ 463790 h 728673"/>
                <a:gd name="connsiteX3" fmla="*/ 15573 w 726302"/>
                <a:gd name="connsiteY3" fmla="*/ 239095 h 728673"/>
                <a:gd name="connsiteX4" fmla="*/ 479631 w 726302"/>
                <a:gd name="connsiteY4" fmla="*/ 18401 h 728673"/>
                <a:gd name="connsiteX5" fmla="*/ 624983 w 726302"/>
                <a:gd name="connsiteY5" fmla="*/ 609808 h 728673"/>
                <a:gd name="connsiteX6" fmla="*/ 478964 w 726302"/>
                <a:gd name="connsiteY6" fmla="*/ 705820 h 728673"/>
                <a:gd name="connsiteX7" fmla="*/ 302276 w 726302"/>
                <a:gd name="connsiteY7" fmla="*/ 722489 h 728673"/>
                <a:gd name="connsiteX8" fmla="*/ 445627 w 726302"/>
                <a:gd name="connsiteY8" fmla="*/ 605141 h 728673"/>
                <a:gd name="connsiteX9" fmla="*/ 541639 w 726302"/>
                <a:gd name="connsiteY9" fmla="*/ 539800 h 728673"/>
                <a:gd name="connsiteX10" fmla="*/ 438293 w 726302"/>
                <a:gd name="connsiteY10" fmla="*/ 471791 h 728673"/>
                <a:gd name="connsiteX11" fmla="*/ 324278 w 726302"/>
                <a:gd name="connsiteY11" fmla="*/ 399782 h 728673"/>
                <a:gd name="connsiteX12" fmla="*/ 357616 w 726302"/>
                <a:gd name="connsiteY12" fmla="*/ 309104 h 728673"/>
                <a:gd name="connsiteX13" fmla="*/ 486965 w 726302"/>
                <a:gd name="connsiteY13" fmla="*/ 375779 h 728673"/>
                <a:gd name="connsiteX14" fmla="*/ 606314 w 726302"/>
                <a:gd name="connsiteY14" fmla="*/ 435787 h 728673"/>
                <a:gd name="connsiteX15" fmla="*/ 613648 w 726302"/>
                <a:gd name="connsiteY15" fmla="*/ 363778 h 728673"/>
                <a:gd name="connsiteX16" fmla="*/ 592312 w 726302"/>
                <a:gd name="connsiteY16" fmla="*/ 254431 h 728673"/>
                <a:gd name="connsiteX17" fmla="*/ 405622 w 726302"/>
                <a:gd name="connsiteY17" fmla="*/ 109079 h 728673"/>
                <a:gd name="connsiteX18" fmla="*/ 124253 w 726302"/>
                <a:gd name="connsiteY18" fmla="*/ 255764 h 728673"/>
                <a:gd name="connsiteX19" fmla="*/ 106918 w 726302"/>
                <a:gd name="connsiteY19" fmla="*/ 362444 h 728673"/>
                <a:gd name="connsiteX20" fmla="*/ 126254 w 726302"/>
                <a:gd name="connsiteY20" fmla="*/ 472458 h 728673"/>
                <a:gd name="connsiteX21" fmla="*/ 445627 w 726302"/>
                <a:gd name="connsiteY21" fmla="*/ 605141 h 72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6302" h="728673">
                  <a:moveTo>
                    <a:pt x="302276" y="722489"/>
                  </a:moveTo>
                  <a:cubicBezTo>
                    <a:pt x="222932" y="708487"/>
                    <a:pt x="164258" y="677817"/>
                    <a:pt x="104918" y="620476"/>
                  </a:cubicBezTo>
                  <a:cubicBezTo>
                    <a:pt x="59579" y="576471"/>
                    <a:pt x="28908" y="525131"/>
                    <a:pt x="10239" y="463790"/>
                  </a:cubicBezTo>
                  <a:cubicBezTo>
                    <a:pt x="-9097" y="400449"/>
                    <a:pt x="-6430" y="300436"/>
                    <a:pt x="15573" y="239095"/>
                  </a:cubicBezTo>
                  <a:cubicBezTo>
                    <a:pt x="83582" y="51739"/>
                    <a:pt x="294941" y="-48941"/>
                    <a:pt x="479631" y="18401"/>
                  </a:cubicBezTo>
                  <a:cubicBezTo>
                    <a:pt x="728996" y="108412"/>
                    <a:pt x="804338" y="416451"/>
                    <a:pt x="624983" y="609808"/>
                  </a:cubicBezTo>
                  <a:cubicBezTo>
                    <a:pt x="581644" y="656481"/>
                    <a:pt x="537638" y="685818"/>
                    <a:pt x="478964" y="705820"/>
                  </a:cubicBezTo>
                  <a:cubicBezTo>
                    <a:pt x="427625" y="723823"/>
                    <a:pt x="348948" y="731157"/>
                    <a:pt x="302276" y="722489"/>
                  </a:cubicBezTo>
                  <a:close/>
                  <a:moveTo>
                    <a:pt x="445627" y="605141"/>
                  </a:moveTo>
                  <a:cubicBezTo>
                    <a:pt x="480965" y="592473"/>
                    <a:pt x="544973" y="549801"/>
                    <a:pt x="541639" y="539800"/>
                  </a:cubicBezTo>
                  <a:cubicBezTo>
                    <a:pt x="540305" y="535799"/>
                    <a:pt x="493633" y="505129"/>
                    <a:pt x="438293" y="471791"/>
                  </a:cubicBezTo>
                  <a:cubicBezTo>
                    <a:pt x="382286" y="438454"/>
                    <a:pt x="330946" y="405783"/>
                    <a:pt x="324278" y="399782"/>
                  </a:cubicBezTo>
                  <a:cubicBezTo>
                    <a:pt x="289607" y="367778"/>
                    <a:pt x="310943" y="309771"/>
                    <a:pt x="357616" y="309104"/>
                  </a:cubicBezTo>
                  <a:cubicBezTo>
                    <a:pt x="368284" y="309104"/>
                    <a:pt x="420290" y="335774"/>
                    <a:pt x="486965" y="375779"/>
                  </a:cubicBezTo>
                  <a:cubicBezTo>
                    <a:pt x="567642" y="424452"/>
                    <a:pt x="600980" y="441121"/>
                    <a:pt x="606314" y="435787"/>
                  </a:cubicBezTo>
                  <a:cubicBezTo>
                    <a:pt x="610314" y="431786"/>
                    <a:pt x="613648" y="401782"/>
                    <a:pt x="613648" y="363778"/>
                  </a:cubicBezTo>
                  <a:cubicBezTo>
                    <a:pt x="613648" y="305104"/>
                    <a:pt x="611648" y="295102"/>
                    <a:pt x="592312" y="254431"/>
                  </a:cubicBezTo>
                  <a:cubicBezTo>
                    <a:pt x="554974" y="175754"/>
                    <a:pt x="490966" y="125748"/>
                    <a:pt x="405622" y="109079"/>
                  </a:cubicBezTo>
                  <a:cubicBezTo>
                    <a:pt x="292274" y="86410"/>
                    <a:pt x="175593" y="147751"/>
                    <a:pt x="124253" y="255764"/>
                  </a:cubicBezTo>
                  <a:cubicBezTo>
                    <a:pt x="108918" y="287768"/>
                    <a:pt x="106918" y="301103"/>
                    <a:pt x="106918" y="362444"/>
                  </a:cubicBezTo>
                  <a:cubicBezTo>
                    <a:pt x="106918" y="426452"/>
                    <a:pt x="108918" y="435787"/>
                    <a:pt x="126254" y="472458"/>
                  </a:cubicBezTo>
                  <a:cubicBezTo>
                    <a:pt x="184261" y="591139"/>
                    <a:pt x="322278" y="648480"/>
                    <a:pt x="445627" y="605141"/>
                  </a:cubicBez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E9F6B7E3-6F08-4572-B177-EFE2299A5652}"/>
                </a:ext>
              </a:extLst>
            </p:cNvPr>
            <p:cNvSpPr/>
            <p:nvPr/>
          </p:nvSpPr>
          <p:spPr>
            <a:xfrm flipV="1">
              <a:off x="4970267" y="2828156"/>
              <a:ext cx="106680" cy="100012"/>
            </a:xfrm>
            <a:custGeom>
              <a:avLst/>
              <a:gdLst>
                <a:gd name="connsiteX0" fmla="*/ -2106 w 106680"/>
                <a:gd name="connsiteY0" fmla="*/ 48144 h 100012"/>
                <a:gd name="connsiteX1" fmla="*/ -2106 w 106680"/>
                <a:gd name="connsiteY1" fmla="*/ -1863 h 100012"/>
                <a:gd name="connsiteX2" fmla="*/ 51234 w 106680"/>
                <a:gd name="connsiteY2" fmla="*/ -1863 h 100012"/>
                <a:gd name="connsiteX3" fmla="*/ 104574 w 106680"/>
                <a:gd name="connsiteY3" fmla="*/ -1863 h 100012"/>
                <a:gd name="connsiteX4" fmla="*/ 104574 w 106680"/>
                <a:gd name="connsiteY4" fmla="*/ 48144 h 100012"/>
                <a:gd name="connsiteX5" fmla="*/ 104574 w 106680"/>
                <a:gd name="connsiteY5" fmla="*/ 98150 h 100012"/>
                <a:gd name="connsiteX6" fmla="*/ 51234 w 106680"/>
                <a:gd name="connsiteY6" fmla="*/ 98150 h 100012"/>
                <a:gd name="connsiteX7" fmla="*/ -2106 w 106680"/>
                <a:gd name="connsiteY7" fmla="*/ 98150 h 100012"/>
                <a:gd name="connsiteX8" fmla="*/ -2106 w 106680"/>
                <a:gd name="connsiteY8" fmla="*/ 48144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" h="100012">
                  <a:moveTo>
                    <a:pt x="-2106" y="48144"/>
                  </a:moveTo>
                  <a:lnTo>
                    <a:pt x="-2106" y="-1863"/>
                  </a:lnTo>
                  <a:lnTo>
                    <a:pt x="51234" y="-1863"/>
                  </a:lnTo>
                  <a:lnTo>
                    <a:pt x="104574" y="-1863"/>
                  </a:lnTo>
                  <a:lnTo>
                    <a:pt x="104574" y="48144"/>
                  </a:lnTo>
                  <a:lnTo>
                    <a:pt x="104574" y="98150"/>
                  </a:lnTo>
                  <a:lnTo>
                    <a:pt x="51234" y="98150"/>
                  </a:lnTo>
                  <a:lnTo>
                    <a:pt x="-2106" y="98150"/>
                  </a:lnTo>
                  <a:lnTo>
                    <a:pt x="-2106" y="48144"/>
                  </a:ln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41BE9CB6-C2C5-4CB8-9BB2-9E7899FAF170}"/>
                </a:ext>
              </a:extLst>
            </p:cNvPr>
            <p:cNvSpPr/>
            <p:nvPr/>
          </p:nvSpPr>
          <p:spPr>
            <a:xfrm flipV="1">
              <a:off x="5130287" y="2828156"/>
              <a:ext cx="100012" cy="100012"/>
            </a:xfrm>
            <a:custGeom>
              <a:avLst/>
              <a:gdLst>
                <a:gd name="connsiteX0" fmla="*/ -2318 w 100012"/>
                <a:gd name="connsiteY0" fmla="*/ 48144 h 100012"/>
                <a:gd name="connsiteX1" fmla="*/ -2318 w 100012"/>
                <a:gd name="connsiteY1" fmla="*/ -1863 h 100012"/>
                <a:gd name="connsiteX2" fmla="*/ 47689 w 100012"/>
                <a:gd name="connsiteY2" fmla="*/ -1863 h 100012"/>
                <a:gd name="connsiteX3" fmla="*/ 97695 w 100012"/>
                <a:gd name="connsiteY3" fmla="*/ -1863 h 100012"/>
                <a:gd name="connsiteX4" fmla="*/ 97695 w 100012"/>
                <a:gd name="connsiteY4" fmla="*/ 48144 h 100012"/>
                <a:gd name="connsiteX5" fmla="*/ 97695 w 100012"/>
                <a:gd name="connsiteY5" fmla="*/ 98150 h 100012"/>
                <a:gd name="connsiteX6" fmla="*/ 47689 w 100012"/>
                <a:gd name="connsiteY6" fmla="*/ 98150 h 100012"/>
                <a:gd name="connsiteX7" fmla="*/ -2318 w 100012"/>
                <a:gd name="connsiteY7" fmla="*/ 98150 h 100012"/>
                <a:gd name="connsiteX8" fmla="*/ -2318 w 100012"/>
                <a:gd name="connsiteY8" fmla="*/ 48144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2" h="100012">
                  <a:moveTo>
                    <a:pt x="-2318" y="48144"/>
                  </a:moveTo>
                  <a:lnTo>
                    <a:pt x="-2318" y="-1863"/>
                  </a:lnTo>
                  <a:lnTo>
                    <a:pt x="47689" y="-1863"/>
                  </a:lnTo>
                  <a:lnTo>
                    <a:pt x="97695" y="-1863"/>
                  </a:lnTo>
                  <a:lnTo>
                    <a:pt x="97695" y="48144"/>
                  </a:lnTo>
                  <a:lnTo>
                    <a:pt x="97695" y="98150"/>
                  </a:lnTo>
                  <a:lnTo>
                    <a:pt x="47689" y="98150"/>
                  </a:lnTo>
                  <a:lnTo>
                    <a:pt x="-2318" y="98150"/>
                  </a:lnTo>
                  <a:lnTo>
                    <a:pt x="-2318" y="48144"/>
                  </a:ln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4AD02811-276B-4D12-81D5-28F11CA10CB1}"/>
              </a:ext>
            </a:extLst>
          </p:cNvPr>
          <p:cNvSpPr txBox="1"/>
          <p:nvPr/>
        </p:nvSpPr>
        <p:spPr>
          <a:xfrm>
            <a:off x="128118" y="3094704"/>
            <a:ext cx="1847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ĐẶT VẤN ĐỀ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F1AAFA78-875C-4256-B3AF-EE615B32590B}"/>
              </a:ext>
            </a:extLst>
          </p:cNvPr>
          <p:cNvSpPr txBox="1"/>
          <p:nvPr/>
        </p:nvSpPr>
        <p:spPr>
          <a:xfrm>
            <a:off x="2311176" y="3065207"/>
            <a:ext cx="1611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ĐO ĐỘ DÀI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14270C8-A221-4D22-9D57-07464F7B9BCF}"/>
              </a:ext>
            </a:extLst>
          </p:cNvPr>
          <p:cNvSpPr txBox="1"/>
          <p:nvPr/>
        </p:nvSpPr>
        <p:spPr>
          <a:xfrm>
            <a:off x="4051484" y="3052916"/>
            <a:ext cx="204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ĐO KHỐI LƯỢNG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44761F5-7960-4F18-9DFB-29DBCDD2093D}"/>
              </a:ext>
            </a:extLst>
          </p:cNvPr>
          <p:cNvSpPr txBox="1"/>
          <p:nvPr/>
        </p:nvSpPr>
        <p:spPr>
          <a:xfrm>
            <a:off x="6096000" y="3045541"/>
            <a:ext cx="2083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ĐO THỜI GIAN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29FF58D4-DC3F-4374-9AD1-9D447ABCD665}"/>
              </a:ext>
            </a:extLst>
          </p:cNvPr>
          <p:cNvSpPr txBox="1"/>
          <p:nvPr/>
        </p:nvSpPr>
        <p:spPr>
          <a:xfrm>
            <a:off x="8135591" y="3035710"/>
            <a:ext cx="205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ĐO NHIỆT ĐỘ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B44085A-2A99-47C2-A239-48B55C841831}"/>
              </a:ext>
            </a:extLst>
          </p:cNvPr>
          <p:cNvSpPr txBox="1"/>
          <p:nvPr/>
        </p:nvSpPr>
        <p:spPr>
          <a:xfrm>
            <a:off x="10370977" y="3152001"/>
            <a:ext cx="1611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ÔN TẬP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38C7CBF0-9610-42F5-B938-579327490C74}"/>
              </a:ext>
            </a:extLst>
          </p:cNvPr>
          <p:cNvSpPr txBox="1"/>
          <p:nvPr/>
        </p:nvSpPr>
        <p:spPr>
          <a:xfrm>
            <a:off x="201861" y="4068097"/>
            <a:ext cx="1759377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Cảm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nhận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ước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lượng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3762C6D-F54C-4484-A446-40F32C56371E}"/>
              </a:ext>
            </a:extLst>
          </p:cNvPr>
          <p:cNvSpPr txBox="1"/>
          <p:nvPr/>
        </p:nvSpPr>
        <p:spPr>
          <a:xfrm>
            <a:off x="2212556" y="4048432"/>
            <a:ext cx="1759377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dụng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cụ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thức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50340AF-F41C-4DB6-8AD5-DACAA87640EB}"/>
              </a:ext>
            </a:extLst>
          </p:cNvPr>
          <p:cNvSpPr txBox="1"/>
          <p:nvPr/>
        </p:nvSpPr>
        <p:spPr>
          <a:xfrm>
            <a:off x="4208504" y="4058264"/>
            <a:ext cx="1759377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dụng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cụ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thức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C415765-786A-4F1B-B951-5C1F3EF65A6E}"/>
              </a:ext>
            </a:extLst>
          </p:cNvPr>
          <p:cNvSpPr txBox="1"/>
          <p:nvPr/>
        </p:nvSpPr>
        <p:spPr>
          <a:xfrm>
            <a:off x="6273278" y="4048432"/>
            <a:ext cx="1759377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dụng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cụ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thức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09230898-DA64-47B2-B114-3BD745A2685A}"/>
              </a:ext>
            </a:extLst>
          </p:cNvPr>
          <p:cNvSpPr txBox="1"/>
          <p:nvPr/>
        </p:nvSpPr>
        <p:spPr>
          <a:xfrm>
            <a:off x="8259394" y="4077929"/>
            <a:ext cx="1759377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dụng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cụ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thức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– thang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nhiệt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độ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5E6A873-BB0C-4466-AE04-DC83A2029FAB}"/>
              </a:ext>
            </a:extLst>
          </p:cNvPr>
          <p:cNvSpPr txBox="1"/>
          <p:nvPr/>
        </p:nvSpPr>
        <p:spPr>
          <a:xfrm>
            <a:off x="10314335" y="4077929"/>
            <a:ext cx="1759377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Củng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cố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mở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rộng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30621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7987549" y="741453"/>
            <a:ext cx="399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27780" y="145332"/>
            <a:ext cx="664322" cy="664322"/>
          </a:xfrm>
          <a:prstGeom prst="rect">
            <a:avLst/>
          </a:prstGeom>
        </p:spPr>
      </p:pic>
      <p:sp>
        <p:nvSpPr>
          <p:cNvPr id="455" name="TextBox 454">
            <a:extLst>
              <a:ext uri="{FF2B5EF4-FFF2-40B4-BE49-F238E27FC236}">
                <a16:creationId xmlns:a16="http://schemas.microsoft.com/office/drawing/2014/main" id="{71D88DB9-F105-46EE-9C65-CFA46305BE7D}"/>
              </a:ext>
            </a:extLst>
          </p:cNvPr>
          <p:cNvSpPr txBox="1"/>
          <p:nvPr/>
        </p:nvSpPr>
        <p:spPr>
          <a:xfrm>
            <a:off x="108261" y="754485"/>
            <a:ext cx="390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BE3A4EDB-411E-4192-8F01-3AE803F8BE1C}"/>
              </a:ext>
            </a:extLst>
          </p:cNvPr>
          <p:cNvSpPr txBox="1"/>
          <p:nvPr/>
        </p:nvSpPr>
        <p:spPr>
          <a:xfrm>
            <a:off x="4091823" y="576224"/>
            <a:ext cx="350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VẬN DỤNG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10ED7CEF-306A-443B-A66F-B695F9F8E721}"/>
              </a:ext>
            </a:extLst>
          </p:cNvPr>
          <p:cNvSpPr txBox="1"/>
          <p:nvPr/>
        </p:nvSpPr>
        <p:spPr>
          <a:xfrm>
            <a:off x="133877" y="1231208"/>
            <a:ext cx="1174360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aphic 15">
            <a:extLst>
              <a:ext uri="{FF2B5EF4-FFF2-40B4-BE49-F238E27FC236}">
                <a16:creationId xmlns:a16="http://schemas.microsoft.com/office/drawing/2014/main" id="{AAF87B58-1C27-459A-8E6C-640536631894}"/>
              </a:ext>
            </a:extLst>
          </p:cNvPr>
          <p:cNvGrpSpPr/>
          <p:nvPr/>
        </p:nvGrpSpPr>
        <p:grpSpPr>
          <a:xfrm>
            <a:off x="10884545" y="5641753"/>
            <a:ext cx="1307455" cy="1216247"/>
            <a:chOff x="9415653" y="5044046"/>
            <a:chExt cx="1307455" cy="121624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D40307-4F05-4164-B6EC-A96C89D8DF89}"/>
                </a:ext>
              </a:extLst>
            </p:cNvPr>
            <p:cNvSpPr/>
            <p:nvPr/>
          </p:nvSpPr>
          <p:spPr>
            <a:xfrm>
              <a:off x="10043157" y="5318836"/>
              <a:ext cx="469490" cy="545979"/>
            </a:xfrm>
            <a:custGeom>
              <a:avLst/>
              <a:gdLst>
                <a:gd name="connsiteX0" fmla="*/ 469490 w 469490"/>
                <a:gd name="connsiteY0" fmla="*/ 121926 h 545979"/>
                <a:gd name="connsiteX1" fmla="*/ 468537 w 469490"/>
                <a:gd name="connsiteY1" fmla="*/ 119831 h 545979"/>
                <a:gd name="connsiteX2" fmla="*/ 465299 w 469490"/>
                <a:gd name="connsiteY2" fmla="*/ 113830 h 545979"/>
                <a:gd name="connsiteX3" fmla="*/ 451012 w 469490"/>
                <a:gd name="connsiteY3" fmla="*/ 91542 h 545979"/>
                <a:gd name="connsiteX4" fmla="*/ 380717 w 469490"/>
                <a:gd name="connsiteY4" fmla="*/ 24867 h 545979"/>
                <a:gd name="connsiteX5" fmla="*/ 317662 w 469490"/>
                <a:gd name="connsiteY5" fmla="*/ 1626 h 545979"/>
                <a:gd name="connsiteX6" fmla="*/ 240985 w 469490"/>
                <a:gd name="connsiteY6" fmla="*/ 9722 h 545979"/>
                <a:gd name="connsiteX7" fmla="*/ 175453 w 469490"/>
                <a:gd name="connsiteY7" fmla="*/ 63443 h 545979"/>
                <a:gd name="connsiteX8" fmla="*/ 146878 w 469490"/>
                <a:gd name="connsiteY8" fmla="*/ 150120 h 545979"/>
                <a:gd name="connsiteX9" fmla="*/ 128590 w 469490"/>
                <a:gd name="connsiteY9" fmla="*/ 191459 h 545979"/>
                <a:gd name="connsiteX10" fmla="*/ 97444 w 469490"/>
                <a:gd name="connsiteY10" fmla="*/ 222129 h 545979"/>
                <a:gd name="connsiteX11" fmla="*/ 62392 w 469490"/>
                <a:gd name="connsiteY11" fmla="*/ 247656 h 545979"/>
                <a:gd name="connsiteX12" fmla="*/ 33817 w 469490"/>
                <a:gd name="connsiteY12" fmla="*/ 278517 h 545979"/>
                <a:gd name="connsiteX13" fmla="*/ 4575 w 469490"/>
                <a:gd name="connsiteY13" fmla="*/ 349955 h 545979"/>
                <a:gd name="connsiteX14" fmla="*/ 670 w 469490"/>
                <a:gd name="connsiteY14" fmla="*/ 416630 h 545979"/>
                <a:gd name="connsiteX15" fmla="*/ 17814 w 469490"/>
                <a:gd name="connsiteY15" fmla="*/ 511880 h 545979"/>
                <a:gd name="connsiteX16" fmla="*/ 24863 w 469490"/>
                <a:gd name="connsiteY16" fmla="*/ 537312 h 545979"/>
                <a:gd name="connsiteX17" fmla="*/ 27816 w 469490"/>
                <a:gd name="connsiteY17" fmla="*/ 545980 h 545979"/>
                <a:gd name="connsiteX18" fmla="*/ 25911 w 469490"/>
                <a:gd name="connsiteY18" fmla="*/ 537026 h 545979"/>
                <a:gd name="connsiteX19" fmla="*/ 19910 w 469490"/>
                <a:gd name="connsiteY19" fmla="*/ 511404 h 545979"/>
                <a:gd name="connsiteX20" fmla="*/ 4479 w 469490"/>
                <a:gd name="connsiteY20" fmla="*/ 416154 h 545979"/>
                <a:gd name="connsiteX21" fmla="*/ 8956 w 469490"/>
                <a:gd name="connsiteY21" fmla="*/ 350146 h 545979"/>
                <a:gd name="connsiteX22" fmla="*/ 37531 w 469490"/>
                <a:gd name="connsiteY22" fmla="*/ 280708 h 545979"/>
                <a:gd name="connsiteX23" fmla="*/ 65249 w 469490"/>
                <a:gd name="connsiteY23" fmla="*/ 250895 h 545979"/>
                <a:gd name="connsiteX24" fmla="*/ 100301 w 469490"/>
                <a:gd name="connsiteY24" fmla="*/ 225654 h 545979"/>
                <a:gd name="connsiteX25" fmla="*/ 132686 w 469490"/>
                <a:gd name="connsiteY25" fmla="*/ 193745 h 545979"/>
                <a:gd name="connsiteX26" fmla="*/ 151736 w 469490"/>
                <a:gd name="connsiteY26" fmla="*/ 150978 h 545979"/>
                <a:gd name="connsiteX27" fmla="*/ 180311 w 469490"/>
                <a:gd name="connsiteY27" fmla="*/ 65252 h 545979"/>
                <a:gd name="connsiteX28" fmla="*/ 243081 w 469490"/>
                <a:gd name="connsiteY28" fmla="*/ 13532 h 545979"/>
                <a:gd name="connsiteX29" fmla="*/ 317375 w 469490"/>
                <a:gd name="connsiteY29" fmla="*/ 5245 h 545979"/>
                <a:gd name="connsiteX30" fmla="*/ 379193 w 469490"/>
                <a:gd name="connsiteY30" fmla="*/ 27343 h 545979"/>
                <a:gd name="connsiteX31" fmla="*/ 449773 w 469490"/>
                <a:gd name="connsiteY31" fmla="*/ 91732 h 545979"/>
                <a:gd name="connsiteX32" fmla="*/ 464728 w 469490"/>
                <a:gd name="connsiteY32" fmla="*/ 113259 h 545979"/>
                <a:gd name="connsiteX33" fmla="*/ 469490 w 469490"/>
                <a:gd name="connsiteY33" fmla="*/ 121926 h 54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490" h="545979">
                  <a:moveTo>
                    <a:pt x="469490" y="121926"/>
                  </a:moveTo>
                  <a:cubicBezTo>
                    <a:pt x="469258" y="121192"/>
                    <a:pt x="468939" y="120488"/>
                    <a:pt x="468537" y="119831"/>
                  </a:cubicBezTo>
                  <a:lnTo>
                    <a:pt x="465299" y="113830"/>
                  </a:lnTo>
                  <a:cubicBezTo>
                    <a:pt x="462251" y="108591"/>
                    <a:pt x="457679" y="100971"/>
                    <a:pt x="451012" y="91542"/>
                  </a:cubicBezTo>
                  <a:cubicBezTo>
                    <a:pt x="432368" y="64759"/>
                    <a:pt x="408447" y="42070"/>
                    <a:pt x="380717" y="24867"/>
                  </a:cubicBezTo>
                  <a:cubicBezTo>
                    <a:pt x="361425" y="13061"/>
                    <a:pt x="340000" y="5164"/>
                    <a:pt x="317662" y="1626"/>
                  </a:cubicBezTo>
                  <a:cubicBezTo>
                    <a:pt x="291828" y="-2133"/>
                    <a:pt x="265464" y="651"/>
                    <a:pt x="240985" y="9722"/>
                  </a:cubicBezTo>
                  <a:cubicBezTo>
                    <a:pt x="213503" y="19365"/>
                    <a:pt x="190300" y="38386"/>
                    <a:pt x="175453" y="63443"/>
                  </a:cubicBezTo>
                  <a:cubicBezTo>
                    <a:pt x="160404" y="89732"/>
                    <a:pt x="155546" y="120593"/>
                    <a:pt x="146878" y="150120"/>
                  </a:cubicBezTo>
                  <a:cubicBezTo>
                    <a:pt x="142809" y="164710"/>
                    <a:pt x="136649" y="178634"/>
                    <a:pt x="128590" y="191459"/>
                  </a:cubicBezTo>
                  <a:cubicBezTo>
                    <a:pt x="120109" y="203448"/>
                    <a:pt x="109562" y="213834"/>
                    <a:pt x="97444" y="222129"/>
                  </a:cubicBezTo>
                  <a:cubicBezTo>
                    <a:pt x="85728" y="230797"/>
                    <a:pt x="73440" y="238608"/>
                    <a:pt x="62392" y="247656"/>
                  </a:cubicBezTo>
                  <a:cubicBezTo>
                    <a:pt x="51492" y="256580"/>
                    <a:pt x="41876" y="266965"/>
                    <a:pt x="33817" y="278517"/>
                  </a:cubicBezTo>
                  <a:cubicBezTo>
                    <a:pt x="19332" y="300104"/>
                    <a:pt x="9384" y="324408"/>
                    <a:pt x="4575" y="349955"/>
                  </a:cubicBezTo>
                  <a:cubicBezTo>
                    <a:pt x="366" y="371914"/>
                    <a:pt x="-947" y="394330"/>
                    <a:pt x="670" y="416630"/>
                  </a:cubicBezTo>
                  <a:cubicBezTo>
                    <a:pt x="3423" y="448842"/>
                    <a:pt x="9163" y="480729"/>
                    <a:pt x="17814" y="511880"/>
                  </a:cubicBezTo>
                  <a:cubicBezTo>
                    <a:pt x="20767" y="523024"/>
                    <a:pt x="23244" y="531501"/>
                    <a:pt x="24863" y="537312"/>
                  </a:cubicBezTo>
                  <a:cubicBezTo>
                    <a:pt x="25576" y="540286"/>
                    <a:pt x="26565" y="543188"/>
                    <a:pt x="27816" y="545980"/>
                  </a:cubicBezTo>
                  <a:cubicBezTo>
                    <a:pt x="27363" y="542959"/>
                    <a:pt x="26727" y="539969"/>
                    <a:pt x="25911" y="537026"/>
                  </a:cubicBezTo>
                  <a:cubicBezTo>
                    <a:pt x="24482" y="530740"/>
                    <a:pt x="22386" y="522167"/>
                    <a:pt x="19910" y="511404"/>
                  </a:cubicBezTo>
                  <a:cubicBezTo>
                    <a:pt x="11959" y="480173"/>
                    <a:pt x="6795" y="448298"/>
                    <a:pt x="4479" y="416154"/>
                  </a:cubicBezTo>
                  <a:cubicBezTo>
                    <a:pt x="3077" y="394050"/>
                    <a:pt x="4582" y="371858"/>
                    <a:pt x="8956" y="350146"/>
                  </a:cubicBezTo>
                  <a:cubicBezTo>
                    <a:pt x="13665" y="325299"/>
                    <a:pt x="23388" y="301672"/>
                    <a:pt x="37531" y="280708"/>
                  </a:cubicBezTo>
                  <a:cubicBezTo>
                    <a:pt x="45361" y="269548"/>
                    <a:pt x="54687" y="259516"/>
                    <a:pt x="65249" y="250895"/>
                  </a:cubicBezTo>
                  <a:cubicBezTo>
                    <a:pt x="76108" y="242132"/>
                    <a:pt x="88300" y="234417"/>
                    <a:pt x="100301" y="225654"/>
                  </a:cubicBezTo>
                  <a:cubicBezTo>
                    <a:pt x="112904" y="217024"/>
                    <a:pt x="123870" y="206219"/>
                    <a:pt x="132686" y="193745"/>
                  </a:cubicBezTo>
                  <a:cubicBezTo>
                    <a:pt x="141100" y="180501"/>
                    <a:pt x="147518" y="166091"/>
                    <a:pt x="151736" y="150978"/>
                  </a:cubicBezTo>
                  <a:cubicBezTo>
                    <a:pt x="160594" y="120974"/>
                    <a:pt x="165452" y="90494"/>
                    <a:pt x="180311" y="65252"/>
                  </a:cubicBezTo>
                  <a:cubicBezTo>
                    <a:pt x="194570" y="41227"/>
                    <a:pt x="216771" y="22934"/>
                    <a:pt x="243081" y="13532"/>
                  </a:cubicBezTo>
                  <a:cubicBezTo>
                    <a:pt x="266774" y="4644"/>
                    <a:pt x="292307" y="1796"/>
                    <a:pt x="317375" y="5245"/>
                  </a:cubicBezTo>
                  <a:cubicBezTo>
                    <a:pt x="339221" y="8528"/>
                    <a:pt x="360217" y="16033"/>
                    <a:pt x="379193" y="27343"/>
                  </a:cubicBezTo>
                  <a:cubicBezTo>
                    <a:pt x="406708" y="43978"/>
                    <a:pt x="430689" y="65855"/>
                    <a:pt x="449773" y="91732"/>
                  </a:cubicBezTo>
                  <a:cubicBezTo>
                    <a:pt x="456536" y="101257"/>
                    <a:pt x="461489" y="108210"/>
                    <a:pt x="464728" y="113259"/>
                  </a:cubicBezTo>
                  <a:cubicBezTo>
                    <a:pt x="466040" y="116291"/>
                    <a:pt x="467635" y="119193"/>
                    <a:pt x="469490" y="12192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5CEA83-1620-49E5-8A73-A7B097230F2E}"/>
                </a:ext>
              </a:extLst>
            </p:cNvPr>
            <p:cNvSpPr/>
            <p:nvPr/>
          </p:nvSpPr>
          <p:spPr>
            <a:xfrm>
              <a:off x="10117148" y="5545107"/>
              <a:ext cx="107285" cy="149175"/>
            </a:xfrm>
            <a:custGeom>
              <a:avLst/>
              <a:gdLst>
                <a:gd name="connsiteX0" fmla="*/ 9546 w 107285"/>
                <a:gd name="connsiteY0" fmla="*/ 3954 h 149175"/>
                <a:gd name="connsiteX1" fmla="*/ 32501 w 107285"/>
                <a:gd name="connsiteY1" fmla="*/ 3954 h 149175"/>
                <a:gd name="connsiteX2" fmla="*/ 62029 w 107285"/>
                <a:gd name="connsiteY2" fmla="*/ 18622 h 149175"/>
                <a:gd name="connsiteX3" fmla="*/ 102320 w 107285"/>
                <a:gd name="connsiteY3" fmla="*/ 149020 h 149175"/>
                <a:gd name="connsiteX4" fmla="*/ 153 w 107285"/>
                <a:gd name="connsiteY4" fmla="*/ 57754 h 149175"/>
                <a:gd name="connsiteX5" fmla="*/ 13261 w 107285"/>
                <a:gd name="connsiteY5" fmla="*/ 3382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175">
                  <a:moveTo>
                    <a:pt x="9546" y="3954"/>
                  </a:moveTo>
                  <a:cubicBezTo>
                    <a:pt x="17642" y="-3666"/>
                    <a:pt x="21548" y="1668"/>
                    <a:pt x="32501" y="3954"/>
                  </a:cubicBezTo>
                  <a:cubicBezTo>
                    <a:pt x="43417" y="6294"/>
                    <a:pt x="53569" y="11338"/>
                    <a:pt x="62029" y="18622"/>
                  </a:cubicBezTo>
                  <a:cubicBezTo>
                    <a:pt x="100363" y="50096"/>
                    <a:pt x="116217" y="101408"/>
                    <a:pt x="102320" y="149020"/>
                  </a:cubicBezTo>
                  <a:cubicBezTo>
                    <a:pt x="48905" y="152030"/>
                    <a:pt x="3163" y="111169"/>
                    <a:pt x="153" y="57754"/>
                  </a:cubicBezTo>
                  <a:cubicBezTo>
                    <a:pt x="-918" y="38736"/>
                    <a:pt x="3641" y="19824"/>
                    <a:pt x="13261" y="338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2464BBF-FF3E-49F9-8EEA-A820560DA650}"/>
                </a:ext>
              </a:extLst>
            </p:cNvPr>
            <p:cNvSpPr/>
            <p:nvPr/>
          </p:nvSpPr>
          <p:spPr>
            <a:xfrm>
              <a:off x="10460545" y="5385137"/>
              <a:ext cx="146113" cy="114457"/>
            </a:xfrm>
            <a:custGeom>
              <a:avLst/>
              <a:gdLst>
                <a:gd name="connsiteX0" fmla="*/ 0 w 146113"/>
                <a:gd name="connsiteY0" fmla="*/ 11905 h 114457"/>
                <a:gd name="connsiteX1" fmla="*/ 20669 w 146113"/>
                <a:gd name="connsiteY1" fmla="*/ 1713 h 114457"/>
                <a:gd name="connsiteX2" fmla="*/ 53626 w 146113"/>
                <a:gd name="connsiteY2" fmla="*/ 2380 h 114457"/>
                <a:gd name="connsiteX3" fmla="*/ 146113 w 146113"/>
                <a:gd name="connsiteY3" fmla="*/ 102774 h 114457"/>
                <a:gd name="connsiteX4" fmla="*/ 14585 w 146113"/>
                <a:gd name="connsiteY4" fmla="*/ 63512 h 114457"/>
                <a:gd name="connsiteX5" fmla="*/ 3238 w 146113"/>
                <a:gd name="connsiteY5" fmla="*/ 9524 h 11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57">
                  <a:moveTo>
                    <a:pt x="0" y="11905"/>
                  </a:moveTo>
                  <a:cubicBezTo>
                    <a:pt x="4096" y="1618"/>
                    <a:pt x="9525" y="4666"/>
                    <a:pt x="20669" y="1713"/>
                  </a:cubicBezTo>
                  <a:cubicBezTo>
                    <a:pt x="31543" y="-778"/>
                    <a:pt x="42863" y="-549"/>
                    <a:pt x="53626" y="2380"/>
                  </a:cubicBezTo>
                  <a:cubicBezTo>
                    <a:pt x="101782" y="14296"/>
                    <a:pt x="138178" y="53803"/>
                    <a:pt x="146113" y="102774"/>
                  </a:cubicBezTo>
                  <a:cubicBezTo>
                    <a:pt x="98951" y="128253"/>
                    <a:pt x="40064" y="110675"/>
                    <a:pt x="14585" y="63512"/>
                  </a:cubicBezTo>
                  <a:cubicBezTo>
                    <a:pt x="5660" y="46993"/>
                    <a:pt x="1719" y="28239"/>
                    <a:pt x="3238" y="952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4EEBF1-1E06-4D66-863D-F53F1775D8FE}"/>
                </a:ext>
              </a:extLst>
            </p:cNvPr>
            <p:cNvSpPr/>
            <p:nvPr/>
          </p:nvSpPr>
          <p:spPr>
            <a:xfrm>
              <a:off x="10045922" y="5715994"/>
              <a:ext cx="183165" cy="83289"/>
            </a:xfrm>
            <a:custGeom>
              <a:avLst/>
              <a:gdLst>
                <a:gd name="connsiteX0" fmla="*/ 7144 w 183165"/>
                <a:gd name="connsiteY0" fmla="*/ 38712 h 83289"/>
                <a:gd name="connsiteX1" fmla="*/ 165006 w 183165"/>
                <a:gd name="connsiteY1" fmla="*/ 27266 h 83289"/>
                <a:gd name="connsiteX2" fmla="*/ 183166 w 183165"/>
                <a:gd name="connsiteY2" fmla="*/ 47285 h 83289"/>
                <a:gd name="connsiteX3" fmla="*/ 91916 w 183165"/>
                <a:gd name="connsiteY3" fmla="*/ 83290 h 83289"/>
                <a:gd name="connsiteX4" fmla="*/ 0 w 183165"/>
                <a:gd name="connsiteY4" fmla="*/ 46142 h 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9">
                  <a:moveTo>
                    <a:pt x="7144" y="38712"/>
                  </a:moveTo>
                  <a:cubicBezTo>
                    <a:pt x="47576" y="-8041"/>
                    <a:pt x="118253" y="-13166"/>
                    <a:pt x="165006" y="27266"/>
                  </a:cubicBezTo>
                  <a:cubicBezTo>
                    <a:pt x="171846" y="33181"/>
                    <a:pt x="177944" y="39903"/>
                    <a:pt x="183166" y="47285"/>
                  </a:cubicBezTo>
                  <a:cubicBezTo>
                    <a:pt x="158165" y="70025"/>
                    <a:pt x="125708" y="82832"/>
                    <a:pt x="91916" y="83290"/>
                  </a:cubicBezTo>
                  <a:cubicBezTo>
                    <a:pt x="57803" y="82384"/>
                    <a:pt x="25163" y="69193"/>
                    <a:pt x="0" y="4614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DAEAA0-8B65-4C41-ACA0-C7E5C3C2DCDB}"/>
                </a:ext>
              </a:extLst>
            </p:cNvPr>
            <p:cNvSpPr/>
            <p:nvPr/>
          </p:nvSpPr>
          <p:spPr>
            <a:xfrm>
              <a:off x="9964078" y="5463109"/>
              <a:ext cx="126744" cy="138088"/>
            </a:xfrm>
            <a:custGeom>
              <a:avLst/>
              <a:gdLst>
                <a:gd name="connsiteX0" fmla="*/ 116420 w 126744"/>
                <a:gd name="connsiteY0" fmla="*/ 138054 h 138088"/>
                <a:gd name="connsiteX1" fmla="*/ 34 w 126744"/>
                <a:gd name="connsiteY1" fmla="*/ 27242 h 138088"/>
                <a:gd name="connsiteX2" fmla="*/ 2120 w 126744"/>
                <a:gd name="connsiteY2" fmla="*/ 2609 h 138088"/>
                <a:gd name="connsiteX3" fmla="*/ 124158 w 126744"/>
                <a:gd name="connsiteY3" fmla="*/ 79043 h 138088"/>
                <a:gd name="connsiteX4" fmla="*/ 120515 w 126744"/>
                <a:gd name="connsiteY4" fmla="*/ 136911 h 13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4" h="138088">
                  <a:moveTo>
                    <a:pt x="116420" y="138054"/>
                  </a:moveTo>
                  <a:cubicBezTo>
                    <a:pt x="53681" y="139593"/>
                    <a:pt x="1573" y="89981"/>
                    <a:pt x="34" y="27242"/>
                  </a:cubicBezTo>
                  <a:cubicBezTo>
                    <a:pt x="-168" y="18979"/>
                    <a:pt x="531" y="10719"/>
                    <a:pt x="2120" y="2609"/>
                  </a:cubicBezTo>
                  <a:cubicBezTo>
                    <a:pt x="56926" y="-9985"/>
                    <a:pt x="111565" y="24236"/>
                    <a:pt x="124158" y="79043"/>
                  </a:cubicBezTo>
                  <a:cubicBezTo>
                    <a:pt x="128578" y="98277"/>
                    <a:pt x="127312" y="118382"/>
                    <a:pt x="120515" y="136911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396772-F8C7-493C-8694-0A2E1DE0FBB0}"/>
                </a:ext>
              </a:extLst>
            </p:cNvPr>
            <p:cNvSpPr/>
            <p:nvPr/>
          </p:nvSpPr>
          <p:spPr>
            <a:xfrm>
              <a:off x="10044969" y="5315099"/>
              <a:ext cx="156220" cy="113051"/>
            </a:xfrm>
            <a:custGeom>
              <a:avLst/>
              <a:gdLst>
                <a:gd name="connsiteX0" fmla="*/ 153067 w 156220"/>
                <a:gd name="connsiteY0" fmla="*/ 105470 h 113051"/>
                <a:gd name="connsiteX1" fmla="*/ 6366 w 156220"/>
                <a:gd name="connsiteY1" fmla="*/ 40196 h 113051"/>
                <a:gd name="connsiteX2" fmla="*/ 0 w 156220"/>
                <a:gd name="connsiteY2" fmla="*/ 15840 h 113051"/>
                <a:gd name="connsiteX3" fmla="*/ 140393 w 156220"/>
                <a:gd name="connsiteY3" fmla="*/ 47247 h 113051"/>
                <a:gd name="connsiteX4" fmla="*/ 156210 w 156220"/>
                <a:gd name="connsiteY4" fmla="*/ 103184 h 1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20" h="113051">
                  <a:moveTo>
                    <a:pt x="153067" y="105470"/>
                  </a:moveTo>
                  <a:cubicBezTo>
                    <a:pt x="94532" y="127955"/>
                    <a:pt x="28851" y="98731"/>
                    <a:pt x="6366" y="40196"/>
                  </a:cubicBezTo>
                  <a:cubicBezTo>
                    <a:pt x="3348" y="32338"/>
                    <a:pt x="1213" y="24169"/>
                    <a:pt x="0" y="15840"/>
                  </a:cubicBezTo>
                  <a:cubicBezTo>
                    <a:pt x="47442" y="-14256"/>
                    <a:pt x="110298" y="-195"/>
                    <a:pt x="140393" y="47247"/>
                  </a:cubicBezTo>
                  <a:cubicBezTo>
                    <a:pt x="150994" y="63957"/>
                    <a:pt x="156491" y="83397"/>
                    <a:pt x="156210" y="10318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FA234A-4F96-458F-BD38-E4DE3DC2506E}"/>
                </a:ext>
              </a:extLst>
            </p:cNvPr>
            <p:cNvSpPr/>
            <p:nvPr/>
          </p:nvSpPr>
          <p:spPr>
            <a:xfrm>
              <a:off x="10234224" y="5353955"/>
              <a:ext cx="156311" cy="113026"/>
            </a:xfrm>
            <a:custGeom>
              <a:avLst/>
              <a:gdLst>
                <a:gd name="connsiteX0" fmla="*/ 3245 w 156311"/>
                <a:gd name="connsiteY0" fmla="*/ 7654 h 113026"/>
                <a:gd name="connsiteX1" fmla="*/ 149836 w 156311"/>
                <a:gd name="connsiteY1" fmla="*/ 72511 h 113026"/>
                <a:gd name="connsiteX2" fmla="*/ 156312 w 156311"/>
                <a:gd name="connsiteY2" fmla="*/ 97285 h 113026"/>
                <a:gd name="connsiteX3" fmla="*/ 15729 w 156311"/>
                <a:gd name="connsiteY3" fmla="*/ 65491 h 113026"/>
                <a:gd name="connsiteX4" fmla="*/ 7 w 156311"/>
                <a:gd name="connsiteY4" fmla="*/ 9940 h 11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1" h="113026">
                  <a:moveTo>
                    <a:pt x="3245" y="7654"/>
                  </a:moveTo>
                  <a:cubicBezTo>
                    <a:pt x="61634" y="-14916"/>
                    <a:pt x="127266" y="14121"/>
                    <a:pt x="149836" y="72511"/>
                  </a:cubicBezTo>
                  <a:cubicBezTo>
                    <a:pt x="152924" y="80498"/>
                    <a:pt x="155096" y="88809"/>
                    <a:pt x="156312" y="97285"/>
                  </a:cubicBezTo>
                  <a:cubicBezTo>
                    <a:pt x="108711" y="127326"/>
                    <a:pt x="45770" y="113091"/>
                    <a:pt x="15729" y="65491"/>
                  </a:cubicBezTo>
                  <a:cubicBezTo>
                    <a:pt x="5244" y="48876"/>
                    <a:pt x="-216" y="29586"/>
                    <a:pt x="7" y="9940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CD80F2-9CA5-4ABB-9F4F-8069A2B8953F}"/>
                </a:ext>
              </a:extLst>
            </p:cNvPr>
            <p:cNvSpPr/>
            <p:nvPr/>
          </p:nvSpPr>
          <p:spPr>
            <a:xfrm>
              <a:off x="10207221" y="5163108"/>
              <a:ext cx="105422" cy="166973"/>
            </a:xfrm>
            <a:custGeom>
              <a:avLst/>
              <a:gdLst>
                <a:gd name="connsiteX0" fmla="*/ 77207 w 105422"/>
                <a:gd name="connsiteY0" fmla="*/ 166688 h 166973"/>
                <a:gd name="connsiteX1" fmla="*/ 5930 w 105422"/>
                <a:gd name="connsiteY1" fmla="*/ 23259 h 166973"/>
                <a:gd name="connsiteX2" fmla="*/ 16818 w 105422"/>
                <a:gd name="connsiteY2" fmla="*/ 0 h 166973"/>
                <a:gd name="connsiteX3" fmla="*/ 104548 w 105422"/>
                <a:gd name="connsiteY3" fmla="*/ 114189 h 166973"/>
                <a:gd name="connsiteX4" fmla="*/ 81112 w 105422"/>
                <a:gd name="connsiteY4" fmla="*/ 166973 h 16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22" h="166973">
                  <a:moveTo>
                    <a:pt x="77207" y="166688"/>
                  </a:moveTo>
                  <a:cubicBezTo>
                    <a:pt x="17918" y="146763"/>
                    <a:pt x="-13994" y="82548"/>
                    <a:pt x="5930" y="23259"/>
                  </a:cubicBezTo>
                  <a:cubicBezTo>
                    <a:pt x="8666" y="15118"/>
                    <a:pt x="12319" y="7315"/>
                    <a:pt x="16818" y="0"/>
                  </a:cubicBezTo>
                  <a:cubicBezTo>
                    <a:pt x="72577" y="7307"/>
                    <a:pt x="111854" y="58431"/>
                    <a:pt x="104548" y="114189"/>
                  </a:cubicBezTo>
                  <a:cubicBezTo>
                    <a:pt x="101994" y="133677"/>
                    <a:pt x="93855" y="152009"/>
                    <a:pt x="81112" y="166973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921C55-617B-4E66-B599-1FF408AEE9C0}"/>
                </a:ext>
              </a:extLst>
            </p:cNvPr>
            <p:cNvSpPr/>
            <p:nvPr/>
          </p:nvSpPr>
          <p:spPr>
            <a:xfrm>
              <a:off x="10397900" y="5184349"/>
              <a:ext cx="114235" cy="154548"/>
            </a:xfrm>
            <a:custGeom>
              <a:avLst/>
              <a:gdLst>
                <a:gd name="connsiteX0" fmla="*/ 6828 w 114235"/>
                <a:gd name="connsiteY0" fmla="*/ 151257 h 154548"/>
                <a:gd name="connsiteX1" fmla="*/ 74796 w 114235"/>
                <a:gd name="connsiteY1" fmla="*/ 5934 h 154548"/>
                <a:gd name="connsiteX2" fmla="*/ 99506 w 114235"/>
                <a:gd name="connsiteY2" fmla="*/ 0 h 154548"/>
                <a:gd name="connsiteX3" fmla="*/ 65125 w 114235"/>
                <a:gd name="connsiteY3" fmla="*/ 139834 h 154548"/>
                <a:gd name="connsiteX4" fmla="*/ 9113 w 114235"/>
                <a:gd name="connsiteY4" fmla="*/ 154496 h 15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35" h="154548">
                  <a:moveTo>
                    <a:pt x="6828" y="151257"/>
                  </a:moveTo>
                  <a:cubicBezTo>
                    <a:pt x="-14533" y="92358"/>
                    <a:pt x="15897" y="27295"/>
                    <a:pt x="74796" y="5934"/>
                  </a:cubicBezTo>
                  <a:cubicBezTo>
                    <a:pt x="82785" y="3037"/>
                    <a:pt x="91073" y="1046"/>
                    <a:pt x="99506" y="0"/>
                  </a:cubicBezTo>
                  <a:cubicBezTo>
                    <a:pt x="128626" y="48108"/>
                    <a:pt x="113233" y="110714"/>
                    <a:pt x="65125" y="139834"/>
                  </a:cubicBezTo>
                  <a:cubicBezTo>
                    <a:pt x="48266" y="150038"/>
                    <a:pt x="28809" y="155131"/>
                    <a:pt x="9113" y="154496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4DD03A-D775-4B6A-B1B8-DFDA3BCC695F}"/>
                </a:ext>
              </a:extLst>
            </p:cNvPr>
            <p:cNvSpPr/>
            <p:nvPr/>
          </p:nvSpPr>
          <p:spPr>
            <a:xfrm>
              <a:off x="9855517" y="5746610"/>
              <a:ext cx="491299" cy="402431"/>
            </a:xfrm>
            <a:custGeom>
              <a:avLst/>
              <a:gdLst>
                <a:gd name="connsiteX0" fmla="*/ 64103 w 491299"/>
                <a:gd name="connsiteY0" fmla="*/ 402431 h 402431"/>
                <a:gd name="connsiteX1" fmla="*/ 0 w 491299"/>
                <a:gd name="connsiteY1" fmla="*/ 0 h 402431"/>
                <a:gd name="connsiteX2" fmla="*/ 491299 w 491299"/>
                <a:gd name="connsiteY2" fmla="*/ 6001 h 402431"/>
                <a:gd name="connsiteX3" fmla="*/ 442817 w 491299"/>
                <a:gd name="connsiteY3" fmla="*/ 397192 h 40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299" h="402431">
                  <a:moveTo>
                    <a:pt x="64103" y="402431"/>
                  </a:moveTo>
                  <a:lnTo>
                    <a:pt x="0" y="0"/>
                  </a:lnTo>
                  <a:lnTo>
                    <a:pt x="491299" y="6001"/>
                  </a:lnTo>
                  <a:lnTo>
                    <a:pt x="442817" y="397192"/>
                  </a:ln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1D58393-8452-4FE2-99DD-F1E070342AA2}"/>
                </a:ext>
              </a:extLst>
            </p:cNvPr>
            <p:cNvSpPr/>
            <p:nvPr/>
          </p:nvSpPr>
          <p:spPr>
            <a:xfrm>
              <a:off x="10122217" y="5598080"/>
              <a:ext cx="135540" cy="89441"/>
            </a:xfrm>
            <a:custGeom>
              <a:avLst/>
              <a:gdLst>
                <a:gd name="connsiteX0" fmla="*/ 9430 w 135540"/>
                <a:gd name="connsiteY0" fmla="*/ 75092 h 89441"/>
                <a:gd name="connsiteX1" fmla="*/ 90964 w 135540"/>
                <a:gd name="connsiteY1" fmla="*/ 81950 h 89441"/>
                <a:gd name="connsiteX2" fmla="*/ 135541 w 135540"/>
                <a:gd name="connsiteY2" fmla="*/ 11465 h 89441"/>
                <a:gd name="connsiteX3" fmla="*/ 7659 w 135540"/>
                <a:gd name="connsiteY3" fmla="*/ 49283 h 89441"/>
                <a:gd name="connsiteX4" fmla="*/ 0 w 135540"/>
                <a:gd name="connsiteY4" fmla="*/ 67854 h 8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41">
                  <a:moveTo>
                    <a:pt x="9430" y="75092"/>
                  </a:moveTo>
                  <a:cubicBezTo>
                    <a:pt x="33570" y="91389"/>
                    <a:pt x="64440" y="93986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1AAB4E1-7E84-4415-9291-A3D914A81A2B}"/>
                </a:ext>
              </a:extLst>
            </p:cNvPr>
            <p:cNvSpPr/>
            <p:nvPr/>
          </p:nvSpPr>
          <p:spPr>
            <a:xfrm>
              <a:off x="10346816" y="5684757"/>
              <a:ext cx="135540" cy="89402"/>
            </a:xfrm>
            <a:custGeom>
              <a:avLst/>
              <a:gdLst>
                <a:gd name="connsiteX0" fmla="*/ 9430 w 135540"/>
                <a:gd name="connsiteY0" fmla="*/ 74997 h 89402"/>
                <a:gd name="connsiteX1" fmla="*/ 90964 w 135540"/>
                <a:gd name="connsiteY1" fmla="*/ 81950 h 89402"/>
                <a:gd name="connsiteX2" fmla="*/ 135541 w 135540"/>
                <a:gd name="connsiteY2" fmla="*/ 11465 h 89402"/>
                <a:gd name="connsiteX3" fmla="*/ 7659 w 135540"/>
                <a:gd name="connsiteY3" fmla="*/ 49283 h 89402"/>
                <a:gd name="connsiteX4" fmla="*/ 0 w 135540"/>
                <a:gd name="connsiteY4" fmla="*/ 67854 h 8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02">
                  <a:moveTo>
                    <a:pt x="9430" y="74997"/>
                  </a:moveTo>
                  <a:cubicBezTo>
                    <a:pt x="33553" y="91325"/>
                    <a:pt x="64424" y="93958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079DCFE-EA89-4DDC-962D-7D75A2EE52AB}"/>
                </a:ext>
              </a:extLst>
            </p:cNvPr>
            <p:cNvSpPr/>
            <p:nvPr/>
          </p:nvSpPr>
          <p:spPr>
            <a:xfrm>
              <a:off x="10226040" y="5533096"/>
              <a:ext cx="144303" cy="84472"/>
            </a:xfrm>
            <a:custGeom>
              <a:avLst/>
              <a:gdLst>
                <a:gd name="connsiteX0" fmla="*/ 3810 w 144303"/>
                <a:gd name="connsiteY0" fmla="*/ 33587 h 84472"/>
                <a:gd name="connsiteX1" fmla="*/ 68104 w 144303"/>
                <a:gd name="connsiteY1" fmla="*/ 84260 h 84472"/>
                <a:gd name="connsiteX2" fmla="*/ 144304 w 144303"/>
                <a:gd name="connsiteY2" fmla="*/ 49875 h 84472"/>
                <a:gd name="connsiteX3" fmla="*/ 16542 w 144303"/>
                <a:gd name="connsiteY3" fmla="*/ 11186 h 84472"/>
                <a:gd name="connsiteX4" fmla="*/ 0 w 144303"/>
                <a:gd name="connsiteY4" fmla="*/ 22443 h 8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03" h="84472">
                  <a:moveTo>
                    <a:pt x="3810" y="33587"/>
                  </a:moveTo>
                  <a:cubicBezTo>
                    <a:pt x="15005" y="60483"/>
                    <a:pt x="39336" y="79659"/>
                    <a:pt x="68104" y="84260"/>
                  </a:cubicBezTo>
                  <a:cubicBezTo>
                    <a:pt x="97664" y="86310"/>
                    <a:pt x="126282" y="73396"/>
                    <a:pt x="144304" y="49875"/>
                  </a:cubicBezTo>
                  <a:cubicBezTo>
                    <a:pt x="119707" y="3911"/>
                    <a:pt x="62506" y="-13411"/>
                    <a:pt x="16542" y="11186"/>
                  </a:cubicBezTo>
                  <a:cubicBezTo>
                    <a:pt x="10644" y="14341"/>
                    <a:pt x="5099" y="18115"/>
                    <a:pt x="0" y="2244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1B0993-877E-4C00-9BA0-8E021D676C9C}"/>
                </a:ext>
              </a:extLst>
            </p:cNvPr>
            <p:cNvSpPr/>
            <p:nvPr/>
          </p:nvSpPr>
          <p:spPr>
            <a:xfrm>
              <a:off x="10227472" y="5666400"/>
              <a:ext cx="99169" cy="119833"/>
            </a:xfrm>
            <a:custGeom>
              <a:avLst/>
              <a:gdLst>
                <a:gd name="connsiteX0" fmla="*/ 84673 w 99169"/>
                <a:gd name="connsiteY0" fmla="*/ 104 h 119833"/>
                <a:gd name="connsiteX1" fmla="*/ 11331 w 99169"/>
                <a:gd name="connsiteY1" fmla="*/ 36395 h 119833"/>
                <a:gd name="connsiteX2" fmla="*/ 9616 w 99169"/>
                <a:gd name="connsiteY2" fmla="*/ 119834 h 119833"/>
                <a:gd name="connsiteX3" fmla="*/ 81435 w 99169"/>
                <a:gd name="connsiteY3" fmla="*/ 81258 h 119833"/>
                <a:gd name="connsiteX4" fmla="*/ 96389 w 99169"/>
                <a:gd name="connsiteY4" fmla="*/ 1438 h 11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69" h="119833">
                  <a:moveTo>
                    <a:pt x="84673" y="104"/>
                  </a:moveTo>
                  <a:cubicBezTo>
                    <a:pt x="55585" y="-1346"/>
                    <a:pt x="27824" y="12390"/>
                    <a:pt x="11331" y="36395"/>
                  </a:cubicBezTo>
                  <a:cubicBezTo>
                    <a:pt x="-3145" y="62175"/>
                    <a:pt x="-3788" y="93481"/>
                    <a:pt x="9616" y="119834"/>
                  </a:cubicBezTo>
                  <a:cubicBezTo>
                    <a:pt x="37944" y="117746"/>
                    <a:pt x="64052" y="103723"/>
                    <a:pt x="81435" y="81258"/>
                  </a:cubicBezTo>
                  <a:cubicBezTo>
                    <a:pt x="97609" y="58016"/>
                    <a:pt x="103053" y="28959"/>
                    <a:pt x="96389" y="14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F186E2-A46D-4539-B499-F8BE6CBFB989}"/>
                </a:ext>
              </a:extLst>
            </p:cNvPr>
            <p:cNvSpPr/>
            <p:nvPr/>
          </p:nvSpPr>
          <p:spPr>
            <a:xfrm>
              <a:off x="10382039" y="5820429"/>
              <a:ext cx="93056" cy="123116"/>
            </a:xfrm>
            <a:custGeom>
              <a:avLst/>
              <a:gdLst>
                <a:gd name="connsiteX0" fmla="*/ 9735 w 93056"/>
                <a:gd name="connsiteY0" fmla="*/ 4476 h 123116"/>
                <a:gd name="connsiteX1" fmla="*/ 11640 w 93056"/>
                <a:gd name="connsiteY1" fmla="*/ 86296 h 123116"/>
                <a:gd name="connsiteX2" fmla="*/ 86602 w 93056"/>
                <a:gd name="connsiteY2" fmla="*/ 123063 h 123116"/>
                <a:gd name="connsiteX3" fmla="*/ 81935 w 93056"/>
                <a:gd name="connsiteY3" fmla="*/ 41719 h 123116"/>
                <a:gd name="connsiteX4" fmla="*/ 16593 w 93056"/>
                <a:gd name="connsiteY4" fmla="*/ 0 h 12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6" h="123116">
                  <a:moveTo>
                    <a:pt x="9735" y="4476"/>
                  </a:moveTo>
                  <a:cubicBezTo>
                    <a:pt x="-3893" y="30227"/>
                    <a:pt x="-3171" y="61208"/>
                    <a:pt x="11640" y="86296"/>
                  </a:cubicBezTo>
                  <a:cubicBezTo>
                    <a:pt x="28923" y="110297"/>
                    <a:pt x="57044" y="124090"/>
                    <a:pt x="86602" y="123063"/>
                  </a:cubicBezTo>
                  <a:cubicBezTo>
                    <a:pt x="96613" y="96507"/>
                    <a:pt x="94918" y="66955"/>
                    <a:pt x="81935" y="41719"/>
                  </a:cubicBezTo>
                  <a:cubicBezTo>
                    <a:pt x="68981" y="18192"/>
                    <a:pt x="45739" y="6572"/>
                    <a:pt x="16593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DD16297-EB71-4810-9E7D-5CC53E96FF6E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973EA9-6AEE-45E0-91FB-A93160C80F48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E9DE44-5FAF-4017-B192-666E135DF00D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B1026B7-47BD-4C56-BF2C-F2E64705C106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2E819C-658A-45B6-94C8-C067D12852E5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1498DB-28F0-407B-BF1C-3F8FC0B30D6F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D1EC15-4C3F-458B-A954-FDDA4A1EC0F7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E9F6A8-AC11-48E6-B38F-A96C6216143F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6BD3D24-C842-492C-B55E-7E5DF72271FF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C50E8B-CBE2-447F-A5CD-FD3B9539721C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62FA8A0-40B2-4C46-90A6-3800B4035993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E08A940-C330-4C96-9EAF-FB829F3320EF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9C61AF0-E6E2-4E15-831A-5F4FC1EE19E8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2A35777-0A8F-40BA-ABF8-22A5C7078B92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D609FE-FBEC-441B-8C25-ADBC8C8296CF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748EBE-8E7C-4F44-A8F6-D59CB2379658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2C74A9A-882C-4703-A187-393DA34CE04A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35DD49F-5534-4694-BB83-FA82479408D6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7F642F-FAA1-4E0F-8EE1-C261EC77C3EB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DFF287-93FB-4C85-B594-0B4BE4F6BC30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63A3092-A7F3-433C-96C0-826F2F66D003}"/>
                </a:ext>
              </a:extLst>
            </p:cNvPr>
            <p:cNvSpPr/>
            <p:nvPr/>
          </p:nvSpPr>
          <p:spPr>
            <a:xfrm>
              <a:off x="10112842" y="5426310"/>
              <a:ext cx="527686" cy="320013"/>
            </a:xfrm>
            <a:custGeom>
              <a:avLst/>
              <a:gdLst>
                <a:gd name="connsiteX0" fmla="*/ 518296 w 527686"/>
                <a:gd name="connsiteY0" fmla="*/ 245147 h 320013"/>
                <a:gd name="connsiteX1" fmla="*/ 525630 w 527686"/>
                <a:gd name="connsiteY1" fmla="*/ 209143 h 320013"/>
                <a:gd name="connsiteX2" fmla="*/ 516105 w 527686"/>
                <a:gd name="connsiteY2" fmla="*/ 167614 h 320013"/>
                <a:gd name="connsiteX3" fmla="*/ 444382 w 527686"/>
                <a:gd name="connsiteY3" fmla="*/ 119989 h 320013"/>
                <a:gd name="connsiteX4" fmla="*/ 409139 w 527686"/>
                <a:gd name="connsiteY4" fmla="*/ 124180 h 320013"/>
                <a:gd name="connsiteX5" fmla="*/ 332939 w 527686"/>
                <a:gd name="connsiteY5" fmla="*/ 149802 h 320013"/>
                <a:gd name="connsiteX6" fmla="*/ 288458 w 527686"/>
                <a:gd name="connsiteY6" fmla="*/ 149897 h 320013"/>
                <a:gd name="connsiteX7" fmla="*/ 252358 w 527686"/>
                <a:gd name="connsiteY7" fmla="*/ 121322 h 320013"/>
                <a:gd name="connsiteX8" fmla="*/ 209686 w 527686"/>
                <a:gd name="connsiteY8" fmla="*/ 36835 h 320013"/>
                <a:gd name="connsiteX9" fmla="*/ 170824 w 527686"/>
                <a:gd name="connsiteY9" fmla="*/ 11404 h 320013"/>
                <a:gd name="connsiteX10" fmla="*/ 125485 w 527686"/>
                <a:gd name="connsiteY10" fmla="*/ 6831 h 320013"/>
                <a:gd name="connsiteX11" fmla="*/ 50333 w 527686"/>
                <a:gd name="connsiteY11" fmla="*/ 45122 h 320013"/>
                <a:gd name="connsiteX12" fmla="*/ 12899 w 527686"/>
                <a:gd name="connsiteY12" fmla="*/ 114368 h 320013"/>
                <a:gd name="connsiteX13" fmla="*/ 4517 w 527686"/>
                <a:gd name="connsiteY13" fmla="*/ 183044 h 320013"/>
                <a:gd name="connsiteX14" fmla="*/ 16995 w 527686"/>
                <a:gd name="connsiteY14" fmla="*/ 283247 h 320013"/>
                <a:gd name="connsiteX15" fmla="*/ 21758 w 527686"/>
                <a:gd name="connsiteY15" fmla="*/ 310489 h 320013"/>
                <a:gd name="connsiteX16" fmla="*/ 22805 w 527686"/>
                <a:gd name="connsiteY16" fmla="*/ 317632 h 320013"/>
                <a:gd name="connsiteX17" fmla="*/ 22805 w 527686"/>
                <a:gd name="connsiteY17" fmla="*/ 320014 h 320013"/>
                <a:gd name="connsiteX18" fmla="*/ 22043 w 527686"/>
                <a:gd name="connsiteY18" fmla="*/ 317728 h 320013"/>
                <a:gd name="connsiteX19" fmla="*/ 20519 w 527686"/>
                <a:gd name="connsiteY19" fmla="*/ 310679 h 320013"/>
                <a:gd name="connsiteX20" fmla="*/ 14804 w 527686"/>
                <a:gd name="connsiteY20" fmla="*/ 283628 h 320013"/>
                <a:gd name="connsiteX21" fmla="*/ 326 w 527686"/>
                <a:gd name="connsiteY21" fmla="*/ 183044 h 320013"/>
                <a:gd name="connsiteX22" fmla="*/ 8232 w 527686"/>
                <a:gd name="connsiteY22" fmla="*/ 113035 h 320013"/>
                <a:gd name="connsiteX23" fmla="*/ 46332 w 527686"/>
                <a:gd name="connsiteY23" fmla="*/ 41693 h 320013"/>
                <a:gd name="connsiteX24" fmla="*/ 80812 w 527686"/>
                <a:gd name="connsiteY24" fmla="*/ 14166 h 320013"/>
                <a:gd name="connsiteX25" fmla="*/ 172443 w 527686"/>
                <a:gd name="connsiteY25" fmla="*/ 5308 h 320013"/>
                <a:gd name="connsiteX26" fmla="*/ 213591 w 527686"/>
                <a:gd name="connsiteY26" fmla="*/ 32263 h 320013"/>
                <a:gd name="connsiteX27" fmla="*/ 256644 w 527686"/>
                <a:gd name="connsiteY27" fmla="*/ 117417 h 320013"/>
                <a:gd name="connsiteX28" fmla="*/ 289886 w 527686"/>
                <a:gd name="connsiteY28" fmla="*/ 144277 h 320013"/>
                <a:gd name="connsiteX29" fmla="*/ 331701 w 527686"/>
                <a:gd name="connsiteY29" fmla="*/ 145420 h 320013"/>
                <a:gd name="connsiteX30" fmla="*/ 407901 w 527686"/>
                <a:gd name="connsiteY30" fmla="*/ 120275 h 320013"/>
                <a:gd name="connsiteX31" fmla="*/ 444668 w 527686"/>
                <a:gd name="connsiteY31" fmla="*/ 116274 h 320013"/>
                <a:gd name="connsiteX32" fmla="*/ 518677 w 527686"/>
                <a:gd name="connsiteY32" fmla="*/ 166280 h 320013"/>
                <a:gd name="connsiteX33" fmla="*/ 527630 w 527686"/>
                <a:gd name="connsiteY33" fmla="*/ 209238 h 320013"/>
                <a:gd name="connsiteX34" fmla="*/ 522296 w 527686"/>
                <a:gd name="connsiteY34" fmla="*/ 236384 h 320013"/>
                <a:gd name="connsiteX35" fmla="*/ 518296 w 527686"/>
                <a:gd name="connsiteY35" fmla="*/ 245147 h 3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7686" h="320013">
                  <a:moveTo>
                    <a:pt x="518296" y="245147"/>
                  </a:moveTo>
                  <a:cubicBezTo>
                    <a:pt x="522842" y="233671"/>
                    <a:pt x="525325" y="221483"/>
                    <a:pt x="525630" y="209143"/>
                  </a:cubicBezTo>
                  <a:cubicBezTo>
                    <a:pt x="525791" y="194740"/>
                    <a:pt x="522526" y="180506"/>
                    <a:pt x="516105" y="167614"/>
                  </a:cubicBezTo>
                  <a:cubicBezTo>
                    <a:pt x="501955" y="140482"/>
                    <a:pt x="474878" y="122503"/>
                    <a:pt x="444382" y="119989"/>
                  </a:cubicBezTo>
                  <a:cubicBezTo>
                    <a:pt x="432481" y="119341"/>
                    <a:pt x="420557" y="120759"/>
                    <a:pt x="409139" y="124180"/>
                  </a:cubicBezTo>
                  <a:cubicBezTo>
                    <a:pt x="385041" y="130466"/>
                    <a:pt x="361514" y="144182"/>
                    <a:pt x="332939" y="149802"/>
                  </a:cubicBezTo>
                  <a:cubicBezTo>
                    <a:pt x="318356" y="153571"/>
                    <a:pt x="303057" y="153604"/>
                    <a:pt x="288458" y="149897"/>
                  </a:cubicBezTo>
                  <a:cubicBezTo>
                    <a:pt x="273413" y="144961"/>
                    <a:pt x="260617" y="134831"/>
                    <a:pt x="252358" y="121322"/>
                  </a:cubicBezTo>
                  <a:cubicBezTo>
                    <a:pt x="235213" y="94747"/>
                    <a:pt x="230355" y="61315"/>
                    <a:pt x="209686" y="36835"/>
                  </a:cubicBezTo>
                  <a:cubicBezTo>
                    <a:pt x="199349" y="24910"/>
                    <a:pt x="185891" y="16102"/>
                    <a:pt x="170824" y="11404"/>
                  </a:cubicBezTo>
                  <a:cubicBezTo>
                    <a:pt x="156198" y="6724"/>
                    <a:pt x="140752" y="5166"/>
                    <a:pt x="125485" y="6831"/>
                  </a:cubicBezTo>
                  <a:cubicBezTo>
                    <a:pt x="96525" y="9741"/>
                    <a:pt x="69710" y="23404"/>
                    <a:pt x="50333" y="45122"/>
                  </a:cubicBezTo>
                  <a:cubicBezTo>
                    <a:pt x="32836" y="65116"/>
                    <a:pt x="20045" y="88779"/>
                    <a:pt x="12899" y="114368"/>
                  </a:cubicBezTo>
                  <a:cubicBezTo>
                    <a:pt x="6337" y="136641"/>
                    <a:pt x="3505" y="159846"/>
                    <a:pt x="4517" y="183044"/>
                  </a:cubicBezTo>
                  <a:cubicBezTo>
                    <a:pt x="6456" y="216684"/>
                    <a:pt x="10625" y="250158"/>
                    <a:pt x="16995" y="283247"/>
                  </a:cubicBezTo>
                  <a:cubicBezTo>
                    <a:pt x="18995" y="294772"/>
                    <a:pt x="20615" y="303821"/>
                    <a:pt x="21758" y="310489"/>
                  </a:cubicBezTo>
                  <a:cubicBezTo>
                    <a:pt x="21758" y="313346"/>
                    <a:pt x="22519" y="315632"/>
                    <a:pt x="22805" y="317632"/>
                  </a:cubicBezTo>
                  <a:cubicBezTo>
                    <a:pt x="22911" y="318422"/>
                    <a:pt x="22911" y="319223"/>
                    <a:pt x="22805" y="320014"/>
                  </a:cubicBezTo>
                  <a:cubicBezTo>
                    <a:pt x="22805" y="320014"/>
                    <a:pt x="22805" y="319252"/>
                    <a:pt x="22043" y="317728"/>
                  </a:cubicBezTo>
                  <a:cubicBezTo>
                    <a:pt x="21281" y="316204"/>
                    <a:pt x="21091" y="313537"/>
                    <a:pt x="20519" y="310679"/>
                  </a:cubicBezTo>
                  <a:cubicBezTo>
                    <a:pt x="19091" y="304107"/>
                    <a:pt x="17185" y="295058"/>
                    <a:pt x="14804" y="283628"/>
                  </a:cubicBezTo>
                  <a:cubicBezTo>
                    <a:pt x="7479" y="250508"/>
                    <a:pt x="2639" y="216886"/>
                    <a:pt x="326" y="183044"/>
                  </a:cubicBezTo>
                  <a:cubicBezTo>
                    <a:pt x="-990" y="159430"/>
                    <a:pt x="1683" y="135762"/>
                    <a:pt x="8232" y="113035"/>
                  </a:cubicBezTo>
                  <a:cubicBezTo>
                    <a:pt x="15403" y="86691"/>
                    <a:pt x="28426" y="62305"/>
                    <a:pt x="46332" y="41693"/>
                  </a:cubicBezTo>
                  <a:cubicBezTo>
                    <a:pt x="56255" y="30707"/>
                    <a:pt x="67901" y="21410"/>
                    <a:pt x="80812" y="14166"/>
                  </a:cubicBezTo>
                  <a:cubicBezTo>
                    <a:pt x="108946" y="-911"/>
                    <a:pt x="141943" y="-4101"/>
                    <a:pt x="172443" y="5308"/>
                  </a:cubicBezTo>
                  <a:cubicBezTo>
                    <a:pt x="188391" y="10307"/>
                    <a:pt x="202637" y="19639"/>
                    <a:pt x="213591" y="32263"/>
                  </a:cubicBezTo>
                  <a:cubicBezTo>
                    <a:pt x="235594" y="58552"/>
                    <a:pt x="240261" y="92176"/>
                    <a:pt x="256644" y="117417"/>
                  </a:cubicBezTo>
                  <a:cubicBezTo>
                    <a:pt x="264166" y="130049"/>
                    <a:pt x="275956" y="139576"/>
                    <a:pt x="289886" y="144277"/>
                  </a:cubicBezTo>
                  <a:cubicBezTo>
                    <a:pt x="303516" y="148105"/>
                    <a:pt x="317882" y="148498"/>
                    <a:pt x="331701" y="145420"/>
                  </a:cubicBezTo>
                  <a:cubicBezTo>
                    <a:pt x="359133" y="140086"/>
                    <a:pt x="383041" y="126370"/>
                    <a:pt x="407901" y="120275"/>
                  </a:cubicBezTo>
                  <a:cubicBezTo>
                    <a:pt x="419828" y="116801"/>
                    <a:pt x="432273" y="115447"/>
                    <a:pt x="444668" y="116274"/>
                  </a:cubicBezTo>
                  <a:cubicBezTo>
                    <a:pt x="476316" y="119048"/>
                    <a:pt x="504294" y="137952"/>
                    <a:pt x="518677" y="166280"/>
                  </a:cubicBezTo>
                  <a:cubicBezTo>
                    <a:pt x="525078" y="179669"/>
                    <a:pt x="528150" y="194406"/>
                    <a:pt x="527630" y="209238"/>
                  </a:cubicBezTo>
                  <a:cubicBezTo>
                    <a:pt x="527358" y="218519"/>
                    <a:pt x="525555" y="227691"/>
                    <a:pt x="522296" y="236384"/>
                  </a:cubicBezTo>
                  <a:cubicBezTo>
                    <a:pt x="521299" y="239447"/>
                    <a:pt x="519957" y="242387"/>
                    <a:pt x="518296" y="24514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E308D2F-DE03-4D85-B7F1-980F69C6D2B1}"/>
                </a:ext>
              </a:extLst>
            </p:cNvPr>
            <p:cNvSpPr/>
            <p:nvPr/>
          </p:nvSpPr>
          <p:spPr>
            <a:xfrm>
              <a:off x="10340816" y="5417295"/>
              <a:ext cx="135540" cy="89956"/>
            </a:xfrm>
            <a:custGeom>
              <a:avLst/>
              <a:gdLst>
                <a:gd name="connsiteX0" fmla="*/ 3334 w 135540"/>
                <a:gd name="connsiteY0" fmla="*/ 76140 h 89956"/>
                <a:gd name="connsiteX1" fmla="*/ 90964 w 135540"/>
                <a:gd name="connsiteY1" fmla="*/ 81950 h 89956"/>
                <a:gd name="connsiteX2" fmla="*/ 135541 w 135540"/>
                <a:gd name="connsiteY2" fmla="*/ 11465 h 89956"/>
                <a:gd name="connsiteX3" fmla="*/ 7659 w 135540"/>
                <a:gd name="connsiteY3" fmla="*/ 49283 h 89956"/>
                <a:gd name="connsiteX4" fmla="*/ 0 w 135540"/>
                <a:gd name="connsiteY4" fmla="*/ 67854 h 8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956">
                  <a:moveTo>
                    <a:pt x="3334" y="76140"/>
                  </a:moveTo>
                  <a:cubicBezTo>
                    <a:pt x="29855" y="92231"/>
                    <a:pt x="62550" y="94399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E8D3DC-DAD2-4464-9514-086CC582A34B}"/>
                </a:ext>
              </a:extLst>
            </p:cNvPr>
            <p:cNvSpPr/>
            <p:nvPr/>
          </p:nvSpPr>
          <p:spPr>
            <a:xfrm>
              <a:off x="10436923" y="5567540"/>
              <a:ext cx="124110" cy="99408"/>
            </a:xfrm>
            <a:custGeom>
              <a:avLst/>
              <a:gdLst>
                <a:gd name="connsiteX0" fmla="*/ 0 w 124110"/>
                <a:gd name="connsiteY0" fmla="*/ 10382 h 99408"/>
                <a:gd name="connsiteX1" fmla="*/ 40672 w 124110"/>
                <a:gd name="connsiteY1" fmla="*/ 88201 h 99408"/>
                <a:gd name="connsiteX2" fmla="*/ 124111 w 124110"/>
                <a:gd name="connsiteY2" fmla="*/ 89630 h 99408"/>
                <a:gd name="connsiteX3" fmla="*/ 25073 w 124110"/>
                <a:gd name="connsiteY3" fmla="*/ 123 h 99408"/>
                <a:gd name="connsiteX4" fmla="*/ 5334 w 124110"/>
                <a:gd name="connsiteY4" fmla="*/ 3238 h 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10" h="99408">
                  <a:moveTo>
                    <a:pt x="0" y="10382"/>
                  </a:moveTo>
                  <a:cubicBezTo>
                    <a:pt x="79" y="41396"/>
                    <a:pt x="15254" y="70430"/>
                    <a:pt x="40672" y="88201"/>
                  </a:cubicBezTo>
                  <a:cubicBezTo>
                    <a:pt x="66490" y="102620"/>
                    <a:pt x="97813" y="103157"/>
                    <a:pt x="124111" y="89630"/>
                  </a:cubicBezTo>
                  <a:cubicBezTo>
                    <a:pt x="121479" y="37565"/>
                    <a:pt x="77139" y="-2509"/>
                    <a:pt x="25073" y="123"/>
                  </a:cubicBezTo>
                  <a:cubicBezTo>
                    <a:pt x="18402" y="460"/>
                    <a:pt x="11785" y="1504"/>
                    <a:pt x="5334" y="32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6E040AF-D3E3-4A63-99BB-3915440D40BA}"/>
                </a:ext>
              </a:extLst>
            </p:cNvPr>
            <p:cNvSpPr/>
            <p:nvPr/>
          </p:nvSpPr>
          <p:spPr>
            <a:xfrm>
              <a:off x="10594085" y="5474237"/>
              <a:ext cx="129022" cy="93938"/>
            </a:xfrm>
            <a:custGeom>
              <a:avLst/>
              <a:gdLst>
                <a:gd name="connsiteX0" fmla="*/ 4382 w 129022"/>
                <a:gd name="connsiteY0" fmla="*/ 85016 h 93938"/>
                <a:gd name="connsiteX1" fmla="*/ 92202 w 129022"/>
                <a:gd name="connsiteY1" fmla="*/ 81396 h 93938"/>
                <a:gd name="connsiteX2" fmla="*/ 128969 w 129022"/>
                <a:gd name="connsiteY2" fmla="*/ 6530 h 93938"/>
                <a:gd name="connsiteX3" fmla="*/ 47625 w 129022"/>
                <a:gd name="connsiteY3" fmla="*/ 11102 h 93938"/>
                <a:gd name="connsiteX4" fmla="*/ 0 w 129022"/>
                <a:gd name="connsiteY4" fmla="*/ 77110 h 9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22" h="93938">
                  <a:moveTo>
                    <a:pt x="4382" y="85016"/>
                  </a:moveTo>
                  <a:cubicBezTo>
                    <a:pt x="32518" y="98082"/>
                    <a:pt x="65236" y="96734"/>
                    <a:pt x="92202" y="81396"/>
                  </a:cubicBezTo>
                  <a:cubicBezTo>
                    <a:pt x="116202" y="64156"/>
                    <a:pt x="129998" y="36062"/>
                    <a:pt x="128969" y="6530"/>
                  </a:cubicBezTo>
                  <a:cubicBezTo>
                    <a:pt x="102434" y="-3559"/>
                    <a:pt x="72862" y="-1897"/>
                    <a:pt x="47625" y="11102"/>
                  </a:cubicBezTo>
                  <a:cubicBezTo>
                    <a:pt x="23001" y="25237"/>
                    <a:pt x="5650" y="49285"/>
                    <a:pt x="0" y="7711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410DF5-4729-46B1-9F03-A8362960F2B1}"/>
                </a:ext>
              </a:extLst>
            </p:cNvPr>
            <p:cNvSpPr/>
            <p:nvPr/>
          </p:nvSpPr>
          <p:spPr>
            <a:xfrm>
              <a:off x="10172483" y="5291315"/>
              <a:ext cx="83438" cy="146208"/>
            </a:xfrm>
            <a:custGeom>
              <a:avLst/>
              <a:gdLst>
                <a:gd name="connsiteX0" fmla="*/ 35554 w 83438"/>
                <a:gd name="connsiteY0" fmla="*/ 146209 h 146208"/>
                <a:gd name="connsiteX1" fmla="*/ 788 w 83438"/>
                <a:gd name="connsiteY1" fmla="*/ 63532 h 146208"/>
                <a:gd name="connsiteX2" fmla="*/ 54890 w 83438"/>
                <a:gd name="connsiteY2" fmla="*/ 0 h 146208"/>
                <a:gd name="connsiteX3" fmla="*/ 56791 w 83438"/>
                <a:gd name="connsiteY3" fmla="*/ 133208 h 146208"/>
                <a:gd name="connsiteX4" fmla="*/ 41079 w 83438"/>
                <a:gd name="connsiteY4" fmla="*/ 146209 h 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38" h="146208">
                  <a:moveTo>
                    <a:pt x="35554" y="146209"/>
                  </a:moveTo>
                  <a:cubicBezTo>
                    <a:pt x="12027" y="125825"/>
                    <a:pt x="-3784" y="90202"/>
                    <a:pt x="788" y="63532"/>
                  </a:cubicBezTo>
                  <a:cubicBezTo>
                    <a:pt x="7062" y="34639"/>
                    <a:pt x="27366" y="10796"/>
                    <a:pt x="54890" y="0"/>
                  </a:cubicBezTo>
                  <a:cubicBezTo>
                    <a:pt x="92200" y="36259"/>
                    <a:pt x="93051" y="95899"/>
                    <a:pt x="56791" y="133208"/>
                  </a:cubicBezTo>
                  <a:cubicBezTo>
                    <a:pt x="52040" y="138098"/>
                    <a:pt x="46771" y="142457"/>
                    <a:pt x="41079" y="14620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DCBAB14-4C6D-44FD-8643-C716CED96FC8}"/>
                </a:ext>
              </a:extLst>
            </p:cNvPr>
            <p:cNvSpPr/>
            <p:nvPr/>
          </p:nvSpPr>
          <p:spPr>
            <a:xfrm>
              <a:off x="9577101" y="5199918"/>
              <a:ext cx="469013" cy="545929"/>
            </a:xfrm>
            <a:custGeom>
              <a:avLst/>
              <a:gdLst>
                <a:gd name="connsiteX0" fmla="*/ 0 w 469013"/>
                <a:gd name="connsiteY0" fmla="*/ 121877 h 545929"/>
                <a:gd name="connsiteX1" fmla="*/ 953 w 469013"/>
                <a:gd name="connsiteY1" fmla="*/ 119781 h 545929"/>
                <a:gd name="connsiteX2" fmla="*/ 4191 w 469013"/>
                <a:gd name="connsiteY2" fmla="*/ 113685 h 545929"/>
                <a:gd name="connsiteX3" fmla="*/ 18479 w 469013"/>
                <a:gd name="connsiteY3" fmla="*/ 91492 h 545929"/>
                <a:gd name="connsiteX4" fmla="*/ 88773 w 469013"/>
                <a:gd name="connsiteY4" fmla="*/ 24817 h 545929"/>
                <a:gd name="connsiteX5" fmla="*/ 151829 w 469013"/>
                <a:gd name="connsiteY5" fmla="*/ 1576 h 545929"/>
                <a:gd name="connsiteX6" fmla="*/ 228029 w 469013"/>
                <a:gd name="connsiteY6" fmla="*/ 9672 h 545929"/>
                <a:gd name="connsiteX7" fmla="*/ 293561 w 469013"/>
                <a:gd name="connsiteY7" fmla="*/ 63298 h 545929"/>
                <a:gd name="connsiteX8" fmla="*/ 322136 w 469013"/>
                <a:gd name="connsiteY8" fmla="*/ 150071 h 545929"/>
                <a:gd name="connsiteX9" fmla="*/ 340424 w 469013"/>
                <a:gd name="connsiteY9" fmla="*/ 191409 h 545929"/>
                <a:gd name="connsiteX10" fmla="*/ 371570 w 469013"/>
                <a:gd name="connsiteY10" fmla="*/ 222080 h 545929"/>
                <a:gd name="connsiteX11" fmla="*/ 406622 w 469013"/>
                <a:gd name="connsiteY11" fmla="*/ 247607 h 545929"/>
                <a:gd name="connsiteX12" fmla="*/ 435197 w 469013"/>
                <a:gd name="connsiteY12" fmla="*/ 278468 h 545929"/>
                <a:gd name="connsiteX13" fmla="*/ 464439 w 469013"/>
                <a:gd name="connsiteY13" fmla="*/ 349905 h 545929"/>
                <a:gd name="connsiteX14" fmla="*/ 468344 w 469013"/>
                <a:gd name="connsiteY14" fmla="*/ 416580 h 545929"/>
                <a:gd name="connsiteX15" fmla="*/ 451104 w 469013"/>
                <a:gd name="connsiteY15" fmla="*/ 511830 h 545929"/>
                <a:gd name="connsiteX16" fmla="*/ 444055 w 469013"/>
                <a:gd name="connsiteY16" fmla="*/ 537262 h 545929"/>
                <a:gd name="connsiteX17" fmla="*/ 441198 w 469013"/>
                <a:gd name="connsiteY17" fmla="*/ 545930 h 545929"/>
                <a:gd name="connsiteX18" fmla="*/ 443103 w 469013"/>
                <a:gd name="connsiteY18" fmla="*/ 536976 h 545929"/>
                <a:gd name="connsiteX19" fmla="*/ 449104 w 469013"/>
                <a:gd name="connsiteY19" fmla="*/ 511354 h 545929"/>
                <a:gd name="connsiteX20" fmla="*/ 464534 w 469013"/>
                <a:gd name="connsiteY20" fmla="*/ 416104 h 545929"/>
                <a:gd name="connsiteX21" fmla="*/ 460057 w 469013"/>
                <a:gd name="connsiteY21" fmla="*/ 350191 h 545929"/>
                <a:gd name="connsiteX22" fmla="*/ 431482 w 469013"/>
                <a:gd name="connsiteY22" fmla="*/ 280753 h 545929"/>
                <a:gd name="connsiteX23" fmla="*/ 403860 w 469013"/>
                <a:gd name="connsiteY23" fmla="*/ 250940 h 545929"/>
                <a:gd name="connsiteX24" fmla="*/ 368808 w 469013"/>
                <a:gd name="connsiteY24" fmla="*/ 225699 h 545929"/>
                <a:gd name="connsiteX25" fmla="*/ 336423 w 469013"/>
                <a:gd name="connsiteY25" fmla="*/ 193790 h 545929"/>
                <a:gd name="connsiteX26" fmla="*/ 317373 w 469013"/>
                <a:gd name="connsiteY26" fmla="*/ 151023 h 545929"/>
                <a:gd name="connsiteX27" fmla="*/ 288798 w 469013"/>
                <a:gd name="connsiteY27" fmla="*/ 65298 h 545929"/>
                <a:gd name="connsiteX28" fmla="*/ 226124 w 469013"/>
                <a:gd name="connsiteY28" fmla="*/ 13578 h 545929"/>
                <a:gd name="connsiteX29" fmla="*/ 151829 w 469013"/>
                <a:gd name="connsiteY29" fmla="*/ 5291 h 545929"/>
                <a:gd name="connsiteX30" fmla="*/ 90012 w 469013"/>
                <a:gd name="connsiteY30" fmla="*/ 27389 h 545929"/>
                <a:gd name="connsiteX31" fmla="*/ 19431 w 469013"/>
                <a:gd name="connsiteY31" fmla="*/ 91778 h 545929"/>
                <a:gd name="connsiteX32" fmla="*/ 4477 w 469013"/>
                <a:gd name="connsiteY32" fmla="*/ 113304 h 545929"/>
                <a:gd name="connsiteX33" fmla="*/ 0 w 469013"/>
                <a:gd name="connsiteY33" fmla="*/ 121877 h 54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013" h="545929">
                  <a:moveTo>
                    <a:pt x="0" y="121877"/>
                  </a:moveTo>
                  <a:cubicBezTo>
                    <a:pt x="232" y="121142"/>
                    <a:pt x="551" y="120439"/>
                    <a:pt x="953" y="119781"/>
                  </a:cubicBezTo>
                  <a:cubicBezTo>
                    <a:pt x="1810" y="118162"/>
                    <a:pt x="2953" y="116162"/>
                    <a:pt x="4191" y="113685"/>
                  </a:cubicBezTo>
                  <a:cubicBezTo>
                    <a:pt x="7144" y="108447"/>
                    <a:pt x="11811" y="100922"/>
                    <a:pt x="18479" y="91492"/>
                  </a:cubicBezTo>
                  <a:cubicBezTo>
                    <a:pt x="37093" y="64685"/>
                    <a:pt x="61020" y="41990"/>
                    <a:pt x="88773" y="24817"/>
                  </a:cubicBezTo>
                  <a:cubicBezTo>
                    <a:pt x="108065" y="13011"/>
                    <a:pt x="129490" y="5114"/>
                    <a:pt x="151829" y="1576"/>
                  </a:cubicBezTo>
                  <a:cubicBezTo>
                    <a:pt x="177507" y="-2102"/>
                    <a:pt x="203697" y="681"/>
                    <a:pt x="228029" y="9672"/>
                  </a:cubicBezTo>
                  <a:cubicBezTo>
                    <a:pt x="255496" y="19291"/>
                    <a:pt x="278697" y="38277"/>
                    <a:pt x="293561" y="63298"/>
                  </a:cubicBezTo>
                  <a:cubicBezTo>
                    <a:pt x="308610" y="89682"/>
                    <a:pt x="313468" y="120448"/>
                    <a:pt x="322136" y="150071"/>
                  </a:cubicBezTo>
                  <a:cubicBezTo>
                    <a:pt x="326205" y="164660"/>
                    <a:pt x="332365" y="178584"/>
                    <a:pt x="340424" y="191409"/>
                  </a:cubicBezTo>
                  <a:cubicBezTo>
                    <a:pt x="348956" y="203355"/>
                    <a:pt x="359494" y="213732"/>
                    <a:pt x="371570" y="222080"/>
                  </a:cubicBezTo>
                  <a:cubicBezTo>
                    <a:pt x="383286" y="230748"/>
                    <a:pt x="395573" y="238558"/>
                    <a:pt x="406622" y="247607"/>
                  </a:cubicBezTo>
                  <a:cubicBezTo>
                    <a:pt x="417544" y="256506"/>
                    <a:pt x="427163" y="266895"/>
                    <a:pt x="435197" y="278468"/>
                  </a:cubicBezTo>
                  <a:cubicBezTo>
                    <a:pt x="449682" y="300054"/>
                    <a:pt x="459630" y="324358"/>
                    <a:pt x="464439" y="349905"/>
                  </a:cubicBezTo>
                  <a:cubicBezTo>
                    <a:pt x="468648" y="371864"/>
                    <a:pt x="469961" y="394280"/>
                    <a:pt x="468344" y="416580"/>
                  </a:cubicBezTo>
                  <a:cubicBezTo>
                    <a:pt x="465615" y="448803"/>
                    <a:pt x="459842" y="480695"/>
                    <a:pt x="451104" y="511830"/>
                  </a:cubicBezTo>
                  <a:cubicBezTo>
                    <a:pt x="448246" y="522879"/>
                    <a:pt x="445770" y="531452"/>
                    <a:pt x="444055" y="537262"/>
                  </a:cubicBezTo>
                  <a:cubicBezTo>
                    <a:pt x="443394" y="540239"/>
                    <a:pt x="442437" y="543143"/>
                    <a:pt x="441198" y="545930"/>
                  </a:cubicBezTo>
                  <a:cubicBezTo>
                    <a:pt x="441651" y="542909"/>
                    <a:pt x="442287" y="539919"/>
                    <a:pt x="443103" y="536976"/>
                  </a:cubicBezTo>
                  <a:cubicBezTo>
                    <a:pt x="444532" y="530690"/>
                    <a:pt x="446627" y="522117"/>
                    <a:pt x="449104" y="511354"/>
                  </a:cubicBezTo>
                  <a:cubicBezTo>
                    <a:pt x="457056" y="480123"/>
                    <a:pt x="462219" y="448248"/>
                    <a:pt x="464534" y="416104"/>
                  </a:cubicBezTo>
                  <a:cubicBezTo>
                    <a:pt x="465934" y="394032"/>
                    <a:pt x="464429" y="371871"/>
                    <a:pt x="460057" y="350191"/>
                  </a:cubicBezTo>
                  <a:cubicBezTo>
                    <a:pt x="455385" y="325333"/>
                    <a:pt x="445659" y="301700"/>
                    <a:pt x="431482" y="280753"/>
                  </a:cubicBezTo>
                  <a:cubicBezTo>
                    <a:pt x="423714" y="269574"/>
                    <a:pt x="414416" y="259538"/>
                    <a:pt x="403860" y="250940"/>
                  </a:cubicBezTo>
                  <a:cubicBezTo>
                    <a:pt x="393002" y="242178"/>
                    <a:pt x="380810" y="234462"/>
                    <a:pt x="368808" y="225699"/>
                  </a:cubicBezTo>
                  <a:cubicBezTo>
                    <a:pt x="356205" y="217069"/>
                    <a:pt x="345239" y="206264"/>
                    <a:pt x="336423" y="193790"/>
                  </a:cubicBezTo>
                  <a:cubicBezTo>
                    <a:pt x="328027" y="180537"/>
                    <a:pt x="321609" y="166130"/>
                    <a:pt x="317373" y="151023"/>
                  </a:cubicBezTo>
                  <a:cubicBezTo>
                    <a:pt x="308515" y="121020"/>
                    <a:pt x="303657" y="90540"/>
                    <a:pt x="288798" y="65298"/>
                  </a:cubicBezTo>
                  <a:cubicBezTo>
                    <a:pt x="274575" y="41279"/>
                    <a:pt x="252406" y="22984"/>
                    <a:pt x="226124" y="13578"/>
                  </a:cubicBezTo>
                  <a:cubicBezTo>
                    <a:pt x="202431" y="4690"/>
                    <a:pt x="176898" y="1842"/>
                    <a:pt x="151829" y="5291"/>
                  </a:cubicBezTo>
                  <a:cubicBezTo>
                    <a:pt x="129984" y="8574"/>
                    <a:pt x="108987" y="16079"/>
                    <a:pt x="90012" y="27389"/>
                  </a:cubicBezTo>
                  <a:cubicBezTo>
                    <a:pt x="62496" y="44024"/>
                    <a:pt x="38516" y="65901"/>
                    <a:pt x="19431" y="91778"/>
                  </a:cubicBezTo>
                  <a:cubicBezTo>
                    <a:pt x="12668" y="101303"/>
                    <a:pt x="7715" y="108256"/>
                    <a:pt x="4477" y="113304"/>
                  </a:cubicBezTo>
                  <a:cubicBezTo>
                    <a:pt x="3250" y="116293"/>
                    <a:pt x="1752" y="119162"/>
                    <a:pt x="0" y="12187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BCF23EB-1B54-4065-B3FF-B0A84919CB87}"/>
                </a:ext>
              </a:extLst>
            </p:cNvPr>
            <p:cNvSpPr/>
            <p:nvPr/>
          </p:nvSpPr>
          <p:spPr>
            <a:xfrm>
              <a:off x="9865410" y="5426140"/>
              <a:ext cx="107285" cy="149271"/>
            </a:xfrm>
            <a:custGeom>
              <a:avLst/>
              <a:gdLst>
                <a:gd name="connsiteX0" fmla="*/ 97739 w 107285"/>
                <a:gd name="connsiteY0" fmla="*/ 3954 h 149271"/>
                <a:gd name="connsiteX1" fmla="*/ 74784 w 107285"/>
                <a:gd name="connsiteY1" fmla="*/ 3954 h 149271"/>
                <a:gd name="connsiteX2" fmla="*/ 45257 w 107285"/>
                <a:gd name="connsiteY2" fmla="*/ 18718 h 149271"/>
                <a:gd name="connsiteX3" fmla="*/ 4966 w 107285"/>
                <a:gd name="connsiteY3" fmla="*/ 149115 h 149271"/>
                <a:gd name="connsiteX4" fmla="*/ 107132 w 107285"/>
                <a:gd name="connsiteY4" fmla="*/ 57850 h 149271"/>
                <a:gd name="connsiteX5" fmla="*/ 94024 w 107285"/>
                <a:gd name="connsiteY5" fmla="*/ 3478 h 14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271">
                  <a:moveTo>
                    <a:pt x="97739" y="3954"/>
                  </a:moveTo>
                  <a:cubicBezTo>
                    <a:pt x="89643" y="-3666"/>
                    <a:pt x="85738" y="1668"/>
                    <a:pt x="74784" y="3954"/>
                  </a:cubicBezTo>
                  <a:cubicBezTo>
                    <a:pt x="63873" y="6361"/>
                    <a:pt x="53728" y="11433"/>
                    <a:pt x="45257" y="18718"/>
                  </a:cubicBezTo>
                  <a:cubicBezTo>
                    <a:pt x="6923" y="50191"/>
                    <a:pt x="-8932" y="101503"/>
                    <a:pt x="4966" y="149115"/>
                  </a:cubicBezTo>
                  <a:cubicBezTo>
                    <a:pt x="58380" y="152125"/>
                    <a:pt x="104122" y="111264"/>
                    <a:pt x="107132" y="57850"/>
                  </a:cubicBezTo>
                  <a:cubicBezTo>
                    <a:pt x="108204" y="38831"/>
                    <a:pt x="103644" y="19919"/>
                    <a:pt x="94024" y="347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29F725F-6D43-4CA5-A71A-58D6F4B35EEC}"/>
                </a:ext>
              </a:extLst>
            </p:cNvPr>
            <p:cNvSpPr/>
            <p:nvPr/>
          </p:nvSpPr>
          <p:spPr>
            <a:xfrm>
              <a:off x="9483090" y="5266161"/>
              <a:ext cx="146113" cy="114466"/>
            </a:xfrm>
            <a:custGeom>
              <a:avLst/>
              <a:gdLst>
                <a:gd name="connsiteX0" fmla="*/ 146113 w 146113"/>
                <a:gd name="connsiteY0" fmla="*/ 11914 h 114466"/>
                <a:gd name="connsiteX1" fmla="*/ 125444 w 146113"/>
                <a:gd name="connsiteY1" fmla="*/ 1723 h 114466"/>
                <a:gd name="connsiteX2" fmla="*/ 92488 w 146113"/>
                <a:gd name="connsiteY2" fmla="*/ 2294 h 114466"/>
                <a:gd name="connsiteX3" fmla="*/ 0 w 146113"/>
                <a:gd name="connsiteY3" fmla="*/ 102783 h 114466"/>
                <a:gd name="connsiteX4" fmla="*/ 131529 w 146113"/>
                <a:gd name="connsiteY4" fmla="*/ 63521 h 114466"/>
                <a:gd name="connsiteX5" fmla="*/ 142875 w 146113"/>
                <a:gd name="connsiteY5" fmla="*/ 9533 h 1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66">
                  <a:moveTo>
                    <a:pt x="146113" y="11914"/>
                  </a:moveTo>
                  <a:cubicBezTo>
                    <a:pt x="142018" y="1627"/>
                    <a:pt x="136588" y="4675"/>
                    <a:pt x="125444" y="1723"/>
                  </a:cubicBezTo>
                  <a:cubicBezTo>
                    <a:pt x="114574" y="-754"/>
                    <a:pt x="103266" y="-558"/>
                    <a:pt x="92488" y="2294"/>
                  </a:cubicBezTo>
                  <a:cubicBezTo>
                    <a:pt x="44397" y="14381"/>
                    <a:pt x="8065" y="53856"/>
                    <a:pt x="0" y="102783"/>
                  </a:cubicBezTo>
                  <a:cubicBezTo>
                    <a:pt x="47162" y="128262"/>
                    <a:pt x="106050" y="110684"/>
                    <a:pt x="131529" y="63521"/>
                  </a:cubicBezTo>
                  <a:cubicBezTo>
                    <a:pt x="140453" y="47002"/>
                    <a:pt x="144395" y="28248"/>
                    <a:pt x="142875" y="95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CBA8497-D718-45BE-B801-3E2531985A1D}"/>
                </a:ext>
              </a:extLst>
            </p:cNvPr>
            <p:cNvSpPr/>
            <p:nvPr/>
          </p:nvSpPr>
          <p:spPr>
            <a:xfrm>
              <a:off x="9860660" y="5597028"/>
              <a:ext cx="183165" cy="83287"/>
            </a:xfrm>
            <a:custGeom>
              <a:avLst/>
              <a:gdLst>
                <a:gd name="connsiteX0" fmla="*/ 175927 w 183165"/>
                <a:gd name="connsiteY0" fmla="*/ 38711 h 83287"/>
                <a:gd name="connsiteX1" fmla="*/ 18203 w 183165"/>
                <a:gd name="connsiteY1" fmla="*/ 27216 h 83287"/>
                <a:gd name="connsiteX2" fmla="*/ 0 w 183165"/>
                <a:gd name="connsiteY2" fmla="*/ 47283 h 83287"/>
                <a:gd name="connsiteX3" fmla="*/ 91249 w 183165"/>
                <a:gd name="connsiteY3" fmla="*/ 83288 h 83287"/>
                <a:gd name="connsiteX4" fmla="*/ 183166 w 183165"/>
                <a:gd name="connsiteY4" fmla="*/ 46140 h 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7">
                  <a:moveTo>
                    <a:pt x="175927" y="38711"/>
                  </a:moveTo>
                  <a:cubicBezTo>
                    <a:pt x="135547" y="-8018"/>
                    <a:pt x="64931" y="-13164"/>
                    <a:pt x="18203" y="27216"/>
                  </a:cubicBezTo>
                  <a:cubicBezTo>
                    <a:pt x="11344" y="33142"/>
                    <a:pt x="5232" y="39881"/>
                    <a:pt x="0" y="47283"/>
                  </a:cubicBezTo>
                  <a:cubicBezTo>
                    <a:pt x="25000" y="70023"/>
                    <a:pt x="57457" y="82830"/>
                    <a:pt x="91249" y="83288"/>
                  </a:cubicBezTo>
                  <a:cubicBezTo>
                    <a:pt x="125363" y="82383"/>
                    <a:pt x="158002" y="69192"/>
                    <a:pt x="183166" y="4614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D44C17-DA0D-4E91-88E3-5C23BB2A6F5B}"/>
                </a:ext>
              </a:extLst>
            </p:cNvPr>
            <p:cNvSpPr/>
            <p:nvPr/>
          </p:nvSpPr>
          <p:spPr>
            <a:xfrm>
              <a:off x="9999276" y="5344222"/>
              <a:ext cx="126396" cy="137916"/>
            </a:xfrm>
            <a:custGeom>
              <a:avLst/>
              <a:gdLst>
                <a:gd name="connsiteX0" fmla="*/ 9975 w 126396"/>
                <a:gd name="connsiteY0" fmla="*/ 137879 h 137916"/>
                <a:gd name="connsiteX1" fmla="*/ 126360 w 126396"/>
                <a:gd name="connsiteY1" fmla="*/ 27262 h 137916"/>
                <a:gd name="connsiteX2" fmla="*/ 124275 w 126396"/>
                <a:gd name="connsiteY2" fmla="*/ 2528 h 137916"/>
                <a:gd name="connsiteX3" fmla="*/ 2506 w 126396"/>
                <a:gd name="connsiteY3" fmla="*/ 79392 h 137916"/>
                <a:gd name="connsiteX4" fmla="*/ 6165 w 126396"/>
                <a:gd name="connsiteY4" fmla="*/ 136736 h 13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96" h="137916">
                  <a:moveTo>
                    <a:pt x="9975" y="137879"/>
                  </a:moveTo>
                  <a:cubicBezTo>
                    <a:pt x="72660" y="139472"/>
                    <a:pt x="124768" y="89947"/>
                    <a:pt x="126360" y="27262"/>
                  </a:cubicBezTo>
                  <a:cubicBezTo>
                    <a:pt x="126571" y="18966"/>
                    <a:pt x="125872" y="10672"/>
                    <a:pt x="124275" y="2528"/>
                  </a:cubicBezTo>
                  <a:cubicBezTo>
                    <a:pt x="69424" y="-9872"/>
                    <a:pt x="14906" y="24541"/>
                    <a:pt x="2506" y="79392"/>
                  </a:cubicBezTo>
                  <a:cubicBezTo>
                    <a:pt x="-1805" y="98462"/>
                    <a:pt x="-535" y="118369"/>
                    <a:pt x="6165" y="136736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49C931F-EC6C-4AC4-82F4-7AE2E4B88BA9}"/>
                </a:ext>
              </a:extLst>
            </p:cNvPr>
            <p:cNvSpPr/>
            <p:nvPr/>
          </p:nvSpPr>
          <p:spPr>
            <a:xfrm>
              <a:off x="9888560" y="5196133"/>
              <a:ext cx="156218" cy="113050"/>
            </a:xfrm>
            <a:custGeom>
              <a:avLst/>
              <a:gdLst>
                <a:gd name="connsiteX0" fmla="*/ 3152 w 156218"/>
                <a:gd name="connsiteY0" fmla="*/ 105469 h 113050"/>
                <a:gd name="connsiteX1" fmla="*/ 149853 w 156218"/>
                <a:gd name="connsiteY1" fmla="*/ 40195 h 113050"/>
                <a:gd name="connsiteX2" fmla="*/ 156219 w 156218"/>
                <a:gd name="connsiteY2" fmla="*/ 15839 h 113050"/>
                <a:gd name="connsiteX3" fmla="*/ 15826 w 156218"/>
                <a:gd name="connsiteY3" fmla="*/ 47248 h 113050"/>
                <a:gd name="connsiteX4" fmla="*/ 9 w 156218"/>
                <a:gd name="connsiteY4" fmla="*/ 103088 h 1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8" h="113050">
                  <a:moveTo>
                    <a:pt x="3152" y="105469"/>
                  </a:moveTo>
                  <a:cubicBezTo>
                    <a:pt x="61687" y="127954"/>
                    <a:pt x="127367" y="98730"/>
                    <a:pt x="149853" y="40195"/>
                  </a:cubicBezTo>
                  <a:cubicBezTo>
                    <a:pt x="152871" y="32337"/>
                    <a:pt x="155006" y="24168"/>
                    <a:pt x="156219" y="15839"/>
                  </a:cubicBezTo>
                  <a:cubicBezTo>
                    <a:pt x="108777" y="-14256"/>
                    <a:pt x="45921" y="-194"/>
                    <a:pt x="15826" y="47248"/>
                  </a:cubicBezTo>
                  <a:cubicBezTo>
                    <a:pt x="5243" y="63930"/>
                    <a:pt x="-253" y="83333"/>
                    <a:pt x="9" y="10308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4113151-5F6A-47E8-A0FE-20861DB696E2}"/>
                </a:ext>
              </a:extLst>
            </p:cNvPr>
            <p:cNvSpPr/>
            <p:nvPr/>
          </p:nvSpPr>
          <p:spPr>
            <a:xfrm>
              <a:off x="9699212" y="5235173"/>
              <a:ext cx="156312" cy="113014"/>
            </a:xfrm>
            <a:custGeom>
              <a:avLst/>
              <a:gdLst>
                <a:gd name="connsiteX0" fmla="*/ 153067 w 156312"/>
                <a:gd name="connsiteY0" fmla="*/ 7659 h 113014"/>
                <a:gd name="connsiteX1" fmla="*/ 6468 w 156312"/>
                <a:gd name="connsiteY1" fmla="*/ 72498 h 113014"/>
                <a:gd name="connsiteX2" fmla="*/ 0 w 156312"/>
                <a:gd name="connsiteY2" fmla="*/ 97194 h 113014"/>
                <a:gd name="connsiteX3" fmla="*/ 140505 w 156312"/>
                <a:gd name="connsiteY3" fmla="*/ 65670 h 113014"/>
                <a:gd name="connsiteX4" fmla="*/ 156305 w 156312"/>
                <a:gd name="connsiteY4" fmla="*/ 9945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2" h="113014">
                  <a:moveTo>
                    <a:pt x="153067" y="7659"/>
                  </a:moveTo>
                  <a:cubicBezTo>
                    <a:pt x="94680" y="-14918"/>
                    <a:pt x="29045" y="14111"/>
                    <a:pt x="6468" y="72498"/>
                  </a:cubicBezTo>
                  <a:cubicBezTo>
                    <a:pt x="3389" y="80460"/>
                    <a:pt x="1219" y="88745"/>
                    <a:pt x="0" y="97194"/>
                  </a:cubicBezTo>
                  <a:cubicBezTo>
                    <a:pt x="47505" y="127289"/>
                    <a:pt x="110411" y="113175"/>
                    <a:pt x="140505" y="65670"/>
                  </a:cubicBezTo>
                  <a:cubicBezTo>
                    <a:pt x="151056" y="49016"/>
                    <a:pt x="156544" y="29658"/>
                    <a:pt x="156305" y="9945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C27A60C-3239-4732-A984-42FC6E9B7DC3}"/>
                </a:ext>
              </a:extLst>
            </p:cNvPr>
            <p:cNvSpPr/>
            <p:nvPr/>
          </p:nvSpPr>
          <p:spPr>
            <a:xfrm>
              <a:off x="9776860" y="5044046"/>
              <a:ext cx="105666" cy="167068"/>
            </a:xfrm>
            <a:custGeom>
              <a:avLst/>
              <a:gdLst>
                <a:gd name="connsiteX0" fmla="*/ 28460 w 105666"/>
                <a:gd name="connsiteY0" fmla="*/ 166783 h 167068"/>
                <a:gd name="connsiteX1" fmla="*/ 99709 w 105666"/>
                <a:gd name="connsiteY1" fmla="*/ 23190 h 167068"/>
                <a:gd name="connsiteX2" fmla="*/ 88848 w 105666"/>
                <a:gd name="connsiteY2" fmla="*/ 0 h 167068"/>
                <a:gd name="connsiteX3" fmla="*/ 843 w 105666"/>
                <a:gd name="connsiteY3" fmla="*/ 113976 h 167068"/>
                <a:gd name="connsiteX4" fmla="*/ 24364 w 105666"/>
                <a:gd name="connsiteY4" fmla="*/ 167069 h 16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6" h="167068">
                  <a:moveTo>
                    <a:pt x="28460" y="166783"/>
                  </a:moveTo>
                  <a:cubicBezTo>
                    <a:pt x="87787" y="146806"/>
                    <a:pt x="119686" y="82517"/>
                    <a:pt x="99709" y="23190"/>
                  </a:cubicBezTo>
                  <a:cubicBezTo>
                    <a:pt x="96977" y="15075"/>
                    <a:pt x="93333" y="7295"/>
                    <a:pt x="88848" y="0"/>
                  </a:cubicBezTo>
                  <a:cubicBezTo>
                    <a:pt x="33073" y="7172"/>
                    <a:pt x="-6329" y="58200"/>
                    <a:pt x="843" y="113976"/>
                  </a:cubicBezTo>
                  <a:cubicBezTo>
                    <a:pt x="3363" y="133582"/>
                    <a:pt x="11536" y="152029"/>
                    <a:pt x="24364" y="167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A9D8EE-E214-4975-BBD9-D0D80FCFABE7}"/>
                </a:ext>
              </a:extLst>
            </p:cNvPr>
            <p:cNvSpPr/>
            <p:nvPr/>
          </p:nvSpPr>
          <p:spPr>
            <a:xfrm>
              <a:off x="9577593" y="5065382"/>
              <a:ext cx="114254" cy="154456"/>
            </a:xfrm>
            <a:custGeom>
              <a:avLst/>
              <a:gdLst>
                <a:gd name="connsiteX0" fmla="*/ 107426 w 114254"/>
                <a:gd name="connsiteY0" fmla="*/ 151257 h 154456"/>
                <a:gd name="connsiteX1" fmla="*/ 39458 w 114254"/>
                <a:gd name="connsiteY1" fmla="*/ 5934 h 154456"/>
                <a:gd name="connsiteX2" fmla="*/ 14748 w 114254"/>
                <a:gd name="connsiteY2" fmla="*/ 0 h 154456"/>
                <a:gd name="connsiteX3" fmla="*/ 49012 w 114254"/>
                <a:gd name="connsiteY3" fmla="*/ 139724 h 154456"/>
                <a:gd name="connsiteX4" fmla="*/ 105141 w 114254"/>
                <a:gd name="connsiteY4" fmla="*/ 154400 h 15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54" h="154456">
                  <a:moveTo>
                    <a:pt x="107426" y="151257"/>
                  </a:moveTo>
                  <a:cubicBezTo>
                    <a:pt x="128787" y="92358"/>
                    <a:pt x="98357" y="27295"/>
                    <a:pt x="39458" y="5934"/>
                  </a:cubicBezTo>
                  <a:cubicBezTo>
                    <a:pt x="31469" y="3037"/>
                    <a:pt x="23181" y="1046"/>
                    <a:pt x="14748" y="0"/>
                  </a:cubicBezTo>
                  <a:cubicBezTo>
                    <a:pt x="-14374" y="48045"/>
                    <a:pt x="967" y="110602"/>
                    <a:pt x="49012" y="139724"/>
                  </a:cubicBezTo>
                  <a:cubicBezTo>
                    <a:pt x="65900" y="149960"/>
                    <a:pt x="85403" y="155060"/>
                    <a:pt x="105141" y="15440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B0D9CF9-7891-4CBF-B03B-CF4F765341E1}"/>
                </a:ext>
              </a:extLst>
            </p:cNvPr>
            <p:cNvSpPr/>
            <p:nvPr/>
          </p:nvSpPr>
          <p:spPr>
            <a:xfrm>
              <a:off x="9849231" y="6102464"/>
              <a:ext cx="531494" cy="46577"/>
            </a:xfrm>
            <a:custGeom>
              <a:avLst/>
              <a:gdLst>
                <a:gd name="connsiteX0" fmla="*/ 0 w 531494"/>
                <a:gd name="connsiteY0" fmla="*/ 0 h 46577"/>
                <a:gd name="connsiteX1" fmla="*/ 37624 w 531494"/>
                <a:gd name="connsiteY1" fmla="*/ 46577 h 46577"/>
                <a:gd name="connsiteX2" fmla="*/ 499967 w 531494"/>
                <a:gd name="connsiteY2" fmla="*/ 46577 h 46577"/>
                <a:gd name="connsiteX3" fmla="*/ 531495 w 531494"/>
                <a:gd name="connsiteY3" fmla="*/ 0 h 46577"/>
                <a:gd name="connsiteX4" fmla="*/ 0 w 531494"/>
                <a:gd name="connsiteY4" fmla="*/ 0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494" h="46577">
                  <a:moveTo>
                    <a:pt x="0" y="0"/>
                  </a:moveTo>
                  <a:lnTo>
                    <a:pt x="37624" y="46577"/>
                  </a:lnTo>
                  <a:lnTo>
                    <a:pt x="499967" y="46577"/>
                  </a:lnTo>
                  <a:lnTo>
                    <a:pt x="531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F404D00-D17E-4A57-9008-442C99486159}"/>
                </a:ext>
              </a:extLst>
            </p:cNvPr>
            <p:cNvSpPr/>
            <p:nvPr/>
          </p:nvSpPr>
          <p:spPr>
            <a:xfrm>
              <a:off x="9863042" y="6099321"/>
              <a:ext cx="507587" cy="5333"/>
            </a:xfrm>
            <a:custGeom>
              <a:avLst/>
              <a:gdLst>
                <a:gd name="connsiteX0" fmla="*/ 507587 w 507587"/>
                <a:gd name="connsiteY0" fmla="*/ 2667 h 5333"/>
                <a:gd name="connsiteX1" fmla="*/ 253746 w 507587"/>
                <a:gd name="connsiteY1" fmla="*/ 5334 h 5333"/>
                <a:gd name="connsiteX2" fmla="*/ 0 w 507587"/>
                <a:gd name="connsiteY2" fmla="*/ 2667 h 5333"/>
                <a:gd name="connsiteX3" fmla="*/ 253746 w 507587"/>
                <a:gd name="connsiteY3" fmla="*/ 0 h 5333"/>
                <a:gd name="connsiteX4" fmla="*/ 507587 w 507587"/>
                <a:gd name="connsiteY4" fmla="*/ 2667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587" h="5333">
                  <a:moveTo>
                    <a:pt x="507587" y="2667"/>
                  </a:moveTo>
                  <a:cubicBezTo>
                    <a:pt x="507587" y="4191"/>
                    <a:pt x="393954" y="5334"/>
                    <a:pt x="253746" y="5334"/>
                  </a:cubicBezTo>
                  <a:cubicBezTo>
                    <a:pt x="113538" y="5334"/>
                    <a:pt x="0" y="4191"/>
                    <a:pt x="0" y="2667"/>
                  </a:cubicBezTo>
                  <a:cubicBezTo>
                    <a:pt x="0" y="1143"/>
                    <a:pt x="113633" y="0"/>
                    <a:pt x="253746" y="0"/>
                  </a:cubicBezTo>
                  <a:cubicBezTo>
                    <a:pt x="393859" y="0"/>
                    <a:pt x="507587" y="1238"/>
                    <a:pt x="507587" y="266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C75F240-5A19-4D7D-BE3D-E1BBB32486FA}"/>
                </a:ext>
              </a:extLst>
            </p:cNvPr>
            <p:cNvSpPr/>
            <p:nvPr/>
          </p:nvSpPr>
          <p:spPr>
            <a:xfrm>
              <a:off x="9891413" y="5919701"/>
              <a:ext cx="427210" cy="67303"/>
            </a:xfrm>
            <a:custGeom>
              <a:avLst/>
              <a:gdLst>
                <a:gd name="connsiteX0" fmla="*/ 427210 w 427210"/>
                <a:gd name="connsiteY0" fmla="*/ 6741 h 67303"/>
                <a:gd name="connsiteX1" fmla="*/ 424257 w 427210"/>
                <a:gd name="connsiteY1" fmla="*/ 10551 h 67303"/>
                <a:gd name="connsiteX2" fmla="*/ 414732 w 427210"/>
                <a:gd name="connsiteY2" fmla="*/ 20076 h 67303"/>
                <a:gd name="connsiteX3" fmla="*/ 373394 w 427210"/>
                <a:gd name="connsiteY3" fmla="*/ 48651 h 67303"/>
                <a:gd name="connsiteX4" fmla="*/ 301194 w 427210"/>
                <a:gd name="connsiteY4" fmla="*/ 67130 h 67303"/>
                <a:gd name="connsiteX5" fmla="*/ 257094 w 427210"/>
                <a:gd name="connsiteY5" fmla="*/ 63415 h 67303"/>
                <a:gd name="connsiteX6" fmla="*/ 212040 w 427210"/>
                <a:gd name="connsiteY6" fmla="*/ 48556 h 67303"/>
                <a:gd name="connsiteX7" fmla="*/ 128697 w 427210"/>
                <a:gd name="connsiteY7" fmla="*/ 13028 h 67303"/>
                <a:gd name="connsiteX8" fmla="*/ 56783 w 427210"/>
                <a:gd name="connsiteY8" fmla="*/ 6074 h 67303"/>
                <a:gd name="connsiteX9" fmla="*/ 12682 w 427210"/>
                <a:gd name="connsiteY9" fmla="*/ 26553 h 67303"/>
                <a:gd name="connsiteX10" fmla="*/ 109 w 427210"/>
                <a:gd name="connsiteY10" fmla="*/ 39602 h 67303"/>
                <a:gd name="connsiteX11" fmla="*/ 2395 w 427210"/>
                <a:gd name="connsiteY11" fmla="*/ 35507 h 67303"/>
                <a:gd name="connsiteX12" fmla="*/ 11253 w 427210"/>
                <a:gd name="connsiteY12" fmla="*/ 25029 h 67303"/>
                <a:gd name="connsiteX13" fmla="*/ 56021 w 427210"/>
                <a:gd name="connsiteY13" fmla="*/ 2360 h 67303"/>
                <a:gd name="connsiteX14" fmla="*/ 130221 w 427210"/>
                <a:gd name="connsiteY14" fmla="*/ 8265 h 67303"/>
                <a:gd name="connsiteX15" fmla="*/ 214136 w 427210"/>
                <a:gd name="connsiteY15" fmla="*/ 43603 h 67303"/>
                <a:gd name="connsiteX16" fmla="*/ 258141 w 427210"/>
                <a:gd name="connsiteY16" fmla="*/ 58367 h 67303"/>
                <a:gd name="connsiteX17" fmla="*/ 301004 w 427210"/>
                <a:gd name="connsiteY17" fmla="*/ 62272 h 67303"/>
                <a:gd name="connsiteX18" fmla="*/ 371774 w 427210"/>
                <a:gd name="connsiteY18" fmla="*/ 45222 h 67303"/>
                <a:gd name="connsiteX19" fmla="*/ 427210 w 427210"/>
                <a:gd name="connsiteY19" fmla="*/ 6741 h 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7210" h="67303">
                  <a:moveTo>
                    <a:pt x="427210" y="6741"/>
                  </a:moveTo>
                  <a:cubicBezTo>
                    <a:pt x="426402" y="8138"/>
                    <a:pt x="425409" y="9420"/>
                    <a:pt x="424257" y="10551"/>
                  </a:cubicBezTo>
                  <a:cubicBezTo>
                    <a:pt x="421258" y="13896"/>
                    <a:pt x="418078" y="17076"/>
                    <a:pt x="414732" y="20076"/>
                  </a:cubicBezTo>
                  <a:cubicBezTo>
                    <a:pt x="402414" y="31558"/>
                    <a:pt x="388488" y="41184"/>
                    <a:pt x="373394" y="48651"/>
                  </a:cubicBezTo>
                  <a:cubicBezTo>
                    <a:pt x="350863" y="59735"/>
                    <a:pt x="326279" y="66026"/>
                    <a:pt x="301194" y="67130"/>
                  </a:cubicBezTo>
                  <a:cubicBezTo>
                    <a:pt x="286396" y="67796"/>
                    <a:pt x="271572" y="66548"/>
                    <a:pt x="257094" y="63415"/>
                  </a:cubicBezTo>
                  <a:cubicBezTo>
                    <a:pt x="241650" y="59860"/>
                    <a:pt x="226568" y="54886"/>
                    <a:pt x="212040" y="48556"/>
                  </a:cubicBezTo>
                  <a:cubicBezTo>
                    <a:pt x="182227" y="35793"/>
                    <a:pt x="154890" y="21410"/>
                    <a:pt x="128697" y="13028"/>
                  </a:cubicBezTo>
                  <a:cubicBezTo>
                    <a:pt x="105717" y="4587"/>
                    <a:pt x="80954" y="2193"/>
                    <a:pt x="56783" y="6074"/>
                  </a:cubicBezTo>
                  <a:cubicBezTo>
                    <a:pt x="40530" y="8880"/>
                    <a:pt x="25313" y="15947"/>
                    <a:pt x="12682" y="26553"/>
                  </a:cubicBezTo>
                  <a:cubicBezTo>
                    <a:pt x="3919" y="34268"/>
                    <a:pt x="585" y="39984"/>
                    <a:pt x="109" y="39602"/>
                  </a:cubicBezTo>
                  <a:cubicBezTo>
                    <a:pt x="-367" y="39221"/>
                    <a:pt x="776" y="38078"/>
                    <a:pt x="2395" y="35507"/>
                  </a:cubicBezTo>
                  <a:cubicBezTo>
                    <a:pt x="4955" y="31701"/>
                    <a:pt x="7926" y="28187"/>
                    <a:pt x="11253" y="25029"/>
                  </a:cubicBezTo>
                  <a:cubicBezTo>
                    <a:pt x="23761" y="13433"/>
                    <a:pt x="39271" y="5579"/>
                    <a:pt x="56021" y="2360"/>
                  </a:cubicBezTo>
                  <a:cubicBezTo>
                    <a:pt x="80845" y="-2181"/>
                    <a:pt x="106426" y="-145"/>
                    <a:pt x="130221" y="8265"/>
                  </a:cubicBezTo>
                  <a:cubicBezTo>
                    <a:pt x="157272" y="16647"/>
                    <a:pt x="184608" y="31125"/>
                    <a:pt x="214136" y="43603"/>
                  </a:cubicBezTo>
                  <a:cubicBezTo>
                    <a:pt x="228340" y="49813"/>
                    <a:pt x="243066" y="54754"/>
                    <a:pt x="258141" y="58367"/>
                  </a:cubicBezTo>
                  <a:cubicBezTo>
                    <a:pt x="272215" y="61416"/>
                    <a:pt x="286611" y="62728"/>
                    <a:pt x="301004" y="62272"/>
                  </a:cubicBezTo>
                  <a:cubicBezTo>
                    <a:pt x="325499" y="61391"/>
                    <a:pt x="349566" y="55593"/>
                    <a:pt x="371774" y="45222"/>
                  </a:cubicBezTo>
                  <a:cubicBezTo>
                    <a:pt x="392130" y="35335"/>
                    <a:pt x="410830" y="22354"/>
                    <a:pt x="427210" y="674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58DEDCE-D235-483E-9882-52B40009D4FE}"/>
                </a:ext>
              </a:extLst>
            </p:cNvPr>
            <p:cNvSpPr/>
            <p:nvPr/>
          </p:nvSpPr>
          <p:spPr>
            <a:xfrm>
              <a:off x="9886568" y="5888112"/>
              <a:ext cx="436625" cy="59762"/>
            </a:xfrm>
            <a:custGeom>
              <a:avLst/>
              <a:gdLst>
                <a:gd name="connsiteX0" fmla="*/ 436626 w 436625"/>
                <a:gd name="connsiteY0" fmla="*/ 2420 h 59762"/>
                <a:gd name="connsiteX1" fmla="*/ 433483 w 436625"/>
                <a:gd name="connsiteY1" fmla="*/ 6040 h 59762"/>
                <a:gd name="connsiteX2" fmla="*/ 423386 w 436625"/>
                <a:gd name="connsiteY2" fmla="*/ 15565 h 59762"/>
                <a:gd name="connsiteX3" fmla="*/ 380524 w 436625"/>
                <a:gd name="connsiteY3" fmla="*/ 42140 h 59762"/>
                <a:gd name="connsiteX4" fmla="*/ 307848 w 436625"/>
                <a:gd name="connsiteY4" fmla="*/ 59570 h 59762"/>
                <a:gd name="connsiteX5" fmla="*/ 263557 w 436625"/>
                <a:gd name="connsiteY5" fmla="*/ 56522 h 59762"/>
                <a:gd name="connsiteX6" fmla="*/ 217837 w 436625"/>
                <a:gd name="connsiteY6" fmla="*/ 43664 h 59762"/>
                <a:gd name="connsiteX7" fmla="*/ 132588 w 436625"/>
                <a:gd name="connsiteY7" fmla="*/ 12327 h 59762"/>
                <a:gd name="connsiteX8" fmla="*/ 60008 w 436625"/>
                <a:gd name="connsiteY8" fmla="*/ 5754 h 59762"/>
                <a:gd name="connsiteX9" fmla="*/ 14192 w 436625"/>
                <a:gd name="connsiteY9" fmla="*/ 23280 h 59762"/>
                <a:gd name="connsiteX10" fmla="*/ 0 w 436625"/>
                <a:gd name="connsiteY10" fmla="*/ 34710 h 59762"/>
                <a:gd name="connsiteX11" fmla="*/ 2953 w 436625"/>
                <a:gd name="connsiteY11" fmla="*/ 30900 h 59762"/>
                <a:gd name="connsiteX12" fmla="*/ 13049 w 436625"/>
                <a:gd name="connsiteY12" fmla="*/ 21375 h 59762"/>
                <a:gd name="connsiteX13" fmla="*/ 59436 w 436625"/>
                <a:gd name="connsiteY13" fmla="*/ 1849 h 59762"/>
                <a:gd name="connsiteX14" fmla="*/ 133921 w 436625"/>
                <a:gd name="connsiteY14" fmla="*/ 7469 h 59762"/>
                <a:gd name="connsiteX15" fmla="*/ 219646 w 436625"/>
                <a:gd name="connsiteY15" fmla="*/ 38425 h 59762"/>
                <a:gd name="connsiteX16" fmla="*/ 264509 w 436625"/>
                <a:gd name="connsiteY16" fmla="*/ 51284 h 59762"/>
                <a:gd name="connsiteX17" fmla="*/ 307657 w 436625"/>
                <a:gd name="connsiteY17" fmla="*/ 54427 h 59762"/>
                <a:gd name="connsiteX18" fmla="*/ 379000 w 436625"/>
                <a:gd name="connsiteY18" fmla="*/ 38520 h 59762"/>
                <a:gd name="connsiteX19" fmla="*/ 436626 w 436625"/>
                <a:gd name="connsiteY19" fmla="*/ 2420 h 5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625" h="59762">
                  <a:moveTo>
                    <a:pt x="436626" y="2420"/>
                  </a:moveTo>
                  <a:cubicBezTo>
                    <a:pt x="435726" y="3748"/>
                    <a:pt x="434671" y="4963"/>
                    <a:pt x="433483" y="6040"/>
                  </a:cubicBezTo>
                  <a:cubicBezTo>
                    <a:pt x="430291" y="9394"/>
                    <a:pt x="426920" y="12574"/>
                    <a:pt x="423386" y="15565"/>
                  </a:cubicBezTo>
                  <a:cubicBezTo>
                    <a:pt x="410350" y="26298"/>
                    <a:pt x="395935" y="35236"/>
                    <a:pt x="380524" y="42140"/>
                  </a:cubicBezTo>
                  <a:cubicBezTo>
                    <a:pt x="357604" y="52449"/>
                    <a:pt x="332951" y="58362"/>
                    <a:pt x="307848" y="59570"/>
                  </a:cubicBezTo>
                  <a:cubicBezTo>
                    <a:pt x="293017" y="60226"/>
                    <a:pt x="278159" y="59204"/>
                    <a:pt x="263557" y="56522"/>
                  </a:cubicBezTo>
                  <a:cubicBezTo>
                    <a:pt x="248000" y="53454"/>
                    <a:pt x="232712" y="49154"/>
                    <a:pt x="217837" y="43664"/>
                  </a:cubicBezTo>
                  <a:cubicBezTo>
                    <a:pt x="187357" y="32520"/>
                    <a:pt x="159353" y="19851"/>
                    <a:pt x="132588" y="12327"/>
                  </a:cubicBezTo>
                  <a:cubicBezTo>
                    <a:pt x="109162" y="4876"/>
                    <a:pt x="84391" y="2634"/>
                    <a:pt x="60008" y="5754"/>
                  </a:cubicBezTo>
                  <a:cubicBezTo>
                    <a:pt x="43601" y="8032"/>
                    <a:pt x="27931" y="14026"/>
                    <a:pt x="14192" y="23280"/>
                  </a:cubicBezTo>
                  <a:cubicBezTo>
                    <a:pt x="4667" y="30043"/>
                    <a:pt x="381" y="35091"/>
                    <a:pt x="0" y="34710"/>
                  </a:cubicBezTo>
                  <a:cubicBezTo>
                    <a:pt x="808" y="33313"/>
                    <a:pt x="1801" y="32031"/>
                    <a:pt x="2953" y="30900"/>
                  </a:cubicBezTo>
                  <a:cubicBezTo>
                    <a:pt x="6014" y="27418"/>
                    <a:pt x="9394" y="24229"/>
                    <a:pt x="13049" y="21375"/>
                  </a:cubicBezTo>
                  <a:cubicBezTo>
                    <a:pt x="26695" y="11195"/>
                    <a:pt x="42617" y="4492"/>
                    <a:pt x="59436" y="1849"/>
                  </a:cubicBezTo>
                  <a:cubicBezTo>
                    <a:pt x="84372" y="-1877"/>
                    <a:pt x="109827" y="44"/>
                    <a:pt x="133921" y="7469"/>
                  </a:cubicBezTo>
                  <a:cubicBezTo>
                    <a:pt x="161163" y="14803"/>
                    <a:pt x="189452" y="27471"/>
                    <a:pt x="219646" y="38425"/>
                  </a:cubicBezTo>
                  <a:cubicBezTo>
                    <a:pt x="234253" y="43843"/>
                    <a:pt x="249250" y="48142"/>
                    <a:pt x="264509" y="51284"/>
                  </a:cubicBezTo>
                  <a:cubicBezTo>
                    <a:pt x="278734" y="53902"/>
                    <a:pt x="293203" y="54956"/>
                    <a:pt x="307657" y="54427"/>
                  </a:cubicBezTo>
                  <a:cubicBezTo>
                    <a:pt x="332206" y="53492"/>
                    <a:pt x="356379" y="48102"/>
                    <a:pt x="379000" y="38520"/>
                  </a:cubicBezTo>
                  <a:cubicBezTo>
                    <a:pt x="399749" y="29142"/>
                    <a:pt x="419134" y="16999"/>
                    <a:pt x="436626" y="242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7778413-3739-4713-BF15-75A91CFAA35F}"/>
              </a:ext>
            </a:extLst>
          </p:cNvPr>
          <p:cNvGrpSpPr/>
          <p:nvPr/>
        </p:nvGrpSpPr>
        <p:grpSpPr>
          <a:xfrm rot="6474808">
            <a:off x="54729" y="5942738"/>
            <a:ext cx="1099156" cy="1223925"/>
            <a:chOff x="3884936" y="4129874"/>
            <a:chExt cx="1099156" cy="1223925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23F90F8-FB9C-4481-8AD5-171ADF95E67E}"/>
                </a:ext>
              </a:extLst>
            </p:cNvPr>
            <p:cNvSpPr/>
            <p:nvPr/>
          </p:nvSpPr>
          <p:spPr>
            <a:xfrm>
              <a:off x="3894028" y="4815596"/>
              <a:ext cx="181181" cy="99535"/>
            </a:xfrm>
            <a:custGeom>
              <a:avLst/>
              <a:gdLst>
                <a:gd name="connsiteX0" fmla="*/ 101933 w 181181"/>
                <a:gd name="connsiteY0" fmla="*/ 92815 h 99535"/>
                <a:gd name="connsiteX1" fmla="*/ 181181 w 181181"/>
                <a:gd name="connsiteY1" fmla="*/ 36617 h 99535"/>
                <a:gd name="connsiteX2" fmla="*/ 137652 w 181181"/>
                <a:gd name="connsiteY2" fmla="*/ 11757 h 99535"/>
                <a:gd name="connsiteX3" fmla="*/ 10112 w 181181"/>
                <a:gd name="connsiteY3" fmla="*/ 20615 h 99535"/>
                <a:gd name="connsiteX4" fmla="*/ 17417 w 181181"/>
                <a:gd name="connsiteY4" fmla="*/ 85673 h 99535"/>
                <a:gd name="connsiteX5" fmla="*/ 20971 w 181181"/>
                <a:gd name="connsiteY5" fmla="*/ 88243 h 99535"/>
                <a:gd name="connsiteX6" fmla="*/ 101933 w 181181"/>
                <a:gd name="connsiteY6" fmla="*/ 92815 h 9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81" h="99535">
                  <a:moveTo>
                    <a:pt x="101933" y="92815"/>
                  </a:moveTo>
                  <a:cubicBezTo>
                    <a:pt x="130508" y="83290"/>
                    <a:pt x="181181" y="36713"/>
                    <a:pt x="181181" y="36617"/>
                  </a:cubicBezTo>
                  <a:cubicBezTo>
                    <a:pt x="181181" y="36522"/>
                    <a:pt x="140414" y="12900"/>
                    <a:pt x="137652" y="11757"/>
                  </a:cubicBezTo>
                  <a:cubicBezTo>
                    <a:pt x="105553" y="-1768"/>
                    <a:pt x="35544" y="-9007"/>
                    <a:pt x="10112" y="20615"/>
                  </a:cubicBezTo>
                  <a:cubicBezTo>
                    <a:pt x="-5836" y="40598"/>
                    <a:pt x="-2565" y="69725"/>
                    <a:pt x="17417" y="85673"/>
                  </a:cubicBezTo>
                  <a:cubicBezTo>
                    <a:pt x="18560" y="86585"/>
                    <a:pt x="19746" y="87443"/>
                    <a:pt x="20971" y="88243"/>
                  </a:cubicBezTo>
                  <a:cubicBezTo>
                    <a:pt x="43450" y="104245"/>
                    <a:pt x="77168" y="100816"/>
                    <a:pt x="101933" y="9281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EC730F-A355-401C-9150-FF4692F404DD}"/>
                </a:ext>
              </a:extLst>
            </p:cNvPr>
            <p:cNvSpPr/>
            <p:nvPr/>
          </p:nvSpPr>
          <p:spPr>
            <a:xfrm>
              <a:off x="4357409" y="4350072"/>
              <a:ext cx="166347" cy="115460"/>
            </a:xfrm>
            <a:custGeom>
              <a:avLst/>
              <a:gdLst>
                <a:gd name="connsiteX0" fmla="*/ 166332 w 166347"/>
                <a:gd name="connsiteY0" fmla="*/ 109330 h 115460"/>
                <a:gd name="connsiteX1" fmla="*/ 143663 w 166347"/>
                <a:gd name="connsiteY1" fmla="*/ 64562 h 115460"/>
                <a:gd name="connsiteX2" fmla="*/ 32411 w 166347"/>
                <a:gd name="connsiteY2" fmla="*/ 1602 h 115460"/>
                <a:gd name="connsiteX3" fmla="*/ 2146 w 166347"/>
                <a:gd name="connsiteY3" fmla="*/ 59652 h 115460"/>
                <a:gd name="connsiteX4" fmla="*/ 3836 w 166347"/>
                <a:gd name="connsiteY4" fmla="*/ 64181 h 115460"/>
                <a:gd name="connsiteX5" fmla="*/ 69177 w 166347"/>
                <a:gd name="connsiteY5" fmla="*/ 112473 h 115460"/>
                <a:gd name="connsiteX6" fmla="*/ 166332 w 166347"/>
                <a:gd name="connsiteY6" fmla="*/ 109330 h 1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47" h="115460">
                  <a:moveTo>
                    <a:pt x="166332" y="109330"/>
                  </a:moveTo>
                  <a:cubicBezTo>
                    <a:pt x="166999" y="109330"/>
                    <a:pt x="145377" y="67134"/>
                    <a:pt x="143663" y="64562"/>
                  </a:cubicBezTo>
                  <a:cubicBezTo>
                    <a:pt x="124613" y="35987"/>
                    <a:pt x="69939" y="-9066"/>
                    <a:pt x="32411" y="1602"/>
                  </a:cubicBezTo>
                  <a:cubicBezTo>
                    <a:pt x="8023" y="9275"/>
                    <a:pt x="-5527" y="35265"/>
                    <a:pt x="2146" y="59652"/>
                  </a:cubicBezTo>
                  <a:cubicBezTo>
                    <a:pt x="2630" y="61190"/>
                    <a:pt x="3194" y="62702"/>
                    <a:pt x="3836" y="64181"/>
                  </a:cubicBezTo>
                  <a:cubicBezTo>
                    <a:pt x="14027" y="89708"/>
                    <a:pt x="44031" y="105520"/>
                    <a:pt x="69177" y="112473"/>
                  </a:cubicBezTo>
                  <a:cubicBezTo>
                    <a:pt x="98705" y="120664"/>
                    <a:pt x="166237" y="109425"/>
                    <a:pt x="166332" y="109330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5E8510A-5EE7-46F9-A60A-4C5827457C0E}"/>
                </a:ext>
              </a:extLst>
            </p:cNvPr>
            <p:cNvSpPr/>
            <p:nvPr/>
          </p:nvSpPr>
          <p:spPr>
            <a:xfrm>
              <a:off x="3884936" y="4129874"/>
              <a:ext cx="1099156" cy="1223925"/>
            </a:xfrm>
            <a:custGeom>
              <a:avLst/>
              <a:gdLst>
                <a:gd name="connsiteX0" fmla="*/ 260472 w 1099156"/>
                <a:gd name="connsiteY0" fmla="*/ 911029 h 1223925"/>
                <a:gd name="connsiteX1" fmla="*/ 321622 w 1099156"/>
                <a:gd name="connsiteY1" fmla="*/ 836829 h 1223925"/>
                <a:gd name="connsiteX2" fmla="*/ 417444 w 1099156"/>
                <a:gd name="connsiteY2" fmla="*/ 888836 h 1223925"/>
                <a:gd name="connsiteX3" fmla="*/ 476118 w 1099156"/>
                <a:gd name="connsiteY3" fmla="*/ 914458 h 1223925"/>
                <a:gd name="connsiteX4" fmla="*/ 457068 w 1099156"/>
                <a:gd name="connsiteY4" fmla="*/ 909791 h 1223925"/>
                <a:gd name="connsiteX5" fmla="*/ 336386 w 1099156"/>
                <a:gd name="connsiteY5" fmla="*/ 951987 h 1223925"/>
                <a:gd name="connsiteX6" fmla="*/ 360123 w 1099156"/>
                <a:gd name="connsiteY6" fmla="*/ 1012853 h 1223925"/>
                <a:gd name="connsiteX7" fmla="*/ 364961 w 1099156"/>
                <a:gd name="connsiteY7" fmla="*/ 1014661 h 1223925"/>
                <a:gd name="connsiteX8" fmla="*/ 444304 w 1099156"/>
                <a:gd name="connsiteY8" fmla="*/ 997421 h 1223925"/>
                <a:gd name="connsiteX9" fmla="*/ 503931 w 1099156"/>
                <a:gd name="connsiteY9" fmla="*/ 925412 h 1223925"/>
                <a:gd name="connsiteX10" fmla="*/ 526791 w 1099156"/>
                <a:gd name="connsiteY10" fmla="*/ 934937 h 1223925"/>
                <a:gd name="connsiteX11" fmla="*/ 635566 w 1099156"/>
                <a:gd name="connsiteY11" fmla="*/ 979133 h 1223925"/>
                <a:gd name="connsiteX12" fmla="*/ 672333 w 1099156"/>
                <a:gd name="connsiteY12" fmla="*/ 995897 h 1223925"/>
                <a:gd name="connsiteX13" fmla="*/ 655474 w 1099156"/>
                <a:gd name="connsiteY13" fmla="*/ 991992 h 1223925"/>
                <a:gd name="connsiteX14" fmla="*/ 534792 w 1099156"/>
                <a:gd name="connsiteY14" fmla="*/ 1034187 h 1223925"/>
                <a:gd name="connsiteX15" fmla="*/ 558460 w 1099156"/>
                <a:gd name="connsiteY15" fmla="*/ 1094936 h 1223925"/>
                <a:gd name="connsiteX16" fmla="*/ 563367 w 1099156"/>
                <a:gd name="connsiteY16" fmla="*/ 1096767 h 1223925"/>
                <a:gd name="connsiteX17" fmla="*/ 642710 w 1099156"/>
                <a:gd name="connsiteY17" fmla="*/ 1079526 h 1223925"/>
                <a:gd name="connsiteX18" fmla="*/ 701003 w 1099156"/>
                <a:gd name="connsiteY18" fmla="*/ 1009803 h 1223925"/>
                <a:gd name="connsiteX19" fmla="*/ 737103 w 1099156"/>
                <a:gd name="connsiteY19" fmla="*/ 1028853 h 1223925"/>
                <a:gd name="connsiteX20" fmla="*/ 760439 w 1099156"/>
                <a:gd name="connsiteY20" fmla="*/ 1042569 h 1223925"/>
                <a:gd name="connsiteX21" fmla="*/ 783109 w 1099156"/>
                <a:gd name="connsiteY21" fmla="*/ 1057143 h 1223925"/>
                <a:gd name="connsiteX22" fmla="*/ 825209 w 1099156"/>
                <a:gd name="connsiteY22" fmla="*/ 1086861 h 1223925"/>
                <a:gd name="connsiteX23" fmla="*/ 852451 w 1099156"/>
                <a:gd name="connsiteY23" fmla="*/ 1107054 h 1223925"/>
                <a:gd name="connsiteX24" fmla="*/ 813398 w 1099156"/>
                <a:gd name="connsiteY24" fmla="*/ 1090766 h 1223925"/>
                <a:gd name="connsiteX25" fmla="*/ 687763 w 1099156"/>
                <a:gd name="connsiteY25" fmla="*/ 1114197 h 1223925"/>
                <a:gd name="connsiteX26" fmla="*/ 701765 w 1099156"/>
                <a:gd name="connsiteY26" fmla="*/ 1177873 h 1223925"/>
                <a:gd name="connsiteX27" fmla="*/ 706242 w 1099156"/>
                <a:gd name="connsiteY27" fmla="*/ 1180396 h 1223925"/>
                <a:gd name="connsiteX28" fmla="*/ 787300 w 1099156"/>
                <a:gd name="connsiteY28" fmla="*/ 1175348 h 1223925"/>
                <a:gd name="connsiteX29" fmla="*/ 858547 w 1099156"/>
                <a:gd name="connsiteY29" fmla="*/ 1111626 h 1223925"/>
                <a:gd name="connsiteX30" fmla="*/ 900838 w 1099156"/>
                <a:gd name="connsiteY30" fmla="*/ 1144296 h 1223925"/>
                <a:gd name="connsiteX31" fmla="*/ 996088 w 1099156"/>
                <a:gd name="connsiteY31" fmla="*/ 1223925 h 1223925"/>
                <a:gd name="connsiteX32" fmla="*/ 1015138 w 1099156"/>
                <a:gd name="connsiteY32" fmla="*/ 1206590 h 1223925"/>
                <a:gd name="connsiteX33" fmla="*/ 914458 w 1099156"/>
                <a:gd name="connsiteY33" fmla="*/ 1126008 h 1223925"/>
                <a:gd name="connsiteX34" fmla="*/ 866833 w 1099156"/>
                <a:gd name="connsiteY34" fmla="*/ 1090766 h 1223925"/>
                <a:gd name="connsiteX35" fmla="*/ 890074 w 1099156"/>
                <a:gd name="connsiteY35" fmla="*/ 1036569 h 1223925"/>
                <a:gd name="connsiteX36" fmla="*/ 981514 w 1099156"/>
                <a:gd name="connsiteY36" fmla="*/ 1022376 h 1223925"/>
                <a:gd name="connsiteX37" fmla="*/ 998755 w 1099156"/>
                <a:gd name="connsiteY37" fmla="*/ 1072954 h 1223925"/>
                <a:gd name="connsiteX38" fmla="*/ 1033807 w 1099156"/>
                <a:gd name="connsiteY38" fmla="*/ 1190207 h 1223925"/>
                <a:gd name="connsiteX39" fmla="*/ 1055143 w 1099156"/>
                <a:gd name="connsiteY39" fmla="*/ 1171157 h 1223925"/>
                <a:gd name="connsiteX40" fmla="*/ 1020662 w 1099156"/>
                <a:gd name="connsiteY40" fmla="*/ 1065334 h 1223925"/>
                <a:gd name="connsiteX41" fmla="*/ 1000088 w 1099156"/>
                <a:gd name="connsiteY41" fmla="*/ 1009613 h 1223925"/>
                <a:gd name="connsiteX42" fmla="*/ 1076288 w 1099156"/>
                <a:gd name="connsiteY42" fmla="*/ 951796 h 1223925"/>
                <a:gd name="connsiteX43" fmla="*/ 1096672 w 1099156"/>
                <a:gd name="connsiteY43" fmla="*/ 873120 h 1223925"/>
                <a:gd name="connsiteX44" fmla="*/ 1039701 w 1099156"/>
                <a:gd name="connsiteY44" fmla="*/ 840868 h 1223925"/>
                <a:gd name="connsiteX45" fmla="*/ 1035235 w 1099156"/>
                <a:gd name="connsiteY45" fmla="*/ 842354 h 1223925"/>
                <a:gd name="connsiteX46" fmla="*/ 988182 w 1099156"/>
                <a:gd name="connsiteY46" fmla="*/ 961226 h 1223925"/>
                <a:gd name="connsiteX47" fmla="*/ 995992 w 1099156"/>
                <a:gd name="connsiteY47" fmla="*/ 999326 h 1223925"/>
                <a:gd name="connsiteX48" fmla="*/ 986467 w 1099156"/>
                <a:gd name="connsiteY48" fmla="*/ 975799 h 1223925"/>
                <a:gd name="connsiteX49" fmla="*/ 966274 w 1099156"/>
                <a:gd name="connsiteY49" fmla="*/ 927126 h 1223925"/>
                <a:gd name="connsiteX50" fmla="*/ 954844 w 1099156"/>
                <a:gd name="connsiteY50" fmla="*/ 902742 h 1223925"/>
                <a:gd name="connsiteX51" fmla="*/ 942081 w 1099156"/>
                <a:gd name="connsiteY51" fmla="*/ 877882 h 1223925"/>
                <a:gd name="connsiteX52" fmla="*/ 908648 w 1099156"/>
                <a:gd name="connsiteY52" fmla="*/ 820732 h 1223925"/>
                <a:gd name="connsiteX53" fmla="*/ 990182 w 1099156"/>
                <a:gd name="connsiteY53" fmla="*/ 776155 h 1223925"/>
                <a:gd name="connsiteX54" fmla="*/ 1022186 w 1099156"/>
                <a:gd name="connsiteY54" fmla="*/ 701574 h 1223925"/>
                <a:gd name="connsiteX55" fmla="*/ 971146 w 1099156"/>
                <a:gd name="connsiteY55" fmla="*/ 661010 h 1223925"/>
                <a:gd name="connsiteX56" fmla="*/ 966179 w 1099156"/>
                <a:gd name="connsiteY56" fmla="*/ 661855 h 1223925"/>
                <a:gd name="connsiteX57" fmla="*/ 901695 w 1099156"/>
                <a:gd name="connsiteY57" fmla="*/ 772250 h 1223925"/>
                <a:gd name="connsiteX58" fmla="*/ 903790 w 1099156"/>
                <a:gd name="connsiteY58" fmla="*/ 813303 h 1223925"/>
                <a:gd name="connsiteX59" fmla="*/ 881788 w 1099156"/>
                <a:gd name="connsiteY59" fmla="*/ 779679 h 1223925"/>
                <a:gd name="connsiteX60" fmla="*/ 813112 w 1099156"/>
                <a:gd name="connsiteY60" fmla="*/ 683953 h 1223925"/>
                <a:gd name="connsiteX61" fmla="*/ 792062 w 1099156"/>
                <a:gd name="connsiteY61" fmla="*/ 654616 h 1223925"/>
                <a:gd name="connsiteX62" fmla="*/ 876549 w 1099156"/>
                <a:gd name="connsiteY62" fmla="*/ 608896 h 1223925"/>
                <a:gd name="connsiteX63" fmla="*/ 908648 w 1099156"/>
                <a:gd name="connsiteY63" fmla="*/ 534220 h 1223925"/>
                <a:gd name="connsiteX64" fmla="*/ 857427 w 1099156"/>
                <a:gd name="connsiteY64" fmla="*/ 493666 h 1223925"/>
                <a:gd name="connsiteX65" fmla="*/ 852546 w 1099156"/>
                <a:gd name="connsiteY65" fmla="*/ 494501 h 1223925"/>
                <a:gd name="connsiteX66" fmla="*/ 788062 w 1099156"/>
                <a:gd name="connsiteY66" fmla="*/ 604896 h 1223925"/>
                <a:gd name="connsiteX67" fmla="*/ 790729 w 1099156"/>
                <a:gd name="connsiteY67" fmla="*/ 652521 h 1223925"/>
                <a:gd name="connsiteX68" fmla="*/ 746056 w 1099156"/>
                <a:gd name="connsiteY68" fmla="*/ 587370 h 1223925"/>
                <a:gd name="connsiteX69" fmla="*/ 694431 w 1099156"/>
                <a:gd name="connsiteY69" fmla="*/ 495453 h 1223925"/>
                <a:gd name="connsiteX70" fmla="*/ 779394 w 1099156"/>
                <a:gd name="connsiteY70" fmla="*/ 449448 h 1223925"/>
                <a:gd name="connsiteX71" fmla="*/ 811493 w 1099156"/>
                <a:gd name="connsiteY71" fmla="*/ 374867 h 1223925"/>
                <a:gd name="connsiteX72" fmla="*/ 760452 w 1099156"/>
                <a:gd name="connsiteY72" fmla="*/ 334303 h 1223925"/>
                <a:gd name="connsiteX73" fmla="*/ 755486 w 1099156"/>
                <a:gd name="connsiteY73" fmla="*/ 335148 h 1223925"/>
                <a:gd name="connsiteX74" fmla="*/ 691002 w 1099156"/>
                <a:gd name="connsiteY74" fmla="*/ 445542 h 1223925"/>
                <a:gd name="connsiteX75" fmla="*/ 693193 w 1099156"/>
                <a:gd name="connsiteY75" fmla="*/ 488405 h 1223925"/>
                <a:gd name="connsiteX76" fmla="*/ 691097 w 1099156"/>
                <a:gd name="connsiteY76" fmla="*/ 488976 h 1223925"/>
                <a:gd name="connsiteX77" fmla="*/ 656617 w 1099156"/>
                <a:gd name="connsiteY77" fmla="*/ 388678 h 1223925"/>
                <a:gd name="connsiteX78" fmla="*/ 644996 w 1099156"/>
                <a:gd name="connsiteY78" fmla="*/ 333624 h 1223925"/>
                <a:gd name="connsiteX79" fmla="*/ 732436 w 1099156"/>
                <a:gd name="connsiteY79" fmla="*/ 297810 h 1223925"/>
                <a:gd name="connsiteX80" fmla="*/ 772536 w 1099156"/>
                <a:gd name="connsiteY80" fmla="*/ 227134 h 1223925"/>
                <a:gd name="connsiteX81" fmla="*/ 725866 w 1099156"/>
                <a:gd name="connsiteY81" fmla="*/ 181224 h 1223925"/>
                <a:gd name="connsiteX82" fmla="*/ 721101 w 1099156"/>
                <a:gd name="connsiteY82" fmla="*/ 181509 h 1223925"/>
                <a:gd name="connsiteX83" fmla="*/ 644901 w 1099156"/>
                <a:gd name="connsiteY83" fmla="*/ 284189 h 1223925"/>
                <a:gd name="connsiteX84" fmla="*/ 642710 w 1099156"/>
                <a:gd name="connsiteY84" fmla="*/ 319431 h 1223925"/>
                <a:gd name="connsiteX85" fmla="*/ 638900 w 1099156"/>
                <a:gd name="connsiteY85" fmla="*/ 295238 h 1223925"/>
                <a:gd name="connsiteX86" fmla="*/ 631185 w 1099156"/>
                <a:gd name="connsiteY86" fmla="*/ 215132 h 1223925"/>
                <a:gd name="connsiteX87" fmla="*/ 629756 w 1099156"/>
                <a:gd name="connsiteY87" fmla="*/ 177604 h 1223925"/>
                <a:gd name="connsiteX88" fmla="*/ 690430 w 1099156"/>
                <a:gd name="connsiteY88" fmla="*/ 105881 h 1223925"/>
                <a:gd name="connsiteX89" fmla="*/ 693478 w 1099156"/>
                <a:gd name="connsiteY89" fmla="*/ 24728 h 1223925"/>
                <a:gd name="connsiteX90" fmla="*/ 631101 w 1099156"/>
                <a:gd name="connsiteY90" fmla="*/ 5306 h 1223925"/>
                <a:gd name="connsiteX91" fmla="*/ 626803 w 1099156"/>
                <a:gd name="connsiteY91" fmla="*/ 7868 h 1223925"/>
                <a:gd name="connsiteX92" fmla="*/ 606420 w 1099156"/>
                <a:gd name="connsiteY92" fmla="*/ 134170 h 1223925"/>
                <a:gd name="connsiteX93" fmla="*/ 627280 w 1099156"/>
                <a:gd name="connsiteY93" fmla="*/ 179795 h 1223925"/>
                <a:gd name="connsiteX94" fmla="*/ 627851 w 1099156"/>
                <a:gd name="connsiteY94" fmla="*/ 179223 h 1223925"/>
                <a:gd name="connsiteX95" fmla="*/ 628613 w 1099156"/>
                <a:gd name="connsiteY95" fmla="*/ 215228 h 1223925"/>
                <a:gd name="connsiteX96" fmla="*/ 634519 w 1099156"/>
                <a:gd name="connsiteY96" fmla="*/ 295809 h 1223925"/>
                <a:gd name="connsiteX97" fmla="*/ 650330 w 1099156"/>
                <a:gd name="connsiteY97" fmla="*/ 390107 h 1223925"/>
                <a:gd name="connsiteX98" fmla="*/ 682906 w 1099156"/>
                <a:gd name="connsiteY98" fmla="*/ 492119 h 1223925"/>
                <a:gd name="connsiteX99" fmla="*/ 683477 w 1099156"/>
                <a:gd name="connsiteY99" fmla="*/ 493263 h 1223925"/>
                <a:gd name="connsiteX100" fmla="*/ 652521 w 1099156"/>
                <a:gd name="connsiteY100" fmla="*/ 459449 h 1223925"/>
                <a:gd name="connsiteX101" fmla="*/ 528696 w 1099156"/>
                <a:gd name="connsiteY101" fmla="*/ 428112 h 1223925"/>
                <a:gd name="connsiteX102" fmla="*/ 514762 w 1099156"/>
                <a:gd name="connsiteY102" fmla="*/ 491802 h 1223925"/>
                <a:gd name="connsiteX103" fmla="*/ 517742 w 1099156"/>
                <a:gd name="connsiteY103" fmla="*/ 495930 h 1223925"/>
                <a:gd name="connsiteX104" fmla="*/ 593466 w 1099156"/>
                <a:gd name="connsiteY104" fmla="*/ 525362 h 1223925"/>
                <a:gd name="connsiteX105" fmla="*/ 685382 w 1099156"/>
                <a:gd name="connsiteY105" fmla="*/ 496787 h 1223925"/>
                <a:gd name="connsiteX106" fmla="*/ 736627 w 1099156"/>
                <a:gd name="connsiteY106" fmla="*/ 593084 h 1223925"/>
                <a:gd name="connsiteX107" fmla="*/ 771393 w 1099156"/>
                <a:gd name="connsiteY107" fmla="*/ 646711 h 1223925"/>
                <a:gd name="connsiteX108" fmla="*/ 757772 w 1099156"/>
                <a:gd name="connsiteY108" fmla="*/ 632137 h 1223925"/>
                <a:gd name="connsiteX109" fmla="*/ 633947 w 1099156"/>
                <a:gd name="connsiteY109" fmla="*/ 600800 h 1223925"/>
                <a:gd name="connsiteX110" fmla="*/ 620014 w 1099156"/>
                <a:gd name="connsiteY110" fmla="*/ 664490 h 1223925"/>
                <a:gd name="connsiteX111" fmla="*/ 622993 w 1099156"/>
                <a:gd name="connsiteY111" fmla="*/ 668618 h 1223925"/>
                <a:gd name="connsiteX112" fmla="*/ 698717 w 1099156"/>
                <a:gd name="connsiteY112" fmla="*/ 698050 h 1223925"/>
                <a:gd name="connsiteX113" fmla="*/ 788062 w 1099156"/>
                <a:gd name="connsiteY113" fmla="*/ 670904 h 1223925"/>
                <a:gd name="connsiteX114" fmla="*/ 802063 w 1099156"/>
                <a:gd name="connsiteY114" fmla="*/ 691287 h 1223925"/>
                <a:gd name="connsiteX115" fmla="*/ 868738 w 1099156"/>
                <a:gd name="connsiteY115" fmla="*/ 788061 h 1223925"/>
                <a:gd name="connsiteX116" fmla="*/ 890170 w 1099156"/>
                <a:gd name="connsiteY116" fmla="*/ 822351 h 1223925"/>
                <a:gd name="connsiteX117" fmla="*/ 878359 w 1099156"/>
                <a:gd name="connsiteY117" fmla="*/ 809778 h 1223925"/>
                <a:gd name="connsiteX118" fmla="*/ 754534 w 1099156"/>
                <a:gd name="connsiteY118" fmla="*/ 778441 h 1223925"/>
                <a:gd name="connsiteX119" fmla="*/ 740703 w 1099156"/>
                <a:gd name="connsiteY119" fmla="*/ 842154 h 1223925"/>
                <a:gd name="connsiteX120" fmla="*/ 743675 w 1099156"/>
                <a:gd name="connsiteY120" fmla="*/ 846259 h 1223925"/>
                <a:gd name="connsiteX121" fmla="*/ 819304 w 1099156"/>
                <a:gd name="connsiteY121" fmla="*/ 875691 h 1223925"/>
                <a:gd name="connsiteX122" fmla="*/ 906362 w 1099156"/>
                <a:gd name="connsiteY122" fmla="*/ 849593 h 1223925"/>
                <a:gd name="connsiteX123" fmla="*/ 926079 w 1099156"/>
                <a:gd name="connsiteY123" fmla="*/ 885312 h 1223925"/>
                <a:gd name="connsiteX124" fmla="*/ 937890 w 1099156"/>
                <a:gd name="connsiteY124" fmla="*/ 909600 h 1223925"/>
                <a:gd name="connsiteX125" fmla="*/ 948748 w 1099156"/>
                <a:gd name="connsiteY125" fmla="*/ 934270 h 1223925"/>
                <a:gd name="connsiteX126" fmla="*/ 967798 w 1099156"/>
                <a:gd name="connsiteY126" fmla="*/ 982371 h 1223925"/>
                <a:gd name="connsiteX127" fmla="*/ 979324 w 1099156"/>
                <a:gd name="connsiteY127" fmla="*/ 1014185 h 1223925"/>
                <a:gd name="connsiteX128" fmla="*/ 955797 w 1099156"/>
                <a:gd name="connsiteY128" fmla="*/ 979038 h 1223925"/>
                <a:gd name="connsiteX129" fmla="*/ 879597 w 1099156"/>
                <a:gd name="connsiteY129" fmla="*/ 929889 h 1223925"/>
                <a:gd name="connsiteX130" fmla="*/ 872358 w 1099156"/>
                <a:gd name="connsiteY130" fmla="*/ 922649 h 1223925"/>
                <a:gd name="connsiteX131" fmla="*/ 807172 w 1099156"/>
                <a:gd name="connsiteY131" fmla="*/ 927005 h 1223925"/>
                <a:gd name="connsiteX132" fmla="*/ 804159 w 1099156"/>
                <a:gd name="connsiteY132" fmla="*/ 930841 h 1223925"/>
                <a:gd name="connsiteX133" fmla="*/ 830543 w 1099156"/>
                <a:gd name="connsiteY133" fmla="*/ 1056000 h 1223925"/>
                <a:gd name="connsiteX134" fmla="*/ 857880 w 1099156"/>
                <a:gd name="connsiteY134" fmla="*/ 1083241 h 1223925"/>
                <a:gd name="connsiteX135" fmla="*/ 836353 w 1099156"/>
                <a:gd name="connsiteY135" fmla="*/ 1069239 h 1223925"/>
                <a:gd name="connsiteX136" fmla="*/ 792729 w 1099156"/>
                <a:gd name="connsiteY136" fmla="*/ 1039807 h 1223925"/>
                <a:gd name="connsiteX137" fmla="*/ 769774 w 1099156"/>
                <a:gd name="connsiteY137" fmla="*/ 1025710 h 1223925"/>
                <a:gd name="connsiteX138" fmla="*/ 745390 w 1099156"/>
                <a:gd name="connsiteY138" fmla="*/ 1012089 h 1223925"/>
                <a:gd name="connsiteX139" fmla="*/ 686239 w 1099156"/>
                <a:gd name="connsiteY139" fmla="*/ 983514 h 1223925"/>
                <a:gd name="connsiteX140" fmla="*/ 729578 w 1099156"/>
                <a:gd name="connsiteY140" fmla="*/ 901409 h 1223925"/>
                <a:gd name="connsiteX141" fmla="*/ 715195 w 1099156"/>
                <a:gd name="connsiteY141" fmla="*/ 821494 h 1223925"/>
                <a:gd name="connsiteX142" fmla="*/ 650100 w 1099156"/>
                <a:gd name="connsiteY142" fmla="*/ 815945 h 1223925"/>
                <a:gd name="connsiteX143" fmla="*/ 646520 w 1099156"/>
                <a:gd name="connsiteY143" fmla="*/ 819303 h 1223925"/>
                <a:gd name="connsiteX144" fmla="*/ 653569 w 1099156"/>
                <a:gd name="connsiteY144" fmla="*/ 946938 h 1223925"/>
                <a:gd name="connsiteX145" fmla="*/ 678048 w 1099156"/>
                <a:gd name="connsiteY145" fmla="*/ 979990 h 1223925"/>
                <a:gd name="connsiteX146" fmla="*/ 641186 w 1099156"/>
                <a:gd name="connsiteY146" fmla="*/ 964179 h 1223925"/>
                <a:gd name="connsiteX147" fmla="*/ 531077 w 1099156"/>
                <a:gd name="connsiteY147" fmla="*/ 922173 h 1223925"/>
                <a:gd name="connsiteX148" fmla="*/ 497263 w 1099156"/>
                <a:gd name="connsiteY148" fmla="*/ 909315 h 1223925"/>
                <a:gd name="connsiteX149" fmla="*/ 542507 w 1099156"/>
                <a:gd name="connsiteY149" fmla="*/ 824542 h 1223925"/>
                <a:gd name="connsiteX150" fmla="*/ 528124 w 1099156"/>
                <a:gd name="connsiteY150" fmla="*/ 744628 h 1223925"/>
                <a:gd name="connsiteX151" fmla="*/ 463029 w 1099156"/>
                <a:gd name="connsiteY151" fmla="*/ 739078 h 1223925"/>
                <a:gd name="connsiteX152" fmla="*/ 459449 w 1099156"/>
                <a:gd name="connsiteY152" fmla="*/ 742437 h 1223925"/>
                <a:gd name="connsiteX153" fmla="*/ 466593 w 1099156"/>
                <a:gd name="connsiteY153" fmla="*/ 870072 h 1223925"/>
                <a:gd name="connsiteX154" fmla="*/ 495168 w 1099156"/>
                <a:gd name="connsiteY154" fmla="*/ 908172 h 1223925"/>
                <a:gd name="connsiteX155" fmla="*/ 421921 w 1099156"/>
                <a:gd name="connsiteY155" fmla="*/ 878549 h 1223925"/>
                <a:gd name="connsiteX156" fmla="*/ 328195 w 1099156"/>
                <a:gd name="connsiteY156" fmla="*/ 830353 h 1223925"/>
                <a:gd name="connsiteX157" fmla="*/ 373724 w 1099156"/>
                <a:gd name="connsiteY157" fmla="*/ 745104 h 1223925"/>
                <a:gd name="connsiteX158" fmla="*/ 359341 w 1099156"/>
                <a:gd name="connsiteY158" fmla="*/ 665189 h 1223925"/>
                <a:gd name="connsiteX159" fmla="*/ 294246 w 1099156"/>
                <a:gd name="connsiteY159" fmla="*/ 659639 h 1223925"/>
                <a:gd name="connsiteX160" fmla="*/ 290666 w 1099156"/>
                <a:gd name="connsiteY160" fmla="*/ 662998 h 1223925"/>
                <a:gd name="connsiteX161" fmla="*/ 297715 w 1099156"/>
                <a:gd name="connsiteY161" fmla="*/ 790633 h 1223925"/>
                <a:gd name="connsiteX162" fmla="*/ 323337 w 1099156"/>
                <a:gd name="connsiteY162" fmla="*/ 825209 h 1223925"/>
                <a:gd name="connsiteX163" fmla="*/ 321813 w 1099156"/>
                <a:gd name="connsiteY163" fmla="*/ 826828 h 1223925"/>
                <a:gd name="connsiteX164" fmla="*/ 237802 w 1099156"/>
                <a:gd name="connsiteY164" fmla="*/ 762153 h 1223925"/>
                <a:gd name="connsiteX165" fmla="*/ 197607 w 1099156"/>
                <a:gd name="connsiteY165" fmla="*/ 722624 h 1223925"/>
                <a:gd name="connsiteX166" fmla="*/ 250852 w 1099156"/>
                <a:gd name="connsiteY166" fmla="*/ 644520 h 1223925"/>
                <a:gd name="connsiteX167" fmla="*/ 245327 w 1099156"/>
                <a:gd name="connsiteY167" fmla="*/ 563557 h 1223925"/>
                <a:gd name="connsiteX168" fmla="*/ 181048 w 1099156"/>
                <a:gd name="connsiteY168" fmla="*/ 551146 h 1223925"/>
                <a:gd name="connsiteX169" fmla="*/ 177223 w 1099156"/>
                <a:gd name="connsiteY169" fmla="*/ 554032 h 1223925"/>
                <a:gd name="connsiteX170" fmla="*/ 170270 w 1099156"/>
                <a:gd name="connsiteY170" fmla="*/ 681762 h 1223925"/>
                <a:gd name="connsiteX171" fmla="*/ 187987 w 1099156"/>
                <a:gd name="connsiteY171" fmla="*/ 712338 h 1223925"/>
                <a:gd name="connsiteX172" fmla="*/ 171413 w 1099156"/>
                <a:gd name="connsiteY172" fmla="*/ 694336 h 1223925"/>
                <a:gd name="connsiteX173" fmla="*/ 120835 w 1099156"/>
                <a:gd name="connsiteY173" fmla="*/ 631661 h 1223925"/>
                <a:gd name="connsiteX174" fmla="*/ 98833 w 1099156"/>
                <a:gd name="connsiteY174" fmla="*/ 601276 h 1223925"/>
                <a:gd name="connsiteX175" fmla="*/ 109977 w 1099156"/>
                <a:gd name="connsiteY175" fmla="*/ 507931 h 1223925"/>
                <a:gd name="connsiteX176" fmla="*/ 67686 w 1099156"/>
                <a:gd name="connsiteY176" fmla="*/ 438589 h 1223925"/>
                <a:gd name="connsiteX177" fmla="*/ 5076 w 1099156"/>
                <a:gd name="connsiteY177" fmla="*/ 456772 h 1223925"/>
                <a:gd name="connsiteX178" fmla="*/ 2916 w 1099156"/>
                <a:gd name="connsiteY178" fmla="*/ 461259 h 1223925"/>
                <a:gd name="connsiteX179" fmla="*/ 55494 w 1099156"/>
                <a:gd name="connsiteY179" fmla="*/ 577749 h 1223925"/>
                <a:gd name="connsiteX180" fmla="*/ 98071 w 1099156"/>
                <a:gd name="connsiteY180" fmla="*/ 604324 h 1223925"/>
                <a:gd name="connsiteX181" fmla="*/ 98071 w 1099156"/>
                <a:gd name="connsiteY181" fmla="*/ 603467 h 1223925"/>
                <a:gd name="connsiteX182" fmla="*/ 118549 w 1099156"/>
                <a:gd name="connsiteY182" fmla="*/ 633185 h 1223925"/>
                <a:gd name="connsiteX183" fmla="*/ 167984 w 1099156"/>
                <a:gd name="connsiteY183" fmla="*/ 697098 h 1223925"/>
                <a:gd name="connsiteX184" fmla="*/ 233230 w 1099156"/>
                <a:gd name="connsiteY184" fmla="*/ 767106 h 1223925"/>
                <a:gd name="connsiteX185" fmla="*/ 316574 w 1099156"/>
                <a:gd name="connsiteY185" fmla="*/ 833781 h 1223925"/>
                <a:gd name="connsiteX186" fmla="*/ 317717 w 1099156"/>
                <a:gd name="connsiteY186" fmla="*/ 834448 h 1223925"/>
                <a:gd name="connsiteX187" fmla="*/ 273235 w 1099156"/>
                <a:gd name="connsiteY187" fmla="*/ 823304 h 1223925"/>
                <a:gd name="connsiteX188" fmla="*/ 152554 w 1099156"/>
                <a:gd name="connsiteY188" fmla="*/ 865499 h 1223925"/>
                <a:gd name="connsiteX189" fmla="*/ 176291 w 1099156"/>
                <a:gd name="connsiteY189" fmla="*/ 926366 h 1223925"/>
                <a:gd name="connsiteX190" fmla="*/ 181129 w 1099156"/>
                <a:gd name="connsiteY190" fmla="*/ 928174 h 1223925"/>
                <a:gd name="connsiteX191" fmla="*/ 260472 w 1099156"/>
                <a:gd name="connsiteY191" fmla="*/ 911029 h 12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099156" h="1223925">
                  <a:moveTo>
                    <a:pt x="260472" y="911029"/>
                  </a:moveTo>
                  <a:cubicBezTo>
                    <a:pt x="285046" y="894932"/>
                    <a:pt x="318955" y="841116"/>
                    <a:pt x="321622" y="836829"/>
                  </a:cubicBezTo>
                  <a:cubicBezTo>
                    <a:pt x="352365" y="856286"/>
                    <a:pt x="384378" y="873660"/>
                    <a:pt x="417444" y="888836"/>
                  </a:cubicBezTo>
                  <a:cubicBezTo>
                    <a:pt x="436494" y="897789"/>
                    <a:pt x="456306" y="906267"/>
                    <a:pt x="476118" y="914458"/>
                  </a:cubicBezTo>
                  <a:cubicBezTo>
                    <a:pt x="466593" y="911982"/>
                    <a:pt x="457925" y="909981"/>
                    <a:pt x="457068" y="909791"/>
                  </a:cubicBezTo>
                  <a:cubicBezTo>
                    <a:pt x="422492" y="905219"/>
                    <a:pt x="353055" y="916744"/>
                    <a:pt x="336386" y="951987"/>
                  </a:cubicBezTo>
                  <a:cubicBezTo>
                    <a:pt x="326133" y="975349"/>
                    <a:pt x="336761" y="1002600"/>
                    <a:pt x="360123" y="1012853"/>
                  </a:cubicBezTo>
                  <a:cubicBezTo>
                    <a:pt x="361701" y="1013546"/>
                    <a:pt x="363316" y="1014149"/>
                    <a:pt x="364961" y="1014661"/>
                  </a:cubicBezTo>
                  <a:cubicBezTo>
                    <a:pt x="390869" y="1024186"/>
                    <a:pt x="422111" y="1011708"/>
                    <a:pt x="444304" y="997421"/>
                  </a:cubicBezTo>
                  <a:cubicBezTo>
                    <a:pt x="466498" y="983133"/>
                    <a:pt x="496216" y="937509"/>
                    <a:pt x="503931" y="925412"/>
                  </a:cubicBezTo>
                  <a:lnTo>
                    <a:pt x="526791" y="934937"/>
                  </a:lnTo>
                  <a:cubicBezTo>
                    <a:pt x="563462" y="949510"/>
                    <a:pt x="600038" y="963512"/>
                    <a:pt x="635566" y="979133"/>
                  </a:cubicBezTo>
                  <a:cubicBezTo>
                    <a:pt x="648044" y="984467"/>
                    <a:pt x="660141" y="990277"/>
                    <a:pt x="672333" y="995897"/>
                  </a:cubicBezTo>
                  <a:cubicBezTo>
                    <a:pt x="663760" y="993801"/>
                    <a:pt x="656617" y="992087"/>
                    <a:pt x="655474" y="991992"/>
                  </a:cubicBezTo>
                  <a:cubicBezTo>
                    <a:pt x="620898" y="987420"/>
                    <a:pt x="551556" y="998945"/>
                    <a:pt x="534792" y="1034187"/>
                  </a:cubicBezTo>
                  <a:cubicBezTo>
                    <a:pt x="524552" y="1057499"/>
                    <a:pt x="535149" y="1084697"/>
                    <a:pt x="558460" y="1094936"/>
                  </a:cubicBezTo>
                  <a:cubicBezTo>
                    <a:pt x="560060" y="1095639"/>
                    <a:pt x="561698" y="1096250"/>
                    <a:pt x="563367" y="1096767"/>
                  </a:cubicBezTo>
                  <a:cubicBezTo>
                    <a:pt x="589370" y="1106292"/>
                    <a:pt x="620993" y="1093814"/>
                    <a:pt x="642710" y="1079526"/>
                  </a:cubicBezTo>
                  <a:cubicBezTo>
                    <a:pt x="664427" y="1065239"/>
                    <a:pt x="691669" y="1024091"/>
                    <a:pt x="701003" y="1009803"/>
                  </a:cubicBezTo>
                  <a:cubicBezTo>
                    <a:pt x="713195" y="1015995"/>
                    <a:pt x="725482" y="1022186"/>
                    <a:pt x="737103" y="1028853"/>
                  </a:cubicBezTo>
                  <a:cubicBezTo>
                    <a:pt x="744913" y="1033521"/>
                    <a:pt x="752819" y="1037426"/>
                    <a:pt x="760439" y="1042569"/>
                  </a:cubicBezTo>
                  <a:lnTo>
                    <a:pt x="783109" y="1057143"/>
                  </a:lnTo>
                  <a:cubicBezTo>
                    <a:pt x="797110" y="1066668"/>
                    <a:pt x="811684" y="1076955"/>
                    <a:pt x="825209" y="1086861"/>
                  </a:cubicBezTo>
                  <a:cubicBezTo>
                    <a:pt x="834734" y="1093719"/>
                    <a:pt x="843497" y="1100386"/>
                    <a:pt x="852451" y="1107054"/>
                  </a:cubicBezTo>
                  <a:cubicBezTo>
                    <a:pt x="840068" y="1101624"/>
                    <a:pt x="815589" y="1091337"/>
                    <a:pt x="813398" y="1090766"/>
                  </a:cubicBezTo>
                  <a:cubicBezTo>
                    <a:pt x="779965" y="1081241"/>
                    <a:pt x="709576" y="1081908"/>
                    <a:pt x="687763" y="1114197"/>
                  </a:cubicBezTo>
                  <a:cubicBezTo>
                    <a:pt x="674046" y="1135647"/>
                    <a:pt x="680315" y="1164156"/>
                    <a:pt x="701765" y="1177873"/>
                  </a:cubicBezTo>
                  <a:cubicBezTo>
                    <a:pt x="703209" y="1178797"/>
                    <a:pt x="704704" y="1179639"/>
                    <a:pt x="706242" y="1180396"/>
                  </a:cubicBezTo>
                  <a:cubicBezTo>
                    <a:pt x="730435" y="1193445"/>
                    <a:pt x="763392" y="1186206"/>
                    <a:pt x="787300" y="1175348"/>
                  </a:cubicBezTo>
                  <a:cubicBezTo>
                    <a:pt x="813303" y="1163442"/>
                    <a:pt x="853975" y="1117436"/>
                    <a:pt x="858547" y="1111626"/>
                  </a:cubicBezTo>
                  <a:cubicBezTo>
                    <a:pt x="873310" y="1122770"/>
                    <a:pt x="887598" y="1133724"/>
                    <a:pt x="900838" y="1144296"/>
                  </a:cubicBezTo>
                  <a:cubicBezTo>
                    <a:pt x="939509" y="1174872"/>
                    <a:pt x="971704" y="1202399"/>
                    <a:pt x="996088" y="1223925"/>
                  </a:cubicBezTo>
                  <a:lnTo>
                    <a:pt x="1015138" y="1206590"/>
                  </a:lnTo>
                  <a:cubicBezTo>
                    <a:pt x="989611" y="1185063"/>
                    <a:pt x="955511" y="1157060"/>
                    <a:pt x="914458" y="1126008"/>
                  </a:cubicBezTo>
                  <a:cubicBezTo>
                    <a:pt x="899504" y="1114674"/>
                    <a:pt x="883312" y="1102767"/>
                    <a:pt x="866833" y="1090766"/>
                  </a:cubicBezTo>
                  <a:cubicBezTo>
                    <a:pt x="875625" y="1073166"/>
                    <a:pt x="883385" y="1055070"/>
                    <a:pt x="890074" y="1036569"/>
                  </a:cubicBezTo>
                  <a:cubicBezTo>
                    <a:pt x="919316" y="1039521"/>
                    <a:pt x="974371" y="1024377"/>
                    <a:pt x="981514" y="1022376"/>
                  </a:cubicBezTo>
                  <a:cubicBezTo>
                    <a:pt x="987706" y="1039807"/>
                    <a:pt x="993516" y="1056857"/>
                    <a:pt x="998755" y="1072954"/>
                  </a:cubicBezTo>
                  <a:cubicBezTo>
                    <a:pt x="1013804" y="1118960"/>
                    <a:pt x="1025329" y="1158679"/>
                    <a:pt x="1033807" y="1190207"/>
                  </a:cubicBezTo>
                  <a:lnTo>
                    <a:pt x="1055143" y="1171157"/>
                  </a:lnTo>
                  <a:cubicBezTo>
                    <a:pt x="1046284" y="1141725"/>
                    <a:pt x="1034854" y="1105815"/>
                    <a:pt x="1020662" y="1065334"/>
                  </a:cubicBezTo>
                  <a:cubicBezTo>
                    <a:pt x="1014471" y="1047618"/>
                    <a:pt x="1007518" y="1028853"/>
                    <a:pt x="1000088" y="1009613"/>
                  </a:cubicBezTo>
                  <a:cubicBezTo>
                    <a:pt x="1006660" y="1005898"/>
                    <a:pt x="1059619" y="975037"/>
                    <a:pt x="1076288" y="951796"/>
                  </a:cubicBezTo>
                  <a:cubicBezTo>
                    <a:pt x="1091433" y="930651"/>
                    <a:pt x="1104863" y="899504"/>
                    <a:pt x="1096672" y="873120"/>
                  </a:cubicBezTo>
                  <a:cubicBezTo>
                    <a:pt x="1089845" y="848482"/>
                    <a:pt x="1064339" y="834042"/>
                    <a:pt x="1039701" y="840868"/>
                  </a:cubicBezTo>
                  <a:cubicBezTo>
                    <a:pt x="1038188" y="841288"/>
                    <a:pt x="1036698" y="841783"/>
                    <a:pt x="1035235" y="842354"/>
                  </a:cubicBezTo>
                  <a:cubicBezTo>
                    <a:pt x="999326" y="857689"/>
                    <a:pt x="985039" y="926555"/>
                    <a:pt x="988182" y="961226"/>
                  </a:cubicBezTo>
                  <a:cubicBezTo>
                    <a:pt x="988182" y="963321"/>
                    <a:pt x="992944" y="985324"/>
                    <a:pt x="995992" y="999326"/>
                  </a:cubicBezTo>
                  <a:cubicBezTo>
                    <a:pt x="992944" y="991420"/>
                    <a:pt x="990087" y="983800"/>
                    <a:pt x="986467" y="975799"/>
                  </a:cubicBezTo>
                  <a:cubicBezTo>
                    <a:pt x="980181" y="959797"/>
                    <a:pt x="973418" y="944081"/>
                    <a:pt x="966274" y="927126"/>
                  </a:cubicBezTo>
                  <a:cubicBezTo>
                    <a:pt x="962464" y="919030"/>
                    <a:pt x="958750" y="910934"/>
                    <a:pt x="954844" y="902742"/>
                  </a:cubicBezTo>
                  <a:cubicBezTo>
                    <a:pt x="950939" y="894551"/>
                    <a:pt x="946367" y="886264"/>
                    <a:pt x="942081" y="877882"/>
                  </a:cubicBezTo>
                  <a:cubicBezTo>
                    <a:pt x="931889" y="858832"/>
                    <a:pt x="920554" y="839782"/>
                    <a:pt x="908648" y="820732"/>
                  </a:cubicBezTo>
                  <a:cubicBezTo>
                    <a:pt x="922650" y="815208"/>
                    <a:pt x="971894" y="794824"/>
                    <a:pt x="990182" y="776155"/>
                  </a:cubicBezTo>
                  <a:cubicBezTo>
                    <a:pt x="1008470" y="757486"/>
                    <a:pt x="1026377" y="728530"/>
                    <a:pt x="1022186" y="701574"/>
                  </a:cubicBezTo>
                  <a:cubicBezTo>
                    <a:pt x="1019293" y="676278"/>
                    <a:pt x="996442" y="658117"/>
                    <a:pt x="971146" y="661010"/>
                  </a:cubicBezTo>
                  <a:cubicBezTo>
                    <a:pt x="969476" y="661201"/>
                    <a:pt x="967818" y="661483"/>
                    <a:pt x="966179" y="661855"/>
                  </a:cubicBezTo>
                  <a:cubicBezTo>
                    <a:pt x="928079" y="671380"/>
                    <a:pt x="903790" y="737484"/>
                    <a:pt x="901695" y="772250"/>
                  </a:cubicBezTo>
                  <a:cubicBezTo>
                    <a:pt x="901695" y="774345"/>
                    <a:pt x="902838" y="799491"/>
                    <a:pt x="903790" y="813303"/>
                  </a:cubicBezTo>
                  <a:cubicBezTo>
                    <a:pt x="896551" y="802063"/>
                    <a:pt x="889408" y="790824"/>
                    <a:pt x="881788" y="779679"/>
                  </a:cubicBezTo>
                  <a:cubicBezTo>
                    <a:pt x="859690" y="747580"/>
                    <a:pt x="836258" y="715767"/>
                    <a:pt x="813112" y="683953"/>
                  </a:cubicBezTo>
                  <a:cubicBezTo>
                    <a:pt x="805969" y="674428"/>
                    <a:pt x="799015" y="664427"/>
                    <a:pt x="792062" y="654616"/>
                  </a:cubicBezTo>
                  <a:cubicBezTo>
                    <a:pt x="797015" y="652711"/>
                    <a:pt x="856070" y="629756"/>
                    <a:pt x="876549" y="608896"/>
                  </a:cubicBezTo>
                  <a:cubicBezTo>
                    <a:pt x="894742" y="589846"/>
                    <a:pt x="912744" y="561271"/>
                    <a:pt x="908648" y="534220"/>
                  </a:cubicBezTo>
                  <a:cubicBezTo>
                    <a:pt x="905703" y="508877"/>
                    <a:pt x="882770" y="490721"/>
                    <a:pt x="857427" y="493666"/>
                  </a:cubicBezTo>
                  <a:cubicBezTo>
                    <a:pt x="855786" y="493857"/>
                    <a:pt x="854157" y="494136"/>
                    <a:pt x="852546" y="494501"/>
                  </a:cubicBezTo>
                  <a:cubicBezTo>
                    <a:pt x="814446" y="504026"/>
                    <a:pt x="790157" y="570129"/>
                    <a:pt x="788062" y="604896"/>
                  </a:cubicBezTo>
                  <a:cubicBezTo>
                    <a:pt x="788062" y="607563"/>
                    <a:pt x="789776" y="643662"/>
                    <a:pt x="790729" y="652521"/>
                  </a:cubicBezTo>
                  <a:cubicBezTo>
                    <a:pt x="775298" y="630899"/>
                    <a:pt x="760153" y="609277"/>
                    <a:pt x="746056" y="587370"/>
                  </a:cubicBezTo>
                  <a:cubicBezTo>
                    <a:pt x="726837" y="557905"/>
                    <a:pt x="709591" y="527199"/>
                    <a:pt x="694431" y="495453"/>
                  </a:cubicBezTo>
                  <a:cubicBezTo>
                    <a:pt x="696717" y="494596"/>
                    <a:pt x="758439" y="470879"/>
                    <a:pt x="779394" y="449448"/>
                  </a:cubicBezTo>
                  <a:cubicBezTo>
                    <a:pt x="797587" y="430398"/>
                    <a:pt x="815589" y="401823"/>
                    <a:pt x="811493" y="374867"/>
                  </a:cubicBezTo>
                  <a:cubicBezTo>
                    <a:pt x="808600" y="349571"/>
                    <a:pt x="785748" y="331410"/>
                    <a:pt x="760452" y="334303"/>
                  </a:cubicBezTo>
                  <a:cubicBezTo>
                    <a:pt x="758783" y="334494"/>
                    <a:pt x="757125" y="334775"/>
                    <a:pt x="755486" y="335148"/>
                  </a:cubicBezTo>
                  <a:cubicBezTo>
                    <a:pt x="717386" y="344673"/>
                    <a:pt x="693097" y="410776"/>
                    <a:pt x="691002" y="445542"/>
                  </a:cubicBezTo>
                  <a:cubicBezTo>
                    <a:pt x="691002" y="447828"/>
                    <a:pt x="692240" y="475356"/>
                    <a:pt x="693193" y="488405"/>
                  </a:cubicBezTo>
                  <a:lnTo>
                    <a:pt x="691097" y="488976"/>
                  </a:lnTo>
                  <a:cubicBezTo>
                    <a:pt x="676606" y="456651"/>
                    <a:pt x="665065" y="423081"/>
                    <a:pt x="656617" y="388678"/>
                  </a:cubicBezTo>
                  <a:cubicBezTo>
                    <a:pt x="651759" y="369628"/>
                    <a:pt x="648139" y="351436"/>
                    <a:pt x="644996" y="333624"/>
                  </a:cubicBezTo>
                  <a:cubicBezTo>
                    <a:pt x="656902" y="330385"/>
                    <a:pt x="711671" y="315050"/>
                    <a:pt x="732436" y="297810"/>
                  </a:cubicBezTo>
                  <a:cubicBezTo>
                    <a:pt x="753200" y="280569"/>
                    <a:pt x="773584" y="254661"/>
                    <a:pt x="772536" y="227134"/>
                  </a:cubicBezTo>
                  <a:cubicBezTo>
                    <a:pt x="772326" y="201569"/>
                    <a:pt x="751431" y="181014"/>
                    <a:pt x="725866" y="181224"/>
                  </a:cubicBezTo>
                  <a:cubicBezTo>
                    <a:pt x="724274" y="181237"/>
                    <a:pt x="722683" y="181333"/>
                    <a:pt x="721101" y="181509"/>
                  </a:cubicBezTo>
                  <a:cubicBezTo>
                    <a:pt x="682525" y="186939"/>
                    <a:pt x="650806" y="249804"/>
                    <a:pt x="644901" y="284189"/>
                  </a:cubicBezTo>
                  <a:cubicBezTo>
                    <a:pt x="644901" y="285999"/>
                    <a:pt x="643377" y="305334"/>
                    <a:pt x="642710" y="319431"/>
                  </a:cubicBezTo>
                  <a:cubicBezTo>
                    <a:pt x="641472" y="311335"/>
                    <a:pt x="639948" y="303048"/>
                    <a:pt x="638900" y="295238"/>
                  </a:cubicBezTo>
                  <a:cubicBezTo>
                    <a:pt x="634804" y="265996"/>
                    <a:pt x="632804" y="239040"/>
                    <a:pt x="631185" y="215132"/>
                  </a:cubicBezTo>
                  <a:cubicBezTo>
                    <a:pt x="630423" y="201512"/>
                    <a:pt x="630042" y="189129"/>
                    <a:pt x="629756" y="177604"/>
                  </a:cubicBezTo>
                  <a:cubicBezTo>
                    <a:pt x="639757" y="168079"/>
                    <a:pt x="679953" y="129979"/>
                    <a:pt x="690430" y="105881"/>
                  </a:cubicBezTo>
                  <a:cubicBezTo>
                    <a:pt x="700908" y="81782"/>
                    <a:pt x="707099" y="48731"/>
                    <a:pt x="693478" y="24728"/>
                  </a:cubicBezTo>
                  <a:cubicBezTo>
                    <a:pt x="681616" y="2139"/>
                    <a:pt x="653689" y="-6556"/>
                    <a:pt x="631101" y="5306"/>
                  </a:cubicBezTo>
                  <a:cubicBezTo>
                    <a:pt x="629623" y="6082"/>
                    <a:pt x="628188" y="6937"/>
                    <a:pt x="626803" y="7868"/>
                  </a:cubicBezTo>
                  <a:cubicBezTo>
                    <a:pt x="594990" y="30538"/>
                    <a:pt x="595847" y="100928"/>
                    <a:pt x="606420" y="134170"/>
                  </a:cubicBezTo>
                  <a:cubicBezTo>
                    <a:pt x="607372" y="137028"/>
                    <a:pt x="626708" y="180271"/>
                    <a:pt x="627280" y="179795"/>
                  </a:cubicBezTo>
                  <a:lnTo>
                    <a:pt x="627851" y="179223"/>
                  </a:lnTo>
                  <a:cubicBezTo>
                    <a:pt x="627851" y="190272"/>
                    <a:pt x="627851" y="202179"/>
                    <a:pt x="628613" y="215228"/>
                  </a:cubicBezTo>
                  <a:cubicBezTo>
                    <a:pt x="629661" y="239231"/>
                    <a:pt x="630994" y="266377"/>
                    <a:pt x="634519" y="295809"/>
                  </a:cubicBezTo>
                  <a:cubicBezTo>
                    <a:pt x="637955" y="327522"/>
                    <a:pt x="643234" y="359008"/>
                    <a:pt x="650330" y="390107"/>
                  </a:cubicBezTo>
                  <a:cubicBezTo>
                    <a:pt x="658105" y="425020"/>
                    <a:pt x="669008" y="459162"/>
                    <a:pt x="682906" y="492119"/>
                  </a:cubicBezTo>
                  <a:lnTo>
                    <a:pt x="683477" y="493263"/>
                  </a:lnTo>
                  <a:cubicBezTo>
                    <a:pt x="676048" y="484595"/>
                    <a:pt x="654426" y="461068"/>
                    <a:pt x="652521" y="459449"/>
                  </a:cubicBezTo>
                  <a:cubicBezTo>
                    <a:pt x="626232" y="436589"/>
                    <a:pt x="561938" y="407919"/>
                    <a:pt x="528696" y="428112"/>
                  </a:cubicBezTo>
                  <a:cubicBezTo>
                    <a:pt x="507261" y="441852"/>
                    <a:pt x="501022" y="470367"/>
                    <a:pt x="514762" y="491802"/>
                  </a:cubicBezTo>
                  <a:cubicBezTo>
                    <a:pt x="515679" y="493232"/>
                    <a:pt x="516674" y="494610"/>
                    <a:pt x="517742" y="495930"/>
                  </a:cubicBezTo>
                  <a:cubicBezTo>
                    <a:pt x="534316" y="517932"/>
                    <a:pt x="567367" y="525267"/>
                    <a:pt x="593466" y="525362"/>
                  </a:cubicBezTo>
                  <a:cubicBezTo>
                    <a:pt x="622803" y="525362"/>
                    <a:pt x="680715" y="499168"/>
                    <a:pt x="685382" y="496787"/>
                  </a:cubicBezTo>
                  <a:cubicBezTo>
                    <a:pt x="700299" y="529992"/>
                    <a:pt x="717419" y="562163"/>
                    <a:pt x="736627" y="593084"/>
                  </a:cubicBezTo>
                  <a:cubicBezTo>
                    <a:pt x="747676" y="611087"/>
                    <a:pt x="759391" y="628994"/>
                    <a:pt x="771393" y="646711"/>
                  </a:cubicBezTo>
                  <a:cubicBezTo>
                    <a:pt x="764725" y="639471"/>
                    <a:pt x="758725" y="632994"/>
                    <a:pt x="757772" y="632137"/>
                  </a:cubicBezTo>
                  <a:cubicBezTo>
                    <a:pt x="731483" y="609372"/>
                    <a:pt x="667189" y="580607"/>
                    <a:pt x="633947" y="600800"/>
                  </a:cubicBezTo>
                  <a:cubicBezTo>
                    <a:pt x="612512" y="614540"/>
                    <a:pt x="606274" y="643055"/>
                    <a:pt x="620014" y="664490"/>
                  </a:cubicBezTo>
                  <a:cubicBezTo>
                    <a:pt x="620930" y="665920"/>
                    <a:pt x="621925" y="667298"/>
                    <a:pt x="622993" y="668618"/>
                  </a:cubicBezTo>
                  <a:cubicBezTo>
                    <a:pt x="639472" y="690716"/>
                    <a:pt x="672619" y="697955"/>
                    <a:pt x="698717" y="698050"/>
                  </a:cubicBezTo>
                  <a:cubicBezTo>
                    <a:pt x="724816" y="698145"/>
                    <a:pt x="774917" y="676714"/>
                    <a:pt x="788062" y="670904"/>
                  </a:cubicBezTo>
                  <a:cubicBezTo>
                    <a:pt x="792729" y="677667"/>
                    <a:pt x="797587" y="684524"/>
                    <a:pt x="802063" y="691287"/>
                  </a:cubicBezTo>
                  <a:cubicBezTo>
                    <a:pt x="824542" y="723577"/>
                    <a:pt x="847117" y="755867"/>
                    <a:pt x="868738" y="788061"/>
                  </a:cubicBezTo>
                  <a:cubicBezTo>
                    <a:pt x="876263" y="799491"/>
                    <a:pt x="883216" y="810921"/>
                    <a:pt x="890170" y="822351"/>
                  </a:cubicBezTo>
                  <a:cubicBezTo>
                    <a:pt x="884264" y="815874"/>
                    <a:pt x="879216" y="810540"/>
                    <a:pt x="878359" y="809778"/>
                  </a:cubicBezTo>
                  <a:cubicBezTo>
                    <a:pt x="852070" y="786918"/>
                    <a:pt x="787776" y="758248"/>
                    <a:pt x="754534" y="778441"/>
                  </a:cubicBezTo>
                  <a:cubicBezTo>
                    <a:pt x="733121" y="792216"/>
                    <a:pt x="726928" y="820741"/>
                    <a:pt x="740703" y="842154"/>
                  </a:cubicBezTo>
                  <a:cubicBezTo>
                    <a:pt x="741618" y="843576"/>
                    <a:pt x="742610" y="844946"/>
                    <a:pt x="743675" y="846259"/>
                  </a:cubicBezTo>
                  <a:cubicBezTo>
                    <a:pt x="760153" y="868262"/>
                    <a:pt x="793300" y="875596"/>
                    <a:pt x="819304" y="875691"/>
                  </a:cubicBezTo>
                  <a:cubicBezTo>
                    <a:pt x="845307" y="875787"/>
                    <a:pt x="890741" y="856641"/>
                    <a:pt x="906362" y="849593"/>
                  </a:cubicBezTo>
                  <a:cubicBezTo>
                    <a:pt x="913220" y="861499"/>
                    <a:pt x="920078" y="873405"/>
                    <a:pt x="926079" y="885312"/>
                  </a:cubicBezTo>
                  <a:cubicBezTo>
                    <a:pt x="930079" y="893503"/>
                    <a:pt x="934461" y="901123"/>
                    <a:pt x="937890" y="909600"/>
                  </a:cubicBezTo>
                  <a:cubicBezTo>
                    <a:pt x="941319" y="918078"/>
                    <a:pt x="945224" y="926174"/>
                    <a:pt x="948748" y="934270"/>
                  </a:cubicBezTo>
                  <a:cubicBezTo>
                    <a:pt x="955130" y="950272"/>
                    <a:pt x="961702" y="966655"/>
                    <a:pt x="967798" y="982371"/>
                  </a:cubicBezTo>
                  <a:cubicBezTo>
                    <a:pt x="971894" y="993230"/>
                    <a:pt x="975609" y="1003707"/>
                    <a:pt x="979324" y="1014185"/>
                  </a:cubicBezTo>
                  <a:cubicBezTo>
                    <a:pt x="972085" y="1002755"/>
                    <a:pt x="957226" y="980752"/>
                    <a:pt x="955797" y="979038"/>
                  </a:cubicBezTo>
                  <a:cubicBezTo>
                    <a:pt x="935040" y="956382"/>
                    <a:pt x="908797" y="939455"/>
                    <a:pt x="879597" y="929889"/>
                  </a:cubicBezTo>
                  <a:cubicBezTo>
                    <a:pt x="877428" y="927243"/>
                    <a:pt x="875003" y="924819"/>
                    <a:pt x="872358" y="922649"/>
                  </a:cubicBezTo>
                  <a:cubicBezTo>
                    <a:pt x="853154" y="905852"/>
                    <a:pt x="823970" y="907802"/>
                    <a:pt x="807172" y="927005"/>
                  </a:cubicBezTo>
                  <a:cubicBezTo>
                    <a:pt x="806101" y="928230"/>
                    <a:pt x="805095" y="929510"/>
                    <a:pt x="804159" y="930841"/>
                  </a:cubicBezTo>
                  <a:cubicBezTo>
                    <a:pt x="782632" y="963417"/>
                    <a:pt x="808731" y="1028758"/>
                    <a:pt x="830543" y="1056000"/>
                  </a:cubicBezTo>
                  <a:cubicBezTo>
                    <a:pt x="831781" y="1057619"/>
                    <a:pt x="847688" y="1073430"/>
                    <a:pt x="857880" y="1083241"/>
                  </a:cubicBezTo>
                  <a:lnTo>
                    <a:pt x="836353" y="1069239"/>
                  </a:lnTo>
                  <a:cubicBezTo>
                    <a:pt x="822352" y="1059714"/>
                    <a:pt x="807778" y="1050189"/>
                    <a:pt x="792729" y="1039807"/>
                  </a:cubicBezTo>
                  <a:lnTo>
                    <a:pt x="769774" y="1025710"/>
                  </a:lnTo>
                  <a:cubicBezTo>
                    <a:pt x="762154" y="1020853"/>
                    <a:pt x="753581" y="1016661"/>
                    <a:pt x="745390" y="1012089"/>
                  </a:cubicBezTo>
                  <a:cubicBezTo>
                    <a:pt x="726340" y="1001803"/>
                    <a:pt x="706432" y="992278"/>
                    <a:pt x="686239" y="983514"/>
                  </a:cubicBezTo>
                  <a:cubicBezTo>
                    <a:pt x="694812" y="971227"/>
                    <a:pt x="724339" y="927126"/>
                    <a:pt x="729578" y="901409"/>
                  </a:cubicBezTo>
                  <a:cubicBezTo>
                    <a:pt x="734817" y="875691"/>
                    <a:pt x="733579" y="841973"/>
                    <a:pt x="715195" y="821494"/>
                  </a:cubicBezTo>
                  <a:cubicBezTo>
                    <a:pt x="698752" y="801986"/>
                    <a:pt x="669608" y="799501"/>
                    <a:pt x="650100" y="815945"/>
                  </a:cubicBezTo>
                  <a:cubicBezTo>
                    <a:pt x="648848" y="817000"/>
                    <a:pt x="647653" y="818121"/>
                    <a:pt x="646520" y="819303"/>
                  </a:cubicBezTo>
                  <a:cubicBezTo>
                    <a:pt x="620326" y="847878"/>
                    <a:pt x="636233" y="916744"/>
                    <a:pt x="653569" y="946938"/>
                  </a:cubicBezTo>
                  <a:cubicBezTo>
                    <a:pt x="654712" y="948843"/>
                    <a:pt x="669571" y="969036"/>
                    <a:pt x="678048" y="979990"/>
                  </a:cubicBezTo>
                  <a:cubicBezTo>
                    <a:pt x="665856" y="974656"/>
                    <a:pt x="653664" y="969227"/>
                    <a:pt x="641186" y="964179"/>
                  </a:cubicBezTo>
                  <a:cubicBezTo>
                    <a:pt x="604991" y="949605"/>
                    <a:pt x="567939" y="935604"/>
                    <a:pt x="531077" y="922173"/>
                  </a:cubicBezTo>
                  <a:cubicBezTo>
                    <a:pt x="519742" y="917982"/>
                    <a:pt x="508503" y="913601"/>
                    <a:pt x="497263" y="909315"/>
                  </a:cubicBezTo>
                  <a:cubicBezTo>
                    <a:pt x="500407" y="905028"/>
                    <a:pt x="536983" y="853308"/>
                    <a:pt x="542507" y="824542"/>
                  </a:cubicBezTo>
                  <a:cubicBezTo>
                    <a:pt x="547460" y="799015"/>
                    <a:pt x="546603" y="765106"/>
                    <a:pt x="528124" y="744628"/>
                  </a:cubicBezTo>
                  <a:cubicBezTo>
                    <a:pt x="511681" y="725119"/>
                    <a:pt x="482537" y="722635"/>
                    <a:pt x="463029" y="739078"/>
                  </a:cubicBezTo>
                  <a:cubicBezTo>
                    <a:pt x="461777" y="740134"/>
                    <a:pt x="460582" y="741254"/>
                    <a:pt x="459449" y="742437"/>
                  </a:cubicBezTo>
                  <a:cubicBezTo>
                    <a:pt x="433255" y="771012"/>
                    <a:pt x="449162" y="839878"/>
                    <a:pt x="466593" y="870072"/>
                  </a:cubicBezTo>
                  <a:cubicBezTo>
                    <a:pt x="467831" y="872358"/>
                    <a:pt x="489358" y="901409"/>
                    <a:pt x="495168" y="908172"/>
                  </a:cubicBezTo>
                  <a:cubicBezTo>
                    <a:pt x="470403" y="898647"/>
                    <a:pt x="445828" y="889122"/>
                    <a:pt x="421921" y="878549"/>
                  </a:cubicBezTo>
                  <a:cubicBezTo>
                    <a:pt x="389647" y="864574"/>
                    <a:pt x="358336" y="848473"/>
                    <a:pt x="328195" y="830353"/>
                  </a:cubicBezTo>
                  <a:cubicBezTo>
                    <a:pt x="329623" y="828352"/>
                    <a:pt x="368104" y="774536"/>
                    <a:pt x="373724" y="745104"/>
                  </a:cubicBezTo>
                  <a:cubicBezTo>
                    <a:pt x="378582" y="719577"/>
                    <a:pt x="377725" y="685668"/>
                    <a:pt x="359341" y="665189"/>
                  </a:cubicBezTo>
                  <a:cubicBezTo>
                    <a:pt x="342898" y="645681"/>
                    <a:pt x="313754" y="643196"/>
                    <a:pt x="294246" y="659639"/>
                  </a:cubicBezTo>
                  <a:cubicBezTo>
                    <a:pt x="292994" y="660695"/>
                    <a:pt x="291799" y="661816"/>
                    <a:pt x="290666" y="662998"/>
                  </a:cubicBezTo>
                  <a:cubicBezTo>
                    <a:pt x="264472" y="691573"/>
                    <a:pt x="280379" y="760439"/>
                    <a:pt x="297715" y="790633"/>
                  </a:cubicBezTo>
                  <a:cubicBezTo>
                    <a:pt x="298858" y="792633"/>
                    <a:pt x="315241" y="814827"/>
                    <a:pt x="323337" y="825209"/>
                  </a:cubicBezTo>
                  <a:lnTo>
                    <a:pt x="321813" y="826828"/>
                  </a:lnTo>
                  <a:cubicBezTo>
                    <a:pt x="291935" y="807820"/>
                    <a:pt x="263820" y="786176"/>
                    <a:pt x="237802" y="762153"/>
                  </a:cubicBezTo>
                  <a:cubicBezTo>
                    <a:pt x="223229" y="749104"/>
                    <a:pt x="210085" y="735864"/>
                    <a:pt x="197607" y="722624"/>
                  </a:cubicBezTo>
                  <a:cubicBezTo>
                    <a:pt x="205798" y="713099"/>
                    <a:pt x="242755" y="670523"/>
                    <a:pt x="250852" y="644520"/>
                  </a:cubicBezTo>
                  <a:cubicBezTo>
                    <a:pt x="258948" y="618516"/>
                    <a:pt x="261329" y="585846"/>
                    <a:pt x="245327" y="563557"/>
                  </a:cubicBezTo>
                  <a:cubicBezTo>
                    <a:pt x="231004" y="542380"/>
                    <a:pt x="202226" y="536823"/>
                    <a:pt x="181048" y="551146"/>
                  </a:cubicBezTo>
                  <a:cubicBezTo>
                    <a:pt x="179724" y="552041"/>
                    <a:pt x="178448" y="553005"/>
                    <a:pt x="177223" y="554032"/>
                  </a:cubicBezTo>
                  <a:cubicBezTo>
                    <a:pt x="148077" y="579940"/>
                    <a:pt x="156364" y="649854"/>
                    <a:pt x="170270" y="681762"/>
                  </a:cubicBezTo>
                  <a:cubicBezTo>
                    <a:pt x="171032" y="683477"/>
                    <a:pt x="180748" y="700241"/>
                    <a:pt x="187987" y="712338"/>
                  </a:cubicBezTo>
                  <a:cubicBezTo>
                    <a:pt x="182462" y="706337"/>
                    <a:pt x="176652" y="700241"/>
                    <a:pt x="171413" y="694336"/>
                  </a:cubicBezTo>
                  <a:cubicBezTo>
                    <a:pt x="152363" y="672237"/>
                    <a:pt x="135313" y="650806"/>
                    <a:pt x="120835" y="631661"/>
                  </a:cubicBezTo>
                  <a:cubicBezTo>
                    <a:pt x="112644" y="620707"/>
                    <a:pt x="105500" y="610706"/>
                    <a:pt x="98833" y="601276"/>
                  </a:cubicBezTo>
                  <a:cubicBezTo>
                    <a:pt x="102166" y="587941"/>
                    <a:pt x="114739" y="534125"/>
                    <a:pt x="109977" y="507931"/>
                  </a:cubicBezTo>
                  <a:cubicBezTo>
                    <a:pt x="105214" y="481737"/>
                    <a:pt x="92260" y="450781"/>
                    <a:pt x="67686" y="438589"/>
                  </a:cubicBezTo>
                  <a:cubicBezTo>
                    <a:pt x="45376" y="426321"/>
                    <a:pt x="17344" y="434462"/>
                    <a:pt x="5076" y="456772"/>
                  </a:cubicBezTo>
                  <a:cubicBezTo>
                    <a:pt x="4276" y="458228"/>
                    <a:pt x="3555" y="459725"/>
                    <a:pt x="2916" y="461259"/>
                  </a:cubicBezTo>
                  <a:cubicBezTo>
                    <a:pt x="-11086" y="497644"/>
                    <a:pt x="28443" y="555842"/>
                    <a:pt x="55494" y="577749"/>
                  </a:cubicBezTo>
                  <a:cubicBezTo>
                    <a:pt x="57875" y="579654"/>
                    <a:pt x="97880" y="604991"/>
                    <a:pt x="98071" y="604324"/>
                  </a:cubicBezTo>
                  <a:cubicBezTo>
                    <a:pt x="98091" y="604039"/>
                    <a:pt x="98091" y="603752"/>
                    <a:pt x="98071" y="603467"/>
                  </a:cubicBezTo>
                  <a:cubicBezTo>
                    <a:pt x="104262" y="612992"/>
                    <a:pt x="111025" y="622517"/>
                    <a:pt x="118549" y="633185"/>
                  </a:cubicBezTo>
                  <a:cubicBezTo>
                    <a:pt x="132646" y="652235"/>
                    <a:pt x="148839" y="674523"/>
                    <a:pt x="167984" y="697098"/>
                  </a:cubicBezTo>
                  <a:cubicBezTo>
                    <a:pt x="188374" y="721664"/>
                    <a:pt x="210159" y="745039"/>
                    <a:pt x="233230" y="767106"/>
                  </a:cubicBezTo>
                  <a:cubicBezTo>
                    <a:pt x="258997" y="791738"/>
                    <a:pt x="286887" y="814050"/>
                    <a:pt x="316574" y="833781"/>
                  </a:cubicBezTo>
                  <a:lnTo>
                    <a:pt x="317717" y="834448"/>
                  </a:lnTo>
                  <a:cubicBezTo>
                    <a:pt x="306763" y="831305"/>
                    <a:pt x="275712" y="823590"/>
                    <a:pt x="273235" y="823304"/>
                  </a:cubicBezTo>
                  <a:cubicBezTo>
                    <a:pt x="238660" y="818732"/>
                    <a:pt x="169318" y="830257"/>
                    <a:pt x="152554" y="865499"/>
                  </a:cubicBezTo>
                  <a:cubicBezTo>
                    <a:pt x="142301" y="888862"/>
                    <a:pt x="152928" y="916113"/>
                    <a:pt x="176291" y="926366"/>
                  </a:cubicBezTo>
                  <a:cubicBezTo>
                    <a:pt x="177868" y="927059"/>
                    <a:pt x="179484" y="927662"/>
                    <a:pt x="181129" y="928174"/>
                  </a:cubicBezTo>
                  <a:cubicBezTo>
                    <a:pt x="207132" y="937509"/>
                    <a:pt x="238755" y="925412"/>
                    <a:pt x="260472" y="911029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9FC9FDB-62B0-4BF8-A413-A85436E603C6}"/>
              </a:ext>
            </a:extLst>
          </p:cNvPr>
          <p:cNvGrpSpPr/>
          <p:nvPr/>
        </p:nvGrpSpPr>
        <p:grpSpPr>
          <a:xfrm>
            <a:off x="-277851" y="5502580"/>
            <a:ext cx="1481950" cy="1535210"/>
            <a:chOff x="5587443" y="2395840"/>
            <a:chExt cx="1481950" cy="153521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833678C-B69E-440C-8FB9-A536BF584405}"/>
                </a:ext>
              </a:extLst>
            </p:cNvPr>
            <p:cNvSpPr/>
            <p:nvPr/>
          </p:nvSpPr>
          <p:spPr>
            <a:xfrm>
              <a:off x="5904393" y="2481436"/>
              <a:ext cx="138324" cy="227271"/>
            </a:xfrm>
            <a:custGeom>
              <a:avLst/>
              <a:gdLst>
                <a:gd name="connsiteX0" fmla="*/ 23047 w 138324"/>
                <a:gd name="connsiteY0" fmla="*/ 143165 h 227271"/>
                <a:gd name="connsiteX1" fmla="*/ 116964 w 138324"/>
                <a:gd name="connsiteY1" fmla="*/ 227271 h 227271"/>
                <a:gd name="connsiteX2" fmla="*/ 136014 w 138324"/>
                <a:gd name="connsiteY2" fmla="*/ 164978 h 227271"/>
                <a:gd name="connsiteX3" fmla="*/ 88389 w 138324"/>
                <a:gd name="connsiteY3" fmla="*/ 6196 h 227271"/>
                <a:gd name="connsiteX4" fmla="*/ 8153 w 138324"/>
                <a:gd name="connsiteY4" fmla="*/ 33419 h 227271"/>
                <a:gd name="connsiteX5" fmla="*/ 5617 w 138324"/>
                <a:gd name="connsiteY5" fmla="*/ 39343 h 227271"/>
                <a:gd name="connsiteX6" fmla="*/ 23047 w 138324"/>
                <a:gd name="connsiteY6" fmla="*/ 143165 h 22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24" h="227271">
                  <a:moveTo>
                    <a:pt x="23047" y="143165"/>
                  </a:moveTo>
                  <a:cubicBezTo>
                    <a:pt x="43431" y="177265"/>
                    <a:pt x="116869" y="227271"/>
                    <a:pt x="116964" y="227271"/>
                  </a:cubicBezTo>
                  <a:cubicBezTo>
                    <a:pt x="117059" y="227271"/>
                    <a:pt x="135252" y="168883"/>
                    <a:pt x="136014" y="164978"/>
                  </a:cubicBezTo>
                  <a:cubicBezTo>
                    <a:pt x="143824" y="120496"/>
                    <a:pt x="132775" y="29818"/>
                    <a:pt x="88389" y="6196"/>
                  </a:cubicBezTo>
                  <a:cubicBezTo>
                    <a:pt x="58715" y="-8443"/>
                    <a:pt x="22792" y="3745"/>
                    <a:pt x="8153" y="33419"/>
                  </a:cubicBezTo>
                  <a:cubicBezTo>
                    <a:pt x="7202" y="35347"/>
                    <a:pt x="6355" y="37324"/>
                    <a:pt x="5617" y="39343"/>
                  </a:cubicBezTo>
                  <a:cubicBezTo>
                    <a:pt x="-8195" y="72490"/>
                    <a:pt x="5712" y="114209"/>
                    <a:pt x="23047" y="14316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78D3257-39AD-48AC-A810-48CDF27E3ADF}"/>
                </a:ext>
              </a:extLst>
            </p:cNvPr>
            <p:cNvSpPr/>
            <p:nvPr/>
          </p:nvSpPr>
          <p:spPr>
            <a:xfrm>
              <a:off x="6615647" y="2932912"/>
              <a:ext cx="137188" cy="230246"/>
            </a:xfrm>
            <a:custGeom>
              <a:avLst/>
              <a:gdLst>
                <a:gd name="connsiteX0" fmla="*/ 31979 w 137188"/>
                <a:gd name="connsiteY0" fmla="*/ 230233 h 230246"/>
                <a:gd name="connsiteX1" fmla="*/ 82176 w 137188"/>
                <a:gd name="connsiteY1" fmla="*/ 188704 h 230246"/>
                <a:gd name="connsiteX2" fmla="*/ 129801 w 137188"/>
                <a:gd name="connsiteY2" fmla="*/ 29732 h 230246"/>
                <a:gd name="connsiteX3" fmla="*/ 47861 w 137188"/>
                <a:gd name="connsiteY3" fmla="*/ 8172 h 230246"/>
                <a:gd name="connsiteX4" fmla="*/ 42457 w 137188"/>
                <a:gd name="connsiteY4" fmla="*/ 11730 h 230246"/>
                <a:gd name="connsiteX5" fmla="*/ 70 w 137188"/>
                <a:gd name="connsiteY5" fmla="*/ 108218 h 230246"/>
                <a:gd name="connsiteX6" fmla="*/ 31979 w 137188"/>
                <a:gd name="connsiteY6" fmla="*/ 230233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88" h="230246">
                  <a:moveTo>
                    <a:pt x="31979" y="230233"/>
                  </a:moveTo>
                  <a:cubicBezTo>
                    <a:pt x="31979" y="231090"/>
                    <a:pt x="79604" y="191562"/>
                    <a:pt x="82176" y="188704"/>
                  </a:cubicBezTo>
                  <a:cubicBezTo>
                    <a:pt x="113322" y="155843"/>
                    <a:pt x="154089" y="74404"/>
                    <a:pt x="129801" y="29732"/>
                  </a:cubicBezTo>
                  <a:cubicBezTo>
                    <a:pt x="113127" y="1151"/>
                    <a:pt x="76442" y="-8501"/>
                    <a:pt x="47861" y="8172"/>
                  </a:cubicBezTo>
                  <a:cubicBezTo>
                    <a:pt x="45997" y="9260"/>
                    <a:pt x="44193" y="10447"/>
                    <a:pt x="42457" y="11730"/>
                  </a:cubicBezTo>
                  <a:cubicBezTo>
                    <a:pt x="13024" y="32018"/>
                    <a:pt x="1689" y="74499"/>
                    <a:pt x="70" y="108218"/>
                  </a:cubicBezTo>
                  <a:cubicBezTo>
                    <a:pt x="-1739" y="147842"/>
                    <a:pt x="31979" y="230138"/>
                    <a:pt x="31979" y="23023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CCB91A3-3AAA-4A4C-BF4B-A7AF17F7AFDB}"/>
                </a:ext>
              </a:extLst>
            </p:cNvPr>
            <p:cNvSpPr/>
            <p:nvPr/>
          </p:nvSpPr>
          <p:spPr>
            <a:xfrm>
              <a:off x="5587443" y="2395840"/>
              <a:ext cx="1481950" cy="1535210"/>
            </a:xfrm>
            <a:custGeom>
              <a:avLst/>
              <a:gdLst>
                <a:gd name="connsiteX0" fmla="*/ 215315 w 1481950"/>
                <a:gd name="connsiteY0" fmla="*/ 456123 h 1535210"/>
                <a:gd name="connsiteX1" fmla="*/ 326948 w 1481950"/>
                <a:gd name="connsiteY1" fmla="*/ 512035 h 1535210"/>
                <a:gd name="connsiteX2" fmla="*/ 288848 w 1481950"/>
                <a:gd name="connsiteY2" fmla="*/ 648338 h 1535210"/>
                <a:gd name="connsiteX3" fmla="*/ 273322 w 1481950"/>
                <a:gd name="connsiteY3" fmla="*/ 729967 h 1535210"/>
                <a:gd name="connsiteX4" fmla="*/ 273322 w 1481950"/>
                <a:gd name="connsiteY4" fmla="*/ 703964 h 1535210"/>
                <a:gd name="connsiteX5" fmla="*/ 185121 w 1481950"/>
                <a:gd name="connsiteY5" fmla="*/ 563470 h 1535210"/>
                <a:gd name="connsiteX6" fmla="*/ 114864 w 1481950"/>
                <a:gd name="connsiteY6" fmla="*/ 610831 h 1535210"/>
                <a:gd name="connsiteX7" fmla="*/ 113969 w 1481950"/>
                <a:gd name="connsiteY7" fmla="*/ 617286 h 1535210"/>
                <a:gd name="connsiteX8" fmla="*/ 158736 w 1481950"/>
                <a:gd name="connsiteY8" fmla="*/ 712536 h 1535210"/>
                <a:gd name="connsiteX9" fmla="*/ 266940 w 1481950"/>
                <a:gd name="connsiteY9" fmla="*/ 767305 h 1535210"/>
                <a:gd name="connsiteX10" fmla="*/ 261797 w 1481950"/>
                <a:gd name="connsiteY10" fmla="*/ 798833 h 1535210"/>
                <a:gd name="connsiteX11" fmla="*/ 237222 w 1481950"/>
                <a:gd name="connsiteY11" fmla="*/ 949233 h 1535210"/>
                <a:gd name="connsiteX12" fmla="*/ 226554 w 1481950"/>
                <a:gd name="connsiteY12" fmla="*/ 1000668 h 1535210"/>
                <a:gd name="connsiteX13" fmla="*/ 226554 w 1481950"/>
                <a:gd name="connsiteY13" fmla="*/ 978189 h 1535210"/>
                <a:gd name="connsiteX14" fmla="*/ 138353 w 1481950"/>
                <a:gd name="connsiteY14" fmla="*/ 837600 h 1535210"/>
                <a:gd name="connsiteX15" fmla="*/ 68178 w 1481950"/>
                <a:gd name="connsiteY15" fmla="*/ 885081 h 1535210"/>
                <a:gd name="connsiteX16" fmla="*/ 67296 w 1481950"/>
                <a:gd name="connsiteY16" fmla="*/ 891511 h 1535210"/>
                <a:gd name="connsiteX17" fmla="*/ 111969 w 1481950"/>
                <a:gd name="connsiteY17" fmla="*/ 986761 h 1535210"/>
                <a:gd name="connsiteX18" fmla="*/ 216744 w 1481950"/>
                <a:gd name="connsiteY18" fmla="*/ 1040292 h 1535210"/>
                <a:gd name="connsiteX19" fmla="*/ 203218 w 1481950"/>
                <a:gd name="connsiteY19" fmla="*/ 1091536 h 1535210"/>
                <a:gd name="connsiteX20" fmla="*/ 192550 w 1481950"/>
                <a:gd name="connsiteY20" fmla="*/ 1124969 h 1535210"/>
                <a:gd name="connsiteX21" fmla="*/ 180549 w 1481950"/>
                <a:gd name="connsiteY21" fmla="*/ 1157830 h 1535210"/>
                <a:gd name="connsiteX22" fmla="*/ 155117 w 1481950"/>
                <a:gd name="connsiteY22" fmla="*/ 1219743 h 1535210"/>
                <a:gd name="connsiteX23" fmla="*/ 137401 w 1481950"/>
                <a:gd name="connsiteY23" fmla="*/ 1259938 h 1535210"/>
                <a:gd name="connsiteX24" fmla="*/ 146926 w 1481950"/>
                <a:gd name="connsiteY24" fmla="*/ 1205932 h 1535210"/>
                <a:gd name="connsiteX25" fmla="*/ 81012 w 1481950"/>
                <a:gd name="connsiteY25" fmla="*/ 1053532 h 1535210"/>
                <a:gd name="connsiteX26" fmla="*/ 4400 w 1481950"/>
                <a:gd name="connsiteY26" fmla="*/ 1089718 h 1535210"/>
                <a:gd name="connsiteX27" fmla="*/ 2527 w 1481950"/>
                <a:gd name="connsiteY27" fmla="*/ 1096013 h 1535210"/>
                <a:gd name="connsiteX28" fmla="*/ 32244 w 1481950"/>
                <a:gd name="connsiteY28" fmla="*/ 1197073 h 1535210"/>
                <a:gd name="connsiteX29" fmla="*/ 133495 w 1481950"/>
                <a:gd name="connsiteY29" fmla="*/ 1268987 h 1535210"/>
                <a:gd name="connsiteX30" fmla="*/ 104349 w 1481950"/>
                <a:gd name="connsiteY30" fmla="*/ 1331852 h 1535210"/>
                <a:gd name="connsiteX31" fmla="*/ 31006 w 1481950"/>
                <a:gd name="connsiteY31" fmla="*/ 1475489 h 1535210"/>
                <a:gd name="connsiteX32" fmla="*/ 58534 w 1481950"/>
                <a:gd name="connsiteY32" fmla="*/ 1495111 h 1535210"/>
                <a:gd name="connsiteX33" fmla="*/ 131495 w 1481950"/>
                <a:gd name="connsiteY33" fmla="*/ 1344520 h 1535210"/>
                <a:gd name="connsiteX34" fmla="*/ 162356 w 1481950"/>
                <a:gd name="connsiteY34" fmla="*/ 1273749 h 1535210"/>
                <a:gd name="connsiteX35" fmla="*/ 237603 w 1481950"/>
                <a:gd name="connsiteY35" fmla="*/ 1287561 h 1535210"/>
                <a:gd name="connsiteX36" fmla="*/ 281895 w 1481950"/>
                <a:gd name="connsiteY36" fmla="*/ 1399194 h 1535210"/>
                <a:gd name="connsiteX37" fmla="*/ 222840 w 1481950"/>
                <a:gd name="connsiteY37" fmla="*/ 1435579 h 1535210"/>
                <a:gd name="connsiteX38" fmla="*/ 84632 w 1481950"/>
                <a:gd name="connsiteY38" fmla="*/ 1513779 h 1535210"/>
                <a:gd name="connsiteX39" fmla="*/ 114636 w 1481950"/>
                <a:gd name="connsiteY39" fmla="*/ 1535211 h 1535210"/>
                <a:gd name="connsiteX40" fmla="*/ 238461 w 1481950"/>
                <a:gd name="connsiteY40" fmla="*/ 1461202 h 1535210"/>
                <a:gd name="connsiteX41" fmla="*/ 303135 w 1481950"/>
                <a:gd name="connsiteY41" fmla="*/ 1419101 h 1535210"/>
                <a:gd name="connsiteX42" fmla="*/ 398385 w 1481950"/>
                <a:gd name="connsiteY42" fmla="*/ 1498920 h 1535210"/>
                <a:gd name="connsiteX43" fmla="*/ 503732 w 1481950"/>
                <a:gd name="connsiteY43" fmla="*/ 1502064 h 1535210"/>
                <a:gd name="connsiteX44" fmla="*/ 528407 w 1481950"/>
                <a:gd name="connsiteY44" fmla="*/ 1421148 h 1535210"/>
                <a:gd name="connsiteX45" fmla="*/ 524973 w 1481950"/>
                <a:gd name="connsiteY45" fmla="*/ 1415482 h 1535210"/>
                <a:gd name="connsiteX46" fmla="*/ 360952 w 1481950"/>
                <a:gd name="connsiteY46" fmla="*/ 1390240 h 1535210"/>
                <a:gd name="connsiteX47" fmla="*/ 315327 w 1481950"/>
                <a:gd name="connsiteY47" fmla="*/ 1411005 h 1535210"/>
                <a:gd name="connsiteX48" fmla="*/ 342474 w 1481950"/>
                <a:gd name="connsiteY48" fmla="*/ 1392621 h 1535210"/>
                <a:gd name="connsiteX49" fmla="*/ 398195 w 1481950"/>
                <a:gd name="connsiteY49" fmla="*/ 1353093 h 1535210"/>
                <a:gd name="connsiteX50" fmla="*/ 425818 w 1481950"/>
                <a:gd name="connsiteY50" fmla="*/ 1331661 h 1535210"/>
                <a:gd name="connsiteX51" fmla="*/ 453535 w 1481950"/>
                <a:gd name="connsiteY51" fmla="*/ 1308325 h 1535210"/>
                <a:gd name="connsiteX52" fmla="*/ 515734 w 1481950"/>
                <a:gd name="connsiteY52" fmla="*/ 1249651 h 1535210"/>
                <a:gd name="connsiteX53" fmla="*/ 595648 w 1481950"/>
                <a:gd name="connsiteY53" fmla="*/ 1339853 h 1535210"/>
                <a:gd name="connsiteX54" fmla="*/ 699280 w 1481950"/>
                <a:gd name="connsiteY54" fmla="*/ 1358903 h 1535210"/>
                <a:gd name="connsiteX55" fmla="*/ 735961 w 1481950"/>
                <a:gd name="connsiteY55" fmla="*/ 1282526 h 1535210"/>
                <a:gd name="connsiteX56" fmla="*/ 733475 w 1481950"/>
                <a:gd name="connsiteY56" fmla="*/ 1276512 h 1535210"/>
                <a:gd name="connsiteX57" fmla="*/ 575169 w 1481950"/>
                <a:gd name="connsiteY57" fmla="*/ 1226696 h 1535210"/>
                <a:gd name="connsiteX58" fmla="*/ 523830 w 1481950"/>
                <a:gd name="connsiteY58" fmla="*/ 1241174 h 1535210"/>
                <a:gd name="connsiteX59" fmla="*/ 559929 w 1481950"/>
                <a:gd name="connsiteY59" fmla="*/ 1203645 h 1535210"/>
                <a:gd name="connsiteX60" fmla="*/ 661276 w 1481950"/>
                <a:gd name="connsiteY60" fmla="*/ 1089345 h 1535210"/>
                <a:gd name="connsiteX61" fmla="*/ 692327 w 1481950"/>
                <a:gd name="connsiteY61" fmla="*/ 1054294 h 1535210"/>
                <a:gd name="connsiteX62" fmla="*/ 774623 w 1481950"/>
                <a:gd name="connsiteY62" fmla="*/ 1148020 h 1535210"/>
                <a:gd name="connsiteX63" fmla="*/ 878350 w 1481950"/>
                <a:gd name="connsiteY63" fmla="*/ 1167070 h 1535210"/>
                <a:gd name="connsiteX64" fmla="*/ 914921 w 1481950"/>
                <a:gd name="connsiteY64" fmla="*/ 1090640 h 1535210"/>
                <a:gd name="connsiteX65" fmla="*/ 912449 w 1481950"/>
                <a:gd name="connsiteY65" fmla="*/ 1084678 h 1535210"/>
                <a:gd name="connsiteX66" fmla="*/ 754144 w 1481950"/>
                <a:gd name="connsiteY66" fmla="*/ 1034862 h 1535210"/>
                <a:gd name="connsiteX67" fmla="*/ 694232 w 1481950"/>
                <a:gd name="connsiteY67" fmla="*/ 1052007 h 1535210"/>
                <a:gd name="connsiteX68" fmla="*/ 763764 w 1481950"/>
                <a:gd name="connsiteY68" fmla="*/ 976665 h 1535210"/>
                <a:gd name="connsiteX69" fmla="*/ 865206 w 1481950"/>
                <a:gd name="connsiteY69" fmla="*/ 884844 h 1535210"/>
                <a:gd name="connsiteX70" fmla="*/ 947883 w 1481950"/>
                <a:gd name="connsiteY70" fmla="*/ 979236 h 1535210"/>
                <a:gd name="connsiteX71" fmla="*/ 1051610 w 1481950"/>
                <a:gd name="connsiteY71" fmla="*/ 998286 h 1535210"/>
                <a:gd name="connsiteX72" fmla="*/ 1088181 w 1481950"/>
                <a:gd name="connsiteY72" fmla="*/ 921857 h 1535210"/>
                <a:gd name="connsiteX73" fmla="*/ 1085709 w 1481950"/>
                <a:gd name="connsiteY73" fmla="*/ 915895 h 1535210"/>
                <a:gd name="connsiteX74" fmla="*/ 927404 w 1481950"/>
                <a:gd name="connsiteY74" fmla="*/ 866175 h 1535210"/>
                <a:gd name="connsiteX75" fmla="*/ 873778 w 1481950"/>
                <a:gd name="connsiteY75" fmla="*/ 881319 h 1535210"/>
                <a:gd name="connsiteX76" fmla="*/ 872445 w 1481950"/>
                <a:gd name="connsiteY76" fmla="*/ 878748 h 1535210"/>
                <a:gd name="connsiteX77" fmla="*/ 989507 w 1481950"/>
                <a:gd name="connsiteY77" fmla="*/ 806262 h 1535210"/>
                <a:gd name="connsiteX78" fmla="*/ 1056182 w 1481950"/>
                <a:gd name="connsiteY78" fmla="*/ 775687 h 1535210"/>
                <a:gd name="connsiteX79" fmla="*/ 1126667 w 1481950"/>
                <a:gd name="connsiteY79" fmla="*/ 875986 h 1535210"/>
                <a:gd name="connsiteX80" fmla="*/ 1227632 w 1481950"/>
                <a:gd name="connsiteY80" fmla="*/ 906370 h 1535210"/>
                <a:gd name="connsiteX81" fmla="*/ 1272377 w 1481950"/>
                <a:gd name="connsiteY81" fmla="*/ 834420 h 1535210"/>
                <a:gd name="connsiteX82" fmla="*/ 1270590 w 1481950"/>
                <a:gd name="connsiteY82" fmla="*/ 828265 h 1535210"/>
                <a:gd name="connsiteX83" fmla="*/ 1118761 w 1481950"/>
                <a:gd name="connsiteY83" fmla="*/ 761590 h 1535210"/>
                <a:gd name="connsiteX84" fmla="*/ 1073422 w 1481950"/>
                <a:gd name="connsiteY84" fmla="*/ 769020 h 1535210"/>
                <a:gd name="connsiteX85" fmla="*/ 1102950 w 1481950"/>
                <a:gd name="connsiteY85" fmla="*/ 757209 h 1535210"/>
                <a:gd name="connsiteX86" fmla="*/ 1202200 w 1481950"/>
                <a:gd name="connsiteY86" fmla="*/ 724443 h 1535210"/>
                <a:gd name="connsiteX87" fmla="*/ 1249159 w 1481950"/>
                <a:gd name="connsiteY87" fmla="*/ 711679 h 1535210"/>
                <a:gd name="connsiteX88" fmla="*/ 1357458 w 1481950"/>
                <a:gd name="connsiteY88" fmla="*/ 767877 h 1535210"/>
                <a:gd name="connsiteX89" fmla="*/ 1460995 w 1481950"/>
                <a:gd name="connsiteY89" fmla="*/ 748350 h 1535210"/>
                <a:gd name="connsiteX90" fmla="*/ 1467555 w 1481950"/>
                <a:gd name="connsiteY90" fmla="*/ 663876 h 1535210"/>
                <a:gd name="connsiteX91" fmla="*/ 1463090 w 1481950"/>
                <a:gd name="connsiteY91" fmla="*/ 659196 h 1535210"/>
                <a:gd name="connsiteX92" fmla="*/ 1297545 w 1481950"/>
                <a:gd name="connsiteY92" fmla="*/ 669769 h 1535210"/>
                <a:gd name="connsiteX93" fmla="*/ 1245825 w 1481950"/>
                <a:gd name="connsiteY93" fmla="*/ 709393 h 1535210"/>
                <a:gd name="connsiteX94" fmla="*/ 1246682 w 1481950"/>
                <a:gd name="connsiteY94" fmla="*/ 709965 h 1535210"/>
                <a:gd name="connsiteX95" fmla="*/ 1201248 w 1481950"/>
                <a:gd name="connsiteY95" fmla="*/ 721204 h 1535210"/>
                <a:gd name="connsiteX96" fmla="*/ 1101045 w 1481950"/>
                <a:gd name="connsiteY96" fmla="*/ 751970 h 1535210"/>
                <a:gd name="connsiteX97" fmla="*/ 986173 w 1481950"/>
                <a:gd name="connsiteY97" fmla="*/ 799595 h 1535210"/>
                <a:gd name="connsiteX98" fmla="*/ 866444 w 1481950"/>
                <a:gd name="connsiteY98" fmla="*/ 870080 h 1535210"/>
                <a:gd name="connsiteX99" fmla="*/ 865206 w 1481950"/>
                <a:gd name="connsiteY99" fmla="*/ 871128 h 1535210"/>
                <a:gd name="connsiteX100" fmla="*/ 899115 w 1481950"/>
                <a:gd name="connsiteY100" fmla="*/ 822265 h 1535210"/>
                <a:gd name="connsiteX101" fmla="*/ 903115 w 1481950"/>
                <a:gd name="connsiteY101" fmla="*/ 656339 h 1535210"/>
                <a:gd name="connsiteX102" fmla="*/ 818124 w 1481950"/>
                <a:gd name="connsiteY102" fmla="*/ 657429 h 1535210"/>
                <a:gd name="connsiteX103" fmla="*/ 814057 w 1481950"/>
                <a:gd name="connsiteY103" fmla="*/ 662054 h 1535210"/>
                <a:gd name="connsiteX104" fmla="*/ 798721 w 1481950"/>
                <a:gd name="connsiteY104" fmla="*/ 766353 h 1535210"/>
                <a:gd name="connsiteX105" fmla="*/ 860919 w 1481950"/>
                <a:gd name="connsiteY105" fmla="*/ 874557 h 1535210"/>
                <a:gd name="connsiteX106" fmla="*/ 753859 w 1481950"/>
                <a:gd name="connsiteY106" fmla="*/ 967140 h 1535210"/>
                <a:gd name="connsiteX107" fmla="*/ 695946 w 1481950"/>
                <a:gd name="connsiteY107" fmla="*/ 1026671 h 1535210"/>
                <a:gd name="connsiteX108" fmla="*/ 710425 w 1481950"/>
                <a:gd name="connsiteY108" fmla="*/ 1005144 h 1535210"/>
                <a:gd name="connsiteX109" fmla="*/ 714425 w 1481950"/>
                <a:gd name="connsiteY109" fmla="*/ 839314 h 1535210"/>
                <a:gd name="connsiteX110" fmla="*/ 629834 w 1481950"/>
                <a:gd name="connsiteY110" fmla="*/ 840056 h 1535210"/>
                <a:gd name="connsiteX111" fmla="*/ 625461 w 1481950"/>
                <a:gd name="connsiteY111" fmla="*/ 845029 h 1535210"/>
                <a:gd name="connsiteX112" fmla="*/ 610031 w 1481950"/>
                <a:gd name="connsiteY112" fmla="*/ 949233 h 1535210"/>
                <a:gd name="connsiteX113" fmla="*/ 670134 w 1481950"/>
                <a:gd name="connsiteY113" fmla="*/ 1054579 h 1535210"/>
                <a:gd name="connsiteX114" fmla="*/ 648417 w 1481950"/>
                <a:gd name="connsiteY114" fmla="*/ 1078106 h 1535210"/>
                <a:gd name="connsiteX115" fmla="*/ 544975 w 1481950"/>
                <a:gd name="connsiteY115" fmla="*/ 1189929 h 1535210"/>
                <a:gd name="connsiteX116" fmla="*/ 507733 w 1481950"/>
                <a:gd name="connsiteY116" fmla="*/ 1226982 h 1535210"/>
                <a:gd name="connsiteX117" fmla="*/ 520305 w 1481950"/>
                <a:gd name="connsiteY117" fmla="*/ 1207932 h 1535210"/>
                <a:gd name="connsiteX118" fmla="*/ 524306 w 1481950"/>
                <a:gd name="connsiteY118" fmla="*/ 1042102 h 1535210"/>
                <a:gd name="connsiteX119" fmla="*/ 439447 w 1481950"/>
                <a:gd name="connsiteY119" fmla="*/ 1042956 h 1535210"/>
                <a:gd name="connsiteX120" fmla="*/ 435247 w 1481950"/>
                <a:gd name="connsiteY120" fmla="*/ 1047721 h 1535210"/>
                <a:gd name="connsiteX121" fmla="*/ 419912 w 1481950"/>
                <a:gd name="connsiteY121" fmla="*/ 1152020 h 1535210"/>
                <a:gd name="connsiteX122" fmla="*/ 478014 w 1481950"/>
                <a:gd name="connsiteY122" fmla="*/ 1254699 h 1535210"/>
                <a:gd name="connsiteX123" fmla="*/ 438390 w 1481950"/>
                <a:gd name="connsiteY123" fmla="*/ 1289942 h 1535210"/>
                <a:gd name="connsiteX124" fmla="*/ 411054 w 1481950"/>
                <a:gd name="connsiteY124" fmla="*/ 1311945 h 1535210"/>
                <a:gd name="connsiteX125" fmla="*/ 382955 w 1481950"/>
                <a:gd name="connsiteY125" fmla="*/ 1332709 h 1535210"/>
                <a:gd name="connsiteX126" fmla="*/ 327615 w 1481950"/>
                <a:gd name="connsiteY126" fmla="*/ 1370333 h 1535210"/>
                <a:gd name="connsiteX127" fmla="*/ 290562 w 1481950"/>
                <a:gd name="connsiteY127" fmla="*/ 1394145 h 1535210"/>
                <a:gd name="connsiteX128" fmla="*/ 328662 w 1481950"/>
                <a:gd name="connsiteY128" fmla="*/ 1354236 h 1535210"/>
                <a:gd name="connsiteX129" fmla="*/ 369048 w 1481950"/>
                <a:gd name="connsiteY129" fmla="*/ 1243936 h 1535210"/>
                <a:gd name="connsiteX130" fmla="*/ 376097 w 1481950"/>
                <a:gd name="connsiteY130" fmla="*/ 1232697 h 1535210"/>
                <a:gd name="connsiteX131" fmla="*/ 351746 w 1481950"/>
                <a:gd name="connsiteY131" fmla="*/ 1151402 h 1535210"/>
                <a:gd name="connsiteX132" fmla="*/ 345998 w 1481950"/>
                <a:gd name="connsiteY132" fmla="*/ 1148686 h 1535210"/>
                <a:gd name="connsiteX133" fmla="*/ 195312 w 1481950"/>
                <a:gd name="connsiteY133" fmla="*/ 1218124 h 1535210"/>
                <a:gd name="connsiteX134" fmla="*/ 168643 w 1481950"/>
                <a:gd name="connsiteY134" fmla="*/ 1260605 h 1535210"/>
                <a:gd name="connsiteX135" fmla="*/ 181215 w 1481950"/>
                <a:gd name="connsiteY135" fmla="*/ 1230316 h 1535210"/>
                <a:gd name="connsiteX136" fmla="*/ 205790 w 1481950"/>
                <a:gd name="connsiteY136" fmla="*/ 1166593 h 1535210"/>
                <a:gd name="connsiteX137" fmla="*/ 217029 w 1481950"/>
                <a:gd name="connsiteY137" fmla="*/ 1133446 h 1535210"/>
                <a:gd name="connsiteX138" fmla="*/ 227317 w 1481950"/>
                <a:gd name="connsiteY138" fmla="*/ 1098775 h 1535210"/>
                <a:gd name="connsiteX139" fmla="*/ 246843 w 1481950"/>
                <a:gd name="connsiteY139" fmla="*/ 1015431 h 1535210"/>
                <a:gd name="connsiteX140" fmla="*/ 363238 w 1481950"/>
                <a:gd name="connsiteY140" fmla="*/ 1046673 h 1535210"/>
                <a:gd name="connsiteX141" fmla="*/ 460298 w 1481950"/>
                <a:gd name="connsiteY141" fmla="*/ 1005430 h 1535210"/>
                <a:gd name="connsiteX142" fmla="*/ 448613 w 1481950"/>
                <a:gd name="connsiteY142" fmla="*/ 921511 h 1535210"/>
                <a:gd name="connsiteX143" fmla="*/ 443248 w 1481950"/>
                <a:gd name="connsiteY143" fmla="*/ 917895 h 1535210"/>
                <a:gd name="connsiteX144" fmla="*/ 283800 w 1481950"/>
                <a:gd name="connsiteY144" fmla="*/ 963615 h 1535210"/>
                <a:gd name="connsiteX145" fmla="*/ 248938 w 1481950"/>
                <a:gd name="connsiteY145" fmla="*/ 1004097 h 1535210"/>
                <a:gd name="connsiteX146" fmla="*/ 258463 w 1481950"/>
                <a:gd name="connsiteY146" fmla="*/ 952852 h 1535210"/>
                <a:gd name="connsiteX147" fmla="*/ 279894 w 1481950"/>
                <a:gd name="connsiteY147" fmla="*/ 801405 h 1535210"/>
                <a:gd name="connsiteX148" fmla="*/ 286371 w 1481950"/>
                <a:gd name="connsiteY148" fmla="*/ 755018 h 1535210"/>
                <a:gd name="connsiteX149" fmla="*/ 406768 w 1481950"/>
                <a:gd name="connsiteY149" fmla="*/ 787784 h 1535210"/>
                <a:gd name="connsiteX150" fmla="*/ 503732 w 1481950"/>
                <a:gd name="connsiteY150" fmla="*/ 746541 h 1535210"/>
                <a:gd name="connsiteX151" fmla="*/ 492116 w 1481950"/>
                <a:gd name="connsiteY151" fmla="*/ 662612 h 1535210"/>
                <a:gd name="connsiteX152" fmla="*/ 486777 w 1481950"/>
                <a:gd name="connsiteY152" fmla="*/ 659006 h 1535210"/>
                <a:gd name="connsiteX153" fmla="*/ 327234 w 1481950"/>
                <a:gd name="connsiteY153" fmla="*/ 704821 h 1535210"/>
                <a:gd name="connsiteX154" fmla="*/ 286752 w 1481950"/>
                <a:gd name="connsiteY154" fmla="*/ 752446 h 1535210"/>
                <a:gd name="connsiteX155" fmla="*/ 303135 w 1481950"/>
                <a:gd name="connsiteY155" fmla="*/ 651291 h 1535210"/>
                <a:gd name="connsiteX156" fmla="*/ 337330 w 1481950"/>
                <a:gd name="connsiteY156" fmla="*/ 518608 h 1535210"/>
                <a:gd name="connsiteX157" fmla="*/ 458393 w 1481950"/>
                <a:gd name="connsiteY157" fmla="*/ 551754 h 1535210"/>
                <a:gd name="connsiteX158" fmla="*/ 555358 w 1481950"/>
                <a:gd name="connsiteY158" fmla="*/ 510511 h 1535210"/>
                <a:gd name="connsiteX159" fmla="*/ 543690 w 1481950"/>
                <a:gd name="connsiteY159" fmla="*/ 426454 h 1535210"/>
                <a:gd name="connsiteX160" fmla="*/ 538403 w 1481950"/>
                <a:gd name="connsiteY160" fmla="*/ 422881 h 1535210"/>
                <a:gd name="connsiteX161" fmla="*/ 378859 w 1481950"/>
                <a:gd name="connsiteY161" fmla="*/ 468696 h 1535210"/>
                <a:gd name="connsiteX162" fmla="*/ 342474 w 1481950"/>
                <a:gd name="connsiteY162" fmla="*/ 510987 h 1535210"/>
                <a:gd name="connsiteX163" fmla="*/ 339997 w 1481950"/>
                <a:gd name="connsiteY163" fmla="*/ 509559 h 1535210"/>
                <a:gd name="connsiteX164" fmla="*/ 397147 w 1481950"/>
                <a:gd name="connsiteY164" fmla="*/ 384591 h 1535210"/>
                <a:gd name="connsiteX165" fmla="*/ 435247 w 1481950"/>
                <a:gd name="connsiteY165" fmla="*/ 322392 h 1535210"/>
                <a:gd name="connsiteX166" fmla="*/ 549547 w 1481950"/>
                <a:gd name="connsiteY166" fmla="*/ 367255 h 1535210"/>
                <a:gd name="connsiteX167" fmla="*/ 650512 w 1481950"/>
                <a:gd name="connsiteY167" fmla="*/ 336870 h 1535210"/>
                <a:gd name="connsiteX168" fmla="*/ 648103 w 1481950"/>
                <a:gd name="connsiteY168" fmla="*/ 252176 h 1535210"/>
                <a:gd name="connsiteX169" fmla="*/ 643178 w 1481950"/>
                <a:gd name="connsiteY169" fmla="*/ 248002 h 1535210"/>
                <a:gd name="connsiteX170" fmla="*/ 479634 w 1481950"/>
                <a:gd name="connsiteY170" fmla="*/ 276006 h 1535210"/>
                <a:gd name="connsiteX171" fmla="*/ 446010 w 1481950"/>
                <a:gd name="connsiteY171" fmla="*/ 307152 h 1535210"/>
                <a:gd name="connsiteX172" fmla="*/ 464108 w 1481950"/>
                <a:gd name="connsiteY172" fmla="*/ 280959 h 1535210"/>
                <a:gd name="connsiteX173" fmla="*/ 528687 w 1481950"/>
                <a:gd name="connsiteY173" fmla="*/ 198853 h 1535210"/>
                <a:gd name="connsiteX174" fmla="*/ 560882 w 1481950"/>
                <a:gd name="connsiteY174" fmla="*/ 162372 h 1535210"/>
                <a:gd name="connsiteX175" fmla="*/ 682230 w 1481950"/>
                <a:gd name="connsiteY175" fmla="*/ 149514 h 1535210"/>
                <a:gd name="connsiteX176" fmla="*/ 757859 w 1481950"/>
                <a:gd name="connsiteY176" fmla="*/ 76076 h 1535210"/>
                <a:gd name="connsiteX177" fmla="*/ 716710 w 1481950"/>
                <a:gd name="connsiteY177" fmla="*/ 2010 h 1535210"/>
                <a:gd name="connsiteX178" fmla="*/ 710234 w 1481950"/>
                <a:gd name="connsiteY178" fmla="*/ 543 h 1535210"/>
                <a:gd name="connsiteX179" fmla="*/ 577932 w 1481950"/>
                <a:gd name="connsiteY179" fmla="*/ 100746 h 1535210"/>
                <a:gd name="connsiteX180" fmla="*/ 556596 w 1481950"/>
                <a:gd name="connsiteY180" fmla="*/ 162277 h 1535210"/>
                <a:gd name="connsiteX181" fmla="*/ 557739 w 1481950"/>
                <a:gd name="connsiteY181" fmla="*/ 162277 h 1535210"/>
                <a:gd name="connsiteX182" fmla="*/ 526020 w 1481950"/>
                <a:gd name="connsiteY182" fmla="*/ 196758 h 1535210"/>
                <a:gd name="connsiteX183" fmla="*/ 459345 w 1481950"/>
                <a:gd name="connsiteY183" fmla="*/ 277625 h 1535210"/>
                <a:gd name="connsiteX184" fmla="*/ 389527 w 1481950"/>
                <a:gd name="connsiteY184" fmla="*/ 380400 h 1535210"/>
                <a:gd name="connsiteX185" fmla="*/ 328662 w 1481950"/>
                <a:gd name="connsiteY185" fmla="*/ 505272 h 1535210"/>
                <a:gd name="connsiteX186" fmla="*/ 328091 w 1481950"/>
                <a:gd name="connsiteY186" fmla="*/ 506892 h 1535210"/>
                <a:gd name="connsiteX187" fmla="*/ 329425 w 1481950"/>
                <a:gd name="connsiteY187" fmla="*/ 447360 h 1535210"/>
                <a:gd name="connsiteX188" fmla="*/ 241223 w 1481950"/>
                <a:gd name="connsiteY188" fmla="*/ 306867 h 1535210"/>
                <a:gd name="connsiteX189" fmla="*/ 171042 w 1481950"/>
                <a:gd name="connsiteY189" fmla="*/ 354339 h 1535210"/>
                <a:gd name="connsiteX190" fmla="*/ 170167 w 1481950"/>
                <a:gd name="connsiteY190" fmla="*/ 360683 h 1535210"/>
                <a:gd name="connsiteX191" fmla="*/ 215315 w 1481950"/>
                <a:gd name="connsiteY191" fmla="*/ 456123 h 153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81950" h="1535210">
                  <a:moveTo>
                    <a:pt x="215315" y="456123"/>
                  </a:moveTo>
                  <a:cubicBezTo>
                    <a:pt x="242842" y="482508"/>
                    <a:pt x="320757" y="509940"/>
                    <a:pt x="326948" y="512035"/>
                  </a:cubicBezTo>
                  <a:cubicBezTo>
                    <a:pt x="311231" y="556572"/>
                    <a:pt x="298503" y="602107"/>
                    <a:pt x="288848" y="648338"/>
                  </a:cubicBezTo>
                  <a:cubicBezTo>
                    <a:pt x="283038" y="675198"/>
                    <a:pt x="277989" y="702535"/>
                    <a:pt x="273322" y="729967"/>
                  </a:cubicBezTo>
                  <a:cubicBezTo>
                    <a:pt x="273322" y="717108"/>
                    <a:pt x="273322" y="705583"/>
                    <a:pt x="273322" y="703964"/>
                  </a:cubicBezTo>
                  <a:cubicBezTo>
                    <a:pt x="269131" y="659006"/>
                    <a:pt x="234555" y="574424"/>
                    <a:pt x="185121" y="563470"/>
                  </a:cubicBezTo>
                  <a:cubicBezTo>
                    <a:pt x="152642" y="557148"/>
                    <a:pt x="121187" y="578352"/>
                    <a:pt x="114864" y="610831"/>
                  </a:cubicBezTo>
                  <a:cubicBezTo>
                    <a:pt x="114449" y="612965"/>
                    <a:pt x="114150" y="615120"/>
                    <a:pt x="113969" y="617286"/>
                  </a:cubicBezTo>
                  <a:cubicBezTo>
                    <a:pt x="109778" y="652815"/>
                    <a:pt x="134352" y="689391"/>
                    <a:pt x="158736" y="712536"/>
                  </a:cubicBezTo>
                  <a:cubicBezTo>
                    <a:pt x="183120" y="735682"/>
                    <a:pt x="249414" y="761019"/>
                    <a:pt x="266940" y="767305"/>
                  </a:cubicBezTo>
                  <a:cubicBezTo>
                    <a:pt x="265226" y="777783"/>
                    <a:pt x="263416" y="788356"/>
                    <a:pt x="261797" y="798833"/>
                  </a:cubicBezTo>
                  <a:cubicBezTo>
                    <a:pt x="253891" y="849411"/>
                    <a:pt x="246271" y="899893"/>
                    <a:pt x="237222" y="949233"/>
                  </a:cubicBezTo>
                  <a:cubicBezTo>
                    <a:pt x="234079" y="966568"/>
                    <a:pt x="230269" y="983618"/>
                    <a:pt x="226554" y="1000668"/>
                  </a:cubicBezTo>
                  <a:cubicBezTo>
                    <a:pt x="226554" y="989238"/>
                    <a:pt x="226554" y="979617"/>
                    <a:pt x="226554" y="978189"/>
                  </a:cubicBezTo>
                  <a:cubicBezTo>
                    <a:pt x="222363" y="933136"/>
                    <a:pt x="187788" y="848649"/>
                    <a:pt x="138353" y="837600"/>
                  </a:cubicBezTo>
                  <a:cubicBezTo>
                    <a:pt x="105863" y="831333"/>
                    <a:pt x="74445" y="852592"/>
                    <a:pt x="68178" y="885081"/>
                  </a:cubicBezTo>
                  <a:cubicBezTo>
                    <a:pt x="67768" y="887207"/>
                    <a:pt x="67474" y="889354"/>
                    <a:pt x="67296" y="891511"/>
                  </a:cubicBezTo>
                  <a:cubicBezTo>
                    <a:pt x="63105" y="926944"/>
                    <a:pt x="87585" y="963520"/>
                    <a:pt x="111969" y="986761"/>
                  </a:cubicBezTo>
                  <a:cubicBezTo>
                    <a:pt x="136353" y="1010002"/>
                    <a:pt x="196265" y="1032672"/>
                    <a:pt x="216744" y="1040292"/>
                  </a:cubicBezTo>
                  <a:cubicBezTo>
                    <a:pt x="212458" y="1057627"/>
                    <a:pt x="208171" y="1074963"/>
                    <a:pt x="203218" y="1091536"/>
                  </a:cubicBezTo>
                  <a:cubicBezTo>
                    <a:pt x="199503" y="1102776"/>
                    <a:pt x="196836" y="1113825"/>
                    <a:pt x="192550" y="1124969"/>
                  </a:cubicBezTo>
                  <a:lnTo>
                    <a:pt x="180549" y="1157830"/>
                  </a:lnTo>
                  <a:cubicBezTo>
                    <a:pt x="172262" y="1178404"/>
                    <a:pt x="163785" y="1199740"/>
                    <a:pt x="155117" y="1219743"/>
                  </a:cubicBezTo>
                  <a:cubicBezTo>
                    <a:pt x="149211" y="1233554"/>
                    <a:pt x="143306" y="1246699"/>
                    <a:pt x="137401" y="1259938"/>
                  </a:cubicBezTo>
                  <a:cubicBezTo>
                    <a:pt x="140734" y="1242698"/>
                    <a:pt x="146926" y="1208789"/>
                    <a:pt x="146926" y="1205932"/>
                  </a:cubicBezTo>
                  <a:cubicBezTo>
                    <a:pt x="149593" y="1160783"/>
                    <a:pt x="127876" y="1072010"/>
                    <a:pt x="81012" y="1053532"/>
                  </a:cubicBezTo>
                  <a:cubicBezTo>
                    <a:pt x="49864" y="1042368"/>
                    <a:pt x="15563" y="1058570"/>
                    <a:pt x="4400" y="1089718"/>
                  </a:cubicBezTo>
                  <a:cubicBezTo>
                    <a:pt x="3661" y="1091781"/>
                    <a:pt x="3035" y="1093882"/>
                    <a:pt x="2527" y="1096013"/>
                  </a:cubicBezTo>
                  <a:cubicBezTo>
                    <a:pt x="-6998" y="1130398"/>
                    <a:pt x="12052" y="1170308"/>
                    <a:pt x="32244" y="1197073"/>
                  </a:cubicBezTo>
                  <a:cubicBezTo>
                    <a:pt x="54914" y="1226601"/>
                    <a:pt x="124732" y="1264320"/>
                    <a:pt x="133495" y="1268987"/>
                  </a:cubicBezTo>
                  <a:cubicBezTo>
                    <a:pt x="123970" y="1290799"/>
                    <a:pt x="113874" y="1312040"/>
                    <a:pt x="104349" y="1331852"/>
                  </a:cubicBezTo>
                  <a:cubicBezTo>
                    <a:pt x="76726" y="1389669"/>
                    <a:pt x="51199" y="1438246"/>
                    <a:pt x="31006" y="1475489"/>
                  </a:cubicBezTo>
                  <a:lnTo>
                    <a:pt x="58534" y="1495111"/>
                  </a:lnTo>
                  <a:cubicBezTo>
                    <a:pt x="78536" y="1457011"/>
                    <a:pt x="104063" y="1405480"/>
                    <a:pt x="131495" y="1344520"/>
                  </a:cubicBezTo>
                  <a:cubicBezTo>
                    <a:pt x="141592" y="1322327"/>
                    <a:pt x="151974" y="1298419"/>
                    <a:pt x="162356" y="1273749"/>
                  </a:cubicBezTo>
                  <a:cubicBezTo>
                    <a:pt x="187136" y="1279871"/>
                    <a:pt x="212265" y="1284483"/>
                    <a:pt x="237603" y="1287561"/>
                  </a:cubicBezTo>
                  <a:cubicBezTo>
                    <a:pt x="242366" y="1325661"/>
                    <a:pt x="277323" y="1390812"/>
                    <a:pt x="281895" y="1399194"/>
                  </a:cubicBezTo>
                  <a:cubicBezTo>
                    <a:pt x="261606" y="1412053"/>
                    <a:pt x="241794" y="1424340"/>
                    <a:pt x="222840" y="1435579"/>
                  </a:cubicBezTo>
                  <a:cubicBezTo>
                    <a:pt x="169023" y="1467964"/>
                    <a:pt x="121684" y="1494063"/>
                    <a:pt x="84632" y="1513779"/>
                  </a:cubicBezTo>
                  <a:lnTo>
                    <a:pt x="114636" y="1535211"/>
                  </a:lnTo>
                  <a:cubicBezTo>
                    <a:pt x="149402" y="1515589"/>
                    <a:pt x="191502" y="1490824"/>
                    <a:pt x="238461" y="1461202"/>
                  </a:cubicBezTo>
                  <a:cubicBezTo>
                    <a:pt x="259130" y="1448247"/>
                    <a:pt x="280942" y="1433960"/>
                    <a:pt x="303135" y="1419101"/>
                  </a:cubicBezTo>
                  <a:cubicBezTo>
                    <a:pt x="309708" y="1426340"/>
                    <a:pt x="364000" y="1484443"/>
                    <a:pt x="398385" y="1498920"/>
                  </a:cubicBezTo>
                  <a:cubicBezTo>
                    <a:pt x="429532" y="1511970"/>
                    <a:pt x="472776" y="1520066"/>
                    <a:pt x="503732" y="1502064"/>
                  </a:cubicBezTo>
                  <a:cubicBezTo>
                    <a:pt x="532890" y="1486533"/>
                    <a:pt x="543937" y="1450307"/>
                    <a:pt x="528407" y="1421148"/>
                  </a:cubicBezTo>
                  <a:cubicBezTo>
                    <a:pt x="527368" y="1419197"/>
                    <a:pt x="526221" y="1417306"/>
                    <a:pt x="524973" y="1415482"/>
                  </a:cubicBezTo>
                  <a:cubicBezTo>
                    <a:pt x="495255" y="1374429"/>
                    <a:pt x="404005" y="1376238"/>
                    <a:pt x="360952" y="1390240"/>
                  </a:cubicBezTo>
                  <a:cubicBezTo>
                    <a:pt x="358476" y="1391097"/>
                    <a:pt x="331901" y="1403099"/>
                    <a:pt x="315327" y="1411005"/>
                  </a:cubicBezTo>
                  <a:cubicBezTo>
                    <a:pt x="324376" y="1404909"/>
                    <a:pt x="333235" y="1399003"/>
                    <a:pt x="342474" y="1392621"/>
                  </a:cubicBezTo>
                  <a:cubicBezTo>
                    <a:pt x="360857" y="1380048"/>
                    <a:pt x="378859" y="1366999"/>
                    <a:pt x="398195" y="1353093"/>
                  </a:cubicBezTo>
                  <a:lnTo>
                    <a:pt x="425818" y="1331661"/>
                  </a:lnTo>
                  <a:cubicBezTo>
                    <a:pt x="435343" y="1324613"/>
                    <a:pt x="444201" y="1316136"/>
                    <a:pt x="453535" y="1308325"/>
                  </a:cubicBezTo>
                  <a:cubicBezTo>
                    <a:pt x="474776" y="1289847"/>
                    <a:pt x="495445" y="1270225"/>
                    <a:pt x="515734" y="1249651"/>
                  </a:cubicBezTo>
                  <a:cubicBezTo>
                    <a:pt x="526783" y="1265653"/>
                    <a:pt x="566787" y="1322136"/>
                    <a:pt x="595648" y="1339853"/>
                  </a:cubicBezTo>
                  <a:cubicBezTo>
                    <a:pt x="624509" y="1357570"/>
                    <a:pt x="666038" y="1372047"/>
                    <a:pt x="699280" y="1358903"/>
                  </a:cubicBezTo>
                  <a:cubicBezTo>
                    <a:pt x="730500" y="1347941"/>
                    <a:pt x="746923" y="1313746"/>
                    <a:pt x="735961" y="1282526"/>
                  </a:cubicBezTo>
                  <a:cubicBezTo>
                    <a:pt x="735242" y="1280478"/>
                    <a:pt x="734412" y="1278470"/>
                    <a:pt x="733475" y="1276512"/>
                  </a:cubicBezTo>
                  <a:cubicBezTo>
                    <a:pt x="710329" y="1231458"/>
                    <a:pt x="619746" y="1219362"/>
                    <a:pt x="575169" y="1226696"/>
                  </a:cubicBezTo>
                  <a:cubicBezTo>
                    <a:pt x="572407" y="1227172"/>
                    <a:pt x="540975" y="1236221"/>
                    <a:pt x="523830" y="1241174"/>
                  </a:cubicBezTo>
                  <a:cubicBezTo>
                    <a:pt x="535927" y="1228887"/>
                    <a:pt x="548119" y="1216599"/>
                    <a:pt x="559929" y="1203645"/>
                  </a:cubicBezTo>
                  <a:cubicBezTo>
                    <a:pt x="594219" y="1166498"/>
                    <a:pt x="627747" y="1127445"/>
                    <a:pt x="661276" y="1089345"/>
                  </a:cubicBezTo>
                  <a:cubicBezTo>
                    <a:pt x="671562" y="1077535"/>
                    <a:pt x="682040" y="1065914"/>
                    <a:pt x="692327" y="1054294"/>
                  </a:cubicBezTo>
                  <a:cubicBezTo>
                    <a:pt x="696232" y="1060008"/>
                    <a:pt x="742238" y="1128112"/>
                    <a:pt x="774623" y="1148020"/>
                  </a:cubicBezTo>
                  <a:cubicBezTo>
                    <a:pt x="803198" y="1165641"/>
                    <a:pt x="845013" y="1180214"/>
                    <a:pt x="878350" y="1167070"/>
                  </a:cubicBezTo>
                  <a:cubicBezTo>
                    <a:pt x="909554" y="1156063"/>
                    <a:pt x="925928" y="1121844"/>
                    <a:pt x="914921" y="1090640"/>
                  </a:cubicBezTo>
                  <a:cubicBezTo>
                    <a:pt x="914205" y="1088609"/>
                    <a:pt x="913380" y="1086619"/>
                    <a:pt x="912449" y="1084678"/>
                  </a:cubicBezTo>
                  <a:cubicBezTo>
                    <a:pt x="889304" y="1039625"/>
                    <a:pt x="798721" y="1027528"/>
                    <a:pt x="754144" y="1034862"/>
                  </a:cubicBezTo>
                  <a:cubicBezTo>
                    <a:pt x="750811" y="1035339"/>
                    <a:pt x="705567" y="1048198"/>
                    <a:pt x="694232" y="1052007"/>
                  </a:cubicBezTo>
                  <a:cubicBezTo>
                    <a:pt x="717092" y="1026290"/>
                    <a:pt x="740047" y="1000858"/>
                    <a:pt x="763764" y="976665"/>
                  </a:cubicBezTo>
                  <a:cubicBezTo>
                    <a:pt x="795560" y="943900"/>
                    <a:pt x="829445" y="913228"/>
                    <a:pt x="865206" y="884844"/>
                  </a:cubicBezTo>
                  <a:cubicBezTo>
                    <a:pt x="867015" y="887511"/>
                    <a:pt x="914736" y="958853"/>
                    <a:pt x="947883" y="979236"/>
                  </a:cubicBezTo>
                  <a:cubicBezTo>
                    <a:pt x="976458" y="996858"/>
                    <a:pt x="1018272" y="1011336"/>
                    <a:pt x="1051610" y="998286"/>
                  </a:cubicBezTo>
                  <a:cubicBezTo>
                    <a:pt x="1082814" y="987280"/>
                    <a:pt x="1099188" y="953061"/>
                    <a:pt x="1088181" y="921857"/>
                  </a:cubicBezTo>
                  <a:cubicBezTo>
                    <a:pt x="1087465" y="919826"/>
                    <a:pt x="1086640" y="917836"/>
                    <a:pt x="1085709" y="915895"/>
                  </a:cubicBezTo>
                  <a:cubicBezTo>
                    <a:pt x="1062564" y="870842"/>
                    <a:pt x="971981" y="858745"/>
                    <a:pt x="927404" y="866175"/>
                  </a:cubicBezTo>
                  <a:cubicBezTo>
                    <a:pt x="924451" y="866175"/>
                    <a:pt x="890066" y="876366"/>
                    <a:pt x="873778" y="881319"/>
                  </a:cubicBezTo>
                  <a:lnTo>
                    <a:pt x="872445" y="878748"/>
                  </a:lnTo>
                  <a:cubicBezTo>
                    <a:pt x="909238" y="851162"/>
                    <a:pt x="948414" y="826904"/>
                    <a:pt x="989507" y="806262"/>
                  </a:cubicBezTo>
                  <a:cubicBezTo>
                    <a:pt x="1011986" y="794642"/>
                    <a:pt x="1034084" y="784831"/>
                    <a:pt x="1056182" y="775687"/>
                  </a:cubicBezTo>
                  <a:cubicBezTo>
                    <a:pt x="1063707" y="789879"/>
                    <a:pt x="1098854" y="854364"/>
                    <a:pt x="1126667" y="875986"/>
                  </a:cubicBezTo>
                  <a:cubicBezTo>
                    <a:pt x="1154480" y="897607"/>
                    <a:pt x="1193342" y="915705"/>
                    <a:pt x="1227632" y="906370"/>
                  </a:cubicBezTo>
                  <a:cubicBezTo>
                    <a:pt x="1259857" y="898858"/>
                    <a:pt x="1279889" y="866644"/>
                    <a:pt x="1272377" y="834420"/>
                  </a:cubicBezTo>
                  <a:cubicBezTo>
                    <a:pt x="1271891" y="832338"/>
                    <a:pt x="1271295" y="830283"/>
                    <a:pt x="1270590" y="828265"/>
                  </a:cubicBezTo>
                  <a:cubicBezTo>
                    <a:pt x="1252492" y="780640"/>
                    <a:pt x="1163910" y="758923"/>
                    <a:pt x="1118761" y="761590"/>
                  </a:cubicBezTo>
                  <a:cubicBezTo>
                    <a:pt x="1116285" y="761590"/>
                    <a:pt x="1091425" y="765877"/>
                    <a:pt x="1073422" y="769020"/>
                  </a:cubicBezTo>
                  <a:cubicBezTo>
                    <a:pt x="1082947" y="765115"/>
                    <a:pt x="1093425" y="760828"/>
                    <a:pt x="1102950" y="757209"/>
                  </a:cubicBezTo>
                  <a:cubicBezTo>
                    <a:pt x="1138764" y="743588"/>
                    <a:pt x="1172292" y="733301"/>
                    <a:pt x="1202200" y="724443"/>
                  </a:cubicBezTo>
                  <a:cubicBezTo>
                    <a:pt x="1219155" y="719490"/>
                    <a:pt x="1234680" y="714918"/>
                    <a:pt x="1249159" y="711679"/>
                  </a:cubicBezTo>
                  <a:cubicBezTo>
                    <a:pt x="1263827" y="721776"/>
                    <a:pt x="1323358" y="761686"/>
                    <a:pt x="1357458" y="767877"/>
                  </a:cubicBezTo>
                  <a:cubicBezTo>
                    <a:pt x="1391557" y="774068"/>
                    <a:pt x="1434705" y="772544"/>
                    <a:pt x="1460995" y="748350"/>
                  </a:cubicBezTo>
                  <a:cubicBezTo>
                    <a:pt x="1486133" y="726835"/>
                    <a:pt x="1489070" y="689015"/>
                    <a:pt x="1467555" y="663876"/>
                  </a:cubicBezTo>
                  <a:cubicBezTo>
                    <a:pt x="1466152" y="662237"/>
                    <a:pt x="1464661" y="660675"/>
                    <a:pt x="1463090" y="659196"/>
                  </a:cubicBezTo>
                  <a:cubicBezTo>
                    <a:pt x="1424990" y="625573"/>
                    <a:pt x="1336503" y="646909"/>
                    <a:pt x="1297545" y="669769"/>
                  </a:cubicBezTo>
                  <a:cubicBezTo>
                    <a:pt x="1294117" y="671769"/>
                    <a:pt x="1245063" y="708822"/>
                    <a:pt x="1245825" y="709393"/>
                  </a:cubicBezTo>
                  <a:lnTo>
                    <a:pt x="1246682" y="709965"/>
                  </a:lnTo>
                  <a:cubicBezTo>
                    <a:pt x="1232680" y="713203"/>
                    <a:pt x="1217631" y="716918"/>
                    <a:pt x="1201248" y="721204"/>
                  </a:cubicBezTo>
                  <a:cubicBezTo>
                    <a:pt x="1171244" y="729491"/>
                    <a:pt x="1137240" y="739111"/>
                    <a:pt x="1101045" y="751970"/>
                  </a:cubicBezTo>
                  <a:cubicBezTo>
                    <a:pt x="1061869" y="765619"/>
                    <a:pt x="1023514" y="781520"/>
                    <a:pt x="986173" y="799595"/>
                  </a:cubicBezTo>
                  <a:cubicBezTo>
                    <a:pt x="944268" y="819523"/>
                    <a:pt x="904203" y="843109"/>
                    <a:pt x="866444" y="870080"/>
                  </a:cubicBezTo>
                  <a:lnTo>
                    <a:pt x="865206" y="871128"/>
                  </a:lnTo>
                  <a:cubicBezTo>
                    <a:pt x="873969" y="859221"/>
                    <a:pt x="897591" y="825122"/>
                    <a:pt x="899115" y="822265"/>
                  </a:cubicBezTo>
                  <a:cubicBezTo>
                    <a:pt x="920451" y="782355"/>
                    <a:pt x="938262" y="692820"/>
                    <a:pt x="903115" y="656339"/>
                  </a:cubicBezTo>
                  <a:cubicBezTo>
                    <a:pt x="879345" y="633170"/>
                    <a:pt x="841293" y="633658"/>
                    <a:pt x="818124" y="657429"/>
                  </a:cubicBezTo>
                  <a:cubicBezTo>
                    <a:pt x="816690" y="658900"/>
                    <a:pt x="815332" y="660444"/>
                    <a:pt x="814057" y="662054"/>
                  </a:cubicBezTo>
                  <a:cubicBezTo>
                    <a:pt x="791006" y="689391"/>
                    <a:pt x="791292" y="733396"/>
                    <a:pt x="798721" y="766353"/>
                  </a:cubicBezTo>
                  <a:cubicBezTo>
                    <a:pt x="807103" y="803500"/>
                    <a:pt x="856919" y="869318"/>
                    <a:pt x="860919" y="874557"/>
                  </a:cubicBezTo>
                  <a:cubicBezTo>
                    <a:pt x="823214" y="903003"/>
                    <a:pt x="787448" y="933933"/>
                    <a:pt x="753859" y="967140"/>
                  </a:cubicBezTo>
                  <a:cubicBezTo>
                    <a:pt x="734142" y="986190"/>
                    <a:pt x="714996" y="1006383"/>
                    <a:pt x="695946" y="1026671"/>
                  </a:cubicBezTo>
                  <a:cubicBezTo>
                    <a:pt x="703281" y="1016098"/>
                    <a:pt x="709662" y="1006573"/>
                    <a:pt x="710425" y="1005144"/>
                  </a:cubicBezTo>
                  <a:cubicBezTo>
                    <a:pt x="731761" y="965330"/>
                    <a:pt x="749572" y="875700"/>
                    <a:pt x="714425" y="839314"/>
                  </a:cubicBezTo>
                  <a:cubicBezTo>
                    <a:pt x="690861" y="816160"/>
                    <a:pt x="652988" y="816492"/>
                    <a:pt x="629834" y="840056"/>
                  </a:cubicBezTo>
                  <a:cubicBezTo>
                    <a:pt x="628286" y="841632"/>
                    <a:pt x="626826" y="843292"/>
                    <a:pt x="625461" y="845029"/>
                  </a:cubicBezTo>
                  <a:cubicBezTo>
                    <a:pt x="602316" y="872271"/>
                    <a:pt x="602602" y="916276"/>
                    <a:pt x="610031" y="949233"/>
                  </a:cubicBezTo>
                  <a:cubicBezTo>
                    <a:pt x="617461" y="982189"/>
                    <a:pt x="658989" y="1039720"/>
                    <a:pt x="670134" y="1054579"/>
                  </a:cubicBezTo>
                  <a:lnTo>
                    <a:pt x="648417" y="1078106"/>
                  </a:lnTo>
                  <a:cubicBezTo>
                    <a:pt x="613936" y="1116206"/>
                    <a:pt x="579742" y="1153830"/>
                    <a:pt x="544975" y="1189929"/>
                  </a:cubicBezTo>
                  <a:cubicBezTo>
                    <a:pt x="532783" y="1202693"/>
                    <a:pt x="520210" y="1214790"/>
                    <a:pt x="507733" y="1226982"/>
                  </a:cubicBezTo>
                  <a:cubicBezTo>
                    <a:pt x="514210" y="1217457"/>
                    <a:pt x="519639" y="1209646"/>
                    <a:pt x="520305" y="1207932"/>
                  </a:cubicBezTo>
                  <a:cubicBezTo>
                    <a:pt x="541642" y="1168117"/>
                    <a:pt x="559453" y="1078487"/>
                    <a:pt x="524306" y="1042102"/>
                  </a:cubicBezTo>
                  <a:cubicBezTo>
                    <a:pt x="500637" y="1018904"/>
                    <a:pt x="462644" y="1019287"/>
                    <a:pt x="439447" y="1042956"/>
                  </a:cubicBezTo>
                  <a:cubicBezTo>
                    <a:pt x="437964" y="1044469"/>
                    <a:pt x="436562" y="1046060"/>
                    <a:pt x="435247" y="1047721"/>
                  </a:cubicBezTo>
                  <a:cubicBezTo>
                    <a:pt x="412197" y="1075058"/>
                    <a:pt x="412483" y="1119063"/>
                    <a:pt x="419912" y="1152020"/>
                  </a:cubicBezTo>
                  <a:cubicBezTo>
                    <a:pt x="427342" y="1184977"/>
                    <a:pt x="464775" y="1236888"/>
                    <a:pt x="478014" y="1254699"/>
                  </a:cubicBezTo>
                  <a:cubicBezTo>
                    <a:pt x="464870" y="1266701"/>
                    <a:pt x="451726" y="1278798"/>
                    <a:pt x="438390" y="1289942"/>
                  </a:cubicBezTo>
                  <a:cubicBezTo>
                    <a:pt x="428865" y="1297276"/>
                    <a:pt x="420769" y="1304991"/>
                    <a:pt x="411054" y="1311945"/>
                  </a:cubicBezTo>
                  <a:lnTo>
                    <a:pt x="382955" y="1332709"/>
                  </a:lnTo>
                  <a:cubicBezTo>
                    <a:pt x="364667" y="1345378"/>
                    <a:pt x="345808" y="1358427"/>
                    <a:pt x="327615" y="1370333"/>
                  </a:cubicBezTo>
                  <a:cubicBezTo>
                    <a:pt x="314946" y="1378620"/>
                    <a:pt x="302850" y="1386335"/>
                    <a:pt x="290562" y="1394145"/>
                  </a:cubicBezTo>
                  <a:cubicBezTo>
                    <a:pt x="302945" y="1381572"/>
                    <a:pt x="326567" y="1356522"/>
                    <a:pt x="328662" y="1354236"/>
                  </a:cubicBezTo>
                  <a:cubicBezTo>
                    <a:pt x="351316" y="1321518"/>
                    <a:pt x="365219" y="1283547"/>
                    <a:pt x="369048" y="1243936"/>
                  </a:cubicBezTo>
                  <a:cubicBezTo>
                    <a:pt x="371739" y="1240415"/>
                    <a:pt x="374099" y="1236652"/>
                    <a:pt x="376097" y="1232697"/>
                  </a:cubicBezTo>
                  <a:cubicBezTo>
                    <a:pt x="391821" y="1203524"/>
                    <a:pt x="380919" y="1167127"/>
                    <a:pt x="351746" y="1151402"/>
                  </a:cubicBezTo>
                  <a:cubicBezTo>
                    <a:pt x="349879" y="1150396"/>
                    <a:pt x="347960" y="1149489"/>
                    <a:pt x="345998" y="1148686"/>
                  </a:cubicBezTo>
                  <a:cubicBezTo>
                    <a:pt x="298373" y="1130874"/>
                    <a:pt x="223411" y="1182691"/>
                    <a:pt x="195312" y="1218124"/>
                  </a:cubicBezTo>
                  <a:cubicBezTo>
                    <a:pt x="193598" y="1220219"/>
                    <a:pt x="178168" y="1244889"/>
                    <a:pt x="168643" y="1260605"/>
                  </a:cubicBezTo>
                  <a:cubicBezTo>
                    <a:pt x="172834" y="1250508"/>
                    <a:pt x="177025" y="1240793"/>
                    <a:pt x="181215" y="1230316"/>
                  </a:cubicBezTo>
                  <a:cubicBezTo>
                    <a:pt x="189597" y="1209741"/>
                    <a:pt x="197408" y="1188977"/>
                    <a:pt x="205790" y="1166593"/>
                  </a:cubicBezTo>
                  <a:cubicBezTo>
                    <a:pt x="209505" y="1155640"/>
                    <a:pt x="213315" y="1144591"/>
                    <a:pt x="217029" y="1133446"/>
                  </a:cubicBezTo>
                  <a:cubicBezTo>
                    <a:pt x="220744" y="1122302"/>
                    <a:pt x="223792" y="1110396"/>
                    <a:pt x="227317" y="1098775"/>
                  </a:cubicBezTo>
                  <a:cubicBezTo>
                    <a:pt x="234841" y="1071534"/>
                    <a:pt x="241128" y="1043721"/>
                    <a:pt x="246843" y="1015431"/>
                  </a:cubicBezTo>
                  <a:cubicBezTo>
                    <a:pt x="264845" y="1022766"/>
                    <a:pt x="329329" y="1047816"/>
                    <a:pt x="363238" y="1046673"/>
                  </a:cubicBezTo>
                  <a:cubicBezTo>
                    <a:pt x="397147" y="1045531"/>
                    <a:pt x="439438" y="1034672"/>
                    <a:pt x="460298" y="1005430"/>
                  </a:cubicBezTo>
                  <a:cubicBezTo>
                    <a:pt x="480245" y="979030"/>
                    <a:pt x="475013" y="941458"/>
                    <a:pt x="448613" y="921511"/>
                  </a:cubicBezTo>
                  <a:cubicBezTo>
                    <a:pt x="446891" y="920210"/>
                    <a:pt x="445100" y="919003"/>
                    <a:pt x="443248" y="917895"/>
                  </a:cubicBezTo>
                  <a:cubicBezTo>
                    <a:pt x="399147" y="893035"/>
                    <a:pt x="316947" y="932945"/>
                    <a:pt x="283800" y="963615"/>
                  </a:cubicBezTo>
                  <a:cubicBezTo>
                    <a:pt x="281704" y="965616"/>
                    <a:pt x="260368" y="990286"/>
                    <a:pt x="248938" y="1004097"/>
                  </a:cubicBezTo>
                  <a:cubicBezTo>
                    <a:pt x="252177" y="987142"/>
                    <a:pt x="255606" y="970188"/>
                    <a:pt x="258463" y="952852"/>
                  </a:cubicBezTo>
                  <a:cubicBezTo>
                    <a:pt x="266464" y="902846"/>
                    <a:pt x="273036" y="852078"/>
                    <a:pt x="279894" y="801405"/>
                  </a:cubicBezTo>
                  <a:cubicBezTo>
                    <a:pt x="281895" y="785879"/>
                    <a:pt x="284181" y="770448"/>
                    <a:pt x="286371" y="755018"/>
                  </a:cubicBezTo>
                  <a:cubicBezTo>
                    <a:pt x="292753" y="757685"/>
                    <a:pt x="368763" y="789117"/>
                    <a:pt x="406768" y="787784"/>
                  </a:cubicBezTo>
                  <a:cubicBezTo>
                    <a:pt x="440486" y="786641"/>
                    <a:pt x="482968" y="775782"/>
                    <a:pt x="503732" y="746541"/>
                  </a:cubicBezTo>
                  <a:cubicBezTo>
                    <a:pt x="523701" y="720157"/>
                    <a:pt x="518500" y="682581"/>
                    <a:pt x="492116" y="662612"/>
                  </a:cubicBezTo>
                  <a:cubicBezTo>
                    <a:pt x="490403" y="661315"/>
                    <a:pt x="488620" y="660111"/>
                    <a:pt x="486777" y="659006"/>
                  </a:cubicBezTo>
                  <a:cubicBezTo>
                    <a:pt x="442581" y="634241"/>
                    <a:pt x="360381" y="674056"/>
                    <a:pt x="327234" y="704821"/>
                  </a:cubicBezTo>
                  <a:cubicBezTo>
                    <a:pt x="324757" y="707107"/>
                    <a:pt x="294087" y="742921"/>
                    <a:pt x="286752" y="752446"/>
                  </a:cubicBezTo>
                  <a:cubicBezTo>
                    <a:pt x="291610" y="718442"/>
                    <a:pt x="296277" y="684533"/>
                    <a:pt x="303135" y="651291"/>
                  </a:cubicBezTo>
                  <a:cubicBezTo>
                    <a:pt x="311679" y="606376"/>
                    <a:pt x="323101" y="562057"/>
                    <a:pt x="337330" y="518608"/>
                  </a:cubicBezTo>
                  <a:cubicBezTo>
                    <a:pt x="340283" y="519846"/>
                    <a:pt x="419436" y="553088"/>
                    <a:pt x="458393" y="551754"/>
                  </a:cubicBezTo>
                  <a:cubicBezTo>
                    <a:pt x="492111" y="550516"/>
                    <a:pt x="534593" y="539753"/>
                    <a:pt x="555358" y="510511"/>
                  </a:cubicBezTo>
                  <a:cubicBezTo>
                    <a:pt x="575347" y="484077"/>
                    <a:pt x="570124" y="446444"/>
                    <a:pt x="543690" y="426454"/>
                  </a:cubicBezTo>
                  <a:cubicBezTo>
                    <a:pt x="541992" y="425170"/>
                    <a:pt x="540227" y="423977"/>
                    <a:pt x="538403" y="422881"/>
                  </a:cubicBezTo>
                  <a:cubicBezTo>
                    <a:pt x="494207" y="398116"/>
                    <a:pt x="412102" y="437931"/>
                    <a:pt x="378859" y="468696"/>
                  </a:cubicBezTo>
                  <a:cubicBezTo>
                    <a:pt x="376669" y="470697"/>
                    <a:pt x="353332" y="497843"/>
                    <a:pt x="342474" y="510987"/>
                  </a:cubicBezTo>
                  <a:lnTo>
                    <a:pt x="339997" y="509559"/>
                  </a:lnTo>
                  <a:cubicBezTo>
                    <a:pt x="355277" y="466280"/>
                    <a:pt x="374403" y="424456"/>
                    <a:pt x="397147" y="384591"/>
                  </a:cubicBezTo>
                  <a:cubicBezTo>
                    <a:pt x="409530" y="362493"/>
                    <a:pt x="422484" y="342014"/>
                    <a:pt x="435247" y="322392"/>
                  </a:cubicBezTo>
                  <a:cubicBezTo>
                    <a:pt x="449344" y="330108"/>
                    <a:pt x="514210" y="364493"/>
                    <a:pt x="549547" y="367255"/>
                  </a:cubicBezTo>
                  <a:cubicBezTo>
                    <a:pt x="583266" y="369732"/>
                    <a:pt x="626795" y="363636"/>
                    <a:pt x="650512" y="336870"/>
                  </a:cubicBezTo>
                  <a:cubicBezTo>
                    <a:pt x="673235" y="312817"/>
                    <a:pt x="672156" y="274898"/>
                    <a:pt x="648103" y="252176"/>
                  </a:cubicBezTo>
                  <a:cubicBezTo>
                    <a:pt x="646538" y="250697"/>
                    <a:pt x="644893" y="249304"/>
                    <a:pt x="643178" y="248002"/>
                  </a:cubicBezTo>
                  <a:cubicBezTo>
                    <a:pt x="602030" y="218475"/>
                    <a:pt x="516019" y="249050"/>
                    <a:pt x="479634" y="276006"/>
                  </a:cubicBezTo>
                  <a:cubicBezTo>
                    <a:pt x="477729" y="277435"/>
                    <a:pt x="459250" y="294484"/>
                    <a:pt x="446010" y="307152"/>
                  </a:cubicBezTo>
                  <a:cubicBezTo>
                    <a:pt x="452011" y="298389"/>
                    <a:pt x="458107" y="289245"/>
                    <a:pt x="464108" y="280959"/>
                  </a:cubicBezTo>
                  <a:cubicBezTo>
                    <a:pt x="486396" y="249907"/>
                    <a:pt x="508780" y="222761"/>
                    <a:pt x="528687" y="198853"/>
                  </a:cubicBezTo>
                  <a:cubicBezTo>
                    <a:pt x="540213" y="185423"/>
                    <a:pt x="550881" y="173421"/>
                    <a:pt x="560882" y="162372"/>
                  </a:cubicBezTo>
                  <a:cubicBezTo>
                    <a:pt x="578694" y="162372"/>
                    <a:pt x="650417" y="163135"/>
                    <a:pt x="682230" y="149514"/>
                  </a:cubicBezTo>
                  <a:cubicBezTo>
                    <a:pt x="714044" y="135893"/>
                    <a:pt x="748905" y="110747"/>
                    <a:pt x="757859" y="76076"/>
                  </a:cubicBezTo>
                  <a:cubicBezTo>
                    <a:pt x="766949" y="44260"/>
                    <a:pt x="748526" y="11100"/>
                    <a:pt x="716710" y="2010"/>
                  </a:cubicBezTo>
                  <a:cubicBezTo>
                    <a:pt x="714580" y="1402"/>
                    <a:pt x="712418" y="912"/>
                    <a:pt x="710234" y="543"/>
                  </a:cubicBezTo>
                  <a:cubicBezTo>
                    <a:pt x="660133" y="-6696"/>
                    <a:pt x="597839" y="60169"/>
                    <a:pt x="577932" y="100746"/>
                  </a:cubicBezTo>
                  <a:cubicBezTo>
                    <a:pt x="576217" y="104270"/>
                    <a:pt x="555738" y="162277"/>
                    <a:pt x="556596" y="162277"/>
                  </a:cubicBezTo>
                  <a:lnTo>
                    <a:pt x="557739" y="162277"/>
                  </a:lnTo>
                  <a:cubicBezTo>
                    <a:pt x="548214" y="172755"/>
                    <a:pt x="537260" y="184089"/>
                    <a:pt x="526020" y="196758"/>
                  </a:cubicBezTo>
                  <a:cubicBezTo>
                    <a:pt x="505542" y="220189"/>
                    <a:pt x="482491" y="246954"/>
                    <a:pt x="459345" y="277625"/>
                  </a:cubicBezTo>
                  <a:cubicBezTo>
                    <a:pt x="434103" y="310503"/>
                    <a:pt x="410791" y="344819"/>
                    <a:pt x="389527" y="380400"/>
                  </a:cubicBezTo>
                  <a:cubicBezTo>
                    <a:pt x="365581" y="420139"/>
                    <a:pt x="345213" y="461928"/>
                    <a:pt x="328662" y="505272"/>
                  </a:cubicBezTo>
                  <a:lnTo>
                    <a:pt x="328091" y="506892"/>
                  </a:lnTo>
                  <a:cubicBezTo>
                    <a:pt x="328948" y="492033"/>
                    <a:pt x="329710" y="450599"/>
                    <a:pt x="329425" y="447360"/>
                  </a:cubicBezTo>
                  <a:cubicBezTo>
                    <a:pt x="325234" y="402307"/>
                    <a:pt x="290658" y="317820"/>
                    <a:pt x="241223" y="306867"/>
                  </a:cubicBezTo>
                  <a:cubicBezTo>
                    <a:pt x="208734" y="300596"/>
                    <a:pt x="177313" y="321850"/>
                    <a:pt x="171042" y="354339"/>
                  </a:cubicBezTo>
                  <a:cubicBezTo>
                    <a:pt x="170637" y="356437"/>
                    <a:pt x="170345" y="358554"/>
                    <a:pt x="170167" y="360683"/>
                  </a:cubicBezTo>
                  <a:cubicBezTo>
                    <a:pt x="166452" y="396211"/>
                    <a:pt x="190931" y="432787"/>
                    <a:pt x="215315" y="45612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DC27D07-E89B-43C5-B1B4-07EE96456B84}"/>
              </a:ext>
            </a:extLst>
          </p:cNvPr>
          <p:cNvGrpSpPr/>
          <p:nvPr/>
        </p:nvGrpSpPr>
        <p:grpSpPr>
          <a:xfrm>
            <a:off x="233430" y="5450451"/>
            <a:ext cx="1099429" cy="988600"/>
            <a:chOff x="233430" y="5450451"/>
            <a:chExt cx="1099429" cy="98860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3683F6E-43DA-4726-BAA8-D090211D236B}"/>
                </a:ext>
              </a:extLst>
            </p:cNvPr>
            <p:cNvGrpSpPr/>
            <p:nvPr/>
          </p:nvGrpSpPr>
          <p:grpSpPr>
            <a:xfrm>
              <a:off x="286651" y="5450451"/>
              <a:ext cx="1046208" cy="988600"/>
              <a:chOff x="6524165" y="2489536"/>
              <a:chExt cx="1046208" cy="988600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E17EEE0-4F67-4BE1-9425-49D94901B184}"/>
                  </a:ext>
                </a:extLst>
              </p:cNvPr>
              <p:cNvSpPr/>
              <p:nvPr/>
            </p:nvSpPr>
            <p:spPr>
              <a:xfrm>
                <a:off x="6558343" y="2718708"/>
                <a:ext cx="999077" cy="759428"/>
              </a:xfrm>
              <a:custGeom>
                <a:avLst/>
                <a:gdLst>
                  <a:gd name="connsiteX0" fmla="*/ 95441 w 999077"/>
                  <a:gd name="connsiteY0" fmla="*/ 712280 h 759428"/>
                  <a:gd name="connsiteX1" fmla="*/ 108204 w 999077"/>
                  <a:gd name="connsiteY1" fmla="*/ 759428 h 759428"/>
                  <a:gd name="connsiteX2" fmla="*/ 506540 w 999077"/>
                  <a:gd name="connsiteY2" fmla="*/ 642842 h 759428"/>
                  <a:gd name="connsiteX3" fmla="*/ 506540 w 999077"/>
                  <a:gd name="connsiteY3" fmla="*/ 642842 h 759428"/>
                  <a:gd name="connsiteX4" fmla="*/ 536162 w 999077"/>
                  <a:gd name="connsiteY4" fmla="*/ 654272 h 759428"/>
                  <a:gd name="connsiteX5" fmla="*/ 600170 w 999077"/>
                  <a:gd name="connsiteY5" fmla="*/ 646271 h 759428"/>
                  <a:gd name="connsiteX6" fmla="*/ 628079 w 999077"/>
                  <a:gd name="connsiteY6" fmla="*/ 620268 h 759428"/>
                  <a:gd name="connsiteX7" fmla="*/ 628079 w 999077"/>
                  <a:gd name="connsiteY7" fmla="*/ 620268 h 759428"/>
                  <a:gd name="connsiteX8" fmla="*/ 934688 w 999077"/>
                  <a:gd name="connsiteY8" fmla="*/ 564833 h 759428"/>
                  <a:gd name="connsiteX9" fmla="*/ 999077 w 999077"/>
                  <a:gd name="connsiteY9" fmla="*/ 578644 h 759428"/>
                  <a:gd name="connsiteX10" fmla="*/ 753047 w 999077"/>
                  <a:gd name="connsiteY10" fmla="*/ 0 h 759428"/>
                  <a:gd name="connsiteX11" fmla="*/ 0 w 999077"/>
                  <a:gd name="connsiteY11" fmla="*/ 19050 h 75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077" h="759428">
                    <a:moveTo>
                      <a:pt x="95441" y="712280"/>
                    </a:moveTo>
                    <a:lnTo>
                      <a:pt x="108204" y="759428"/>
                    </a:lnTo>
                    <a:cubicBezTo>
                      <a:pt x="108204" y="759428"/>
                      <a:pt x="337757" y="598170"/>
                      <a:pt x="506540" y="642842"/>
                    </a:cubicBezTo>
                    <a:lnTo>
                      <a:pt x="506540" y="642842"/>
                    </a:lnTo>
                    <a:cubicBezTo>
                      <a:pt x="513859" y="651397"/>
                      <a:pt x="524993" y="655693"/>
                      <a:pt x="536162" y="654272"/>
                    </a:cubicBezTo>
                    <a:lnTo>
                      <a:pt x="600170" y="646271"/>
                    </a:lnTo>
                    <a:cubicBezTo>
                      <a:pt x="613953" y="644204"/>
                      <a:pt x="625044" y="633870"/>
                      <a:pt x="628079" y="620268"/>
                    </a:cubicBezTo>
                    <a:lnTo>
                      <a:pt x="628079" y="620268"/>
                    </a:lnTo>
                    <a:cubicBezTo>
                      <a:pt x="628079" y="620268"/>
                      <a:pt x="762286" y="516826"/>
                      <a:pt x="934688" y="564833"/>
                    </a:cubicBezTo>
                    <a:lnTo>
                      <a:pt x="999077" y="578644"/>
                    </a:lnTo>
                    <a:lnTo>
                      <a:pt x="753047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E55B15F-D8CF-44E2-87B8-777244443A23}"/>
                  </a:ext>
                </a:extLst>
              </p:cNvPr>
              <p:cNvSpPr/>
              <p:nvPr/>
            </p:nvSpPr>
            <p:spPr>
              <a:xfrm>
                <a:off x="6598634" y="2956833"/>
                <a:ext cx="523494" cy="501395"/>
              </a:xfrm>
              <a:custGeom>
                <a:avLst/>
                <a:gdLst>
                  <a:gd name="connsiteX0" fmla="*/ 0 w 523494"/>
                  <a:gd name="connsiteY0" fmla="*/ 416147 h 501395"/>
                  <a:gd name="connsiteX1" fmla="*/ 20955 w 523494"/>
                  <a:gd name="connsiteY1" fmla="*/ 501396 h 501395"/>
                  <a:gd name="connsiteX2" fmla="*/ 523494 w 523494"/>
                  <a:gd name="connsiteY2" fmla="*/ 397097 h 501395"/>
                  <a:gd name="connsiteX3" fmla="*/ 370141 w 523494"/>
                  <a:gd name="connsiteY3" fmla="*/ 0 h 501395"/>
                  <a:gd name="connsiteX4" fmla="*/ 0 w 523494"/>
                  <a:gd name="connsiteY4" fmla="*/ 416147 h 5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94" h="501395">
                    <a:moveTo>
                      <a:pt x="0" y="416147"/>
                    </a:moveTo>
                    <a:lnTo>
                      <a:pt x="20955" y="501396"/>
                    </a:lnTo>
                    <a:cubicBezTo>
                      <a:pt x="20955" y="501396"/>
                      <a:pt x="238887" y="297275"/>
                      <a:pt x="523494" y="397097"/>
                    </a:cubicBezTo>
                    <a:lnTo>
                      <a:pt x="370141" y="0"/>
                    </a:lnTo>
                    <a:cubicBezTo>
                      <a:pt x="370141" y="0"/>
                      <a:pt x="95" y="324898"/>
                      <a:pt x="0" y="416147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61C1616-D65D-420F-96C9-FD9BABBF7FFD}"/>
                  </a:ext>
                </a:extLst>
              </p:cNvPr>
              <p:cNvSpPr/>
              <p:nvPr/>
            </p:nvSpPr>
            <p:spPr>
              <a:xfrm>
                <a:off x="6969537" y="2713564"/>
                <a:ext cx="600836" cy="640365"/>
              </a:xfrm>
              <a:custGeom>
                <a:avLst/>
                <a:gdLst>
                  <a:gd name="connsiteX0" fmla="*/ 152591 w 600836"/>
                  <a:gd name="connsiteY0" fmla="*/ 640366 h 640365"/>
                  <a:gd name="connsiteX1" fmla="*/ 600837 w 600836"/>
                  <a:gd name="connsiteY1" fmla="*/ 553212 h 640365"/>
                  <a:gd name="connsiteX2" fmla="*/ 423958 w 600836"/>
                  <a:gd name="connsiteY2" fmla="*/ 0 h 640365"/>
                  <a:gd name="connsiteX3" fmla="*/ 0 w 600836"/>
                  <a:gd name="connsiteY3" fmla="*/ 47625 h 64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836" h="640365">
                    <a:moveTo>
                      <a:pt x="152591" y="640366"/>
                    </a:moveTo>
                    <a:cubicBezTo>
                      <a:pt x="152591" y="640366"/>
                      <a:pt x="375666" y="418910"/>
                      <a:pt x="600837" y="553212"/>
                    </a:cubicBezTo>
                    <a:lnTo>
                      <a:pt x="423958" y="0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02CABAF-1380-470C-8973-B8B0D507D4DF}"/>
                  </a:ext>
                </a:extLst>
              </p:cNvPr>
              <p:cNvSpPr/>
              <p:nvPr/>
            </p:nvSpPr>
            <p:spPr>
              <a:xfrm>
                <a:off x="6963822" y="2489536"/>
                <a:ext cx="553592" cy="864965"/>
              </a:xfrm>
              <a:custGeom>
                <a:avLst/>
                <a:gdLst>
                  <a:gd name="connsiteX0" fmla="*/ 0 w 553592"/>
                  <a:gd name="connsiteY0" fmla="*/ 251365 h 864965"/>
                  <a:gd name="connsiteX1" fmla="*/ 240030 w 553592"/>
                  <a:gd name="connsiteY1" fmla="*/ 10001 h 864965"/>
                  <a:gd name="connsiteX2" fmla="*/ 365093 w 553592"/>
                  <a:gd name="connsiteY2" fmla="*/ 0 h 864965"/>
                  <a:gd name="connsiteX3" fmla="*/ 553593 w 553592"/>
                  <a:gd name="connsiteY3" fmla="*/ 553688 h 864965"/>
                  <a:gd name="connsiteX4" fmla="*/ 158020 w 553592"/>
                  <a:gd name="connsiteY4" fmla="*/ 864965 h 86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592" h="864965">
                    <a:moveTo>
                      <a:pt x="0" y="251365"/>
                    </a:moveTo>
                    <a:cubicBezTo>
                      <a:pt x="0" y="251365"/>
                      <a:pt x="46006" y="32290"/>
                      <a:pt x="240030" y="10001"/>
                    </a:cubicBezTo>
                    <a:lnTo>
                      <a:pt x="365093" y="0"/>
                    </a:lnTo>
                    <a:lnTo>
                      <a:pt x="553593" y="553688"/>
                    </a:lnTo>
                    <a:cubicBezTo>
                      <a:pt x="553593" y="553688"/>
                      <a:pt x="248793" y="584168"/>
                      <a:pt x="158020" y="864965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6C527E8-B60D-49E5-B04B-E12016CF3709}"/>
                  </a:ext>
                </a:extLst>
              </p:cNvPr>
              <p:cNvSpPr/>
              <p:nvPr/>
            </p:nvSpPr>
            <p:spPr>
              <a:xfrm>
                <a:off x="6959441" y="2743663"/>
                <a:ext cx="162687" cy="610266"/>
              </a:xfrm>
              <a:custGeom>
                <a:avLst/>
                <a:gdLst>
                  <a:gd name="connsiteX0" fmla="*/ 162687 w 162687"/>
                  <a:gd name="connsiteY0" fmla="*/ 610267 h 610266"/>
                  <a:gd name="connsiteX1" fmla="*/ 154686 w 162687"/>
                  <a:gd name="connsiteY1" fmla="*/ 586645 h 610266"/>
                  <a:gd name="connsiteX2" fmla="*/ 136684 w 162687"/>
                  <a:gd name="connsiteY2" fmla="*/ 521399 h 610266"/>
                  <a:gd name="connsiteX3" fmla="*/ 79534 w 162687"/>
                  <a:gd name="connsiteY3" fmla="*/ 305562 h 610266"/>
                  <a:gd name="connsiteX4" fmla="*/ 22384 w 162687"/>
                  <a:gd name="connsiteY4" fmla="*/ 89726 h 610266"/>
                  <a:gd name="connsiteX5" fmla="*/ 5144 w 162687"/>
                  <a:gd name="connsiteY5" fmla="*/ 24289 h 610266"/>
                  <a:gd name="connsiteX6" fmla="*/ 0 w 162687"/>
                  <a:gd name="connsiteY6" fmla="*/ 0 h 610266"/>
                  <a:gd name="connsiteX7" fmla="*/ 8954 w 162687"/>
                  <a:gd name="connsiteY7" fmla="*/ 23146 h 610266"/>
                  <a:gd name="connsiteX8" fmla="*/ 29432 w 162687"/>
                  <a:gd name="connsiteY8" fmla="*/ 87725 h 610266"/>
                  <a:gd name="connsiteX9" fmla="*/ 89154 w 162687"/>
                  <a:gd name="connsiteY9" fmla="*/ 302990 h 610266"/>
                  <a:gd name="connsiteX10" fmla="*/ 143161 w 162687"/>
                  <a:gd name="connsiteY10" fmla="*/ 519684 h 610266"/>
                  <a:gd name="connsiteX11" fmla="*/ 157925 w 162687"/>
                  <a:gd name="connsiteY11" fmla="*/ 585692 h 610266"/>
                  <a:gd name="connsiteX12" fmla="*/ 162687 w 162687"/>
                  <a:gd name="connsiteY12" fmla="*/ 610267 h 61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687" h="610266">
                    <a:moveTo>
                      <a:pt x="162687" y="610267"/>
                    </a:moveTo>
                    <a:cubicBezTo>
                      <a:pt x="159110" y="602731"/>
                      <a:pt x="156425" y="594803"/>
                      <a:pt x="154686" y="586645"/>
                    </a:cubicBezTo>
                    <a:cubicBezTo>
                      <a:pt x="149923" y="569214"/>
                      <a:pt x="143923" y="547402"/>
                      <a:pt x="136684" y="521399"/>
                    </a:cubicBezTo>
                    <a:cubicBezTo>
                      <a:pt x="121634" y="464249"/>
                      <a:pt x="101727" y="388811"/>
                      <a:pt x="79534" y="305562"/>
                    </a:cubicBezTo>
                    <a:cubicBezTo>
                      <a:pt x="57340" y="222314"/>
                      <a:pt x="37814" y="147066"/>
                      <a:pt x="22384" y="89726"/>
                    </a:cubicBezTo>
                    <a:cubicBezTo>
                      <a:pt x="15526" y="63722"/>
                      <a:pt x="9715" y="42101"/>
                      <a:pt x="5144" y="24289"/>
                    </a:cubicBezTo>
                    <a:cubicBezTo>
                      <a:pt x="2481" y="16423"/>
                      <a:pt x="755" y="8270"/>
                      <a:pt x="0" y="0"/>
                    </a:cubicBezTo>
                    <a:cubicBezTo>
                      <a:pt x="3822" y="7365"/>
                      <a:pt x="6824" y="15126"/>
                      <a:pt x="8954" y="23146"/>
                    </a:cubicBezTo>
                    <a:cubicBezTo>
                      <a:pt x="14192" y="38291"/>
                      <a:pt x="21146" y="60389"/>
                      <a:pt x="29432" y="87725"/>
                    </a:cubicBezTo>
                    <a:cubicBezTo>
                      <a:pt x="45910" y="142494"/>
                      <a:pt x="67532" y="218599"/>
                      <a:pt x="89154" y="302990"/>
                    </a:cubicBezTo>
                    <a:cubicBezTo>
                      <a:pt x="110776" y="387382"/>
                      <a:pt x="130111" y="463963"/>
                      <a:pt x="143161" y="519684"/>
                    </a:cubicBezTo>
                    <a:cubicBezTo>
                      <a:pt x="149638" y="547497"/>
                      <a:pt x="154686" y="570071"/>
                      <a:pt x="157925" y="585692"/>
                    </a:cubicBezTo>
                    <a:cubicBezTo>
                      <a:pt x="160398" y="593687"/>
                      <a:pt x="161995" y="601927"/>
                      <a:pt x="162687" y="61026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75E71DB-42C0-4108-BA8C-F62F4078E67B}"/>
                  </a:ext>
                </a:extLst>
              </p:cNvPr>
              <p:cNvSpPr/>
              <p:nvPr/>
            </p:nvSpPr>
            <p:spPr>
              <a:xfrm>
                <a:off x="7011594" y="2596121"/>
                <a:ext cx="273030" cy="193184"/>
              </a:xfrm>
              <a:custGeom>
                <a:avLst/>
                <a:gdLst>
                  <a:gd name="connsiteX0" fmla="*/ 273030 w 273030"/>
                  <a:gd name="connsiteY0" fmla="*/ 1238 h 193184"/>
                  <a:gd name="connsiteX1" fmla="*/ 222643 w 273030"/>
                  <a:gd name="connsiteY1" fmla="*/ 10763 h 193184"/>
                  <a:gd name="connsiteX2" fmla="*/ 26714 w 273030"/>
                  <a:gd name="connsiteY2" fmla="*/ 148876 h 193184"/>
                  <a:gd name="connsiteX3" fmla="*/ 615 w 273030"/>
                  <a:gd name="connsiteY3" fmla="*/ 193167 h 193184"/>
                  <a:gd name="connsiteX4" fmla="*/ 4235 w 273030"/>
                  <a:gd name="connsiteY4" fmla="*/ 179546 h 193184"/>
                  <a:gd name="connsiteX5" fmla="*/ 20522 w 273030"/>
                  <a:gd name="connsiteY5" fmla="*/ 145066 h 193184"/>
                  <a:gd name="connsiteX6" fmla="*/ 221119 w 273030"/>
                  <a:gd name="connsiteY6" fmla="*/ 3620 h 193184"/>
                  <a:gd name="connsiteX7" fmla="*/ 259219 w 273030"/>
                  <a:gd name="connsiteY7" fmla="*/ 0 h 193184"/>
                  <a:gd name="connsiteX8" fmla="*/ 273030 w 273030"/>
                  <a:gd name="connsiteY8" fmla="*/ 1238 h 19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030" h="193184">
                    <a:moveTo>
                      <a:pt x="273030" y="1238"/>
                    </a:moveTo>
                    <a:cubicBezTo>
                      <a:pt x="273030" y="3048"/>
                      <a:pt x="253313" y="3715"/>
                      <a:pt x="222643" y="10763"/>
                    </a:cubicBezTo>
                    <a:cubicBezTo>
                      <a:pt x="142072" y="30045"/>
                      <a:pt x="71954" y="79472"/>
                      <a:pt x="26714" y="148876"/>
                    </a:cubicBezTo>
                    <a:cubicBezTo>
                      <a:pt x="9569" y="175355"/>
                      <a:pt x="2425" y="193834"/>
                      <a:pt x="615" y="193167"/>
                    </a:cubicBezTo>
                    <a:cubicBezTo>
                      <a:pt x="-1195" y="192500"/>
                      <a:pt x="1282" y="188119"/>
                      <a:pt x="4235" y="179546"/>
                    </a:cubicBezTo>
                    <a:cubicBezTo>
                      <a:pt x="8577" y="167570"/>
                      <a:pt x="14030" y="156026"/>
                      <a:pt x="20522" y="145066"/>
                    </a:cubicBezTo>
                    <a:cubicBezTo>
                      <a:pt x="63781" y="71121"/>
                      <a:pt x="136942" y="19533"/>
                      <a:pt x="221119" y="3620"/>
                    </a:cubicBezTo>
                    <a:cubicBezTo>
                      <a:pt x="233674" y="1198"/>
                      <a:pt x="246432" y="-14"/>
                      <a:pt x="259219" y="0"/>
                    </a:cubicBezTo>
                    <a:cubicBezTo>
                      <a:pt x="268077" y="95"/>
                      <a:pt x="273030" y="476"/>
                      <a:pt x="273030" y="123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020745E-8D65-4510-B279-A9464D3BDEDD}"/>
                  </a:ext>
                </a:extLst>
              </p:cNvPr>
              <p:cNvSpPr/>
              <p:nvPr/>
            </p:nvSpPr>
            <p:spPr>
              <a:xfrm>
                <a:off x="7041530" y="2656756"/>
                <a:ext cx="272907" cy="193318"/>
              </a:xfrm>
              <a:custGeom>
                <a:avLst/>
                <a:gdLst>
                  <a:gd name="connsiteX0" fmla="*/ 272908 w 272907"/>
                  <a:gd name="connsiteY0" fmla="*/ 1468 h 193318"/>
                  <a:gd name="connsiteX1" fmla="*/ 222520 w 272907"/>
                  <a:gd name="connsiteY1" fmla="*/ 10993 h 193318"/>
                  <a:gd name="connsiteX2" fmla="*/ 26591 w 272907"/>
                  <a:gd name="connsiteY2" fmla="*/ 149010 h 193318"/>
                  <a:gd name="connsiteX3" fmla="*/ 588 w 272907"/>
                  <a:gd name="connsiteY3" fmla="*/ 193301 h 193318"/>
                  <a:gd name="connsiteX4" fmla="*/ 4207 w 272907"/>
                  <a:gd name="connsiteY4" fmla="*/ 179776 h 193318"/>
                  <a:gd name="connsiteX5" fmla="*/ 20400 w 272907"/>
                  <a:gd name="connsiteY5" fmla="*/ 145200 h 193318"/>
                  <a:gd name="connsiteX6" fmla="*/ 220996 w 272907"/>
                  <a:gd name="connsiteY6" fmla="*/ 3849 h 193318"/>
                  <a:gd name="connsiteX7" fmla="*/ 259096 w 272907"/>
                  <a:gd name="connsiteY7" fmla="*/ 135 h 193318"/>
                  <a:gd name="connsiteX8" fmla="*/ 272908 w 272907"/>
                  <a:gd name="connsiteY8" fmla="*/ 1468 h 19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07" h="193318">
                    <a:moveTo>
                      <a:pt x="272908" y="1468"/>
                    </a:moveTo>
                    <a:cubicBezTo>
                      <a:pt x="272908" y="3373"/>
                      <a:pt x="253191" y="3944"/>
                      <a:pt x="222520" y="10993"/>
                    </a:cubicBezTo>
                    <a:cubicBezTo>
                      <a:pt x="141940" y="30197"/>
                      <a:pt x="71806" y="79601"/>
                      <a:pt x="26591" y="149010"/>
                    </a:cubicBezTo>
                    <a:cubicBezTo>
                      <a:pt x="9541" y="175490"/>
                      <a:pt x="2303" y="193968"/>
                      <a:pt x="588" y="193301"/>
                    </a:cubicBezTo>
                    <a:cubicBezTo>
                      <a:pt x="-1126" y="192635"/>
                      <a:pt x="1159" y="188253"/>
                      <a:pt x="4207" y="179776"/>
                    </a:cubicBezTo>
                    <a:cubicBezTo>
                      <a:pt x="8483" y="167758"/>
                      <a:pt x="13906" y="156179"/>
                      <a:pt x="20400" y="145200"/>
                    </a:cubicBezTo>
                    <a:cubicBezTo>
                      <a:pt x="63593" y="71214"/>
                      <a:pt x="136791" y="19634"/>
                      <a:pt x="220996" y="3849"/>
                    </a:cubicBezTo>
                    <a:cubicBezTo>
                      <a:pt x="233550" y="1407"/>
                      <a:pt x="246307" y="163"/>
                      <a:pt x="259096" y="135"/>
                    </a:cubicBezTo>
                    <a:cubicBezTo>
                      <a:pt x="263743" y="-253"/>
                      <a:pt x="268421" y="199"/>
                      <a:pt x="272908" y="146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E2CD016-78F0-45C5-8862-54F11ED308A8}"/>
                  </a:ext>
                </a:extLst>
              </p:cNvPr>
              <p:cNvSpPr/>
              <p:nvPr/>
            </p:nvSpPr>
            <p:spPr>
              <a:xfrm>
                <a:off x="7060592" y="2726518"/>
                <a:ext cx="272990" cy="193089"/>
              </a:xfrm>
              <a:custGeom>
                <a:avLst/>
                <a:gdLst>
                  <a:gd name="connsiteX0" fmla="*/ 272991 w 272990"/>
                  <a:gd name="connsiteY0" fmla="*/ 1143 h 193089"/>
                  <a:gd name="connsiteX1" fmla="*/ 222508 w 272990"/>
                  <a:gd name="connsiteY1" fmla="*/ 10668 h 193089"/>
                  <a:gd name="connsiteX2" fmla="*/ 26674 w 272990"/>
                  <a:gd name="connsiteY2" fmla="*/ 148781 h 193089"/>
                  <a:gd name="connsiteX3" fmla="*/ 576 w 272990"/>
                  <a:gd name="connsiteY3" fmla="*/ 193072 h 193089"/>
                  <a:gd name="connsiteX4" fmla="*/ 4195 w 272990"/>
                  <a:gd name="connsiteY4" fmla="*/ 179451 h 193089"/>
                  <a:gd name="connsiteX5" fmla="*/ 20388 w 272990"/>
                  <a:gd name="connsiteY5" fmla="*/ 144971 h 193089"/>
                  <a:gd name="connsiteX6" fmla="*/ 221080 w 272990"/>
                  <a:gd name="connsiteY6" fmla="*/ 3620 h 193089"/>
                  <a:gd name="connsiteX7" fmla="*/ 259180 w 272990"/>
                  <a:gd name="connsiteY7" fmla="*/ 0 h 193089"/>
                  <a:gd name="connsiteX8" fmla="*/ 272991 w 272990"/>
                  <a:gd name="connsiteY8" fmla="*/ 1143 h 19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089">
                    <a:moveTo>
                      <a:pt x="272991" y="1143"/>
                    </a:moveTo>
                    <a:cubicBezTo>
                      <a:pt x="272991" y="2953"/>
                      <a:pt x="253274" y="3620"/>
                      <a:pt x="222508" y="10668"/>
                    </a:cubicBezTo>
                    <a:cubicBezTo>
                      <a:pt x="141935" y="29891"/>
                      <a:pt x="71827" y="79335"/>
                      <a:pt x="26674" y="148781"/>
                    </a:cubicBezTo>
                    <a:cubicBezTo>
                      <a:pt x="9529" y="175260"/>
                      <a:pt x="2290" y="193739"/>
                      <a:pt x="576" y="193072"/>
                    </a:cubicBezTo>
                    <a:cubicBezTo>
                      <a:pt x="-1139" y="192405"/>
                      <a:pt x="1243" y="188024"/>
                      <a:pt x="4195" y="179451"/>
                    </a:cubicBezTo>
                    <a:cubicBezTo>
                      <a:pt x="8497" y="167474"/>
                      <a:pt x="13918" y="155929"/>
                      <a:pt x="20388" y="144971"/>
                    </a:cubicBezTo>
                    <a:cubicBezTo>
                      <a:pt x="63678" y="71031"/>
                      <a:pt x="136879" y="19474"/>
                      <a:pt x="221080" y="3620"/>
                    </a:cubicBezTo>
                    <a:cubicBezTo>
                      <a:pt x="233635" y="1198"/>
                      <a:pt x="246393" y="-14"/>
                      <a:pt x="259180" y="0"/>
                    </a:cubicBezTo>
                    <a:cubicBezTo>
                      <a:pt x="268038" y="0"/>
                      <a:pt x="272991" y="381"/>
                      <a:pt x="272991" y="114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2FE651F-E41C-474C-A9D1-206027BC0509}"/>
                  </a:ext>
                </a:extLst>
              </p:cNvPr>
              <p:cNvSpPr/>
              <p:nvPr/>
            </p:nvSpPr>
            <p:spPr>
              <a:xfrm>
                <a:off x="7088461" y="2788892"/>
                <a:ext cx="272649" cy="193198"/>
              </a:xfrm>
              <a:custGeom>
                <a:avLst/>
                <a:gdLst>
                  <a:gd name="connsiteX0" fmla="*/ 272649 w 272649"/>
                  <a:gd name="connsiteY0" fmla="*/ 1062 h 193198"/>
                  <a:gd name="connsiteX1" fmla="*/ 222262 w 272649"/>
                  <a:gd name="connsiteY1" fmla="*/ 10587 h 193198"/>
                  <a:gd name="connsiteX2" fmla="*/ 26714 w 272649"/>
                  <a:gd name="connsiteY2" fmla="*/ 148890 h 193198"/>
                  <a:gd name="connsiteX3" fmla="*/ 615 w 272649"/>
                  <a:gd name="connsiteY3" fmla="*/ 193181 h 193198"/>
                  <a:gd name="connsiteX4" fmla="*/ 4235 w 272649"/>
                  <a:gd name="connsiteY4" fmla="*/ 179656 h 193198"/>
                  <a:gd name="connsiteX5" fmla="*/ 20522 w 272649"/>
                  <a:gd name="connsiteY5" fmla="*/ 145080 h 193198"/>
                  <a:gd name="connsiteX6" fmla="*/ 221119 w 272649"/>
                  <a:gd name="connsiteY6" fmla="*/ 3634 h 193198"/>
                  <a:gd name="connsiteX7" fmla="*/ 259219 w 272649"/>
                  <a:gd name="connsiteY7" fmla="*/ 14 h 193198"/>
                  <a:gd name="connsiteX8" fmla="*/ 272649 w 272649"/>
                  <a:gd name="connsiteY8" fmla="*/ 1062 h 19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649" h="193198">
                    <a:moveTo>
                      <a:pt x="272649" y="1062"/>
                    </a:moveTo>
                    <a:cubicBezTo>
                      <a:pt x="272649" y="2872"/>
                      <a:pt x="252932" y="3539"/>
                      <a:pt x="222262" y="10587"/>
                    </a:cubicBezTo>
                    <a:cubicBezTo>
                      <a:pt x="141800" y="30004"/>
                      <a:pt x="71827" y="79493"/>
                      <a:pt x="26714" y="148890"/>
                    </a:cubicBezTo>
                    <a:cubicBezTo>
                      <a:pt x="9569" y="175370"/>
                      <a:pt x="2425" y="193848"/>
                      <a:pt x="615" y="193181"/>
                    </a:cubicBezTo>
                    <a:cubicBezTo>
                      <a:pt x="-1195" y="192515"/>
                      <a:pt x="1282" y="188133"/>
                      <a:pt x="4235" y="179656"/>
                    </a:cubicBezTo>
                    <a:cubicBezTo>
                      <a:pt x="8591" y="167655"/>
                      <a:pt x="14044" y="156081"/>
                      <a:pt x="20522" y="145080"/>
                    </a:cubicBezTo>
                    <a:cubicBezTo>
                      <a:pt x="63781" y="71136"/>
                      <a:pt x="136942" y="19548"/>
                      <a:pt x="221119" y="3634"/>
                    </a:cubicBezTo>
                    <a:cubicBezTo>
                      <a:pt x="233674" y="1212"/>
                      <a:pt x="246432" y="0"/>
                      <a:pt x="259219" y="14"/>
                    </a:cubicBezTo>
                    <a:cubicBezTo>
                      <a:pt x="267696" y="-81"/>
                      <a:pt x="272649" y="300"/>
                      <a:pt x="272649" y="106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107B771-B720-44C1-9AB6-897CA401843C}"/>
                  </a:ext>
                </a:extLst>
              </p:cNvPr>
              <p:cNvSpPr/>
              <p:nvPr/>
            </p:nvSpPr>
            <p:spPr>
              <a:xfrm>
                <a:off x="7118409" y="2853832"/>
                <a:ext cx="272990" cy="193319"/>
              </a:xfrm>
              <a:custGeom>
                <a:avLst/>
                <a:gdLst>
                  <a:gd name="connsiteX0" fmla="*/ 272991 w 272990"/>
                  <a:gd name="connsiteY0" fmla="*/ 1464 h 193319"/>
                  <a:gd name="connsiteX1" fmla="*/ 222508 w 272990"/>
                  <a:gd name="connsiteY1" fmla="*/ 10989 h 193319"/>
                  <a:gd name="connsiteX2" fmla="*/ 26674 w 272990"/>
                  <a:gd name="connsiteY2" fmla="*/ 149101 h 193319"/>
                  <a:gd name="connsiteX3" fmla="*/ 576 w 272990"/>
                  <a:gd name="connsiteY3" fmla="*/ 193297 h 193319"/>
                  <a:gd name="connsiteX4" fmla="*/ 4195 w 272990"/>
                  <a:gd name="connsiteY4" fmla="*/ 179772 h 193319"/>
                  <a:gd name="connsiteX5" fmla="*/ 20388 w 272990"/>
                  <a:gd name="connsiteY5" fmla="*/ 145291 h 193319"/>
                  <a:gd name="connsiteX6" fmla="*/ 221080 w 272990"/>
                  <a:gd name="connsiteY6" fmla="*/ 3845 h 193319"/>
                  <a:gd name="connsiteX7" fmla="*/ 259180 w 272990"/>
                  <a:gd name="connsiteY7" fmla="*/ 130 h 193319"/>
                  <a:gd name="connsiteX8" fmla="*/ 272991 w 272990"/>
                  <a:gd name="connsiteY8" fmla="*/ 1464 h 19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319">
                    <a:moveTo>
                      <a:pt x="272991" y="1464"/>
                    </a:moveTo>
                    <a:cubicBezTo>
                      <a:pt x="272991" y="3369"/>
                      <a:pt x="253274" y="3940"/>
                      <a:pt x="222508" y="10989"/>
                    </a:cubicBezTo>
                    <a:cubicBezTo>
                      <a:pt x="141935" y="30211"/>
                      <a:pt x="71827" y="79655"/>
                      <a:pt x="26674" y="149101"/>
                    </a:cubicBezTo>
                    <a:cubicBezTo>
                      <a:pt x="9529" y="175581"/>
                      <a:pt x="2290" y="194059"/>
                      <a:pt x="576" y="193297"/>
                    </a:cubicBezTo>
                    <a:cubicBezTo>
                      <a:pt x="-1139" y="192535"/>
                      <a:pt x="1243" y="188249"/>
                      <a:pt x="4195" y="179772"/>
                    </a:cubicBezTo>
                    <a:cubicBezTo>
                      <a:pt x="8497" y="167795"/>
                      <a:pt x="13918" y="156250"/>
                      <a:pt x="20388" y="145291"/>
                    </a:cubicBezTo>
                    <a:cubicBezTo>
                      <a:pt x="63582" y="71246"/>
                      <a:pt x="136822" y="19626"/>
                      <a:pt x="221080" y="3845"/>
                    </a:cubicBezTo>
                    <a:cubicBezTo>
                      <a:pt x="233640" y="1450"/>
                      <a:pt x="246393" y="207"/>
                      <a:pt x="259180" y="130"/>
                    </a:cubicBezTo>
                    <a:cubicBezTo>
                      <a:pt x="263826" y="-249"/>
                      <a:pt x="268503" y="202"/>
                      <a:pt x="272991" y="146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4E4840B-711C-4A1F-ABAB-DF435818A503}"/>
                  </a:ext>
                </a:extLst>
              </p:cNvPr>
              <p:cNvSpPr/>
              <p:nvPr/>
            </p:nvSpPr>
            <p:spPr>
              <a:xfrm>
                <a:off x="7124700" y="2927182"/>
                <a:ext cx="303466" cy="204434"/>
              </a:xfrm>
              <a:custGeom>
                <a:avLst/>
                <a:gdLst>
                  <a:gd name="connsiteX0" fmla="*/ 303467 w 303466"/>
                  <a:gd name="connsiteY0" fmla="*/ 1076 h 204434"/>
                  <a:gd name="connsiteX1" fmla="*/ 248698 w 303466"/>
                  <a:gd name="connsiteY1" fmla="*/ 12030 h 204434"/>
                  <a:gd name="connsiteX2" fmla="*/ 191548 w 303466"/>
                  <a:gd name="connsiteY2" fmla="*/ 31080 h 204434"/>
                  <a:gd name="connsiteX3" fmla="*/ 126778 w 303466"/>
                  <a:gd name="connsiteY3" fmla="*/ 66036 h 204434"/>
                  <a:gd name="connsiteX4" fmla="*/ 69056 w 303466"/>
                  <a:gd name="connsiteY4" fmla="*/ 111661 h 204434"/>
                  <a:gd name="connsiteX5" fmla="*/ 29527 w 303466"/>
                  <a:gd name="connsiteY5" fmla="*/ 156810 h 204434"/>
                  <a:gd name="connsiteX6" fmla="*/ 0 w 303466"/>
                  <a:gd name="connsiteY6" fmla="*/ 204435 h 204434"/>
                  <a:gd name="connsiteX7" fmla="*/ 4286 w 303466"/>
                  <a:gd name="connsiteY7" fmla="*/ 189861 h 204434"/>
                  <a:gd name="connsiteX8" fmla="*/ 11716 w 303466"/>
                  <a:gd name="connsiteY8" fmla="*/ 173574 h 204434"/>
                  <a:gd name="connsiteX9" fmla="*/ 23527 w 303466"/>
                  <a:gd name="connsiteY9" fmla="*/ 153095 h 204434"/>
                  <a:gd name="connsiteX10" fmla="*/ 62389 w 303466"/>
                  <a:gd name="connsiteY10" fmla="*/ 105470 h 204434"/>
                  <a:gd name="connsiteX11" fmla="*/ 121063 w 303466"/>
                  <a:gd name="connsiteY11" fmla="*/ 57845 h 204434"/>
                  <a:gd name="connsiteX12" fmla="*/ 187738 w 303466"/>
                  <a:gd name="connsiteY12" fmla="*/ 22793 h 204434"/>
                  <a:gd name="connsiteX13" fmla="*/ 246793 w 303466"/>
                  <a:gd name="connsiteY13" fmla="*/ 5076 h 204434"/>
                  <a:gd name="connsiteX14" fmla="*/ 270129 w 303466"/>
                  <a:gd name="connsiteY14" fmla="*/ 1457 h 204434"/>
                  <a:gd name="connsiteX15" fmla="*/ 287941 w 303466"/>
                  <a:gd name="connsiteY15" fmla="*/ 314 h 204434"/>
                  <a:gd name="connsiteX16" fmla="*/ 303467 w 303466"/>
                  <a:gd name="connsiteY16" fmla="*/ 1076 h 20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466" h="204434">
                    <a:moveTo>
                      <a:pt x="303467" y="1076"/>
                    </a:moveTo>
                    <a:cubicBezTo>
                      <a:pt x="303467" y="2981"/>
                      <a:pt x="281940" y="3552"/>
                      <a:pt x="248698" y="12030"/>
                    </a:cubicBezTo>
                    <a:cubicBezTo>
                      <a:pt x="229187" y="16902"/>
                      <a:pt x="210080" y="23271"/>
                      <a:pt x="191548" y="31080"/>
                    </a:cubicBezTo>
                    <a:cubicBezTo>
                      <a:pt x="169075" y="41016"/>
                      <a:pt x="147418" y="52704"/>
                      <a:pt x="126778" y="66036"/>
                    </a:cubicBezTo>
                    <a:cubicBezTo>
                      <a:pt x="106307" y="79620"/>
                      <a:pt x="87000" y="94880"/>
                      <a:pt x="69056" y="111661"/>
                    </a:cubicBezTo>
                    <a:cubicBezTo>
                      <a:pt x="54618" y="125557"/>
                      <a:pt x="41393" y="140662"/>
                      <a:pt x="29527" y="156810"/>
                    </a:cubicBezTo>
                    <a:cubicBezTo>
                      <a:pt x="9525" y="184623"/>
                      <a:pt x="1810" y="204435"/>
                      <a:pt x="0" y="204435"/>
                    </a:cubicBezTo>
                    <a:cubicBezTo>
                      <a:pt x="615" y="199374"/>
                      <a:pt x="2063" y="194449"/>
                      <a:pt x="4286" y="189861"/>
                    </a:cubicBezTo>
                    <a:cubicBezTo>
                      <a:pt x="6294" y="184230"/>
                      <a:pt x="8779" y="178781"/>
                      <a:pt x="11716" y="173574"/>
                    </a:cubicBezTo>
                    <a:cubicBezTo>
                      <a:pt x="15100" y="166443"/>
                      <a:pt x="19050" y="159595"/>
                      <a:pt x="23527" y="153095"/>
                    </a:cubicBezTo>
                    <a:cubicBezTo>
                      <a:pt x="34829" y="135941"/>
                      <a:pt x="47850" y="119983"/>
                      <a:pt x="62389" y="105470"/>
                    </a:cubicBezTo>
                    <a:cubicBezTo>
                      <a:pt x="80415" y="87796"/>
                      <a:pt x="100059" y="71851"/>
                      <a:pt x="121063" y="57845"/>
                    </a:cubicBezTo>
                    <a:cubicBezTo>
                      <a:pt x="142211" y="44219"/>
                      <a:pt x="164523" y="32489"/>
                      <a:pt x="187738" y="22793"/>
                    </a:cubicBezTo>
                    <a:cubicBezTo>
                      <a:pt x="206854" y="15134"/>
                      <a:pt x="226618" y="9205"/>
                      <a:pt x="246793" y="5076"/>
                    </a:cubicBezTo>
                    <a:cubicBezTo>
                      <a:pt x="254496" y="3427"/>
                      <a:pt x="262288" y="2219"/>
                      <a:pt x="270129" y="1457"/>
                    </a:cubicBezTo>
                    <a:cubicBezTo>
                      <a:pt x="276028" y="615"/>
                      <a:pt x="281983" y="233"/>
                      <a:pt x="287941" y="314"/>
                    </a:cubicBezTo>
                    <a:cubicBezTo>
                      <a:pt x="293123" y="-284"/>
                      <a:pt x="298368" y="-27"/>
                      <a:pt x="303467" y="107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701FE29-A9FA-4ED2-8B99-7F9671FAA208}"/>
                  </a:ext>
                </a:extLst>
              </p:cNvPr>
              <p:cNvSpPr/>
              <p:nvPr/>
            </p:nvSpPr>
            <p:spPr>
              <a:xfrm>
                <a:off x="7144797" y="2987731"/>
                <a:ext cx="299751" cy="212396"/>
              </a:xfrm>
              <a:custGeom>
                <a:avLst/>
                <a:gdLst>
                  <a:gd name="connsiteX0" fmla="*/ 299752 w 299751"/>
                  <a:gd name="connsiteY0" fmla="*/ 1201 h 212396"/>
                  <a:gd name="connsiteX1" fmla="*/ 244888 w 299751"/>
                  <a:gd name="connsiteY1" fmla="*/ 12726 h 212396"/>
                  <a:gd name="connsiteX2" fmla="*/ 188214 w 299751"/>
                  <a:gd name="connsiteY2" fmla="*/ 33491 h 212396"/>
                  <a:gd name="connsiteX3" fmla="*/ 124397 w 299751"/>
                  <a:gd name="connsiteY3" fmla="*/ 70733 h 212396"/>
                  <a:gd name="connsiteX4" fmla="*/ 67913 w 299751"/>
                  <a:gd name="connsiteY4" fmla="*/ 118358 h 212396"/>
                  <a:gd name="connsiteX5" fmla="*/ 29242 w 299751"/>
                  <a:gd name="connsiteY5" fmla="*/ 164745 h 212396"/>
                  <a:gd name="connsiteX6" fmla="*/ 0 w 299751"/>
                  <a:gd name="connsiteY6" fmla="*/ 212370 h 212396"/>
                  <a:gd name="connsiteX7" fmla="*/ 4191 w 299751"/>
                  <a:gd name="connsiteY7" fmla="*/ 197702 h 212396"/>
                  <a:gd name="connsiteX8" fmla="*/ 11525 w 299751"/>
                  <a:gd name="connsiteY8" fmla="*/ 181319 h 212396"/>
                  <a:gd name="connsiteX9" fmla="*/ 23146 w 299751"/>
                  <a:gd name="connsiteY9" fmla="*/ 160554 h 212396"/>
                  <a:gd name="connsiteX10" fmla="*/ 61246 w 299751"/>
                  <a:gd name="connsiteY10" fmla="*/ 111691 h 212396"/>
                  <a:gd name="connsiteX11" fmla="*/ 118396 w 299751"/>
                  <a:gd name="connsiteY11" fmla="*/ 62161 h 212396"/>
                  <a:gd name="connsiteX12" fmla="*/ 184309 w 299751"/>
                  <a:gd name="connsiteY12" fmla="*/ 24728 h 212396"/>
                  <a:gd name="connsiteX13" fmla="*/ 243173 w 299751"/>
                  <a:gd name="connsiteY13" fmla="*/ 5678 h 212396"/>
                  <a:gd name="connsiteX14" fmla="*/ 266605 w 299751"/>
                  <a:gd name="connsiteY14" fmla="*/ 1677 h 212396"/>
                  <a:gd name="connsiteX15" fmla="*/ 284417 w 299751"/>
                  <a:gd name="connsiteY15" fmla="*/ 344 h 212396"/>
                  <a:gd name="connsiteX16" fmla="*/ 299752 w 299751"/>
                  <a:gd name="connsiteY16" fmla="*/ 1201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751" h="212396">
                    <a:moveTo>
                      <a:pt x="299752" y="1201"/>
                    </a:moveTo>
                    <a:cubicBezTo>
                      <a:pt x="299752" y="3106"/>
                      <a:pt x="278130" y="3582"/>
                      <a:pt x="244888" y="12726"/>
                    </a:cubicBezTo>
                    <a:cubicBezTo>
                      <a:pt x="225467" y="18107"/>
                      <a:pt x="206514" y="25051"/>
                      <a:pt x="188214" y="33491"/>
                    </a:cubicBezTo>
                    <a:cubicBezTo>
                      <a:pt x="166018" y="44250"/>
                      <a:pt x="144683" y="56701"/>
                      <a:pt x="124397" y="70733"/>
                    </a:cubicBezTo>
                    <a:cubicBezTo>
                      <a:pt x="104364" y="85122"/>
                      <a:pt x="85480" y="101045"/>
                      <a:pt x="67913" y="118358"/>
                    </a:cubicBezTo>
                    <a:cubicBezTo>
                      <a:pt x="53779" y="132740"/>
                      <a:pt x="40845" y="148254"/>
                      <a:pt x="29242" y="164745"/>
                    </a:cubicBezTo>
                    <a:cubicBezTo>
                      <a:pt x="9525" y="193320"/>
                      <a:pt x="1715" y="213227"/>
                      <a:pt x="0" y="212370"/>
                    </a:cubicBezTo>
                    <a:cubicBezTo>
                      <a:pt x="525" y="207272"/>
                      <a:pt x="1943" y="202307"/>
                      <a:pt x="4191" y="197702"/>
                    </a:cubicBezTo>
                    <a:cubicBezTo>
                      <a:pt x="6181" y="192048"/>
                      <a:pt x="8634" y="186568"/>
                      <a:pt x="11525" y="181319"/>
                    </a:cubicBezTo>
                    <a:cubicBezTo>
                      <a:pt x="14927" y="174143"/>
                      <a:pt x="18809" y="167206"/>
                      <a:pt x="23146" y="160554"/>
                    </a:cubicBezTo>
                    <a:cubicBezTo>
                      <a:pt x="34231" y="143070"/>
                      <a:pt x="46992" y="126705"/>
                      <a:pt x="61246" y="111691"/>
                    </a:cubicBezTo>
                    <a:cubicBezTo>
                      <a:pt x="78778" y="93507"/>
                      <a:pt x="97905" y="76931"/>
                      <a:pt x="118396" y="62161"/>
                    </a:cubicBezTo>
                    <a:cubicBezTo>
                      <a:pt x="139233" y="47785"/>
                      <a:pt x="161288" y="35259"/>
                      <a:pt x="184309" y="24728"/>
                    </a:cubicBezTo>
                    <a:cubicBezTo>
                      <a:pt x="203275" y="16508"/>
                      <a:pt x="222987" y="10129"/>
                      <a:pt x="243173" y="5678"/>
                    </a:cubicBezTo>
                    <a:cubicBezTo>
                      <a:pt x="250884" y="3815"/>
                      <a:pt x="258713" y="2478"/>
                      <a:pt x="266605" y="1677"/>
                    </a:cubicBezTo>
                    <a:cubicBezTo>
                      <a:pt x="272494" y="732"/>
                      <a:pt x="278452" y="286"/>
                      <a:pt x="284417" y="344"/>
                    </a:cubicBezTo>
                    <a:cubicBezTo>
                      <a:pt x="289538" y="-315"/>
                      <a:pt x="294736" y="-25"/>
                      <a:pt x="299752" y="120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C7575DCC-D2B3-41DA-AC56-8621B7343697}"/>
                  </a:ext>
                </a:extLst>
              </p:cNvPr>
              <p:cNvSpPr/>
              <p:nvPr/>
            </p:nvSpPr>
            <p:spPr>
              <a:xfrm>
                <a:off x="6635056" y="3139880"/>
                <a:ext cx="365148" cy="74222"/>
              </a:xfrm>
              <a:custGeom>
                <a:avLst/>
                <a:gdLst>
                  <a:gd name="connsiteX0" fmla="*/ 365056 w 365148"/>
                  <a:gd name="connsiteY0" fmla="*/ 74128 h 74222"/>
                  <a:gd name="connsiteX1" fmla="*/ 315717 w 365148"/>
                  <a:gd name="connsiteY1" fmla="*/ 44314 h 74222"/>
                  <a:gd name="connsiteX2" fmla="*/ 50160 w 365148"/>
                  <a:gd name="connsiteY2" fmla="*/ 41076 h 74222"/>
                  <a:gd name="connsiteX3" fmla="*/ 153 w 365148"/>
                  <a:gd name="connsiteY3" fmla="*/ 69651 h 74222"/>
                  <a:gd name="connsiteX4" fmla="*/ 11298 w 365148"/>
                  <a:gd name="connsiteY4" fmla="*/ 58507 h 74222"/>
                  <a:gd name="connsiteX5" fmla="*/ 46826 w 365148"/>
                  <a:gd name="connsiteY5" fmla="*/ 34504 h 74222"/>
                  <a:gd name="connsiteX6" fmla="*/ 319241 w 365148"/>
                  <a:gd name="connsiteY6" fmla="*/ 37837 h 74222"/>
                  <a:gd name="connsiteX7" fmla="*/ 354198 w 365148"/>
                  <a:gd name="connsiteY7" fmla="*/ 62602 h 74222"/>
                  <a:gd name="connsiteX8" fmla="*/ 365056 w 365148"/>
                  <a:gd name="connsiteY8" fmla="*/ 74128 h 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48" h="74222">
                    <a:moveTo>
                      <a:pt x="365056" y="74128"/>
                    </a:moveTo>
                    <a:cubicBezTo>
                      <a:pt x="363913" y="75556"/>
                      <a:pt x="347149" y="60697"/>
                      <a:pt x="315717" y="44314"/>
                    </a:cubicBezTo>
                    <a:cubicBezTo>
                      <a:pt x="232925" y="375"/>
                      <a:pt x="133999" y="-832"/>
                      <a:pt x="50160" y="41076"/>
                    </a:cubicBezTo>
                    <a:cubicBezTo>
                      <a:pt x="18346" y="56792"/>
                      <a:pt x="1201" y="71175"/>
                      <a:pt x="153" y="69651"/>
                    </a:cubicBezTo>
                    <a:cubicBezTo>
                      <a:pt x="-894" y="68127"/>
                      <a:pt x="3487" y="64983"/>
                      <a:pt x="11298" y="58507"/>
                    </a:cubicBezTo>
                    <a:cubicBezTo>
                      <a:pt x="22368" y="49418"/>
                      <a:pt x="34263" y="41382"/>
                      <a:pt x="46826" y="34504"/>
                    </a:cubicBezTo>
                    <a:cubicBezTo>
                      <a:pt x="131825" y="-12663"/>
                      <a:pt x="235422" y="-11395"/>
                      <a:pt x="319241" y="37837"/>
                    </a:cubicBezTo>
                    <a:cubicBezTo>
                      <a:pt x="331630" y="45000"/>
                      <a:pt x="343332" y="53290"/>
                      <a:pt x="354198" y="62602"/>
                    </a:cubicBezTo>
                    <a:cubicBezTo>
                      <a:pt x="361818" y="69270"/>
                      <a:pt x="365818" y="73461"/>
                      <a:pt x="365056" y="7412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3CB48B2-6A6B-453C-9A01-19641F520962}"/>
                  </a:ext>
                </a:extLst>
              </p:cNvPr>
              <p:cNvSpPr/>
              <p:nvPr/>
            </p:nvSpPr>
            <p:spPr>
              <a:xfrm>
                <a:off x="6612842" y="3061296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317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317"/>
                    </a:cubicBezTo>
                    <a:cubicBezTo>
                      <a:pt x="232979" y="379"/>
                      <a:pt x="134081" y="-828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51" y="44943"/>
                      <a:pt x="343352" y="53265"/>
                      <a:pt x="354218" y="62605"/>
                    </a:cubicBezTo>
                    <a:cubicBezTo>
                      <a:pt x="361838" y="69463"/>
                      <a:pt x="365553" y="73654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9634D7B-7AC8-468A-BC3B-76D54D98A60C}"/>
                  </a:ext>
                </a:extLst>
              </p:cNvPr>
              <p:cNvSpPr/>
              <p:nvPr/>
            </p:nvSpPr>
            <p:spPr>
              <a:xfrm>
                <a:off x="6590649" y="2982919"/>
                <a:ext cx="365199" cy="74211"/>
              </a:xfrm>
              <a:custGeom>
                <a:avLst/>
                <a:gdLst>
                  <a:gd name="connsiteX0" fmla="*/ 365172 w 365199"/>
                  <a:gd name="connsiteY0" fmla="*/ 74116 h 74211"/>
                  <a:gd name="connsiteX1" fmla="*/ 315833 w 365199"/>
                  <a:gd name="connsiteY1" fmla="*/ 44303 h 74211"/>
                  <a:gd name="connsiteX2" fmla="*/ 50276 w 365199"/>
                  <a:gd name="connsiteY2" fmla="*/ 41064 h 74211"/>
                  <a:gd name="connsiteX3" fmla="*/ 174 w 365199"/>
                  <a:gd name="connsiteY3" fmla="*/ 69639 h 74211"/>
                  <a:gd name="connsiteX4" fmla="*/ 11318 w 365199"/>
                  <a:gd name="connsiteY4" fmla="*/ 58495 h 74211"/>
                  <a:gd name="connsiteX5" fmla="*/ 46942 w 365199"/>
                  <a:gd name="connsiteY5" fmla="*/ 34492 h 74211"/>
                  <a:gd name="connsiteX6" fmla="*/ 319357 w 365199"/>
                  <a:gd name="connsiteY6" fmla="*/ 37731 h 74211"/>
                  <a:gd name="connsiteX7" fmla="*/ 354314 w 365199"/>
                  <a:gd name="connsiteY7" fmla="*/ 62591 h 74211"/>
                  <a:gd name="connsiteX8" fmla="*/ 365172 w 365199"/>
                  <a:gd name="connsiteY8" fmla="*/ 74116 h 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9" h="74211">
                    <a:moveTo>
                      <a:pt x="365172" y="74116"/>
                    </a:moveTo>
                    <a:cubicBezTo>
                      <a:pt x="364029" y="75545"/>
                      <a:pt x="347265" y="60686"/>
                      <a:pt x="315833" y="44303"/>
                    </a:cubicBezTo>
                    <a:cubicBezTo>
                      <a:pt x="233040" y="363"/>
                      <a:pt x="134115" y="-843"/>
                      <a:pt x="50276" y="41064"/>
                    </a:cubicBezTo>
                    <a:cubicBezTo>
                      <a:pt x="18462" y="56781"/>
                      <a:pt x="1317" y="71163"/>
                      <a:pt x="174" y="69639"/>
                    </a:cubicBezTo>
                    <a:cubicBezTo>
                      <a:pt x="-969" y="68115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15" y="44977"/>
                      <a:pt x="343412" y="53296"/>
                      <a:pt x="354314" y="62591"/>
                    </a:cubicBezTo>
                    <a:cubicBezTo>
                      <a:pt x="361934" y="69163"/>
                      <a:pt x="365553" y="73640"/>
                      <a:pt x="365172" y="7411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798C272-93EC-436F-A6EB-0D43E8D602D7}"/>
                  </a:ext>
                </a:extLst>
              </p:cNvPr>
              <p:cNvSpPr/>
              <p:nvPr/>
            </p:nvSpPr>
            <p:spPr>
              <a:xfrm>
                <a:off x="6568572" y="2904514"/>
                <a:ext cx="365112" cy="74225"/>
              </a:xfrm>
              <a:custGeom>
                <a:avLst/>
                <a:gdLst>
                  <a:gd name="connsiteX0" fmla="*/ 365056 w 365112"/>
                  <a:gd name="connsiteY0" fmla="*/ 74131 h 74225"/>
                  <a:gd name="connsiteX1" fmla="*/ 315717 w 365112"/>
                  <a:gd name="connsiteY1" fmla="*/ 44317 h 74225"/>
                  <a:gd name="connsiteX2" fmla="*/ 50160 w 365112"/>
                  <a:gd name="connsiteY2" fmla="*/ 41079 h 74225"/>
                  <a:gd name="connsiteX3" fmla="*/ 153 w 365112"/>
                  <a:gd name="connsiteY3" fmla="*/ 69654 h 74225"/>
                  <a:gd name="connsiteX4" fmla="*/ 11298 w 365112"/>
                  <a:gd name="connsiteY4" fmla="*/ 58510 h 74225"/>
                  <a:gd name="connsiteX5" fmla="*/ 46826 w 365112"/>
                  <a:gd name="connsiteY5" fmla="*/ 34507 h 74225"/>
                  <a:gd name="connsiteX6" fmla="*/ 319241 w 365112"/>
                  <a:gd name="connsiteY6" fmla="*/ 37745 h 74225"/>
                  <a:gd name="connsiteX7" fmla="*/ 354198 w 365112"/>
                  <a:gd name="connsiteY7" fmla="*/ 62605 h 74225"/>
                  <a:gd name="connsiteX8" fmla="*/ 365056 w 365112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12" h="74225">
                    <a:moveTo>
                      <a:pt x="365056" y="74131"/>
                    </a:moveTo>
                    <a:cubicBezTo>
                      <a:pt x="363913" y="75559"/>
                      <a:pt x="347149" y="60700"/>
                      <a:pt x="315717" y="44317"/>
                    </a:cubicBezTo>
                    <a:cubicBezTo>
                      <a:pt x="232957" y="251"/>
                      <a:pt x="133969" y="-956"/>
                      <a:pt x="50160" y="41079"/>
                    </a:cubicBezTo>
                    <a:cubicBezTo>
                      <a:pt x="18346" y="56795"/>
                      <a:pt x="1201" y="71178"/>
                      <a:pt x="153" y="69654"/>
                    </a:cubicBezTo>
                    <a:cubicBezTo>
                      <a:pt x="-894" y="68130"/>
                      <a:pt x="3487" y="64987"/>
                      <a:pt x="11298" y="58510"/>
                    </a:cubicBezTo>
                    <a:cubicBezTo>
                      <a:pt x="22344" y="49389"/>
                      <a:pt x="34242" y="41351"/>
                      <a:pt x="46826" y="34507"/>
                    </a:cubicBezTo>
                    <a:cubicBezTo>
                      <a:pt x="131823" y="-12632"/>
                      <a:pt x="235389" y="-11400"/>
                      <a:pt x="319241" y="37745"/>
                    </a:cubicBezTo>
                    <a:cubicBezTo>
                      <a:pt x="331636" y="44935"/>
                      <a:pt x="343338" y="53257"/>
                      <a:pt x="354198" y="62605"/>
                    </a:cubicBezTo>
                    <a:cubicBezTo>
                      <a:pt x="361818" y="69368"/>
                      <a:pt x="365628" y="73654"/>
                      <a:pt x="365056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C2088DD-0214-4F1F-A642-073F2567DD80}"/>
                  </a:ext>
                </a:extLst>
              </p:cNvPr>
              <p:cNvSpPr/>
              <p:nvPr/>
            </p:nvSpPr>
            <p:spPr>
              <a:xfrm>
                <a:off x="6546358" y="2826123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222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222"/>
                    </a:cubicBezTo>
                    <a:cubicBezTo>
                      <a:pt x="232980" y="250"/>
                      <a:pt x="134051" y="-921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72" y="44910"/>
                      <a:pt x="343377" y="53234"/>
                      <a:pt x="354218" y="62605"/>
                    </a:cubicBezTo>
                    <a:cubicBezTo>
                      <a:pt x="361838" y="69368"/>
                      <a:pt x="365553" y="73559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240DD37-0E6A-4B3A-B38F-A95ACA2DC8A8}"/>
                  </a:ext>
                </a:extLst>
              </p:cNvPr>
              <p:cNvSpPr/>
              <p:nvPr/>
            </p:nvSpPr>
            <p:spPr>
              <a:xfrm>
                <a:off x="6524165" y="2747842"/>
                <a:ext cx="365198" cy="74116"/>
              </a:xfrm>
              <a:custGeom>
                <a:avLst/>
                <a:gdLst>
                  <a:gd name="connsiteX0" fmla="*/ 365172 w 365198"/>
                  <a:gd name="connsiteY0" fmla="*/ 74021 h 74116"/>
                  <a:gd name="connsiteX1" fmla="*/ 315737 w 365198"/>
                  <a:gd name="connsiteY1" fmla="*/ 44112 h 74116"/>
                  <a:gd name="connsiteX2" fmla="*/ 50276 w 365198"/>
                  <a:gd name="connsiteY2" fmla="*/ 40969 h 74116"/>
                  <a:gd name="connsiteX3" fmla="*/ 174 w 365198"/>
                  <a:gd name="connsiteY3" fmla="*/ 69544 h 74116"/>
                  <a:gd name="connsiteX4" fmla="*/ 11318 w 365198"/>
                  <a:gd name="connsiteY4" fmla="*/ 58495 h 74116"/>
                  <a:gd name="connsiteX5" fmla="*/ 46942 w 365198"/>
                  <a:gd name="connsiteY5" fmla="*/ 34492 h 74116"/>
                  <a:gd name="connsiteX6" fmla="*/ 319357 w 365198"/>
                  <a:gd name="connsiteY6" fmla="*/ 37731 h 74116"/>
                  <a:gd name="connsiteX7" fmla="*/ 354314 w 365198"/>
                  <a:gd name="connsiteY7" fmla="*/ 62591 h 74116"/>
                  <a:gd name="connsiteX8" fmla="*/ 365172 w 365198"/>
                  <a:gd name="connsiteY8" fmla="*/ 74021 h 7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116">
                    <a:moveTo>
                      <a:pt x="365172" y="74021"/>
                    </a:moveTo>
                    <a:cubicBezTo>
                      <a:pt x="364029" y="75450"/>
                      <a:pt x="347265" y="60591"/>
                      <a:pt x="315737" y="44112"/>
                    </a:cubicBezTo>
                    <a:cubicBezTo>
                      <a:pt x="232980" y="141"/>
                      <a:pt x="134051" y="-1031"/>
                      <a:pt x="50276" y="40969"/>
                    </a:cubicBezTo>
                    <a:cubicBezTo>
                      <a:pt x="18462" y="56590"/>
                      <a:pt x="1317" y="71068"/>
                      <a:pt x="174" y="69544"/>
                    </a:cubicBezTo>
                    <a:cubicBezTo>
                      <a:pt x="-969" y="68020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36" y="44944"/>
                      <a:pt x="343437" y="53265"/>
                      <a:pt x="354314" y="62591"/>
                    </a:cubicBezTo>
                    <a:cubicBezTo>
                      <a:pt x="361838" y="69258"/>
                      <a:pt x="365553" y="73545"/>
                      <a:pt x="365172" y="7402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26CA1D7-B0D9-4177-B811-F0EB6FB27C28}"/>
                </a:ext>
              </a:extLst>
            </p:cNvPr>
            <p:cNvSpPr/>
            <p:nvPr/>
          </p:nvSpPr>
          <p:spPr>
            <a:xfrm>
              <a:off x="233430" y="5574670"/>
              <a:ext cx="705612" cy="772818"/>
            </a:xfrm>
            <a:custGeom>
              <a:avLst/>
              <a:gdLst>
                <a:gd name="connsiteX0" fmla="*/ 0 w 705612"/>
                <a:gd name="connsiteY0" fmla="*/ 138834 h 772818"/>
                <a:gd name="connsiteX1" fmla="*/ 547497 w 705612"/>
                <a:gd name="connsiteY1" fmla="*/ 115689 h 772818"/>
                <a:gd name="connsiteX2" fmla="*/ 705612 w 705612"/>
                <a:gd name="connsiteY2" fmla="*/ 729289 h 772818"/>
                <a:gd name="connsiteX3" fmla="*/ 158210 w 705612"/>
                <a:gd name="connsiteY3" fmla="*/ 772818 h 77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612" h="772818">
                  <a:moveTo>
                    <a:pt x="0" y="138834"/>
                  </a:moveTo>
                  <a:cubicBezTo>
                    <a:pt x="0" y="138834"/>
                    <a:pt x="250222" y="-157488"/>
                    <a:pt x="547497" y="115689"/>
                  </a:cubicBezTo>
                  <a:lnTo>
                    <a:pt x="705612" y="729289"/>
                  </a:lnTo>
                  <a:cubicBezTo>
                    <a:pt x="705612" y="729289"/>
                    <a:pt x="370332" y="510214"/>
                    <a:pt x="158210" y="772818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A79FBC3-784F-4C5D-B4ED-B5592A79AB12}"/>
              </a:ext>
            </a:extLst>
          </p:cNvPr>
          <p:cNvGrpSpPr/>
          <p:nvPr/>
        </p:nvGrpSpPr>
        <p:grpSpPr>
          <a:xfrm>
            <a:off x="937496" y="6317168"/>
            <a:ext cx="963476" cy="540832"/>
            <a:chOff x="7947896" y="5621639"/>
            <a:chExt cx="963476" cy="540832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A7A308E-DB53-4EF6-921C-30A0FFCC2A26}"/>
                </a:ext>
              </a:extLst>
            </p:cNvPr>
            <p:cNvSpPr/>
            <p:nvPr/>
          </p:nvSpPr>
          <p:spPr>
            <a:xfrm>
              <a:off x="8081724" y="5624214"/>
              <a:ext cx="824796" cy="159353"/>
            </a:xfrm>
            <a:custGeom>
              <a:avLst/>
              <a:gdLst>
                <a:gd name="connsiteX0" fmla="*/ 39195 w 824796"/>
                <a:gd name="connsiteY0" fmla="*/ 4667 h 159353"/>
                <a:gd name="connsiteX1" fmla="*/ 35576 w 824796"/>
                <a:gd name="connsiteY1" fmla="*/ 157067 h 159353"/>
                <a:gd name="connsiteX2" fmla="*/ 41005 w 824796"/>
                <a:gd name="connsiteY2" fmla="*/ 159353 h 159353"/>
                <a:gd name="connsiteX3" fmla="*/ 792718 w 824796"/>
                <a:gd name="connsiteY3" fmla="*/ 154972 h 159353"/>
                <a:gd name="connsiteX4" fmla="*/ 803672 w 824796"/>
                <a:gd name="connsiteY4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796" h="159353">
                  <a:moveTo>
                    <a:pt x="39195" y="4667"/>
                  </a:moveTo>
                  <a:cubicBezTo>
                    <a:pt x="39195" y="4667"/>
                    <a:pt x="-46530" y="70199"/>
                    <a:pt x="35576" y="157067"/>
                  </a:cubicBezTo>
                  <a:cubicBezTo>
                    <a:pt x="36994" y="158545"/>
                    <a:pt x="38958" y="159372"/>
                    <a:pt x="41005" y="159353"/>
                  </a:cubicBezTo>
                  <a:lnTo>
                    <a:pt x="792718" y="154972"/>
                  </a:lnTo>
                  <a:cubicBezTo>
                    <a:pt x="792718" y="154972"/>
                    <a:pt x="856917" y="82963"/>
                    <a:pt x="803672" y="0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05E7034-49E3-4A41-B740-847B281080BC}"/>
                </a:ext>
              </a:extLst>
            </p:cNvPr>
            <p:cNvSpPr/>
            <p:nvPr/>
          </p:nvSpPr>
          <p:spPr>
            <a:xfrm>
              <a:off x="8290179" y="5695746"/>
              <a:ext cx="418147" cy="3048"/>
            </a:xfrm>
            <a:custGeom>
              <a:avLst/>
              <a:gdLst>
                <a:gd name="connsiteX0" fmla="*/ 418148 w 418147"/>
                <a:gd name="connsiteY0" fmla="*/ 1524 h 3048"/>
                <a:gd name="connsiteX1" fmla="*/ 209074 w 418147"/>
                <a:gd name="connsiteY1" fmla="*/ 3048 h 3048"/>
                <a:gd name="connsiteX2" fmla="*/ 0 w 418147"/>
                <a:gd name="connsiteY2" fmla="*/ 1524 h 3048"/>
                <a:gd name="connsiteX3" fmla="*/ 209074 w 418147"/>
                <a:gd name="connsiteY3" fmla="*/ 0 h 3048"/>
                <a:gd name="connsiteX4" fmla="*/ 418148 w 418147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" h="3048">
                  <a:moveTo>
                    <a:pt x="418148" y="1524"/>
                  </a:moveTo>
                  <a:cubicBezTo>
                    <a:pt x="418148" y="2381"/>
                    <a:pt x="324517" y="3048"/>
                    <a:pt x="209074" y="3048"/>
                  </a:cubicBezTo>
                  <a:cubicBezTo>
                    <a:pt x="93631" y="3048"/>
                    <a:pt x="0" y="2381"/>
                    <a:pt x="0" y="1524"/>
                  </a:cubicBezTo>
                  <a:cubicBezTo>
                    <a:pt x="0" y="667"/>
                    <a:pt x="93631" y="0"/>
                    <a:pt x="209074" y="0"/>
                  </a:cubicBezTo>
                  <a:cubicBezTo>
                    <a:pt x="324517" y="0"/>
                    <a:pt x="418148" y="667"/>
                    <a:pt x="418148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201D149-BB4D-4AC4-BD9B-44FEB3FAC5E6}"/>
                </a:ext>
              </a:extLst>
            </p:cNvPr>
            <p:cNvSpPr/>
            <p:nvPr/>
          </p:nvSpPr>
          <p:spPr>
            <a:xfrm>
              <a:off x="8395049" y="5722988"/>
              <a:ext cx="196500" cy="2952"/>
            </a:xfrm>
            <a:custGeom>
              <a:avLst/>
              <a:gdLst>
                <a:gd name="connsiteX0" fmla="*/ 196501 w 196500"/>
                <a:gd name="connsiteY0" fmla="*/ 1524 h 2952"/>
                <a:gd name="connsiteX1" fmla="*/ 98298 w 196500"/>
                <a:gd name="connsiteY1" fmla="*/ 2953 h 2952"/>
                <a:gd name="connsiteX2" fmla="*/ 0 w 196500"/>
                <a:gd name="connsiteY2" fmla="*/ 1524 h 2952"/>
                <a:gd name="connsiteX3" fmla="*/ 98298 w 196500"/>
                <a:gd name="connsiteY3" fmla="*/ 0 h 2952"/>
                <a:gd name="connsiteX4" fmla="*/ 196501 w 196500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00" h="2952">
                  <a:moveTo>
                    <a:pt x="196501" y="1524"/>
                  </a:moveTo>
                  <a:cubicBezTo>
                    <a:pt x="196501" y="2286"/>
                    <a:pt x="152495" y="2953"/>
                    <a:pt x="98298" y="2953"/>
                  </a:cubicBezTo>
                  <a:cubicBezTo>
                    <a:pt x="44101" y="2953"/>
                    <a:pt x="0" y="2286"/>
                    <a:pt x="0" y="1524"/>
                  </a:cubicBezTo>
                  <a:cubicBezTo>
                    <a:pt x="0" y="762"/>
                    <a:pt x="44006" y="0"/>
                    <a:pt x="98298" y="0"/>
                  </a:cubicBezTo>
                  <a:cubicBezTo>
                    <a:pt x="152591" y="0"/>
                    <a:pt x="196501" y="667"/>
                    <a:pt x="19650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7DE267F-A3F6-4E0D-9AFB-22AC97AD520C}"/>
                </a:ext>
              </a:extLst>
            </p:cNvPr>
            <p:cNvSpPr/>
            <p:nvPr/>
          </p:nvSpPr>
          <p:spPr>
            <a:xfrm>
              <a:off x="8783606" y="5621639"/>
              <a:ext cx="12931" cy="154593"/>
            </a:xfrm>
            <a:custGeom>
              <a:avLst/>
              <a:gdLst>
                <a:gd name="connsiteX0" fmla="*/ 1587 w 12931"/>
                <a:gd name="connsiteY0" fmla="*/ 154594 h 154593"/>
                <a:gd name="connsiteX1" fmla="*/ 5588 w 12931"/>
                <a:gd name="connsiteY1" fmla="*/ 132020 h 154593"/>
                <a:gd name="connsiteX2" fmla="*/ 9874 w 12931"/>
                <a:gd name="connsiteY2" fmla="*/ 77156 h 154593"/>
                <a:gd name="connsiteX3" fmla="*/ 4540 w 12931"/>
                <a:gd name="connsiteY3" fmla="*/ 22482 h 154593"/>
                <a:gd name="connsiteX4" fmla="*/ 63 w 12931"/>
                <a:gd name="connsiteY4" fmla="*/ 3 h 154593"/>
                <a:gd name="connsiteX5" fmla="*/ 2254 w 12931"/>
                <a:gd name="connsiteY5" fmla="*/ 5718 h 154593"/>
                <a:gd name="connsiteX6" fmla="*/ 6635 w 12931"/>
                <a:gd name="connsiteY6" fmla="*/ 22006 h 154593"/>
                <a:gd name="connsiteX7" fmla="*/ 12922 w 12931"/>
                <a:gd name="connsiteY7" fmla="*/ 77156 h 154593"/>
                <a:gd name="connsiteX8" fmla="*/ 7683 w 12931"/>
                <a:gd name="connsiteY8" fmla="*/ 132401 h 154593"/>
                <a:gd name="connsiteX9" fmla="*/ 3683 w 12931"/>
                <a:gd name="connsiteY9" fmla="*/ 148784 h 154593"/>
                <a:gd name="connsiteX10" fmla="*/ 1587 w 12931"/>
                <a:gd name="connsiteY10" fmla="*/ 154594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" h="154593">
                  <a:moveTo>
                    <a:pt x="1587" y="154594"/>
                  </a:moveTo>
                  <a:cubicBezTo>
                    <a:pt x="1111" y="154594"/>
                    <a:pt x="3206" y="145926"/>
                    <a:pt x="5588" y="132020"/>
                  </a:cubicBezTo>
                  <a:cubicBezTo>
                    <a:pt x="8556" y="113885"/>
                    <a:pt x="9990" y="95532"/>
                    <a:pt x="9874" y="77156"/>
                  </a:cubicBezTo>
                  <a:cubicBezTo>
                    <a:pt x="9662" y="58812"/>
                    <a:pt x="7878" y="40521"/>
                    <a:pt x="4540" y="22482"/>
                  </a:cubicBezTo>
                  <a:cubicBezTo>
                    <a:pt x="1873" y="8576"/>
                    <a:pt x="-413" y="98"/>
                    <a:pt x="63" y="3"/>
                  </a:cubicBezTo>
                  <a:cubicBezTo>
                    <a:pt x="539" y="-92"/>
                    <a:pt x="1111" y="2004"/>
                    <a:pt x="2254" y="5718"/>
                  </a:cubicBezTo>
                  <a:cubicBezTo>
                    <a:pt x="3397" y="9433"/>
                    <a:pt x="5016" y="15243"/>
                    <a:pt x="6635" y="22006"/>
                  </a:cubicBezTo>
                  <a:cubicBezTo>
                    <a:pt x="10647" y="40120"/>
                    <a:pt x="12754" y="58604"/>
                    <a:pt x="12922" y="77156"/>
                  </a:cubicBezTo>
                  <a:cubicBezTo>
                    <a:pt x="13077" y="95702"/>
                    <a:pt x="11321" y="114214"/>
                    <a:pt x="7683" y="132401"/>
                  </a:cubicBezTo>
                  <a:cubicBezTo>
                    <a:pt x="6254" y="139354"/>
                    <a:pt x="4826" y="144974"/>
                    <a:pt x="3683" y="148784"/>
                  </a:cubicBezTo>
                  <a:cubicBezTo>
                    <a:pt x="3251" y="150807"/>
                    <a:pt x="2546" y="152762"/>
                    <a:pt x="1587" y="15459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3184C36-5283-4ACE-A53E-3252DD9E52C8}"/>
                </a:ext>
              </a:extLst>
            </p:cNvPr>
            <p:cNvSpPr/>
            <p:nvPr/>
          </p:nvSpPr>
          <p:spPr>
            <a:xfrm>
              <a:off x="8841245" y="5623071"/>
              <a:ext cx="21005" cy="156876"/>
            </a:xfrm>
            <a:custGeom>
              <a:avLst/>
              <a:gdLst>
                <a:gd name="connsiteX0" fmla="*/ 50 w 21005"/>
                <a:gd name="connsiteY0" fmla="*/ 0 h 156876"/>
                <a:gd name="connsiteX1" fmla="*/ 3384 w 21005"/>
                <a:gd name="connsiteY1" fmla="*/ 5429 h 156876"/>
                <a:gd name="connsiteX2" fmla="*/ 6718 w 21005"/>
                <a:gd name="connsiteY2" fmla="*/ 12192 h 156876"/>
                <a:gd name="connsiteX3" fmla="*/ 10528 w 21005"/>
                <a:gd name="connsiteY3" fmla="*/ 21717 h 156876"/>
                <a:gd name="connsiteX4" fmla="*/ 17672 w 21005"/>
                <a:gd name="connsiteY4" fmla="*/ 46672 h 156876"/>
                <a:gd name="connsiteX5" fmla="*/ 21006 w 21005"/>
                <a:gd name="connsiteY5" fmla="*/ 78296 h 156876"/>
                <a:gd name="connsiteX6" fmla="*/ 18243 w 21005"/>
                <a:gd name="connsiteY6" fmla="*/ 110014 h 156876"/>
                <a:gd name="connsiteX7" fmla="*/ 11481 w 21005"/>
                <a:gd name="connsiteY7" fmla="*/ 135064 h 156876"/>
                <a:gd name="connsiteX8" fmla="*/ 7766 w 21005"/>
                <a:gd name="connsiteY8" fmla="*/ 144589 h 156876"/>
                <a:gd name="connsiteX9" fmla="*/ 4527 w 21005"/>
                <a:gd name="connsiteY9" fmla="*/ 151352 h 156876"/>
                <a:gd name="connsiteX10" fmla="*/ 1289 w 21005"/>
                <a:gd name="connsiteY10" fmla="*/ 156876 h 156876"/>
                <a:gd name="connsiteX11" fmla="*/ 9385 w 21005"/>
                <a:gd name="connsiteY11" fmla="*/ 134683 h 156876"/>
                <a:gd name="connsiteX12" fmla="*/ 15481 w 21005"/>
                <a:gd name="connsiteY12" fmla="*/ 109823 h 156876"/>
                <a:gd name="connsiteX13" fmla="*/ 17958 w 21005"/>
                <a:gd name="connsiteY13" fmla="*/ 78581 h 156876"/>
                <a:gd name="connsiteX14" fmla="*/ 15005 w 21005"/>
                <a:gd name="connsiteY14" fmla="*/ 47530 h 156876"/>
                <a:gd name="connsiteX15" fmla="*/ 8528 w 21005"/>
                <a:gd name="connsiteY15" fmla="*/ 22765 h 156876"/>
                <a:gd name="connsiteX16" fmla="*/ 50 w 21005"/>
                <a:gd name="connsiteY16" fmla="*/ 0 h 1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5" h="156876">
                  <a:moveTo>
                    <a:pt x="50" y="0"/>
                  </a:moveTo>
                  <a:cubicBezTo>
                    <a:pt x="1381" y="1666"/>
                    <a:pt x="2501" y="3489"/>
                    <a:pt x="3384" y="5429"/>
                  </a:cubicBezTo>
                  <a:cubicBezTo>
                    <a:pt x="4646" y="7606"/>
                    <a:pt x="5760" y="9866"/>
                    <a:pt x="6718" y="12192"/>
                  </a:cubicBezTo>
                  <a:cubicBezTo>
                    <a:pt x="8152" y="15299"/>
                    <a:pt x="9424" y="18478"/>
                    <a:pt x="10528" y="21717"/>
                  </a:cubicBezTo>
                  <a:cubicBezTo>
                    <a:pt x="13582" y="29828"/>
                    <a:pt x="15972" y="38174"/>
                    <a:pt x="17672" y="46672"/>
                  </a:cubicBezTo>
                  <a:cubicBezTo>
                    <a:pt x="19719" y="57094"/>
                    <a:pt x="20835" y="67676"/>
                    <a:pt x="21006" y="78296"/>
                  </a:cubicBezTo>
                  <a:cubicBezTo>
                    <a:pt x="20965" y="88927"/>
                    <a:pt x="20041" y="99536"/>
                    <a:pt x="18243" y="110014"/>
                  </a:cubicBezTo>
                  <a:cubicBezTo>
                    <a:pt x="16642" y="118526"/>
                    <a:pt x="14381" y="126902"/>
                    <a:pt x="11481" y="135064"/>
                  </a:cubicBezTo>
                  <a:cubicBezTo>
                    <a:pt x="10337" y="138589"/>
                    <a:pt x="8909" y="141637"/>
                    <a:pt x="7766" y="144589"/>
                  </a:cubicBezTo>
                  <a:cubicBezTo>
                    <a:pt x="6855" y="146921"/>
                    <a:pt x="5773" y="149182"/>
                    <a:pt x="4527" y="151352"/>
                  </a:cubicBezTo>
                  <a:cubicBezTo>
                    <a:pt x="3674" y="153317"/>
                    <a:pt x="2587" y="155173"/>
                    <a:pt x="1289" y="156876"/>
                  </a:cubicBezTo>
                  <a:cubicBezTo>
                    <a:pt x="717" y="156877"/>
                    <a:pt x="4908" y="148495"/>
                    <a:pt x="9385" y="134683"/>
                  </a:cubicBezTo>
                  <a:cubicBezTo>
                    <a:pt x="11972" y="126543"/>
                    <a:pt x="14009" y="118237"/>
                    <a:pt x="15481" y="109823"/>
                  </a:cubicBezTo>
                  <a:cubicBezTo>
                    <a:pt x="17128" y="99491"/>
                    <a:pt x="17956" y="89044"/>
                    <a:pt x="17958" y="78581"/>
                  </a:cubicBezTo>
                  <a:cubicBezTo>
                    <a:pt x="17760" y="68171"/>
                    <a:pt x="16773" y="57791"/>
                    <a:pt x="15005" y="47530"/>
                  </a:cubicBezTo>
                  <a:cubicBezTo>
                    <a:pt x="13401" y="39139"/>
                    <a:pt x="11237" y="30866"/>
                    <a:pt x="8528" y="22765"/>
                  </a:cubicBezTo>
                  <a:cubicBezTo>
                    <a:pt x="3860" y="8287"/>
                    <a:pt x="-521" y="190"/>
                    <a:pt x="50" y="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C5DA6BB-E335-42F5-83AA-14806702B1B0}"/>
                </a:ext>
              </a:extLst>
            </p:cNvPr>
            <p:cNvSpPr/>
            <p:nvPr/>
          </p:nvSpPr>
          <p:spPr>
            <a:xfrm>
              <a:off x="8217879" y="5630214"/>
              <a:ext cx="23278" cy="147351"/>
            </a:xfrm>
            <a:custGeom>
              <a:avLst/>
              <a:gdLst>
                <a:gd name="connsiteX0" fmla="*/ 21245 w 23278"/>
                <a:gd name="connsiteY0" fmla="*/ 147352 h 147351"/>
                <a:gd name="connsiteX1" fmla="*/ 17721 w 23278"/>
                <a:gd name="connsiteY1" fmla="*/ 142304 h 147351"/>
                <a:gd name="connsiteX2" fmla="*/ 14197 w 23278"/>
                <a:gd name="connsiteY2" fmla="*/ 136017 h 147351"/>
                <a:gd name="connsiteX3" fmla="*/ 10196 w 23278"/>
                <a:gd name="connsiteY3" fmla="*/ 127349 h 147351"/>
                <a:gd name="connsiteX4" fmla="*/ 2862 w 23278"/>
                <a:gd name="connsiteY4" fmla="*/ 103632 h 147351"/>
                <a:gd name="connsiteX5" fmla="*/ 4 w 23278"/>
                <a:gd name="connsiteY5" fmla="*/ 73343 h 147351"/>
                <a:gd name="connsiteX6" fmla="*/ 3719 w 23278"/>
                <a:gd name="connsiteY6" fmla="*/ 43148 h 147351"/>
                <a:gd name="connsiteX7" fmla="*/ 11720 w 23278"/>
                <a:gd name="connsiteY7" fmla="*/ 19621 h 147351"/>
                <a:gd name="connsiteX8" fmla="*/ 15911 w 23278"/>
                <a:gd name="connsiteY8" fmla="*/ 11144 h 147351"/>
                <a:gd name="connsiteX9" fmla="*/ 19626 w 23278"/>
                <a:gd name="connsiteY9" fmla="*/ 4953 h 147351"/>
                <a:gd name="connsiteX10" fmla="*/ 23245 w 23278"/>
                <a:gd name="connsiteY10" fmla="*/ 0 h 147351"/>
                <a:gd name="connsiteX11" fmla="*/ 13720 w 23278"/>
                <a:gd name="connsiteY11" fmla="*/ 20479 h 147351"/>
                <a:gd name="connsiteX12" fmla="*/ 6577 w 23278"/>
                <a:gd name="connsiteY12" fmla="*/ 43815 h 147351"/>
                <a:gd name="connsiteX13" fmla="*/ 3148 w 23278"/>
                <a:gd name="connsiteY13" fmla="*/ 73438 h 147351"/>
                <a:gd name="connsiteX14" fmla="*/ 5719 w 23278"/>
                <a:gd name="connsiteY14" fmla="*/ 103156 h 147351"/>
                <a:gd name="connsiteX15" fmla="*/ 12292 w 23278"/>
                <a:gd name="connsiteY15" fmla="*/ 126587 h 147351"/>
                <a:gd name="connsiteX16" fmla="*/ 21245 w 23278"/>
                <a:gd name="connsiteY16" fmla="*/ 14735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78" h="147351">
                  <a:moveTo>
                    <a:pt x="21245" y="147352"/>
                  </a:moveTo>
                  <a:cubicBezTo>
                    <a:pt x="19863" y="145824"/>
                    <a:pt x="18678" y="144128"/>
                    <a:pt x="17721" y="142304"/>
                  </a:cubicBezTo>
                  <a:cubicBezTo>
                    <a:pt x="16436" y="140272"/>
                    <a:pt x="15259" y="138174"/>
                    <a:pt x="14197" y="136017"/>
                  </a:cubicBezTo>
                  <a:cubicBezTo>
                    <a:pt x="13054" y="133540"/>
                    <a:pt x="11434" y="130683"/>
                    <a:pt x="10196" y="127349"/>
                  </a:cubicBezTo>
                  <a:cubicBezTo>
                    <a:pt x="7029" y="119685"/>
                    <a:pt x="4574" y="111746"/>
                    <a:pt x="2862" y="103632"/>
                  </a:cubicBezTo>
                  <a:cubicBezTo>
                    <a:pt x="886" y="93658"/>
                    <a:pt x="-72" y="83510"/>
                    <a:pt x="4" y="73343"/>
                  </a:cubicBezTo>
                  <a:cubicBezTo>
                    <a:pt x="201" y="63177"/>
                    <a:pt x="1446" y="53059"/>
                    <a:pt x="3719" y="43148"/>
                  </a:cubicBezTo>
                  <a:cubicBezTo>
                    <a:pt x="5600" y="35060"/>
                    <a:pt x="8280" y="27179"/>
                    <a:pt x="11720" y="19621"/>
                  </a:cubicBezTo>
                  <a:cubicBezTo>
                    <a:pt x="12925" y="16705"/>
                    <a:pt x="14325" y="13873"/>
                    <a:pt x="15911" y="11144"/>
                  </a:cubicBezTo>
                  <a:cubicBezTo>
                    <a:pt x="16991" y="8989"/>
                    <a:pt x="18233" y="6920"/>
                    <a:pt x="19626" y="4953"/>
                  </a:cubicBezTo>
                  <a:cubicBezTo>
                    <a:pt x="20645" y="3173"/>
                    <a:pt x="21859" y="1512"/>
                    <a:pt x="23245" y="0"/>
                  </a:cubicBezTo>
                  <a:cubicBezTo>
                    <a:pt x="23721" y="0"/>
                    <a:pt x="18959" y="7620"/>
                    <a:pt x="13720" y="20479"/>
                  </a:cubicBezTo>
                  <a:cubicBezTo>
                    <a:pt x="10689" y="28043"/>
                    <a:pt x="8299" y="35850"/>
                    <a:pt x="6577" y="43815"/>
                  </a:cubicBezTo>
                  <a:cubicBezTo>
                    <a:pt x="4491" y="53557"/>
                    <a:pt x="3343" y="63477"/>
                    <a:pt x="3148" y="73438"/>
                  </a:cubicBezTo>
                  <a:cubicBezTo>
                    <a:pt x="3085" y="83402"/>
                    <a:pt x="3946" y="93350"/>
                    <a:pt x="5719" y="103156"/>
                  </a:cubicBezTo>
                  <a:cubicBezTo>
                    <a:pt x="7272" y="111131"/>
                    <a:pt x="9470" y="118967"/>
                    <a:pt x="12292" y="126587"/>
                  </a:cubicBezTo>
                  <a:cubicBezTo>
                    <a:pt x="17530" y="139636"/>
                    <a:pt x="22198" y="146971"/>
                    <a:pt x="21245" y="14735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DBC4C71-D021-4ECD-A6C3-22AD6CB6679F}"/>
                </a:ext>
              </a:extLst>
            </p:cNvPr>
            <p:cNvSpPr/>
            <p:nvPr/>
          </p:nvSpPr>
          <p:spPr>
            <a:xfrm>
              <a:off x="8133184" y="5629548"/>
              <a:ext cx="25209" cy="166306"/>
            </a:xfrm>
            <a:custGeom>
              <a:avLst/>
              <a:gdLst>
                <a:gd name="connsiteX0" fmla="*/ 25168 w 25209"/>
                <a:gd name="connsiteY0" fmla="*/ 166306 h 166306"/>
                <a:gd name="connsiteX1" fmla="*/ 21263 w 25209"/>
                <a:gd name="connsiteY1" fmla="*/ 160591 h 166306"/>
                <a:gd name="connsiteX2" fmla="*/ 17358 w 25209"/>
                <a:gd name="connsiteY2" fmla="*/ 153543 h 166306"/>
                <a:gd name="connsiteX3" fmla="*/ 12786 w 25209"/>
                <a:gd name="connsiteY3" fmla="*/ 144018 h 166306"/>
                <a:gd name="connsiteX4" fmla="*/ 4213 w 25209"/>
                <a:gd name="connsiteY4" fmla="*/ 117538 h 166306"/>
                <a:gd name="connsiteX5" fmla="*/ 22 w 25209"/>
                <a:gd name="connsiteY5" fmla="*/ 83629 h 166306"/>
                <a:gd name="connsiteX6" fmla="*/ 2689 w 25209"/>
                <a:gd name="connsiteY6" fmla="*/ 49530 h 166306"/>
                <a:gd name="connsiteX7" fmla="*/ 10119 w 25209"/>
                <a:gd name="connsiteY7" fmla="*/ 22670 h 166306"/>
                <a:gd name="connsiteX8" fmla="*/ 14215 w 25209"/>
                <a:gd name="connsiteY8" fmla="*/ 13145 h 166306"/>
                <a:gd name="connsiteX9" fmla="*/ 17834 w 25209"/>
                <a:gd name="connsiteY9" fmla="*/ 5905 h 166306"/>
                <a:gd name="connsiteX10" fmla="*/ 21454 w 25209"/>
                <a:gd name="connsiteY10" fmla="*/ 0 h 166306"/>
                <a:gd name="connsiteX11" fmla="*/ 11929 w 25209"/>
                <a:gd name="connsiteY11" fmla="*/ 23717 h 166306"/>
                <a:gd name="connsiteX12" fmla="*/ 5261 w 25209"/>
                <a:gd name="connsiteY12" fmla="*/ 50387 h 166306"/>
                <a:gd name="connsiteX13" fmla="*/ 2880 w 25209"/>
                <a:gd name="connsiteY13" fmla="*/ 83915 h 166306"/>
                <a:gd name="connsiteX14" fmla="*/ 14596 w 25209"/>
                <a:gd name="connsiteY14" fmla="*/ 143637 h 166306"/>
                <a:gd name="connsiteX15" fmla="*/ 25168 w 25209"/>
                <a:gd name="connsiteY15" fmla="*/ 166306 h 1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09" h="166306">
                  <a:moveTo>
                    <a:pt x="25168" y="166306"/>
                  </a:moveTo>
                  <a:cubicBezTo>
                    <a:pt x="23658" y="164552"/>
                    <a:pt x="22348" y="162636"/>
                    <a:pt x="21263" y="160591"/>
                  </a:cubicBezTo>
                  <a:cubicBezTo>
                    <a:pt x="19812" y="158328"/>
                    <a:pt x="18508" y="155973"/>
                    <a:pt x="17358" y="153543"/>
                  </a:cubicBezTo>
                  <a:cubicBezTo>
                    <a:pt x="16024" y="150686"/>
                    <a:pt x="14215" y="147542"/>
                    <a:pt x="12786" y="144018"/>
                  </a:cubicBezTo>
                  <a:cubicBezTo>
                    <a:pt x="9195" y="135446"/>
                    <a:pt x="6328" y="126588"/>
                    <a:pt x="4213" y="117538"/>
                  </a:cubicBezTo>
                  <a:cubicBezTo>
                    <a:pt x="1723" y="106398"/>
                    <a:pt x="319" y="95041"/>
                    <a:pt x="22" y="83629"/>
                  </a:cubicBezTo>
                  <a:cubicBezTo>
                    <a:pt x="-156" y="72205"/>
                    <a:pt x="737" y="60788"/>
                    <a:pt x="2689" y="49530"/>
                  </a:cubicBezTo>
                  <a:cubicBezTo>
                    <a:pt x="4367" y="40375"/>
                    <a:pt x="6853" y="31386"/>
                    <a:pt x="10119" y="22670"/>
                  </a:cubicBezTo>
                  <a:cubicBezTo>
                    <a:pt x="11326" y="19429"/>
                    <a:pt x="12693" y="16250"/>
                    <a:pt x="14215" y="13145"/>
                  </a:cubicBezTo>
                  <a:cubicBezTo>
                    <a:pt x="15285" y="10666"/>
                    <a:pt x="16494" y="8249"/>
                    <a:pt x="17834" y="5905"/>
                  </a:cubicBezTo>
                  <a:cubicBezTo>
                    <a:pt x="18823" y="3812"/>
                    <a:pt x="20037" y="1832"/>
                    <a:pt x="21454" y="0"/>
                  </a:cubicBezTo>
                  <a:cubicBezTo>
                    <a:pt x="22025" y="0"/>
                    <a:pt x="17167" y="8858"/>
                    <a:pt x="11929" y="23717"/>
                  </a:cubicBezTo>
                  <a:cubicBezTo>
                    <a:pt x="9023" y="32422"/>
                    <a:pt x="6794" y="41339"/>
                    <a:pt x="5261" y="50387"/>
                  </a:cubicBezTo>
                  <a:cubicBezTo>
                    <a:pt x="3507" y="61474"/>
                    <a:pt x="2710" y="72691"/>
                    <a:pt x="2880" y="83915"/>
                  </a:cubicBezTo>
                  <a:cubicBezTo>
                    <a:pt x="3339" y="104346"/>
                    <a:pt x="7302" y="124546"/>
                    <a:pt x="14596" y="143637"/>
                  </a:cubicBezTo>
                  <a:cubicBezTo>
                    <a:pt x="20215" y="157639"/>
                    <a:pt x="25740" y="165735"/>
                    <a:pt x="25168" y="16630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7D63B21-0340-488A-A43F-F936679693DA}"/>
                </a:ext>
              </a:extLst>
            </p:cNvPr>
            <p:cNvSpPr/>
            <p:nvPr/>
          </p:nvSpPr>
          <p:spPr>
            <a:xfrm>
              <a:off x="8568499" y="6007881"/>
              <a:ext cx="278415" cy="143827"/>
            </a:xfrm>
            <a:custGeom>
              <a:avLst/>
              <a:gdLst>
                <a:gd name="connsiteX0" fmla="*/ 278416 w 278415"/>
                <a:gd name="connsiteY0" fmla="*/ 0 h 143827"/>
                <a:gd name="connsiteX1" fmla="*/ 278416 w 278415"/>
                <a:gd name="connsiteY1" fmla="*/ 143828 h 143827"/>
                <a:gd name="connsiteX2" fmla="*/ 0 w 278415"/>
                <a:gd name="connsiteY2" fmla="*/ 143828 h 143827"/>
                <a:gd name="connsiteX3" fmla="*/ 0 w 278415"/>
                <a:gd name="connsiteY3" fmla="*/ 0 h 14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415" h="143827">
                  <a:moveTo>
                    <a:pt x="278416" y="0"/>
                  </a:moveTo>
                  <a:lnTo>
                    <a:pt x="278416" y="143828"/>
                  </a:lnTo>
                  <a:lnTo>
                    <a:pt x="0" y="143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B4C533A-2BFA-4AB0-9C47-0863BB501EB1}"/>
                </a:ext>
              </a:extLst>
            </p:cNvPr>
            <p:cNvSpPr/>
            <p:nvPr/>
          </p:nvSpPr>
          <p:spPr>
            <a:xfrm>
              <a:off x="7947896" y="5992450"/>
              <a:ext cx="911972" cy="169547"/>
            </a:xfrm>
            <a:custGeom>
              <a:avLst/>
              <a:gdLst>
                <a:gd name="connsiteX0" fmla="*/ 49 w 911972"/>
                <a:gd name="connsiteY0" fmla="*/ 88582 h 169547"/>
                <a:gd name="connsiteX1" fmla="*/ 49 w 911972"/>
                <a:gd name="connsiteY1" fmla="*/ 92392 h 169547"/>
                <a:gd name="connsiteX2" fmla="*/ 82822 w 911972"/>
                <a:gd name="connsiteY2" fmla="*/ 169545 h 169547"/>
                <a:gd name="connsiteX3" fmla="*/ 911497 w 911972"/>
                <a:gd name="connsiteY3" fmla="*/ 169545 h 169547"/>
                <a:gd name="connsiteX4" fmla="*/ 911497 w 911972"/>
                <a:gd name="connsiteY4" fmla="*/ 159163 h 169547"/>
                <a:gd name="connsiteX5" fmla="*/ 715186 w 911972"/>
                <a:gd name="connsiteY5" fmla="*/ 159163 h 169547"/>
                <a:gd name="connsiteX6" fmla="*/ 643273 w 911972"/>
                <a:gd name="connsiteY6" fmla="*/ 87249 h 169547"/>
                <a:gd name="connsiteX7" fmla="*/ 643273 w 911972"/>
                <a:gd name="connsiteY7" fmla="*/ 87249 h 169547"/>
                <a:gd name="connsiteX8" fmla="*/ 715186 w 911972"/>
                <a:gd name="connsiteY8" fmla="*/ 15335 h 169547"/>
                <a:gd name="connsiteX9" fmla="*/ 911973 w 911972"/>
                <a:gd name="connsiteY9" fmla="*/ 15335 h 169547"/>
                <a:gd name="connsiteX10" fmla="*/ 911973 w 911972"/>
                <a:gd name="connsiteY10" fmla="*/ 0 h 169547"/>
                <a:gd name="connsiteX11" fmla="*/ 82726 w 911972"/>
                <a:gd name="connsiteY11" fmla="*/ 2857 h 169547"/>
                <a:gd name="connsiteX12" fmla="*/ 0 w 911972"/>
                <a:gd name="connsiteY12" fmla="*/ 85866 h 169547"/>
                <a:gd name="connsiteX13" fmla="*/ 49 w 911972"/>
                <a:gd name="connsiteY13" fmla="*/ 88582 h 16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972" h="169547">
                  <a:moveTo>
                    <a:pt x="49" y="88582"/>
                  </a:moveTo>
                  <a:cubicBezTo>
                    <a:pt x="49" y="89821"/>
                    <a:pt x="49" y="91059"/>
                    <a:pt x="49" y="92392"/>
                  </a:cubicBezTo>
                  <a:cubicBezTo>
                    <a:pt x="2779" y="136007"/>
                    <a:pt x="39122" y="169883"/>
                    <a:pt x="82822" y="169545"/>
                  </a:cubicBezTo>
                  <a:lnTo>
                    <a:pt x="911497" y="169545"/>
                  </a:lnTo>
                  <a:lnTo>
                    <a:pt x="911497" y="159163"/>
                  </a:lnTo>
                  <a:lnTo>
                    <a:pt x="715186" y="159163"/>
                  </a:lnTo>
                  <a:cubicBezTo>
                    <a:pt x="675470" y="159163"/>
                    <a:pt x="643273" y="126966"/>
                    <a:pt x="643273" y="87249"/>
                  </a:cubicBezTo>
                  <a:lnTo>
                    <a:pt x="643273" y="87249"/>
                  </a:lnTo>
                  <a:cubicBezTo>
                    <a:pt x="643273" y="47532"/>
                    <a:pt x="675469" y="15335"/>
                    <a:pt x="715186" y="15335"/>
                  </a:cubicBezTo>
                  <a:lnTo>
                    <a:pt x="911973" y="15335"/>
                  </a:lnTo>
                  <a:lnTo>
                    <a:pt x="911973" y="0"/>
                  </a:lnTo>
                  <a:lnTo>
                    <a:pt x="82726" y="2857"/>
                  </a:lnTo>
                  <a:cubicBezTo>
                    <a:pt x="36960" y="2935"/>
                    <a:pt x="-78" y="40100"/>
                    <a:pt x="0" y="85866"/>
                  </a:cubicBezTo>
                  <a:cubicBezTo>
                    <a:pt x="2" y="86772"/>
                    <a:pt x="18" y="87677"/>
                    <a:pt x="49" y="8858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9679344-BE80-42C2-A68C-E0141B34C535}"/>
                </a:ext>
              </a:extLst>
            </p:cNvPr>
            <p:cNvSpPr/>
            <p:nvPr/>
          </p:nvSpPr>
          <p:spPr>
            <a:xfrm>
              <a:off x="8591264" y="6080175"/>
              <a:ext cx="255650" cy="3048"/>
            </a:xfrm>
            <a:custGeom>
              <a:avLst/>
              <a:gdLst>
                <a:gd name="connsiteX0" fmla="*/ 255651 w 255650"/>
                <a:gd name="connsiteY0" fmla="*/ 1524 h 3048"/>
                <a:gd name="connsiteX1" fmla="*/ 127826 w 255650"/>
                <a:gd name="connsiteY1" fmla="*/ 3048 h 3048"/>
                <a:gd name="connsiteX2" fmla="*/ 0 w 255650"/>
                <a:gd name="connsiteY2" fmla="*/ 1524 h 3048"/>
                <a:gd name="connsiteX3" fmla="*/ 127826 w 255650"/>
                <a:gd name="connsiteY3" fmla="*/ 0 h 3048"/>
                <a:gd name="connsiteX4" fmla="*/ 255651 w 255650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50" h="3048">
                  <a:moveTo>
                    <a:pt x="255651" y="1524"/>
                  </a:moveTo>
                  <a:cubicBezTo>
                    <a:pt x="255651" y="2381"/>
                    <a:pt x="198501" y="3048"/>
                    <a:pt x="127826" y="3048"/>
                  </a:cubicBezTo>
                  <a:cubicBezTo>
                    <a:pt x="57150" y="3048"/>
                    <a:pt x="0" y="2381"/>
                    <a:pt x="0" y="1524"/>
                  </a:cubicBezTo>
                  <a:cubicBezTo>
                    <a:pt x="0" y="667"/>
                    <a:pt x="57150" y="0"/>
                    <a:pt x="127826" y="0"/>
                  </a:cubicBezTo>
                  <a:cubicBezTo>
                    <a:pt x="198501" y="0"/>
                    <a:pt x="255651" y="857"/>
                    <a:pt x="25565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5C40DF4-9B09-4942-906F-CB6F28F2F6E0}"/>
                </a:ext>
              </a:extLst>
            </p:cNvPr>
            <p:cNvSpPr/>
            <p:nvPr/>
          </p:nvSpPr>
          <p:spPr>
            <a:xfrm>
              <a:off x="8600979" y="6112560"/>
              <a:ext cx="241839" cy="3048"/>
            </a:xfrm>
            <a:custGeom>
              <a:avLst/>
              <a:gdLst>
                <a:gd name="connsiteX0" fmla="*/ 241840 w 241839"/>
                <a:gd name="connsiteY0" fmla="*/ 1524 h 3048"/>
                <a:gd name="connsiteX1" fmla="*/ 120968 w 241839"/>
                <a:gd name="connsiteY1" fmla="*/ 3048 h 3048"/>
                <a:gd name="connsiteX2" fmla="*/ 0 w 241839"/>
                <a:gd name="connsiteY2" fmla="*/ 1524 h 3048"/>
                <a:gd name="connsiteX3" fmla="*/ 120968 w 241839"/>
                <a:gd name="connsiteY3" fmla="*/ 0 h 3048"/>
                <a:gd name="connsiteX4" fmla="*/ 241840 w 241839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839" h="3048">
                  <a:moveTo>
                    <a:pt x="241840" y="1524"/>
                  </a:moveTo>
                  <a:cubicBezTo>
                    <a:pt x="241840" y="2381"/>
                    <a:pt x="187738" y="3048"/>
                    <a:pt x="120968" y="3048"/>
                  </a:cubicBezTo>
                  <a:cubicBezTo>
                    <a:pt x="54197" y="3048"/>
                    <a:pt x="0" y="2381"/>
                    <a:pt x="0" y="1524"/>
                  </a:cubicBezTo>
                  <a:cubicBezTo>
                    <a:pt x="0" y="667"/>
                    <a:pt x="54102" y="0"/>
                    <a:pt x="120968" y="0"/>
                  </a:cubicBezTo>
                  <a:cubicBezTo>
                    <a:pt x="187833" y="0"/>
                    <a:pt x="241840" y="762"/>
                    <a:pt x="241840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F4141A3-628C-4B39-B361-DD3A2B9CBE5A}"/>
                </a:ext>
              </a:extLst>
            </p:cNvPr>
            <p:cNvSpPr/>
            <p:nvPr/>
          </p:nvSpPr>
          <p:spPr>
            <a:xfrm>
              <a:off x="8629364" y="6142278"/>
              <a:ext cx="217550" cy="2952"/>
            </a:xfrm>
            <a:custGeom>
              <a:avLst/>
              <a:gdLst>
                <a:gd name="connsiteX0" fmla="*/ 217551 w 217550"/>
                <a:gd name="connsiteY0" fmla="*/ 1429 h 2952"/>
                <a:gd name="connsiteX1" fmla="*/ 108776 w 217550"/>
                <a:gd name="connsiteY1" fmla="*/ 2953 h 2952"/>
                <a:gd name="connsiteX2" fmla="*/ 0 w 217550"/>
                <a:gd name="connsiteY2" fmla="*/ 1429 h 2952"/>
                <a:gd name="connsiteX3" fmla="*/ 108776 w 217550"/>
                <a:gd name="connsiteY3" fmla="*/ 0 h 2952"/>
                <a:gd name="connsiteX4" fmla="*/ 217551 w 217550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50" h="2952">
                  <a:moveTo>
                    <a:pt x="217551" y="1429"/>
                  </a:moveTo>
                  <a:cubicBezTo>
                    <a:pt x="217551" y="2286"/>
                    <a:pt x="168783" y="2953"/>
                    <a:pt x="108776" y="2953"/>
                  </a:cubicBezTo>
                  <a:cubicBezTo>
                    <a:pt x="48768" y="2953"/>
                    <a:pt x="0" y="2286"/>
                    <a:pt x="0" y="1429"/>
                  </a:cubicBezTo>
                  <a:cubicBezTo>
                    <a:pt x="0" y="571"/>
                    <a:pt x="48673" y="0"/>
                    <a:pt x="108776" y="0"/>
                  </a:cubicBezTo>
                  <a:cubicBezTo>
                    <a:pt x="168878" y="0"/>
                    <a:pt x="217551" y="667"/>
                    <a:pt x="217551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7C74B31-3723-449B-9B56-6CF8D3B2D9B0}"/>
                </a:ext>
              </a:extLst>
            </p:cNvPr>
            <p:cNvSpPr/>
            <p:nvPr/>
          </p:nvSpPr>
          <p:spPr>
            <a:xfrm>
              <a:off x="8596502" y="6050933"/>
              <a:ext cx="250412" cy="3048"/>
            </a:xfrm>
            <a:custGeom>
              <a:avLst/>
              <a:gdLst>
                <a:gd name="connsiteX0" fmla="*/ 250412 w 250412"/>
                <a:gd name="connsiteY0" fmla="*/ 1524 h 3048"/>
                <a:gd name="connsiteX1" fmla="*/ 125159 w 250412"/>
                <a:gd name="connsiteY1" fmla="*/ 3048 h 3048"/>
                <a:gd name="connsiteX2" fmla="*/ 0 w 250412"/>
                <a:gd name="connsiteY2" fmla="*/ 1524 h 3048"/>
                <a:gd name="connsiteX3" fmla="*/ 125159 w 250412"/>
                <a:gd name="connsiteY3" fmla="*/ 0 h 3048"/>
                <a:gd name="connsiteX4" fmla="*/ 250412 w 250412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12" h="3048">
                  <a:moveTo>
                    <a:pt x="250412" y="1524"/>
                  </a:moveTo>
                  <a:cubicBezTo>
                    <a:pt x="250412" y="2381"/>
                    <a:pt x="194310" y="3048"/>
                    <a:pt x="125159" y="3048"/>
                  </a:cubicBezTo>
                  <a:cubicBezTo>
                    <a:pt x="56007" y="3048"/>
                    <a:pt x="0" y="2381"/>
                    <a:pt x="0" y="1524"/>
                  </a:cubicBezTo>
                  <a:cubicBezTo>
                    <a:pt x="0" y="667"/>
                    <a:pt x="56007" y="0"/>
                    <a:pt x="125159" y="0"/>
                  </a:cubicBezTo>
                  <a:cubicBezTo>
                    <a:pt x="194310" y="0"/>
                    <a:pt x="250412" y="762"/>
                    <a:pt x="250412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2A7FA6-5F77-4070-B78F-E8B5AF6E5891}"/>
                </a:ext>
              </a:extLst>
            </p:cNvPr>
            <p:cNvSpPr/>
            <p:nvPr/>
          </p:nvSpPr>
          <p:spPr>
            <a:xfrm>
              <a:off x="8620125" y="6022454"/>
              <a:ext cx="222694" cy="2952"/>
            </a:xfrm>
            <a:custGeom>
              <a:avLst/>
              <a:gdLst>
                <a:gd name="connsiteX0" fmla="*/ 222695 w 222694"/>
                <a:gd name="connsiteY0" fmla="*/ 1429 h 2952"/>
                <a:gd name="connsiteX1" fmla="*/ 111252 w 222694"/>
                <a:gd name="connsiteY1" fmla="*/ 2953 h 2952"/>
                <a:gd name="connsiteX2" fmla="*/ 0 w 222694"/>
                <a:gd name="connsiteY2" fmla="*/ 1429 h 2952"/>
                <a:gd name="connsiteX3" fmla="*/ 111443 w 222694"/>
                <a:gd name="connsiteY3" fmla="*/ 0 h 2952"/>
                <a:gd name="connsiteX4" fmla="*/ 222695 w 222694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94" h="2952">
                  <a:moveTo>
                    <a:pt x="222695" y="1429"/>
                  </a:moveTo>
                  <a:cubicBezTo>
                    <a:pt x="222695" y="2286"/>
                    <a:pt x="172784" y="2953"/>
                    <a:pt x="111252" y="2953"/>
                  </a:cubicBezTo>
                  <a:cubicBezTo>
                    <a:pt x="49721" y="2953"/>
                    <a:pt x="0" y="1429"/>
                    <a:pt x="0" y="1429"/>
                  </a:cubicBezTo>
                  <a:cubicBezTo>
                    <a:pt x="0" y="1429"/>
                    <a:pt x="49911" y="0"/>
                    <a:pt x="111443" y="0"/>
                  </a:cubicBezTo>
                  <a:cubicBezTo>
                    <a:pt x="172974" y="0"/>
                    <a:pt x="222695" y="190"/>
                    <a:pt x="222695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EA2796A-2CD3-46A2-AE42-5BF7FAE4A3AC}"/>
                </a:ext>
              </a:extLst>
            </p:cNvPr>
            <p:cNvSpPr/>
            <p:nvPr/>
          </p:nvSpPr>
          <p:spPr>
            <a:xfrm>
              <a:off x="8009039" y="5997784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5" y="58197"/>
                    <a:pt x="-3134" y="107614"/>
                    <a:pt x="23488" y="144209"/>
                  </a:cubicBezTo>
                  <a:cubicBezTo>
                    <a:pt x="28943" y="151524"/>
                    <a:pt x="34996" y="158374"/>
                    <a:pt x="41585" y="164687"/>
                  </a:cubicBezTo>
                  <a:cubicBezTo>
                    <a:pt x="39344" y="163589"/>
                    <a:pt x="37313" y="162106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4" y="14213"/>
                    <a:pt x="28685" y="9136"/>
                    <a:pt x="33679" y="4572"/>
                  </a:cubicBezTo>
                  <a:cubicBezTo>
                    <a:pt x="35449" y="2807"/>
                    <a:pt x="37433" y="1271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7B9CCE2-0AF7-4662-926E-1997567D5BBE}"/>
                </a:ext>
              </a:extLst>
            </p:cNvPr>
            <p:cNvSpPr/>
            <p:nvPr/>
          </p:nvSpPr>
          <p:spPr>
            <a:xfrm>
              <a:off x="7980575" y="5994736"/>
              <a:ext cx="41379" cy="164687"/>
            </a:xfrm>
            <a:custGeom>
              <a:avLst/>
              <a:gdLst>
                <a:gd name="connsiteX0" fmla="*/ 39475 w 41379"/>
                <a:gd name="connsiteY0" fmla="*/ 0 h 164687"/>
                <a:gd name="connsiteX1" fmla="*/ 21853 w 41379"/>
                <a:gd name="connsiteY1" fmla="*/ 20955 h 164687"/>
                <a:gd name="connsiteX2" fmla="*/ 23282 w 41379"/>
                <a:gd name="connsiteY2" fmla="*/ 144209 h 164687"/>
                <a:gd name="connsiteX3" fmla="*/ 41380 w 41379"/>
                <a:gd name="connsiteY3" fmla="*/ 164687 h 164687"/>
                <a:gd name="connsiteX4" fmla="*/ 35379 w 41379"/>
                <a:gd name="connsiteY4" fmla="*/ 160306 h 164687"/>
                <a:gd name="connsiteX5" fmla="*/ 21568 w 41379"/>
                <a:gd name="connsiteY5" fmla="*/ 145447 h 164687"/>
                <a:gd name="connsiteX6" fmla="*/ 20425 w 41379"/>
                <a:gd name="connsiteY6" fmla="*/ 19622 h 164687"/>
                <a:gd name="connsiteX7" fmla="*/ 33855 w 41379"/>
                <a:gd name="connsiteY7" fmla="*/ 4477 h 164687"/>
                <a:gd name="connsiteX8" fmla="*/ 39475 w 41379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79" h="164687">
                  <a:moveTo>
                    <a:pt x="39475" y="0"/>
                  </a:moveTo>
                  <a:cubicBezTo>
                    <a:pt x="33099" y="6547"/>
                    <a:pt x="27210" y="13551"/>
                    <a:pt x="21853" y="20955"/>
                  </a:cubicBezTo>
                  <a:cubicBezTo>
                    <a:pt x="-3942" y="58159"/>
                    <a:pt x="-3368" y="107612"/>
                    <a:pt x="23282" y="144209"/>
                  </a:cubicBezTo>
                  <a:cubicBezTo>
                    <a:pt x="28838" y="151442"/>
                    <a:pt x="34885" y="158285"/>
                    <a:pt x="41380" y="164687"/>
                  </a:cubicBezTo>
                  <a:cubicBezTo>
                    <a:pt x="39202" y="163487"/>
                    <a:pt x="37185" y="162015"/>
                    <a:pt x="35379" y="160306"/>
                  </a:cubicBezTo>
                  <a:cubicBezTo>
                    <a:pt x="30259" y="155859"/>
                    <a:pt x="25629" y="150877"/>
                    <a:pt x="21568" y="145447"/>
                  </a:cubicBezTo>
                  <a:cubicBezTo>
                    <a:pt x="-6760" y="108429"/>
                    <a:pt x="-7226" y="57148"/>
                    <a:pt x="20425" y="19622"/>
                  </a:cubicBezTo>
                  <a:cubicBezTo>
                    <a:pt x="24331" y="14095"/>
                    <a:pt x="28835" y="9016"/>
                    <a:pt x="33855" y="4477"/>
                  </a:cubicBezTo>
                  <a:cubicBezTo>
                    <a:pt x="35509" y="2728"/>
                    <a:pt x="37401" y="1221"/>
                    <a:pt x="3947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1D38613-774C-4B96-8406-563487AAC49A}"/>
                </a:ext>
              </a:extLst>
            </p:cNvPr>
            <p:cNvSpPr/>
            <p:nvPr/>
          </p:nvSpPr>
          <p:spPr>
            <a:xfrm>
              <a:off x="8544010" y="5997784"/>
              <a:ext cx="41538" cy="164687"/>
            </a:xfrm>
            <a:custGeom>
              <a:avLst/>
              <a:gdLst>
                <a:gd name="connsiteX0" fmla="*/ 39539 w 41538"/>
                <a:gd name="connsiteY0" fmla="*/ 0 h 164687"/>
                <a:gd name="connsiteX1" fmla="*/ 21917 w 41538"/>
                <a:gd name="connsiteY1" fmla="*/ 20955 h 164687"/>
                <a:gd name="connsiteX2" fmla="*/ 23441 w 41538"/>
                <a:gd name="connsiteY2" fmla="*/ 144209 h 164687"/>
                <a:gd name="connsiteX3" fmla="*/ 41539 w 41538"/>
                <a:gd name="connsiteY3" fmla="*/ 164687 h 164687"/>
                <a:gd name="connsiteX4" fmla="*/ 35538 w 41538"/>
                <a:gd name="connsiteY4" fmla="*/ 160306 h 164687"/>
                <a:gd name="connsiteX5" fmla="*/ 21727 w 41538"/>
                <a:gd name="connsiteY5" fmla="*/ 145447 h 164687"/>
                <a:gd name="connsiteX6" fmla="*/ 20203 w 41538"/>
                <a:gd name="connsiteY6" fmla="*/ 19717 h 164687"/>
                <a:gd name="connsiteX7" fmla="*/ 33728 w 41538"/>
                <a:gd name="connsiteY7" fmla="*/ 4572 h 164687"/>
                <a:gd name="connsiteX8" fmla="*/ 39538 w 41538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38" h="164687">
                  <a:moveTo>
                    <a:pt x="39539" y="0"/>
                  </a:moveTo>
                  <a:cubicBezTo>
                    <a:pt x="33163" y="6547"/>
                    <a:pt x="27274" y="13551"/>
                    <a:pt x="21917" y="20955"/>
                  </a:cubicBezTo>
                  <a:cubicBezTo>
                    <a:pt x="-3792" y="58197"/>
                    <a:pt x="-3181" y="107614"/>
                    <a:pt x="23441" y="144209"/>
                  </a:cubicBezTo>
                  <a:cubicBezTo>
                    <a:pt x="28931" y="151496"/>
                    <a:pt x="34982" y="158344"/>
                    <a:pt x="41539" y="164687"/>
                  </a:cubicBezTo>
                  <a:cubicBezTo>
                    <a:pt x="39315" y="163561"/>
                    <a:pt x="37288" y="162081"/>
                    <a:pt x="35538" y="160306"/>
                  </a:cubicBezTo>
                  <a:cubicBezTo>
                    <a:pt x="30396" y="155882"/>
                    <a:pt x="25764" y="150898"/>
                    <a:pt x="21727" y="145447"/>
                  </a:cubicBezTo>
                  <a:cubicBezTo>
                    <a:pt x="-6667" y="108533"/>
                    <a:pt x="-7288" y="57308"/>
                    <a:pt x="20203" y="19717"/>
                  </a:cubicBezTo>
                  <a:cubicBezTo>
                    <a:pt x="24137" y="14184"/>
                    <a:pt x="28674" y="9105"/>
                    <a:pt x="33728" y="4572"/>
                  </a:cubicBezTo>
                  <a:cubicBezTo>
                    <a:pt x="35459" y="2803"/>
                    <a:pt x="37412" y="1266"/>
                    <a:pt x="39538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7EBB28D-490E-4717-8F35-F7F38C0B269A}"/>
                </a:ext>
              </a:extLst>
            </p:cNvPr>
            <p:cNvSpPr/>
            <p:nvPr/>
          </p:nvSpPr>
          <p:spPr>
            <a:xfrm>
              <a:off x="8515960" y="5994736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6" y="58197"/>
                    <a:pt x="-3135" y="107614"/>
                    <a:pt x="23488" y="144209"/>
                  </a:cubicBezTo>
                  <a:cubicBezTo>
                    <a:pt x="28975" y="151497"/>
                    <a:pt x="35026" y="158345"/>
                    <a:pt x="41585" y="164687"/>
                  </a:cubicBezTo>
                  <a:cubicBezTo>
                    <a:pt x="39372" y="163543"/>
                    <a:pt x="37348" y="162065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3" y="14213"/>
                    <a:pt x="28685" y="9136"/>
                    <a:pt x="33679" y="4572"/>
                  </a:cubicBezTo>
                  <a:cubicBezTo>
                    <a:pt x="35414" y="2768"/>
                    <a:pt x="37404" y="1228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CD06A32-E29D-494C-BBAC-7A9354C3CA0E}"/>
                </a:ext>
              </a:extLst>
            </p:cNvPr>
            <p:cNvSpPr/>
            <p:nvPr/>
          </p:nvSpPr>
          <p:spPr>
            <a:xfrm>
              <a:off x="8098990" y="6017344"/>
              <a:ext cx="43877" cy="118904"/>
            </a:xfrm>
            <a:custGeom>
              <a:avLst/>
              <a:gdLst>
                <a:gd name="connsiteX0" fmla="*/ 43742 w 43877"/>
                <a:gd name="connsiteY0" fmla="*/ 83977 h 118904"/>
                <a:gd name="connsiteX1" fmla="*/ 42885 w 43877"/>
                <a:gd name="connsiteY1" fmla="*/ 25493 h 118904"/>
                <a:gd name="connsiteX2" fmla="*/ 40884 w 43877"/>
                <a:gd name="connsiteY2" fmla="*/ 10444 h 118904"/>
                <a:gd name="connsiteX3" fmla="*/ 29740 w 43877"/>
                <a:gd name="connsiteY3" fmla="*/ 919 h 118904"/>
                <a:gd name="connsiteX4" fmla="*/ 5928 w 43877"/>
                <a:gd name="connsiteY4" fmla="*/ 12158 h 118904"/>
                <a:gd name="connsiteX5" fmla="*/ 118 w 43877"/>
                <a:gd name="connsiteY5" fmla="*/ 40733 h 118904"/>
                <a:gd name="connsiteX6" fmla="*/ 2404 w 43877"/>
                <a:gd name="connsiteY6" fmla="*/ 86930 h 118904"/>
                <a:gd name="connsiteX7" fmla="*/ 7833 w 43877"/>
                <a:gd name="connsiteY7" fmla="*/ 108075 h 118904"/>
                <a:gd name="connsiteX8" fmla="*/ 30888 w 43877"/>
                <a:gd name="connsiteY8" fmla="*/ 117536 h 118904"/>
                <a:gd name="connsiteX9" fmla="*/ 41266 w 43877"/>
                <a:gd name="connsiteY9" fmla="*/ 105218 h 118904"/>
                <a:gd name="connsiteX10" fmla="*/ 43742 w 43877"/>
                <a:gd name="connsiteY10" fmla="*/ 83977 h 11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77" h="118904">
                  <a:moveTo>
                    <a:pt x="43742" y="83977"/>
                  </a:moveTo>
                  <a:lnTo>
                    <a:pt x="42885" y="25493"/>
                  </a:lnTo>
                  <a:cubicBezTo>
                    <a:pt x="43178" y="20395"/>
                    <a:pt x="42499" y="15288"/>
                    <a:pt x="40884" y="10444"/>
                  </a:cubicBezTo>
                  <a:cubicBezTo>
                    <a:pt x="39242" y="5435"/>
                    <a:pt x="34943" y="1761"/>
                    <a:pt x="29740" y="919"/>
                  </a:cubicBezTo>
                  <a:cubicBezTo>
                    <a:pt x="22406" y="-2415"/>
                    <a:pt x="10690" y="3776"/>
                    <a:pt x="5928" y="12158"/>
                  </a:cubicBezTo>
                  <a:cubicBezTo>
                    <a:pt x="1480" y="20996"/>
                    <a:pt x="-526" y="30861"/>
                    <a:pt x="118" y="40733"/>
                  </a:cubicBezTo>
                  <a:cubicBezTo>
                    <a:pt x="21" y="56163"/>
                    <a:pt x="784" y="71585"/>
                    <a:pt x="2404" y="86930"/>
                  </a:cubicBezTo>
                  <a:cubicBezTo>
                    <a:pt x="2739" y="94277"/>
                    <a:pt x="4587" y="101475"/>
                    <a:pt x="7833" y="108075"/>
                  </a:cubicBezTo>
                  <a:cubicBezTo>
                    <a:pt x="11587" y="117054"/>
                    <a:pt x="21909" y="121290"/>
                    <a:pt x="30888" y="117536"/>
                  </a:cubicBezTo>
                  <a:cubicBezTo>
                    <a:pt x="36131" y="115343"/>
                    <a:pt x="39995" y="110757"/>
                    <a:pt x="41266" y="105218"/>
                  </a:cubicBezTo>
                  <a:cubicBezTo>
                    <a:pt x="43392" y="98351"/>
                    <a:pt x="44231" y="91150"/>
                    <a:pt x="43742" y="8397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1DCF993-336F-4425-9B03-CEE9A86F5946}"/>
                </a:ext>
              </a:extLst>
            </p:cNvPr>
            <p:cNvSpPr/>
            <p:nvPr/>
          </p:nvSpPr>
          <p:spPr>
            <a:xfrm>
              <a:off x="8196929" y="6083033"/>
              <a:ext cx="267747" cy="2952"/>
            </a:xfrm>
            <a:custGeom>
              <a:avLst/>
              <a:gdLst>
                <a:gd name="connsiteX0" fmla="*/ 267748 w 267747"/>
                <a:gd name="connsiteY0" fmla="*/ 1524 h 2952"/>
                <a:gd name="connsiteX1" fmla="*/ 133921 w 267747"/>
                <a:gd name="connsiteY1" fmla="*/ 2953 h 2952"/>
                <a:gd name="connsiteX2" fmla="*/ 0 w 267747"/>
                <a:gd name="connsiteY2" fmla="*/ 1524 h 2952"/>
                <a:gd name="connsiteX3" fmla="*/ 133921 w 267747"/>
                <a:gd name="connsiteY3" fmla="*/ 0 h 2952"/>
                <a:gd name="connsiteX4" fmla="*/ 267748 w 267747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747" h="2952">
                  <a:moveTo>
                    <a:pt x="267748" y="1524"/>
                  </a:moveTo>
                  <a:cubicBezTo>
                    <a:pt x="267748" y="2286"/>
                    <a:pt x="207740" y="2953"/>
                    <a:pt x="133921" y="2953"/>
                  </a:cubicBezTo>
                  <a:cubicBezTo>
                    <a:pt x="60103" y="2953"/>
                    <a:pt x="0" y="2286"/>
                    <a:pt x="0" y="1524"/>
                  </a:cubicBezTo>
                  <a:cubicBezTo>
                    <a:pt x="0" y="762"/>
                    <a:pt x="59912" y="0"/>
                    <a:pt x="133921" y="0"/>
                  </a:cubicBezTo>
                  <a:cubicBezTo>
                    <a:pt x="207931" y="0"/>
                    <a:pt x="267748" y="667"/>
                    <a:pt x="267748" y="152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2AF18D5-784E-4F7D-A736-D911ECDD6C48}"/>
                </a:ext>
              </a:extLst>
            </p:cNvPr>
            <p:cNvSpPr/>
            <p:nvPr/>
          </p:nvSpPr>
          <p:spPr>
            <a:xfrm>
              <a:off x="8085582" y="5855671"/>
              <a:ext cx="76866" cy="136398"/>
            </a:xfrm>
            <a:custGeom>
              <a:avLst/>
              <a:gdLst>
                <a:gd name="connsiteX0" fmla="*/ 1619 w 76866"/>
                <a:gd name="connsiteY0" fmla="*/ 136398 h 136398"/>
                <a:gd name="connsiteX1" fmla="*/ 0 w 76866"/>
                <a:gd name="connsiteY1" fmla="*/ 0 h 136398"/>
                <a:gd name="connsiteX2" fmla="*/ 74295 w 76866"/>
                <a:gd name="connsiteY2" fmla="*/ 0 h 136398"/>
                <a:gd name="connsiteX3" fmla="*/ 76867 w 76866"/>
                <a:gd name="connsiteY3" fmla="*/ 136398 h 136398"/>
                <a:gd name="connsiteX4" fmla="*/ 1619 w 76866"/>
                <a:gd name="connsiteY4" fmla="*/ 136398 h 1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66" h="136398">
                  <a:moveTo>
                    <a:pt x="1619" y="136398"/>
                  </a:moveTo>
                  <a:lnTo>
                    <a:pt x="0" y="0"/>
                  </a:lnTo>
                  <a:lnTo>
                    <a:pt x="74295" y="0"/>
                  </a:lnTo>
                  <a:lnTo>
                    <a:pt x="76867" y="136398"/>
                  </a:lnTo>
                  <a:lnTo>
                    <a:pt x="1619" y="136398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787C550-BA99-46B9-AAAC-500057E8D696}"/>
                </a:ext>
              </a:extLst>
            </p:cNvPr>
            <p:cNvSpPr/>
            <p:nvPr/>
          </p:nvSpPr>
          <p:spPr>
            <a:xfrm>
              <a:off x="8086534" y="58784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FF8667C-9818-4DD9-9634-EBA88DCDFE2C}"/>
                </a:ext>
              </a:extLst>
            </p:cNvPr>
            <p:cNvSpPr/>
            <p:nvPr/>
          </p:nvSpPr>
          <p:spPr>
            <a:xfrm>
              <a:off x="8086534" y="58994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6985C51-FB45-4CC0-A25E-FD695C7EAF99}"/>
                </a:ext>
              </a:extLst>
            </p:cNvPr>
            <p:cNvSpPr/>
            <p:nvPr/>
          </p:nvSpPr>
          <p:spPr>
            <a:xfrm>
              <a:off x="8086534" y="59205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387B85B-2750-4104-BAF4-272C067F946C}"/>
                </a:ext>
              </a:extLst>
            </p:cNvPr>
            <p:cNvSpPr/>
            <p:nvPr/>
          </p:nvSpPr>
          <p:spPr>
            <a:xfrm>
              <a:off x="8086534" y="59415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2E01E0B-C403-4E51-8D85-388C28B7BEAC}"/>
                </a:ext>
              </a:extLst>
            </p:cNvPr>
            <p:cNvSpPr/>
            <p:nvPr/>
          </p:nvSpPr>
          <p:spPr>
            <a:xfrm>
              <a:off x="8086534" y="5962636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17F4CE5-CD2D-4D84-AF2F-3F096E3053C2}"/>
                </a:ext>
              </a:extLst>
            </p:cNvPr>
            <p:cNvSpPr/>
            <p:nvPr/>
          </p:nvSpPr>
          <p:spPr>
            <a:xfrm>
              <a:off x="8081581" y="5852433"/>
              <a:ext cx="829791" cy="147351"/>
            </a:xfrm>
            <a:custGeom>
              <a:avLst/>
              <a:gdLst>
                <a:gd name="connsiteX0" fmla="*/ 95 w 829791"/>
                <a:gd name="connsiteY0" fmla="*/ 0 h 147351"/>
                <a:gd name="connsiteX1" fmla="*/ 822674 w 829791"/>
                <a:gd name="connsiteY1" fmla="*/ 0 h 147351"/>
                <a:gd name="connsiteX2" fmla="*/ 822674 w 829791"/>
                <a:gd name="connsiteY2" fmla="*/ 147352 h 147351"/>
                <a:gd name="connsiteX3" fmla="*/ 3524 w 829791"/>
                <a:gd name="connsiteY3" fmla="*/ 147352 h 147351"/>
                <a:gd name="connsiteX4" fmla="*/ 3524 w 829791"/>
                <a:gd name="connsiteY4" fmla="*/ 137351 h 147351"/>
                <a:gd name="connsiteX5" fmla="*/ 53530 w 829791"/>
                <a:gd name="connsiteY5" fmla="*/ 137351 h 147351"/>
                <a:gd name="connsiteX6" fmla="*/ 77247 w 829791"/>
                <a:gd name="connsiteY6" fmla="*/ 113824 h 147351"/>
                <a:gd name="connsiteX7" fmla="*/ 77248 w 829791"/>
                <a:gd name="connsiteY7" fmla="*/ 113729 h 147351"/>
                <a:gd name="connsiteX8" fmla="*/ 77248 w 829791"/>
                <a:gd name="connsiteY8" fmla="*/ 32195 h 147351"/>
                <a:gd name="connsiteX9" fmla="*/ 53626 w 829791"/>
                <a:gd name="connsiteY9" fmla="*/ 8572 h 147351"/>
                <a:gd name="connsiteX10" fmla="*/ 53530 w 829791"/>
                <a:gd name="connsiteY10" fmla="*/ 8573 h 147351"/>
                <a:gd name="connsiteX11" fmla="*/ 0 w 829791"/>
                <a:gd name="connsiteY11" fmla="*/ 857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791" h="147351">
                  <a:moveTo>
                    <a:pt x="95" y="0"/>
                  </a:moveTo>
                  <a:lnTo>
                    <a:pt x="822674" y="0"/>
                  </a:lnTo>
                  <a:cubicBezTo>
                    <a:pt x="832164" y="48659"/>
                    <a:pt x="832164" y="98693"/>
                    <a:pt x="822674" y="147352"/>
                  </a:cubicBezTo>
                  <a:lnTo>
                    <a:pt x="3524" y="147352"/>
                  </a:lnTo>
                  <a:lnTo>
                    <a:pt x="3524" y="137351"/>
                  </a:lnTo>
                  <a:lnTo>
                    <a:pt x="53530" y="137351"/>
                  </a:lnTo>
                  <a:cubicBezTo>
                    <a:pt x="66576" y="137403"/>
                    <a:pt x="77195" y="126870"/>
                    <a:pt x="77247" y="113824"/>
                  </a:cubicBezTo>
                  <a:cubicBezTo>
                    <a:pt x="77248" y="113792"/>
                    <a:pt x="77248" y="113761"/>
                    <a:pt x="77248" y="113729"/>
                  </a:cubicBezTo>
                  <a:lnTo>
                    <a:pt x="77248" y="32195"/>
                  </a:lnTo>
                  <a:cubicBezTo>
                    <a:pt x="77248" y="19149"/>
                    <a:pt x="66672" y="8572"/>
                    <a:pt x="53626" y="8572"/>
                  </a:cubicBezTo>
                  <a:cubicBezTo>
                    <a:pt x="53594" y="8572"/>
                    <a:pt x="53562" y="8572"/>
                    <a:pt x="53530" y="8573"/>
                  </a:cubicBezTo>
                  <a:lnTo>
                    <a:pt x="0" y="8572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9F44B6B-02E4-4C52-8D68-F11170E48ECD}"/>
                </a:ext>
              </a:extLst>
            </p:cNvPr>
            <p:cNvSpPr/>
            <p:nvPr/>
          </p:nvSpPr>
          <p:spPr>
            <a:xfrm>
              <a:off x="8256341" y="5896914"/>
              <a:ext cx="36543" cy="57531"/>
            </a:xfrm>
            <a:custGeom>
              <a:avLst/>
              <a:gdLst>
                <a:gd name="connsiteX0" fmla="*/ 19836 w 36543"/>
                <a:gd name="connsiteY0" fmla="*/ 28956 h 57531"/>
                <a:gd name="connsiteX1" fmla="*/ 33552 w 36543"/>
                <a:gd name="connsiteY1" fmla="*/ 28956 h 57531"/>
                <a:gd name="connsiteX2" fmla="*/ 34980 w 36543"/>
                <a:gd name="connsiteY2" fmla="*/ 28956 h 57531"/>
                <a:gd name="connsiteX3" fmla="*/ 36504 w 36543"/>
                <a:gd name="connsiteY3" fmla="*/ 31528 h 57531"/>
                <a:gd name="connsiteX4" fmla="*/ 36504 w 36543"/>
                <a:gd name="connsiteY4" fmla="*/ 32385 h 57531"/>
                <a:gd name="connsiteX5" fmla="*/ 35552 w 36543"/>
                <a:gd name="connsiteY5" fmla="*/ 35909 h 57531"/>
                <a:gd name="connsiteX6" fmla="*/ 26979 w 36543"/>
                <a:gd name="connsiteY6" fmla="*/ 51435 h 57531"/>
                <a:gd name="connsiteX7" fmla="*/ 15264 w 36543"/>
                <a:gd name="connsiteY7" fmla="*/ 57531 h 57531"/>
                <a:gd name="connsiteX8" fmla="*/ 13644 w 36543"/>
                <a:gd name="connsiteY8" fmla="*/ 57531 h 57531"/>
                <a:gd name="connsiteX9" fmla="*/ 4119 w 36543"/>
                <a:gd name="connsiteY9" fmla="*/ 50768 h 57531"/>
                <a:gd name="connsiteX10" fmla="*/ 24 w 36543"/>
                <a:gd name="connsiteY10" fmla="*/ 34290 h 57531"/>
                <a:gd name="connsiteX11" fmla="*/ 1643 w 36543"/>
                <a:gd name="connsiteY11" fmla="*/ 22479 h 57531"/>
                <a:gd name="connsiteX12" fmla="*/ 9739 w 36543"/>
                <a:gd name="connsiteY12" fmla="*/ 6572 h 57531"/>
                <a:gd name="connsiteX13" fmla="*/ 22122 w 36543"/>
                <a:gd name="connsiteY13" fmla="*/ 0 h 57531"/>
                <a:gd name="connsiteX14" fmla="*/ 27361 w 36543"/>
                <a:gd name="connsiteY14" fmla="*/ 1238 h 57531"/>
                <a:gd name="connsiteX15" fmla="*/ 35362 w 36543"/>
                <a:gd name="connsiteY15" fmla="*/ 11239 h 57531"/>
                <a:gd name="connsiteX16" fmla="*/ 35362 w 36543"/>
                <a:gd name="connsiteY16" fmla="*/ 12573 h 57531"/>
                <a:gd name="connsiteX17" fmla="*/ 32603 w 36543"/>
                <a:gd name="connsiteY17" fmla="*/ 15526 h 57531"/>
                <a:gd name="connsiteX18" fmla="*/ 32409 w 36543"/>
                <a:gd name="connsiteY18" fmla="*/ 15526 h 57531"/>
                <a:gd name="connsiteX19" fmla="*/ 31551 w 36543"/>
                <a:gd name="connsiteY19" fmla="*/ 15526 h 57531"/>
                <a:gd name="connsiteX20" fmla="*/ 29646 w 36543"/>
                <a:gd name="connsiteY20" fmla="*/ 13621 h 57531"/>
                <a:gd name="connsiteX21" fmla="*/ 29646 w 36543"/>
                <a:gd name="connsiteY21" fmla="*/ 13621 h 57531"/>
                <a:gd name="connsiteX22" fmla="*/ 28027 w 36543"/>
                <a:gd name="connsiteY22" fmla="*/ 10287 h 57531"/>
                <a:gd name="connsiteX23" fmla="*/ 21455 w 36543"/>
                <a:gd name="connsiteY23" fmla="*/ 6382 h 57531"/>
                <a:gd name="connsiteX24" fmla="*/ 16883 w 36543"/>
                <a:gd name="connsiteY24" fmla="*/ 8096 h 57531"/>
                <a:gd name="connsiteX25" fmla="*/ 9453 w 36543"/>
                <a:gd name="connsiteY25" fmla="*/ 18860 h 57531"/>
                <a:gd name="connsiteX26" fmla="*/ 6120 w 36543"/>
                <a:gd name="connsiteY26" fmla="*/ 34290 h 57531"/>
                <a:gd name="connsiteX27" fmla="*/ 8501 w 36543"/>
                <a:gd name="connsiteY27" fmla="*/ 46482 h 57531"/>
                <a:gd name="connsiteX28" fmla="*/ 15645 w 36543"/>
                <a:gd name="connsiteY28" fmla="*/ 51911 h 57531"/>
                <a:gd name="connsiteX29" fmla="*/ 22312 w 36543"/>
                <a:gd name="connsiteY29" fmla="*/ 47911 h 57531"/>
                <a:gd name="connsiteX30" fmla="*/ 29361 w 36543"/>
                <a:gd name="connsiteY30" fmla="*/ 35147 h 57531"/>
                <a:gd name="connsiteX31" fmla="*/ 19836 w 36543"/>
                <a:gd name="connsiteY31" fmla="*/ 35147 h 57531"/>
                <a:gd name="connsiteX32" fmla="*/ 16502 w 36543"/>
                <a:gd name="connsiteY32" fmla="*/ 31814 h 57531"/>
                <a:gd name="connsiteX33" fmla="*/ 16502 w 36543"/>
                <a:gd name="connsiteY33" fmla="*/ 30766 h 57531"/>
                <a:gd name="connsiteX34" fmla="*/ 19836 w 36543"/>
                <a:gd name="connsiteY34" fmla="*/ 28956 h 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543" h="57531">
                  <a:moveTo>
                    <a:pt x="19836" y="28956"/>
                  </a:moveTo>
                  <a:lnTo>
                    <a:pt x="33552" y="28956"/>
                  </a:lnTo>
                  <a:cubicBezTo>
                    <a:pt x="34018" y="28816"/>
                    <a:pt x="34515" y="28816"/>
                    <a:pt x="34980" y="28956"/>
                  </a:cubicBezTo>
                  <a:cubicBezTo>
                    <a:pt x="35948" y="29441"/>
                    <a:pt x="36544" y="30446"/>
                    <a:pt x="36504" y="31528"/>
                  </a:cubicBezTo>
                  <a:cubicBezTo>
                    <a:pt x="36556" y="31811"/>
                    <a:pt x="36556" y="32102"/>
                    <a:pt x="36504" y="32385"/>
                  </a:cubicBezTo>
                  <a:cubicBezTo>
                    <a:pt x="36504" y="33528"/>
                    <a:pt x="35933" y="34766"/>
                    <a:pt x="35552" y="35909"/>
                  </a:cubicBezTo>
                  <a:cubicBezTo>
                    <a:pt x="33929" y="41676"/>
                    <a:pt x="30995" y="46990"/>
                    <a:pt x="26979" y="51435"/>
                  </a:cubicBezTo>
                  <a:cubicBezTo>
                    <a:pt x="24087" y="55003"/>
                    <a:pt x="19845" y="57210"/>
                    <a:pt x="15264" y="57531"/>
                  </a:cubicBezTo>
                  <a:lnTo>
                    <a:pt x="13644" y="57531"/>
                  </a:lnTo>
                  <a:cubicBezTo>
                    <a:pt x="9581" y="56903"/>
                    <a:pt x="6052" y="54397"/>
                    <a:pt x="4119" y="50768"/>
                  </a:cubicBezTo>
                  <a:cubicBezTo>
                    <a:pt x="1216" y="45777"/>
                    <a:pt x="-205" y="40061"/>
                    <a:pt x="24" y="34290"/>
                  </a:cubicBezTo>
                  <a:cubicBezTo>
                    <a:pt x="6" y="30296"/>
                    <a:pt x="551" y="26320"/>
                    <a:pt x="1643" y="22479"/>
                  </a:cubicBezTo>
                  <a:cubicBezTo>
                    <a:pt x="3125" y="16641"/>
                    <a:pt x="5891" y="11206"/>
                    <a:pt x="9739" y="6572"/>
                  </a:cubicBezTo>
                  <a:cubicBezTo>
                    <a:pt x="12700" y="2668"/>
                    <a:pt x="17229" y="264"/>
                    <a:pt x="22122" y="0"/>
                  </a:cubicBezTo>
                  <a:cubicBezTo>
                    <a:pt x="23937" y="27"/>
                    <a:pt x="25725" y="449"/>
                    <a:pt x="27361" y="1238"/>
                  </a:cubicBezTo>
                  <a:cubicBezTo>
                    <a:pt x="31246" y="3382"/>
                    <a:pt x="34123" y="6978"/>
                    <a:pt x="35362" y="11239"/>
                  </a:cubicBezTo>
                  <a:cubicBezTo>
                    <a:pt x="35451" y="11680"/>
                    <a:pt x="35451" y="12133"/>
                    <a:pt x="35362" y="12573"/>
                  </a:cubicBezTo>
                  <a:cubicBezTo>
                    <a:pt x="35415" y="14150"/>
                    <a:pt x="34180" y="15472"/>
                    <a:pt x="32603" y="15526"/>
                  </a:cubicBezTo>
                  <a:cubicBezTo>
                    <a:pt x="32538" y="15528"/>
                    <a:pt x="32473" y="15528"/>
                    <a:pt x="32409" y="15526"/>
                  </a:cubicBezTo>
                  <a:lnTo>
                    <a:pt x="31551" y="15526"/>
                  </a:lnTo>
                  <a:cubicBezTo>
                    <a:pt x="30629" y="15264"/>
                    <a:pt x="29908" y="14543"/>
                    <a:pt x="29646" y="13621"/>
                  </a:cubicBezTo>
                  <a:lnTo>
                    <a:pt x="29646" y="13621"/>
                  </a:lnTo>
                  <a:cubicBezTo>
                    <a:pt x="29262" y="12441"/>
                    <a:pt x="28717" y="11319"/>
                    <a:pt x="28027" y="10287"/>
                  </a:cubicBezTo>
                  <a:cubicBezTo>
                    <a:pt x="26653" y="7942"/>
                    <a:pt x="24171" y="6467"/>
                    <a:pt x="21455" y="6382"/>
                  </a:cubicBezTo>
                  <a:cubicBezTo>
                    <a:pt x="19784" y="6437"/>
                    <a:pt x="18178" y="7039"/>
                    <a:pt x="16883" y="8096"/>
                  </a:cubicBezTo>
                  <a:cubicBezTo>
                    <a:pt x="13447" y="10917"/>
                    <a:pt x="10872" y="14646"/>
                    <a:pt x="9453" y="18860"/>
                  </a:cubicBezTo>
                  <a:cubicBezTo>
                    <a:pt x="7326" y="23730"/>
                    <a:pt x="6192" y="28976"/>
                    <a:pt x="6120" y="34290"/>
                  </a:cubicBezTo>
                  <a:cubicBezTo>
                    <a:pt x="6010" y="38480"/>
                    <a:pt x="6823" y="42642"/>
                    <a:pt x="8501" y="46482"/>
                  </a:cubicBezTo>
                  <a:cubicBezTo>
                    <a:pt x="9570" y="49566"/>
                    <a:pt x="12387" y="51707"/>
                    <a:pt x="15645" y="51911"/>
                  </a:cubicBezTo>
                  <a:cubicBezTo>
                    <a:pt x="18301" y="51492"/>
                    <a:pt x="20692" y="50058"/>
                    <a:pt x="22312" y="47911"/>
                  </a:cubicBezTo>
                  <a:cubicBezTo>
                    <a:pt x="25497" y="44174"/>
                    <a:pt x="27894" y="39833"/>
                    <a:pt x="29361" y="35147"/>
                  </a:cubicBezTo>
                  <a:lnTo>
                    <a:pt x="19836" y="35147"/>
                  </a:lnTo>
                  <a:cubicBezTo>
                    <a:pt x="17645" y="35147"/>
                    <a:pt x="16597" y="33624"/>
                    <a:pt x="16502" y="31814"/>
                  </a:cubicBezTo>
                  <a:lnTo>
                    <a:pt x="16502" y="30766"/>
                  </a:lnTo>
                  <a:cubicBezTo>
                    <a:pt x="17128" y="29528"/>
                    <a:pt x="18456" y="28807"/>
                    <a:pt x="19836" y="2895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35D8360-1EF2-47BF-8AFB-948131332316}"/>
                </a:ext>
              </a:extLst>
            </p:cNvPr>
            <p:cNvSpPr/>
            <p:nvPr/>
          </p:nvSpPr>
          <p:spPr>
            <a:xfrm>
              <a:off x="8293256" y="5897639"/>
              <a:ext cx="39215" cy="57282"/>
            </a:xfrm>
            <a:custGeom>
              <a:avLst/>
              <a:gdLst>
                <a:gd name="connsiteX0" fmla="*/ 29593 w 39215"/>
                <a:gd name="connsiteY0" fmla="*/ 1466 h 57282"/>
                <a:gd name="connsiteX1" fmla="*/ 29593 w 39215"/>
                <a:gd name="connsiteY1" fmla="*/ 2418 h 57282"/>
                <a:gd name="connsiteX2" fmla="*/ 39118 w 39215"/>
                <a:gd name="connsiteY2" fmla="*/ 53377 h 57282"/>
                <a:gd name="connsiteX3" fmla="*/ 39118 w 39215"/>
                <a:gd name="connsiteY3" fmla="*/ 54139 h 57282"/>
                <a:gd name="connsiteX4" fmla="*/ 39118 w 39215"/>
                <a:gd name="connsiteY4" fmla="*/ 55663 h 57282"/>
                <a:gd name="connsiteX5" fmla="*/ 36642 w 39215"/>
                <a:gd name="connsiteY5" fmla="*/ 57187 h 57282"/>
                <a:gd name="connsiteX6" fmla="*/ 36166 w 39215"/>
                <a:gd name="connsiteY6" fmla="*/ 57187 h 57282"/>
                <a:gd name="connsiteX7" fmla="*/ 33879 w 39215"/>
                <a:gd name="connsiteY7" fmla="*/ 55187 h 57282"/>
                <a:gd name="connsiteX8" fmla="*/ 30641 w 39215"/>
                <a:gd name="connsiteY8" fmla="*/ 38232 h 57282"/>
                <a:gd name="connsiteX9" fmla="*/ 13782 w 39215"/>
                <a:gd name="connsiteY9" fmla="*/ 38232 h 57282"/>
                <a:gd name="connsiteX10" fmla="*/ 5590 w 39215"/>
                <a:gd name="connsiteY10" fmla="*/ 55187 h 57282"/>
                <a:gd name="connsiteX11" fmla="*/ 5590 w 39215"/>
                <a:gd name="connsiteY11" fmla="*/ 55758 h 57282"/>
                <a:gd name="connsiteX12" fmla="*/ 3019 w 39215"/>
                <a:gd name="connsiteY12" fmla="*/ 57282 h 57282"/>
                <a:gd name="connsiteX13" fmla="*/ 1399 w 39215"/>
                <a:gd name="connsiteY13" fmla="*/ 56711 h 57282"/>
                <a:gd name="connsiteX14" fmla="*/ 66 w 39215"/>
                <a:gd name="connsiteY14" fmla="*/ 54234 h 57282"/>
                <a:gd name="connsiteX15" fmla="*/ 66 w 39215"/>
                <a:gd name="connsiteY15" fmla="*/ 53377 h 57282"/>
                <a:gd name="connsiteX16" fmla="*/ 2542 w 39215"/>
                <a:gd name="connsiteY16" fmla="*/ 47852 h 57282"/>
                <a:gd name="connsiteX17" fmla="*/ 23783 w 39215"/>
                <a:gd name="connsiteY17" fmla="*/ 2132 h 57282"/>
                <a:gd name="connsiteX18" fmla="*/ 26641 w 39215"/>
                <a:gd name="connsiteY18" fmla="*/ 37 h 57282"/>
                <a:gd name="connsiteX19" fmla="*/ 29593 w 39215"/>
                <a:gd name="connsiteY19" fmla="*/ 1466 h 57282"/>
                <a:gd name="connsiteX20" fmla="*/ 25974 w 39215"/>
                <a:gd name="connsiteY20" fmla="*/ 12800 h 57282"/>
                <a:gd name="connsiteX21" fmla="*/ 16449 w 39215"/>
                <a:gd name="connsiteY21" fmla="*/ 31850 h 57282"/>
                <a:gd name="connsiteX22" fmla="*/ 29308 w 39215"/>
                <a:gd name="connsiteY22" fmla="*/ 31850 h 5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215" h="57282">
                  <a:moveTo>
                    <a:pt x="29593" y="1466"/>
                  </a:moveTo>
                  <a:cubicBezTo>
                    <a:pt x="29625" y="1782"/>
                    <a:pt x="29625" y="2101"/>
                    <a:pt x="29593" y="2418"/>
                  </a:cubicBezTo>
                  <a:cubicBezTo>
                    <a:pt x="30165" y="4418"/>
                    <a:pt x="33403" y="21468"/>
                    <a:pt x="39118" y="53377"/>
                  </a:cubicBezTo>
                  <a:cubicBezTo>
                    <a:pt x="39165" y="53629"/>
                    <a:pt x="39165" y="53887"/>
                    <a:pt x="39118" y="54139"/>
                  </a:cubicBezTo>
                  <a:cubicBezTo>
                    <a:pt x="39247" y="54639"/>
                    <a:pt x="39247" y="55163"/>
                    <a:pt x="39118" y="55663"/>
                  </a:cubicBezTo>
                  <a:cubicBezTo>
                    <a:pt x="38632" y="56584"/>
                    <a:pt x="37683" y="57168"/>
                    <a:pt x="36642" y="57187"/>
                  </a:cubicBezTo>
                  <a:lnTo>
                    <a:pt x="36166" y="57187"/>
                  </a:lnTo>
                  <a:cubicBezTo>
                    <a:pt x="35072" y="57037"/>
                    <a:pt x="34174" y="56250"/>
                    <a:pt x="33879" y="55187"/>
                  </a:cubicBezTo>
                  <a:lnTo>
                    <a:pt x="30641" y="38232"/>
                  </a:lnTo>
                  <a:lnTo>
                    <a:pt x="13782" y="38232"/>
                  </a:lnTo>
                  <a:lnTo>
                    <a:pt x="5590" y="55187"/>
                  </a:lnTo>
                  <a:cubicBezTo>
                    <a:pt x="5632" y="55375"/>
                    <a:pt x="5632" y="55570"/>
                    <a:pt x="5590" y="55758"/>
                  </a:cubicBezTo>
                  <a:cubicBezTo>
                    <a:pt x="4984" y="56604"/>
                    <a:pt x="4051" y="57157"/>
                    <a:pt x="3019" y="57282"/>
                  </a:cubicBezTo>
                  <a:cubicBezTo>
                    <a:pt x="2429" y="57283"/>
                    <a:pt x="1858" y="57081"/>
                    <a:pt x="1399" y="56711"/>
                  </a:cubicBezTo>
                  <a:cubicBezTo>
                    <a:pt x="520" y="56206"/>
                    <a:pt x="3" y="55246"/>
                    <a:pt x="66" y="54234"/>
                  </a:cubicBezTo>
                  <a:cubicBezTo>
                    <a:pt x="-22" y="53955"/>
                    <a:pt x="-22" y="53656"/>
                    <a:pt x="66" y="53377"/>
                  </a:cubicBezTo>
                  <a:lnTo>
                    <a:pt x="2542" y="47852"/>
                  </a:lnTo>
                  <a:cubicBezTo>
                    <a:pt x="14353" y="22040"/>
                    <a:pt x="21592" y="6800"/>
                    <a:pt x="23783" y="2132"/>
                  </a:cubicBezTo>
                  <a:cubicBezTo>
                    <a:pt x="24235" y="928"/>
                    <a:pt x="25356" y="106"/>
                    <a:pt x="26641" y="37"/>
                  </a:cubicBezTo>
                  <a:cubicBezTo>
                    <a:pt x="27827" y="-155"/>
                    <a:pt x="29008" y="416"/>
                    <a:pt x="29593" y="1466"/>
                  </a:cubicBezTo>
                  <a:close/>
                  <a:moveTo>
                    <a:pt x="25974" y="12800"/>
                  </a:moveTo>
                  <a:lnTo>
                    <a:pt x="16449" y="31850"/>
                  </a:lnTo>
                  <a:lnTo>
                    <a:pt x="29308" y="3185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7B4552B-CD79-442D-B65D-B89993AD9B3F}"/>
                </a:ext>
              </a:extLst>
            </p:cNvPr>
            <p:cNvSpPr/>
            <p:nvPr/>
          </p:nvSpPr>
          <p:spPr>
            <a:xfrm>
              <a:off x="8340851" y="5897382"/>
              <a:ext cx="30888" cy="57444"/>
            </a:xfrm>
            <a:custGeom>
              <a:avLst/>
              <a:gdLst>
                <a:gd name="connsiteX0" fmla="*/ 27908 w 30888"/>
                <a:gd name="connsiteY0" fmla="*/ 57444 h 57444"/>
                <a:gd name="connsiteX1" fmla="*/ 3048 w 30888"/>
                <a:gd name="connsiteY1" fmla="*/ 57444 h 57444"/>
                <a:gd name="connsiteX2" fmla="*/ 1429 w 30888"/>
                <a:gd name="connsiteY2" fmla="*/ 56873 h 57444"/>
                <a:gd name="connsiteX3" fmla="*/ 0 w 30888"/>
                <a:gd name="connsiteY3" fmla="*/ 53825 h 57444"/>
                <a:gd name="connsiteX4" fmla="*/ 0 w 30888"/>
                <a:gd name="connsiteY4" fmla="*/ 53825 h 57444"/>
                <a:gd name="connsiteX5" fmla="*/ 6858 w 30888"/>
                <a:gd name="connsiteY5" fmla="*/ 3057 h 57444"/>
                <a:gd name="connsiteX6" fmla="*/ 6858 w 30888"/>
                <a:gd name="connsiteY6" fmla="*/ 1914 h 57444"/>
                <a:gd name="connsiteX7" fmla="*/ 9525 w 30888"/>
                <a:gd name="connsiteY7" fmla="*/ 104 h 57444"/>
                <a:gd name="connsiteX8" fmla="*/ 10858 w 30888"/>
                <a:gd name="connsiteY8" fmla="*/ 104 h 57444"/>
                <a:gd name="connsiteX9" fmla="*/ 12383 w 30888"/>
                <a:gd name="connsiteY9" fmla="*/ 2676 h 57444"/>
                <a:gd name="connsiteX10" fmla="*/ 10763 w 30888"/>
                <a:gd name="connsiteY10" fmla="*/ 16582 h 57444"/>
                <a:gd name="connsiteX11" fmla="*/ 6287 w 30888"/>
                <a:gd name="connsiteY11" fmla="*/ 50967 h 57444"/>
                <a:gd name="connsiteX12" fmla="*/ 27337 w 30888"/>
                <a:gd name="connsiteY12" fmla="*/ 50967 h 57444"/>
                <a:gd name="connsiteX13" fmla="*/ 28956 w 30888"/>
                <a:gd name="connsiteY13" fmla="*/ 50967 h 57444"/>
                <a:gd name="connsiteX14" fmla="*/ 30861 w 30888"/>
                <a:gd name="connsiteY14" fmla="*/ 53730 h 57444"/>
                <a:gd name="connsiteX15" fmla="*/ 30861 w 30888"/>
                <a:gd name="connsiteY15" fmla="*/ 54682 h 57444"/>
                <a:gd name="connsiteX16" fmla="*/ 27908 w 30888"/>
                <a:gd name="connsiteY16" fmla="*/ 57445 h 5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88" h="57444">
                  <a:moveTo>
                    <a:pt x="27908" y="57444"/>
                  </a:moveTo>
                  <a:lnTo>
                    <a:pt x="3048" y="57444"/>
                  </a:lnTo>
                  <a:cubicBezTo>
                    <a:pt x="2459" y="57445"/>
                    <a:pt x="1887" y="57243"/>
                    <a:pt x="1429" y="56873"/>
                  </a:cubicBezTo>
                  <a:cubicBezTo>
                    <a:pt x="667" y="56397"/>
                    <a:pt x="286" y="55349"/>
                    <a:pt x="0" y="53825"/>
                  </a:cubicBezTo>
                  <a:lnTo>
                    <a:pt x="0" y="53825"/>
                  </a:lnTo>
                  <a:cubicBezTo>
                    <a:pt x="0" y="52745"/>
                    <a:pt x="2286" y="35823"/>
                    <a:pt x="6858" y="3057"/>
                  </a:cubicBezTo>
                  <a:cubicBezTo>
                    <a:pt x="6812" y="2677"/>
                    <a:pt x="6812" y="2293"/>
                    <a:pt x="6858" y="1914"/>
                  </a:cubicBezTo>
                  <a:cubicBezTo>
                    <a:pt x="7241" y="781"/>
                    <a:pt x="8331" y="41"/>
                    <a:pt x="9525" y="104"/>
                  </a:cubicBezTo>
                  <a:cubicBezTo>
                    <a:pt x="9959" y="-35"/>
                    <a:pt x="10425" y="-35"/>
                    <a:pt x="10858" y="104"/>
                  </a:cubicBezTo>
                  <a:cubicBezTo>
                    <a:pt x="11844" y="569"/>
                    <a:pt x="12448" y="1588"/>
                    <a:pt x="12383" y="2676"/>
                  </a:cubicBezTo>
                  <a:cubicBezTo>
                    <a:pt x="12383" y="4962"/>
                    <a:pt x="11621" y="9534"/>
                    <a:pt x="10763" y="16582"/>
                  </a:cubicBezTo>
                  <a:cubicBezTo>
                    <a:pt x="7906" y="38299"/>
                    <a:pt x="6382" y="49729"/>
                    <a:pt x="6287" y="50967"/>
                  </a:cubicBezTo>
                  <a:lnTo>
                    <a:pt x="27337" y="50967"/>
                  </a:lnTo>
                  <a:cubicBezTo>
                    <a:pt x="27872" y="50869"/>
                    <a:pt x="28421" y="50869"/>
                    <a:pt x="28956" y="50967"/>
                  </a:cubicBezTo>
                  <a:cubicBezTo>
                    <a:pt x="30142" y="51353"/>
                    <a:pt x="30922" y="52485"/>
                    <a:pt x="30861" y="53730"/>
                  </a:cubicBezTo>
                  <a:cubicBezTo>
                    <a:pt x="30897" y="54046"/>
                    <a:pt x="30897" y="54366"/>
                    <a:pt x="30861" y="54682"/>
                  </a:cubicBezTo>
                  <a:cubicBezTo>
                    <a:pt x="30582" y="56147"/>
                    <a:pt x="29388" y="57264"/>
                    <a:pt x="27908" y="574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CF904D24-59E5-4CDD-B0D6-A637B64F8692}"/>
                </a:ext>
              </a:extLst>
            </p:cNvPr>
            <p:cNvSpPr/>
            <p:nvPr/>
          </p:nvSpPr>
          <p:spPr>
            <a:xfrm>
              <a:off x="8373147" y="5897671"/>
              <a:ext cx="39112" cy="57250"/>
            </a:xfrm>
            <a:custGeom>
              <a:avLst/>
              <a:gdLst>
                <a:gd name="connsiteX0" fmla="*/ 29522 w 39112"/>
                <a:gd name="connsiteY0" fmla="*/ 1434 h 57250"/>
                <a:gd name="connsiteX1" fmla="*/ 29522 w 39112"/>
                <a:gd name="connsiteY1" fmla="*/ 2386 h 57250"/>
                <a:gd name="connsiteX2" fmla="*/ 39047 w 39112"/>
                <a:gd name="connsiteY2" fmla="*/ 53345 h 57250"/>
                <a:gd name="connsiteX3" fmla="*/ 39047 w 39112"/>
                <a:gd name="connsiteY3" fmla="*/ 54107 h 57250"/>
                <a:gd name="connsiteX4" fmla="*/ 39047 w 39112"/>
                <a:gd name="connsiteY4" fmla="*/ 55631 h 57250"/>
                <a:gd name="connsiteX5" fmla="*/ 36571 w 39112"/>
                <a:gd name="connsiteY5" fmla="*/ 57155 h 57250"/>
                <a:gd name="connsiteX6" fmla="*/ 36094 w 39112"/>
                <a:gd name="connsiteY6" fmla="*/ 57155 h 57250"/>
                <a:gd name="connsiteX7" fmla="*/ 33808 w 39112"/>
                <a:gd name="connsiteY7" fmla="*/ 55155 h 57250"/>
                <a:gd name="connsiteX8" fmla="*/ 30570 w 39112"/>
                <a:gd name="connsiteY8" fmla="*/ 38200 h 57250"/>
                <a:gd name="connsiteX9" fmla="*/ 13615 w 39112"/>
                <a:gd name="connsiteY9" fmla="*/ 38200 h 57250"/>
                <a:gd name="connsiteX10" fmla="*/ 5519 w 39112"/>
                <a:gd name="connsiteY10" fmla="*/ 55155 h 57250"/>
                <a:gd name="connsiteX11" fmla="*/ 5519 w 39112"/>
                <a:gd name="connsiteY11" fmla="*/ 55726 h 57250"/>
                <a:gd name="connsiteX12" fmla="*/ 2947 w 39112"/>
                <a:gd name="connsiteY12" fmla="*/ 57250 h 57250"/>
                <a:gd name="connsiteX13" fmla="*/ 1423 w 39112"/>
                <a:gd name="connsiteY13" fmla="*/ 56679 h 57250"/>
                <a:gd name="connsiteX14" fmla="*/ 185 w 39112"/>
                <a:gd name="connsiteY14" fmla="*/ 53345 h 57250"/>
                <a:gd name="connsiteX15" fmla="*/ 2757 w 39112"/>
                <a:gd name="connsiteY15" fmla="*/ 47821 h 57250"/>
                <a:gd name="connsiteX16" fmla="*/ 23902 w 39112"/>
                <a:gd name="connsiteY16" fmla="*/ 2101 h 57250"/>
                <a:gd name="connsiteX17" fmla="*/ 26760 w 39112"/>
                <a:gd name="connsiteY17" fmla="*/ 5 h 57250"/>
                <a:gd name="connsiteX18" fmla="*/ 29522 w 39112"/>
                <a:gd name="connsiteY18" fmla="*/ 1434 h 57250"/>
                <a:gd name="connsiteX19" fmla="*/ 25807 w 39112"/>
                <a:gd name="connsiteY19" fmla="*/ 12769 h 57250"/>
                <a:gd name="connsiteX20" fmla="*/ 16282 w 39112"/>
                <a:gd name="connsiteY20" fmla="*/ 31819 h 57250"/>
                <a:gd name="connsiteX21" fmla="*/ 29236 w 39112"/>
                <a:gd name="connsiteY21" fmla="*/ 31819 h 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12" h="57250">
                  <a:moveTo>
                    <a:pt x="29522" y="1434"/>
                  </a:moveTo>
                  <a:lnTo>
                    <a:pt x="29522" y="2386"/>
                  </a:lnTo>
                  <a:cubicBezTo>
                    <a:pt x="30094" y="4387"/>
                    <a:pt x="33332" y="21436"/>
                    <a:pt x="39047" y="53345"/>
                  </a:cubicBezTo>
                  <a:cubicBezTo>
                    <a:pt x="39090" y="53598"/>
                    <a:pt x="39090" y="53855"/>
                    <a:pt x="39047" y="54107"/>
                  </a:cubicBezTo>
                  <a:cubicBezTo>
                    <a:pt x="39134" y="54611"/>
                    <a:pt x="39134" y="55127"/>
                    <a:pt x="39047" y="55631"/>
                  </a:cubicBezTo>
                  <a:cubicBezTo>
                    <a:pt x="38546" y="56539"/>
                    <a:pt x="37606" y="57117"/>
                    <a:pt x="36571" y="57155"/>
                  </a:cubicBezTo>
                  <a:lnTo>
                    <a:pt x="36094" y="57155"/>
                  </a:lnTo>
                  <a:cubicBezTo>
                    <a:pt x="34990" y="57030"/>
                    <a:pt x="34079" y="56233"/>
                    <a:pt x="33808" y="55155"/>
                  </a:cubicBezTo>
                  <a:lnTo>
                    <a:pt x="30570" y="38200"/>
                  </a:lnTo>
                  <a:lnTo>
                    <a:pt x="13615" y="38200"/>
                  </a:lnTo>
                  <a:lnTo>
                    <a:pt x="5519" y="55155"/>
                  </a:lnTo>
                  <a:lnTo>
                    <a:pt x="5519" y="55726"/>
                  </a:lnTo>
                  <a:cubicBezTo>
                    <a:pt x="4940" y="56601"/>
                    <a:pt x="3993" y="57162"/>
                    <a:pt x="2947" y="57250"/>
                  </a:cubicBezTo>
                  <a:cubicBezTo>
                    <a:pt x="2388" y="57245"/>
                    <a:pt x="1848" y="57043"/>
                    <a:pt x="1423" y="56679"/>
                  </a:cubicBezTo>
                  <a:cubicBezTo>
                    <a:pt x="222" y="56045"/>
                    <a:pt x="-312" y="54610"/>
                    <a:pt x="185" y="53345"/>
                  </a:cubicBezTo>
                  <a:cubicBezTo>
                    <a:pt x="757" y="52202"/>
                    <a:pt x="1519" y="50297"/>
                    <a:pt x="2757" y="47821"/>
                  </a:cubicBezTo>
                  <a:cubicBezTo>
                    <a:pt x="14568" y="22040"/>
                    <a:pt x="21616" y="6800"/>
                    <a:pt x="23902" y="2101"/>
                  </a:cubicBezTo>
                  <a:cubicBezTo>
                    <a:pt x="24354" y="897"/>
                    <a:pt x="25476" y="74"/>
                    <a:pt x="26760" y="5"/>
                  </a:cubicBezTo>
                  <a:cubicBezTo>
                    <a:pt x="27873" y="-59"/>
                    <a:pt x="28932" y="489"/>
                    <a:pt x="29522" y="1434"/>
                  </a:cubicBezTo>
                  <a:close/>
                  <a:moveTo>
                    <a:pt x="25807" y="12769"/>
                  </a:moveTo>
                  <a:lnTo>
                    <a:pt x="16282" y="31819"/>
                  </a:lnTo>
                  <a:lnTo>
                    <a:pt x="29236" y="31819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E5AC521-07EE-4770-91FB-C7549D297D58}"/>
                </a:ext>
              </a:extLst>
            </p:cNvPr>
            <p:cNvSpPr/>
            <p:nvPr/>
          </p:nvSpPr>
          <p:spPr>
            <a:xfrm>
              <a:off x="8418383" y="5897700"/>
              <a:ext cx="42925" cy="57412"/>
            </a:xfrm>
            <a:custGeom>
              <a:avLst/>
              <a:gdLst>
                <a:gd name="connsiteX0" fmla="*/ 23720 w 42925"/>
                <a:gd name="connsiteY0" fmla="*/ 30932 h 57412"/>
                <a:gd name="connsiteX1" fmla="*/ 28292 w 42925"/>
                <a:gd name="connsiteY1" fmla="*/ 43315 h 57412"/>
                <a:gd name="connsiteX2" fmla="*/ 32102 w 42925"/>
                <a:gd name="connsiteY2" fmla="*/ 54555 h 57412"/>
                <a:gd name="connsiteX3" fmla="*/ 31625 w 42925"/>
                <a:gd name="connsiteY3" fmla="*/ 55983 h 57412"/>
                <a:gd name="connsiteX4" fmla="*/ 29149 w 42925"/>
                <a:gd name="connsiteY4" fmla="*/ 57412 h 57412"/>
                <a:gd name="connsiteX5" fmla="*/ 26673 w 42925"/>
                <a:gd name="connsiteY5" fmla="*/ 55412 h 57412"/>
                <a:gd name="connsiteX6" fmla="*/ 26196 w 42925"/>
                <a:gd name="connsiteY6" fmla="*/ 54078 h 57412"/>
                <a:gd name="connsiteX7" fmla="*/ 19624 w 42925"/>
                <a:gd name="connsiteY7" fmla="*/ 36647 h 57412"/>
                <a:gd name="connsiteX8" fmla="*/ 5527 w 42925"/>
                <a:gd name="connsiteY8" fmla="*/ 55697 h 57412"/>
                <a:gd name="connsiteX9" fmla="*/ 2955 w 42925"/>
                <a:gd name="connsiteY9" fmla="*/ 57317 h 57412"/>
                <a:gd name="connsiteX10" fmla="*/ 1431 w 42925"/>
                <a:gd name="connsiteY10" fmla="*/ 56841 h 57412"/>
                <a:gd name="connsiteX11" fmla="*/ 2 w 42925"/>
                <a:gd name="connsiteY11" fmla="*/ 54364 h 57412"/>
                <a:gd name="connsiteX12" fmla="*/ 3 w 42925"/>
                <a:gd name="connsiteY12" fmla="*/ 53792 h 57412"/>
                <a:gd name="connsiteX13" fmla="*/ 1527 w 42925"/>
                <a:gd name="connsiteY13" fmla="*/ 51411 h 57412"/>
                <a:gd name="connsiteX14" fmla="*/ 17052 w 42925"/>
                <a:gd name="connsiteY14" fmla="*/ 29694 h 57412"/>
                <a:gd name="connsiteX15" fmla="*/ 15338 w 42925"/>
                <a:gd name="connsiteY15" fmla="*/ 25027 h 57412"/>
                <a:gd name="connsiteX16" fmla="*/ 7432 w 42925"/>
                <a:gd name="connsiteY16" fmla="*/ 3024 h 57412"/>
                <a:gd name="connsiteX17" fmla="*/ 7432 w 42925"/>
                <a:gd name="connsiteY17" fmla="*/ 1596 h 57412"/>
                <a:gd name="connsiteX18" fmla="*/ 9813 w 42925"/>
                <a:gd name="connsiteY18" fmla="*/ 72 h 57412"/>
                <a:gd name="connsiteX19" fmla="*/ 12671 w 42925"/>
                <a:gd name="connsiteY19" fmla="*/ 1691 h 57412"/>
                <a:gd name="connsiteX20" fmla="*/ 20862 w 42925"/>
                <a:gd name="connsiteY20" fmla="*/ 24074 h 57412"/>
                <a:gd name="connsiteX21" fmla="*/ 37436 w 42925"/>
                <a:gd name="connsiteY21" fmla="*/ 1500 h 57412"/>
                <a:gd name="connsiteX22" fmla="*/ 40103 w 42925"/>
                <a:gd name="connsiteY22" fmla="*/ 72 h 57412"/>
                <a:gd name="connsiteX23" fmla="*/ 41436 w 42925"/>
                <a:gd name="connsiteY23" fmla="*/ 72 h 57412"/>
                <a:gd name="connsiteX24" fmla="*/ 42865 w 42925"/>
                <a:gd name="connsiteY24" fmla="*/ 2738 h 57412"/>
                <a:gd name="connsiteX25" fmla="*/ 42865 w 42925"/>
                <a:gd name="connsiteY25" fmla="*/ 4072 h 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925" h="57412">
                  <a:moveTo>
                    <a:pt x="23720" y="30932"/>
                  </a:moveTo>
                  <a:cubicBezTo>
                    <a:pt x="25720" y="36266"/>
                    <a:pt x="27149" y="40457"/>
                    <a:pt x="28292" y="43315"/>
                  </a:cubicBezTo>
                  <a:cubicBezTo>
                    <a:pt x="30768" y="50363"/>
                    <a:pt x="32102" y="54078"/>
                    <a:pt x="32102" y="54555"/>
                  </a:cubicBezTo>
                  <a:cubicBezTo>
                    <a:pt x="32074" y="55065"/>
                    <a:pt x="31909" y="55558"/>
                    <a:pt x="31625" y="55983"/>
                  </a:cubicBezTo>
                  <a:cubicBezTo>
                    <a:pt x="31130" y="56883"/>
                    <a:pt x="30176" y="57433"/>
                    <a:pt x="29149" y="57412"/>
                  </a:cubicBezTo>
                  <a:cubicBezTo>
                    <a:pt x="28004" y="57285"/>
                    <a:pt x="27037" y="56504"/>
                    <a:pt x="26673" y="55412"/>
                  </a:cubicBezTo>
                  <a:cubicBezTo>
                    <a:pt x="26672" y="54840"/>
                    <a:pt x="26672" y="54459"/>
                    <a:pt x="26196" y="54078"/>
                  </a:cubicBezTo>
                  <a:cubicBezTo>
                    <a:pt x="24863" y="51030"/>
                    <a:pt x="22672" y="45220"/>
                    <a:pt x="19624" y="36647"/>
                  </a:cubicBezTo>
                  <a:lnTo>
                    <a:pt x="5527" y="55697"/>
                  </a:lnTo>
                  <a:cubicBezTo>
                    <a:pt x="4958" y="56598"/>
                    <a:pt x="4013" y="57193"/>
                    <a:pt x="2955" y="57317"/>
                  </a:cubicBezTo>
                  <a:cubicBezTo>
                    <a:pt x="2412" y="57306"/>
                    <a:pt x="1884" y="57141"/>
                    <a:pt x="1431" y="56841"/>
                  </a:cubicBezTo>
                  <a:cubicBezTo>
                    <a:pt x="515" y="56362"/>
                    <a:pt x="-41" y="55397"/>
                    <a:pt x="2" y="54364"/>
                  </a:cubicBezTo>
                  <a:lnTo>
                    <a:pt x="3" y="53792"/>
                  </a:lnTo>
                  <a:cubicBezTo>
                    <a:pt x="340" y="52901"/>
                    <a:pt x="859" y="52090"/>
                    <a:pt x="1527" y="51411"/>
                  </a:cubicBezTo>
                  <a:cubicBezTo>
                    <a:pt x="6194" y="45315"/>
                    <a:pt x="11051" y="38076"/>
                    <a:pt x="17052" y="29694"/>
                  </a:cubicBezTo>
                  <a:cubicBezTo>
                    <a:pt x="16481" y="27980"/>
                    <a:pt x="15909" y="26456"/>
                    <a:pt x="15338" y="25027"/>
                  </a:cubicBezTo>
                  <a:cubicBezTo>
                    <a:pt x="10099" y="10835"/>
                    <a:pt x="7432" y="3500"/>
                    <a:pt x="7432" y="3024"/>
                  </a:cubicBezTo>
                  <a:cubicBezTo>
                    <a:pt x="7335" y="2553"/>
                    <a:pt x="7335" y="2067"/>
                    <a:pt x="7432" y="1596"/>
                  </a:cubicBezTo>
                  <a:cubicBezTo>
                    <a:pt x="7850" y="658"/>
                    <a:pt x="8786" y="58"/>
                    <a:pt x="9813" y="72"/>
                  </a:cubicBezTo>
                  <a:cubicBezTo>
                    <a:pt x="11000" y="8"/>
                    <a:pt x="12115" y="640"/>
                    <a:pt x="12671" y="1691"/>
                  </a:cubicBezTo>
                  <a:lnTo>
                    <a:pt x="20862" y="24074"/>
                  </a:lnTo>
                  <a:lnTo>
                    <a:pt x="37436" y="1500"/>
                  </a:lnTo>
                  <a:cubicBezTo>
                    <a:pt x="38082" y="667"/>
                    <a:pt x="39051" y="148"/>
                    <a:pt x="40103" y="72"/>
                  </a:cubicBezTo>
                  <a:cubicBezTo>
                    <a:pt x="40542" y="-24"/>
                    <a:pt x="40997" y="-24"/>
                    <a:pt x="41436" y="72"/>
                  </a:cubicBezTo>
                  <a:cubicBezTo>
                    <a:pt x="42383" y="615"/>
                    <a:pt x="42937" y="1650"/>
                    <a:pt x="42865" y="2738"/>
                  </a:cubicBezTo>
                  <a:cubicBezTo>
                    <a:pt x="42945" y="3179"/>
                    <a:pt x="42945" y="3631"/>
                    <a:pt x="42865" y="407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E314FFC-68F4-4CD8-89D3-A43649FF1816}"/>
                </a:ext>
              </a:extLst>
            </p:cNvPr>
            <p:cNvSpPr/>
            <p:nvPr/>
          </p:nvSpPr>
          <p:spPr>
            <a:xfrm>
              <a:off x="8461151" y="5897002"/>
              <a:ext cx="45340" cy="76985"/>
            </a:xfrm>
            <a:custGeom>
              <a:avLst/>
              <a:gdLst>
                <a:gd name="connsiteX0" fmla="*/ 42388 w 45340"/>
                <a:gd name="connsiteY0" fmla="*/ 770 h 76985"/>
                <a:gd name="connsiteX1" fmla="*/ 43721 w 45340"/>
                <a:gd name="connsiteY1" fmla="*/ 770 h 76985"/>
                <a:gd name="connsiteX2" fmla="*/ 45340 w 45340"/>
                <a:gd name="connsiteY2" fmla="*/ 3341 h 76985"/>
                <a:gd name="connsiteX3" fmla="*/ 38578 w 45340"/>
                <a:gd name="connsiteY3" fmla="*/ 55348 h 76985"/>
                <a:gd name="connsiteX4" fmla="*/ 33244 w 45340"/>
                <a:gd name="connsiteY4" fmla="*/ 68873 h 76985"/>
                <a:gd name="connsiteX5" fmla="*/ 16861 w 45340"/>
                <a:gd name="connsiteY5" fmla="*/ 76970 h 76985"/>
                <a:gd name="connsiteX6" fmla="*/ 8860 w 45340"/>
                <a:gd name="connsiteY6" fmla="*/ 74874 h 76985"/>
                <a:gd name="connsiteX7" fmla="*/ 97 w 45340"/>
                <a:gd name="connsiteY7" fmla="*/ 67159 h 76985"/>
                <a:gd name="connsiteX8" fmla="*/ 97 w 45340"/>
                <a:gd name="connsiteY8" fmla="*/ 65730 h 76985"/>
                <a:gd name="connsiteX9" fmla="*/ 97 w 45340"/>
                <a:gd name="connsiteY9" fmla="*/ 64206 h 76985"/>
                <a:gd name="connsiteX10" fmla="*/ 4031 w 45340"/>
                <a:gd name="connsiteY10" fmla="*/ 63283 h 76985"/>
                <a:gd name="connsiteX11" fmla="*/ 4955 w 45340"/>
                <a:gd name="connsiteY11" fmla="*/ 64206 h 76985"/>
                <a:gd name="connsiteX12" fmla="*/ 17623 w 45340"/>
                <a:gd name="connsiteY12" fmla="*/ 71445 h 76985"/>
                <a:gd name="connsiteX13" fmla="*/ 27148 w 45340"/>
                <a:gd name="connsiteY13" fmla="*/ 66397 h 76985"/>
                <a:gd name="connsiteX14" fmla="*/ 32672 w 45340"/>
                <a:gd name="connsiteY14" fmla="*/ 50871 h 76985"/>
                <a:gd name="connsiteX15" fmla="*/ 28958 w 45340"/>
                <a:gd name="connsiteY15" fmla="*/ 54681 h 76985"/>
                <a:gd name="connsiteX16" fmla="*/ 20100 w 45340"/>
                <a:gd name="connsiteY16" fmla="*/ 57634 h 76985"/>
                <a:gd name="connsiteX17" fmla="*/ 18385 w 45340"/>
                <a:gd name="connsiteY17" fmla="*/ 57634 h 76985"/>
                <a:gd name="connsiteX18" fmla="*/ 8860 w 45340"/>
                <a:gd name="connsiteY18" fmla="*/ 50871 h 76985"/>
                <a:gd name="connsiteX19" fmla="*/ 4669 w 45340"/>
                <a:gd name="connsiteY19" fmla="*/ 34298 h 76985"/>
                <a:gd name="connsiteX20" fmla="*/ 4669 w 45340"/>
                <a:gd name="connsiteY20" fmla="*/ 24772 h 76985"/>
                <a:gd name="connsiteX21" fmla="*/ 8003 w 45340"/>
                <a:gd name="connsiteY21" fmla="*/ 3341 h 76985"/>
                <a:gd name="connsiteX22" fmla="*/ 8003 w 45340"/>
                <a:gd name="connsiteY22" fmla="*/ 2484 h 76985"/>
                <a:gd name="connsiteX23" fmla="*/ 10574 w 45340"/>
                <a:gd name="connsiteY23" fmla="*/ 484 h 76985"/>
                <a:gd name="connsiteX24" fmla="*/ 12098 w 45340"/>
                <a:gd name="connsiteY24" fmla="*/ 484 h 76985"/>
                <a:gd name="connsiteX25" fmla="*/ 13527 w 45340"/>
                <a:gd name="connsiteY25" fmla="*/ 2865 h 76985"/>
                <a:gd name="connsiteX26" fmla="*/ 12193 w 45340"/>
                <a:gd name="connsiteY26" fmla="*/ 14200 h 76985"/>
                <a:gd name="connsiteX27" fmla="*/ 10193 w 45340"/>
                <a:gd name="connsiteY27" fmla="*/ 31440 h 76985"/>
                <a:gd name="connsiteX28" fmla="*/ 12384 w 45340"/>
                <a:gd name="connsiteY28" fmla="*/ 44870 h 76985"/>
                <a:gd name="connsiteX29" fmla="*/ 19718 w 45340"/>
                <a:gd name="connsiteY29" fmla="*/ 50966 h 76985"/>
                <a:gd name="connsiteX30" fmla="*/ 20766 w 45340"/>
                <a:gd name="connsiteY30" fmla="*/ 50966 h 76985"/>
                <a:gd name="connsiteX31" fmla="*/ 28196 w 45340"/>
                <a:gd name="connsiteY31" fmla="*/ 44965 h 76985"/>
                <a:gd name="connsiteX32" fmla="*/ 34292 w 45340"/>
                <a:gd name="connsiteY32" fmla="*/ 31345 h 76985"/>
                <a:gd name="connsiteX33" fmla="*/ 38101 w 45340"/>
                <a:gd name="connsiteY33" fmla="*/ 2770 h 76985"/>
                <a:gd name="connsiteX34" fmla="*/ 38101 w 45340"/>
                <a:gd name="connsiteY34" fmla="*/ 1531 h 76985"/>
                <a:gd name="connsiteX35" fmla="*/ 41651 w 45340"/>
                <a:gd name="connsiteY35" fmla="*/ 255 h 76985"/>
                <a:gd name="connsiteX36" fmla="*/ 42388 w 45340"/>
                <a:gd name="connsiteY36" fmla="*/ 769 h 7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40" h="76985">
                  <a:moveTo>
                    <a:pt x="42388" y="770"/>
                  </a:moveTo>
                  <a:cubicBezTo>
                    <a:pt x="42828" y="680"/>
                    <a:pt x="43281" y="680"/>
                    <a:pt x="43721" y="770"/>
                  </a:cubicBezTo>
                  <a:cubicBezTo>
                    <a:pt x="44667" y="1292"/>
                    <a:pt x="45278" y="2263"/>
                    <a:pt x="45340" y="3341"/>
                  </a:cubicBezTo>
                  <a:cubicBezTo>
                    <a:pt x="41245" y="35440"/>
                    <a:pt x="39054" y="52776"/>
                    <a:pt x="38578" y="55348"/>
                  </a:cubicBezTo>
                  <a:cubicBezTo>
                    <a:pt x="37878" y="60210"/>
                    <a:pt x="36051" y="64842"/>
                    <a:pt x="33244" y="68873"/>
                  </a:cubicBezTo>
                  <a:cubicBezTo>
                    <a:pt x="29518" y="74186"/>
                    <a:pt x="23344" y="77237"/>
                    <a:pt x="16861" y="76970"/>
                  </a:cubicBezTo>
                  <a:cubicBezTo>
                    <a:pt x="14080" y="76815"/>
                    <a:pt x="11359" y="76102"/>
                    <a:pt x="8860" y="74874"/>
                  </a:cubicBezTo>
                  <a:cubicBezTo>
                    <a:pt x="5170" y="73335"/>
                    <a:pt x="2091" y="70623"/>
                    <a:pt x="97" y="67159"/>
                  </a:cubicBezTo>
                  <a:cubicBezTo>
                    <a:pt x="7" y="66687"/>
                    <a:pt x="7" y="66202"/>
                    <a:pt x="97" y="65730"/>
                  </a:cubicBezTo>
                  <a:cubicBezTo>
                    <a:pt x="-32" y="65230"/>
                    <a:pt x="-32" y="64706"/>
                    <a:pt x="97" y="64206"/>
                  </a:cubicBezTo>
                  <a:cubicBezTo>
                    <a:pt x="928" y="62865"/>
                    <a:pt x="2690" y="62451"/>
                    <a:pt x="4031" y="63283"/>
                  </a:cubicBezTo>
                  <a:cubicBezTo>
                    <a:pt x="4406" y="63515"/>
                    <a:pt x="4722" y="63831"/>
                    <a:pt x="4955" y="64206"/>
                  </a:cubicBezTo>
                  <a:cubicBezTo>
                    <a:pt x="7768" y="68516"/>
                    <a:pt x="12482" y="71210"/>
                    <a:pt x="17623" y="71445"/>
                  </a:cubicBezTo>
                  <a:cubicBezTo>
                    <a:pt x="21391" y="71265"/>
                    <a:pt x="24883" y="69414"/>
                    <a:pt x="27148" y="66397"/>
                  </a:cubicBezTo>
                  <a:cubicBezTo>
                    <a:pt x="30532" y="61907"/>
                    <a:pt x="32460" y="56489"/>
                    <a:pt x="32672" y="50871"/>
                  </a:cubicBezTo>
                  <a:cubicBezTo>
                    <a:pt x="31687" y="52366"/>
                    <a:pt x="30427" y="53658"/>
                    <a:pt x="28958" y="54681"/>
                  </a:cubicBezTo>
                  <a:cubicBezTo>
                    <a:pt x="26416" y="56623"/>
                    <a:pt x="23298" y="57662"/>
                    <a:pt x="20100" y="57634"/>
                  </a:cubicBezTo>
                  <a:lnTo>
                    <a:pt x="18385" y="57634"/>
                  </a:lnTo>
                  <a:cubicBezTo>
                    <a:pt x="14350" y="56938"/>
                    <a:pt x="10847" y="54451"/>
                    <a:pt x="8860" y="50871"/>
                  </a:cubicBezTo>
                  <a:cubicBezTo>
                    <a:pt x="5925" y="45853"/>
                    <a:pt x="4472" y="40107"/>
                    <a:pt x="4669" y="34298"/>
                  </a:cubicBezTo>
                  <a:cubicBezTo>
                    <a:pt x="4669" y="31345"/>
                    <a:pt x="4669" y="28202"/>
                    <a:pt x="4669" y="24772"/>
                  </a:cubicBezTo>
                  <a:cubicBezTo>
                    <a:pt x="5392" y="17574"/>
                    <a:pt x="6505" y="10419"/>
                    <a:pt x="8003" y="3341"/>
                  </a:cubicBezTo>
                  <a:cubicBezTo>
                    <a:pt x="7921" y="3061"/>
                    <a:pt x="7921" y="2764"/>
                    <a:pt x="8003" y="2484"/>
                  </a:cubicBezTo>
                  <a:cubicBezTo>
                    <a:pt x="8274" y="1290"/>
                    <a:pt x="9350" y="453"/>
                    <a:pt x="10574" y="484"/>
                  </a:cubicBezTo>
                  <a:cubicBezTo>
                    <a:pt x="11072" y="341"/>
                    <a:pt x="11600" y="341"/>
                    <a:pt x="12098" y="484"/>
                  </a:cubicBezTo>
                  <a:cubicBezTo>
                    <a:pt x="12999" y="930"/>
                    <a:pt x="13557" y="1860"/>
                    <a:pt x="13527" y="2865"/>
                  </a:cubicBezTo>
                  <a:cubicBezTo>
                    <a:pt x="13527" y="4389"/>
                    <a:pt x="13051" y="8199"/>
                    <a:pt x="12193" y="14200"/>
                  </a:cubicBezTo>
                  <a:cubicBezTo>
                    <a:pt x="11200" y="19904"/>
                    <a:pt x="10532" y="25660"/>
                    <a:pt x="10193" y="31440"/>
                  </a:cubicBezTo>
                  <a:cubicBezTo>
                    <a:pt x="10046" y="36017"/>
                    <a:pt x="10790" y="40578"/>
                    <a:pt x="12384" y="44870"/>
                  </a:cubicBezTo>
                  <a:cubicBezTo>
                    <a:pt x="14098" y="48966"/>
                    <a:pt x="16575" y="50966"/>
                    <a:pt x="19718" y="50966"/>
                  </a:cubicBezTo>
                  <a:lnTo>
                    <a:pt x="20766" y="50966"/>
                  </a:lnTo>
                  <a:cubicBezTo>
                    <a:pt x="23886" y="49928"/>
                    <a:pt x="26524" y="47797"/>
                    <a:pt x="28196" y="44965"/>
                  </a:cubicBezTo>
                  <a:cubicBezTo>
                    <a:pt x="31152" y="40898"/>
                    <a:pt x="33228" y="36259"/>
                    <a:pt x="34292" y="31345"/>
                  </a:cubicBezTo>
                  <a:lnTo>
                    <a:pt x="38101" y="2770"/>
                  </a:lnTo>
                  <a:cubicBezTo>
                    <a:pt x="37977" y="2366"/>
                    <a:pt x="37977" y="1935"/>
                    <a:pt x="38101" y="1531"/>
                  </a:cubicBezTo>
                  <a:cubicBezTo>
                    <a:pt x="38729" y="199"/>
                    <a:pt x="40318" y="-373"/>
                    <a:pt x="41651" y="255"/>
                  </a:cubicBezTo>
                  <a:cubicBezTo>
                    <a:pt x="41924" y="383"/>
                    <a:pt x="42173" y="557"/>
                    <a:pt x="42388" y="76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C71CAEA-EFB7-42BD-A1C8-F69FED42D1A6}"/>
                </a:ext>
              </a:extLst>
            </p:cNvPr>
            <p:cNvSpPr/>
            <p:nvPr/>
          </p:nvSpPr>
          <p:spPr>
            <a:xfrm>
              <a:off x="8871870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2A53AB6-D14D-4B55-91BA-955CA788DDB4}"/>
                </a:ext>
              </a:extLst>
            </p:cNvPr>
            <p:cNvSpPr/>
            <p:nvPr/>
          </p:nvSpPr>
          <p:spPr>
            <a:xfrm>
              <a:off x="8198738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DECD5E8-3765-47E8-AFA5-A6438C92CCA2}"/>
                </a:ext>
              </a:extLst>
            </p:cNvPr>
            <p:cNvSpPr/>
            <p:nvPr/>
          </p:nvSpPr>
          <p:spPr>
            <a:xfrm>
              <a:off x="8886348" y="5850147"/>
              <a:ext cx="2952" cy="151257"/>
            </a:xfrm>
            <a:custGeom>
              <a:avLst/>
              <a:gdLst>
                <a:gd name="connsiteX0" fmla="*/ 1524 w 2952"/>
                <a:gd name="connsiteY0" fmla="*/ 151257 h 151257"/>
                <a:gd name="connsiteX1" fmla="*/ 0 w 2952"/>
                <a:gd name="connsiteY1" fmla="*/ 75629 h 151257"/>
                <a:gd name="connsiteX2" fmla="*/ 1524 w 2952"/>
                <a:gd name="connsiteY2" fmla="*/ 0 h 151257"/>
                <a:gd name="connsiteX3" fmla="*/ 2953 w 2952"/>
                <a:gd name="connsiteY3" fmla="*/ 75629 h 151257"/>
                <a:gd name="connsiteX4" fmla="*/ 1524 w 2952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2953" y="33814"/>
                    <a:pt x="2953" y="75629"/>
                  </a:cubicBezTo>
                  <a:cubicBezTo>
                    <a:pt x="2953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2BC58B3-8A75-4ECE-92A8-191F0281166F}"/>
                </a:ext>
              </a:extLst>
            </p:cNvPr>
            <p:cNvSpPr/>
            <p:nvPr/>
          </p:nvSpPr>
          <p:spPr>
            <a:xfrm>
              <a:off x="8185213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762" y="151257"/>
                    <a:pt x="0" y="117348"/>
                    <a:pt x="0" y="75629"/>
                  </a:cubicBezTo>
                  <a:cubicBezTo>
                    <a:pt x="0" y="33909"/>
                    <a:pt x="762" y="0"/>
                    <a:pt x="1524" y="0"/>
                  </a:cubicBezTo>
                  <a:cubicBezTo>
                    <a:pt x="2286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6FDB660-066F-4D04-B7BB-0DA79BB41620}"/>
                </a:ext>
              </a:extLst>
            </p:cNvPr>
            <p:cNvSpPr/>
            <p:nvPr/>
          </p:nvSpPr>
          <p:spPr>
            <a:xfrm>
              <a:off x="8583263" y="5874911"/>
              <a:ext cx="178308" cy="93059"/>
            </a:xfrm>
            <a:custGeom>
              <a:avLst/>
              <a:gdLst>
                <a:gd name="connsiteX0" fmla="*/ 90678 w 178308"/>
                <a:gd name="connsiteY0" fmla="*/ 191 h 93059"/>
                <a:gd name="connsiteX1" fmla="*/ 90678 w 178308"/>
                <a:gd name="connsiteY1" fmla="*/ 191 h 93059"/>
                <a:gd name="connsiteX2" fmla="*/ 177546 w 178308"/>
                <a:gd name="connsiteY2" fmla="*/ 70295 h 93059"/>
                <a:gd name="connsiteX3" fmla="*/ 178308 w 178308"/>
                <a:gd name="connsiteY3" fmla="*/ 70961 h 93059"/>
                <a:gd name="connsiteX4" fmla="*/ 177355 w 178308"/>
                <a:gd name="connsiteY4" fmla="*/ 70961 h 93059"/>
                <a:gd name="connsiteX5" fmla="*/ 165830 w 178308"/>
                <a:gd name="connsiteY5" fmla="*/ 74009 h 93059"/>
                <a:gd name="connsiteX6" fmla="*/ 92392 w 178308"/>
                <a:gd name="connsiteY6" fmla="*/ 93059 h 93059"/>
                <a:gd name="connsiteX7" fmla="*/ 92392 w 178308"/>
                <a:gd name="connsiteY7" fmla="*/ 93059 h 93059"/>
                <a:gd name="connsiteX8" fmla="*/ 25717 w 178308"/>
                <a:gd name="connsiteY8" fmla="*/ 64484 h 93059"/>
                <a:gd name="connsiteX9" fmla="*/ 6667 w 178308"/>
                <a:gd name="connsiteY9" fmla="*/ 56483 h 93059"/>
                <a:gd name="connsiteX10" fmla="*/ 1714 w 178308"/>
                <a:gd name="connsiteY10" fmla="*/ 54293 h 93059"/>
                <a:gd name="connsiteX11" fmla="*/ 476 w 178308"/>
                <a:gd name="connsiteY11" fmla="*/ 53721 h 93059"/>
                <a:gd name="connsiteX12" fmla="*/ 0 w 178308"/>
                <a:gd name="connsiteY12" fmla="*/ 53721 h 93059"/>
                <a:gd name="connsiteX13" fmla="*/ 476 w 178308"/>
                <a:gd name="connsiteY13" fmla="*/ 53721 h 93059"/>
                <a:gd name="connsiteX14" fmla="*/ 1810 w 178308"/>
                <a:gd name="connsiteY14" fmla="*/ 53721 h 93059"/>
                <a:gd name="connsiteX15" fmla="*/ 6763 w 178308"/>
                <a:gd name="connsiteY15" fmla="*/ 55817 h 93059"/>
                <a:gd name="connsiteX16" fmla="*/ 25813 w 178308"/>
                <a:gd name="connsiteY16" fmla="*/ 63627 h 93059"/>
                <a:gd name="connsiteX17" fmla="*/ 92488 w 178308"/>
                <a:gd name="connsiteY17" fmla="*/ 91535 h 93059"/>
                <a:gd name="connsiteX18" fmla="*/ 92488 w 178308"/>
                <a:gd name="connsiteY18" fmla="*/ 91535 h 93059"/>
                <a:gd name="connsiteX19" fmla="*/ 165830 w 178308"/>
                <a:gd name="connsiteY19" fmla="*/ 72485 h 93059"/>
                <a:gd name="connsiteX20" fmla="*/ 177451 w 178308"/>
                <a:gd name="connsiteY20" fmla="*/ 69437 h 93059"/>
                <a:gd name="connsiteX21" fmla="*/ 177451 w 178308"/>
                <a:gd name="connsiteY21" fmla="*/ 70295 h 93059"/>
                <a:gd name="connsiteX22" fmla="*/ 90678 w 178308"/>
                <a:gd name="connsiteY22" fmla="*/ 0 h 93059"/>
                <a:gd name="connsiteX23" fmla="*/ 90678 w 178308"/>
                <a:gd name="connsiteY23" fmla="*/ 0 h 93059"/>
                <a:gd name="connsiteX24" fmla="*/ 90678 w 178308"/>
                <a:gd name="connsiteY24" fmla="*/ 0 h 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308" h="93059">
                  <a:moveTo>
                    <a:pt x="90678" y="191"/>
                  </a:moveTo>
                  <a:lnTo>
                    <a:pt x="90678" y="191"/>
                  </a:lnTo>
                  <a:lnTo>
                    <a:pt x="177546" y="70295"/>
                  </a:lnTo>
                  <a:lnTo>
                    <a:pt x="178308" y="70961"/>
                  </a:lnTo>
                  <a:lnTo>
                    <a:pt x="177355" y="70961"/>
                  </a:lnTo>
                  <a:lnTo>
                    <a:pt x="165830" y="74009"/>
                  </a:lnTo>
                  <a:lnTo>
                    <a:pt x="92392" y="93059"/>
                  </a:lnTo>
                  <a:lnTo>
                    <a:pt x="92392" y="93059"/>
                  </a:lnTo>
                  <a:lnTo>
                    <a:pt x="25717" y="64484"/>
                  </a:lnTo>
                  <a:lnTo>
                    <a:pt x="6667" y="56483"/>
                  </a:lnTo>
                  <a:lnTo>
                    <a:pt x="1714" y="54293"/>
                  </a:lnTo>
                  <a:lnTo>
                    <a:pt x="476" y="53721"/>
                  </a:lnTo>
                  <a:lnTo>
                    <a:pt x="0" y="53721"/>
                  </a:lnTo>
                  <a:lnTo>
                    <a:pt x="476" y="53721"/>
                  </a:lnTo>
                  <a:lnTo>
                    <a:pt x="1810" y="53721"/>
                  </a:lnTo>
                  <a:lnTo>
                    <a:pt x="6763" y="55817"/>
                  </a:lnTo>
                  <a:lnTo>
                    <a:pt x="25813" y="63627"/>
                  </a:lnTo>
                  <a:lnTo>
                    <a:pt x="92488" y="91535"/>
                  </a:lnTo>
                  <a:lnTo>
                    <a:pt x="92488" y="91535"/>
                  </a:lnTo>
                  <a:lnTo>
                    <a:pt x="165830" y="72485"/>
                  </a:lnTo>
                  <a:lnTo>
                    <a:pt x="177451" y="69437"/>
                  </a:lnTo>
                  <a:lnTo>
                    <a:pt x="177451" y="70295"/>
                  </a:lnTo>
                  <a:lnTo>
                    <a:pt x="90678" y="0"/>
                  </a:lnTo>
                  <a:lnTo>
                    <a:pt x="90678" y="0"/>
                  </a:lnTo>
                  <a:lnTo>
                    <a:pt x="90678" y="0"/>
                  </a:ln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0A8A28D-0199-4CB1-80D8-CEAB0240673A}"/>
                </a:ext>
              </a:extLst>
            </p:cNvPr>
            <p:cNvSpPr/>
            <p:nvPr/>
          </p:nvSpPr>
          <p:spPr>
            <a:xfrm>
              <a:off x="8746521" y="5934062"/>
              <a:ext cx="18002" cy="18573"/>
            </a:xfrm>
            <a:custGeom>
              <a:avLst/>
              <a:gdLst>
                <a:gd name="connsiteX0" fmla="*/ 6382 w 18002"/>
                <a:gd name="connsiteY0" fmla="*/ 0 h 18573"/>
                <a:gd name="connsiteX1" fmla="*/ 11144 w 18002"/>
                <a:gd name="connsiteY1" fmla="*/ 4477 h 18573"/>
                <a:gd name="connsiteX2" fmla="*/ 17431 w 18002"/>
                <a:gd name="connsiteY2" fmla="*/ 3048 h 18573"/>
                <a:gd name="connsiteX3" fmla="*/ 14669 w 18002"/>
                <a:gd name="connsiteY3" fmla="*/ 8954 h 18573"/>
                <a:gd name="connsiteX4" fmla="*/ 18002 w 18002"/>
                <a:gd name="connsiteY4" fmla="*/ 14573 h 18573"/>
                <a:gd name="connsiteX5" fmla="*/ 11525 w 18002"/>
                <a:gd name="connsiteY5" fmla="*/ 13716 h 18573"/>
                <a:gd name="connsiteX6" fmla="*/ 7144 w 18002"/>
                <a:gd name="connsiteY6" fmla="*/ 18574 h 18573"/>
                <a:gd name="connsiteX7" fmla="*/ 6001 w 18002"/>
                <a:gd name="connsiteY7" fmla="*/ 12192 h 18573"/>
                <a:gd name="connsiteX8" fmla="*/ 0 w 18002"/>
                <a:gd name="connsiteY8" fmla="*/ 9525 h 18573"/>
                <a:gd name="connsiteX9" fmla="*/ 5715 w 18002"/>
                <a:gd name="connsiteY9" fmla="*/ 6477 h 18573"/>
                <a:gd name="connsiteX10" fmla="*/ 6382 w 18002"/>
                <a:gd name="connsiteY10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" h="18573">
                  <a:moveTo>
                    <a:pt x="6382" y="0"/>
                  </a:moveTo>
                  <a:lnTo>
                    <a:pt x="11144" y="4477"/>
                  </a:lnTo>
                  <a:lnTo>
                    <a:pt x="17431" y="3048"/>
                  </a:lnTo>
                  <a:lnTo>
                    <a:pt x="14669" y="8954"/>
                  </a:lnTo>
                  <a:lnTo>
                    <a:pt x="18002" y="14573"/>
                  </a:lnTo>
                  <a:lnTo>
                    <a:pt x="11525" y="13716"/>
                  </a:lnTo>
                  <a:lnTo>
                    <a:pt x="7144" y="18574"/>
                  </a:lnTo>
                  <a:lnTo>
                    <a:pt x="6001" y="12192"/>
                  </a:lnTo>
                  <a:lnTo>
                    <a:pt x="0" y="9525"/>
                  </a:lnTo>
                  <a:lnTo>
                    <a:pt x="5715" y="6477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24CCB5F-DE45-4FC3-8631-D949F70088F6}"/>
                </a:ext>
              </a:extLst>
            </p:cNvPr>
            <p:cNvSpPr/>
            <p:nvPr/>
          </p:nvSpPr>
          <p:spPr>
            <a:xfrm>
              <a:off x="8665749" y="5961684"/>
              <a:ext cx="11810" cy="12001"/>
            </a:xfrm>
            <a:custGeom>
              <a:avLst/>
              <a:gdLst>
                <a:gd name="connsiteX0" fmla="*/ 3715 w 11810"/>
                <a:gd name="connsiteY0" fmla="*/ 0 h 12001"/>
                <a:gd name="connsiteX1" fmla="*/ 6953 w 11810"/>
                <a:gd name="connsiteY1" fmla="*/ 2667 h 12001"/>
                <a:gd name="connsiteX2" fmla="*/ 11049 w 11810"/>
                <a:gd name="connsiteY2" fmla="*/ 1524 h 12001"/>
                <a:gd name="connsiteX3" fmla="*/ 9430 w 11810"/>
                <a:gd name="connsiteY3" fmla="*/ 5429 h 12001"/>
                <a:gd name="connsiteX4" fmla="*/ 11811 w 11810"/>
                <a:gd name="connsiteY4" fmla="*/ 8954 h 12001"/>
                <a:gd name="connsiteX5" fmla="*/ 7620 w 11810"/>
                <a:gd name="connsiteY5" fmla="*/ 8668 h 12001"/>
                <a:gd name="connsiteX6" fmla="*/ 4953 w 11810"/>
                <a:gd name="connsiteY6" fmla="*/ 12002 h 12001"/>
                <a:gd name="connsiteX7" fmla="*/ 4000 w 11810"/>
                <a:gd name="connsiteY7" fmla="*/ 7906 h 12001"/>
                <a:gd name="connsiteX8" fmla="*/ 0 w 11810"/>
                <a:gd name="connsiteY8" fmla="*/ 6477 h 12001"/>
                <a:gd name="connsiteX9" fmla="*/ 3620 w 11810"/>
                <a:gd name="connsiteY9" fmla="*/ 4191 h 12001"/>
                <a:gd name="connsiteX10" fmla="*/ 3715 w 11810"/>
                <a:gd name="connsiteY10" fmla="*/ 0 h 1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0" h="12001">
                  <a:moveTo>
                    <a:pt x="3715" y="0"/>
                  </a:moveTo>
                  <a:lnTo>
                    <a:pt x="6953" y="2667"/>
                  </a:lnTo>
                  <a:lnTo>
                    <a:pt x="11049" y="1524"/>
                  </a:lnTo>
                  <a:lnTo>
                    <a:pt x="9430" y="5429"/>
                  </a:lnTo>
                  <a:lnTo>
                    <a:pt x="11811" y="8954"/>
                  </a:lnTo>
                  <a:lnTo>
                    <a:pt x="7620" y="8668"/>
                  </a:lnTo>
                  <a:lnTo>
                    <a:pt x="4953" y="12002"/>
                  </a:lnTo>
                  <a:lnTo>
                    <a:pt x="4000" y="7906"/>
                  </a:lnTo>
                  <a:lnTo>
                    <a:pt x="0" y="6477"/>
                  </a:lnTo>
                  <a:lnTo>
                    <a:pt x="3620" y="4191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E6C388B-6EF3-43B7-9BB3-F885A10CA899}"/>
                </a:ext>
              </a:extLst>
            </p:cNvPr>
            <p:cNvSpPr/>
            <p:nvPr/>
          </p:nvSpPr>
          <p:spPr>
            <a:xfrm>
              <a:off x="8577357" y="592015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3 w 14477"/>
                <a:gd name="connsiteY1" fmla="*/ 4001 h 14668"/>
                <a:gd name="connsiteX2" fmla="*/ 8382 w 14477"/>
                <a:gd name="connsiteY2" fmla="*/ 0 h 14668"/>
                <a:gd name="connsiteX3" fmla="*/ 9620 w 14477"/>
                <a:gd name="connsiteY3" fmla="*/ 4953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10001 w 14477"/>
                <a:gd name="connsiteY6" fmla="*/ 14669 h 14668"/>
                <a:gd name="connsiteX7" fmla="*/ 6001 w 14477"/>
                <a:gd name="connsiteY7" fmla="*/ 11430 h 14668"/>
                <a:gd name="connsiteX8" fmla="*/ 1048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3" y="4001"/>
                  </a:lnTo>
                  <a:lnTo>
                    <a:pt x="8382" y="0"/>
                  </a:lnTo>
                  <a:lnTo>
                    <a:pt x="9620" y="4953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10001" y="14669"/>
                  </a:lnTo>
                  <a:lnTo>
                    <a:pt x="6001" y="11430"/>
                  </a:lnTo>
                  <a:lnTo>
                    <a:pt x="1048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830498B-17F4-4BCA-97E0-0B237ADAAFEE}"/>
                </a:ext>
              </a:extLst>
            </p:cNvPr>
            <p:cNvSpPr/>
            <p:nvPr/>
          </p:nvSpPr>
          <p:spPr>
            <a:xfrm>
              <a:off x="8791860" y="587243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4 w 14477"/>
                <a:gd name="connsiteY1" fmla="*/ 4096 h 14668"/>
                <a:gd name="connsiteX2" fmla="*/ 8382 w 14477"/>
                <a:gd name="connsiteY2" fmla="*/ 0 h 14668"/>
                <a:gd name="connsiteX3" fmla="*/ 9620 w 14477"/>
                <a:gd name="connsiteY3" fmla="*/ 5048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9906 w 14477"/>
                <a:gd name="connsiteY6" fmla="*/ 14669 h 14668"/>
                <a:gd name="connsiteX7" fmla="*/ 6001 w 14477"/>
                <a:gd name="connsiteY7" fmla="*/ 11430 h 14668"/>
                <a:gd name="connsiteX8" fmla="*/ 953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4" y="4096"/>
                  </a:lnTo>
                  <a:lnTo>
                    <a:pt x="8382" y="0"/>
                  </a:lnTo>
                  <a:lnTo>
                    <a:pt x="9620" y="5048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9906" y="14669"/>
                  </a:lnTo>
                  <a:lnTo>
                    <a:pt x="6001" y="11430"/>
                  </a:lnTo>
                  <a:lnTo>
                    <a:pt x="953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D47ABCD-3B5F-456B-9E6C-C4EA0E64C255}"/>
                </a:ext>
              </a:extLst>
            </p:cNvPr>
            <p:cNvSpPr/>
            <p:nvPr/>
          </p:nvSpPr>
          <p:spPr>
            <a:xfrm>
              <a:off x="8669750" y="5870340"/>
              <a:ext cx="9239" cy="9429"/>
            </a:xfrm>
            <a:custGeom>
              <a:avLst/>
              <a:gdLst>
                <a:gd name="connsiteX0" fmla="*/ 0 w 9239"/>
                <a:gd name="connsiteY0" fmla="*/ 2477 h 9429"/>
                <a:gd name="connsiteX1" fmla="*/ 3238 w 9239"/>
                <a:gd name="connsiteY1" fmla="*/ 2667 h 9429"/>
                <a:gd name="connsiteX2" fmla="*/ 5334 w 9239"/>
                <a:gd name="connsiteY2" fmla="*/ 0 h 9429"/>
                <a:gd name="connsiteX3" fmla="*/ 6096 w 9239"/>
                <a:gd name="connsiteY3" fmla="*/ 3238 h 9429"/>
                <a:gd name="connsiteX4" fmla="*/ 9239 w 9239"/>
                <a:gd name="connsiteY4" fmla="*/ 4381 h 9429"/>
                <a:gd name="connsiteX5" fmla="*/ 6477 w 9239"/>
                <a:gd name="connsiteY5" fmla="*/ 6191 h 9429"/>
                <a:gd name="connsiteX6" fmla="*/ 6287 w 9239"/>
                <a:gd name="connsiteY6" fmla="*/ 9430 h 9429"/>
                <a:gd name="connsiteX7" fmla="*/ 3810 w 9239"/>
                <a:gd name="connsiteY7" fmla="*/ 7334 h 9429"/>
                <a:gd name="connsiteX8" fmla="*/ 571 w 9239"/>
                <a:gd name="connsiteY8" fmla="*/ 8287 h 9429"/>
                <a:gd name="connsiteX9" fmla="*/ 1810 w 9239"/>
                <a:gd name="connsiteY9" fmla="*/ 5144 h 9429"/>
                <a:gd name="connsiteX10" fmla="*/ 0 w 9239"/>
                <a:gd name="connsiteY10" fmla="*/ 2477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39" h="9429">
                  <a:moveTo>
                    <a:pt x="0" y="2477"/>
                  </a:moveTo>
                  <a:lnTo>
                    <a:pt x="3238" y="2667"/>
                  </a:lnTo>
                  <a:lnTo>
                    <a:pt x="5334" y="0"/>
                  </a:lnTo>
                  <a:lnTo>
                    <a:pt x="6096" y="3238"/>
                  </a:lnTo>
                  <a:lnTo>
                    <a:pt x="9239" y="4381"/>
                  </a:lnTo>
                  <a:lnTo>
                    <a:pt x="6477" y="6191"/>
                  </a:lnTo>
                  <a:lnTo>
                    <a:pt x="6287" y="9430"/>
                  </a:lnTo>
                  <a:lnTo>
                    <a:pt x="3810" y="7334"/>
                  </a:lnTo>
                  <a:lnTo>
                    <a:pt x="571" y="8287"/>
                  </a:lnTo>
                  <a:lnTo>
                    <a:pt x="1810" y="5144"/>
                  </a:lnTo>
                  <a:lnTo>
                    <a:pt x="0" y="2477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2B05D84-F302-4EB5-A779-F96E2719AA32}"/>
                </a:ext>
              </a:extLst>
            </p:cNvPr>
            <p:cNvSpPr/>
            <p:nvPr/>
          </p:nvSpPr>
          <p:spPr>
            <a:xfrm>
              <a:off x="8673560" y="5874381"/>
              <a:ext cx="125539" cy="5388"/>
            </a:xfrm>
            <a:custGeom>
              <a:avLst/>
              <a:gdLst>
                <a:gd name="connsiteX0" fmla="*/ 125540 w 125539"/>
                <a:gd name="connsiteY0" fmla="*/ 5389 h 5388"/>
                <a:gd name="connsiteX1" fmla="*/ 62770 w 125539"/>
                <a:gd name="connsiteY1" fmla="*/ 3293 h 5388"/>
                <a:gd name="connsiteX2" fmla="*/ 0 w 125539"/>
                <a:gd name="connsiteY2" fmla="*/ 55 h 5388"/>
                <a:gd name="connsiteX3" fmla="*/ 62770 w 125539"/>
                <a:gd name="connsiteY3" fmla="*/ 2150 h 5388"/>
                <a:gd name="connsiteX4" fmla="*/ 125540 w 125539"/>
                <a:gd name="connsiteY4" fmla="*/ 5389 h 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39" h="5388">
                  <a:moveTo>
                    <a:pt x="125540" y="5389"/>
                  </a:moveTo>
                  <a:cubicBezTo>
                    <a:pt x="125540" y="5389"/>
                    <a:pt x="96965" y="4817"/>
                    <a:pt x="62770" y="3293"/>
                  </a:cubicBezTo>
                  <a:cubicBezTo>
                    <a:pt x="28575" y="1769"/>
                    <a:pt x="0" y="340"/>
                    <a:pt x="0" y="55"/>
                  </a:cubicBezTo>
                  <a:cubicBezTo>
                    <a:pt x="0" y="-231"/>
                    <a:pt x="28099" y="626"/>
                    <a:pt x="62770" y="2150"/>
                  </a:cubicBezTo>
                  <a:cubicBezTo>
                    <a:pt x="97441" y="3674"/>
                    <a:pt x="125540" y="5103"/>
                    <a:pt x="125540" y="538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8C1B2E2-FD60-47F6-8265-05098F4E311B}"/>
                </a:ext>
              </a:extLst>
            </p:cNvPr>
            <p:cNvSpPr/>
            <p:nvPr/>
          </p:nvSpPr>
          <p:spPr>
            <a:xfrm>
              <a:off x="7987185" y="5781376"/>
              <a:ext cx="851410" cy="69437"/>
            </a:xfrm>
            <a:custGeom>
              <a:avLst/>
              <a:gdLst>
                <a:gd name="connsiteX0" fmla="*/ 843537 w 851410"/>
                <a:gd name="connsiteY0" fmla="*/ 69437 h 69437"/>
                <a:gd name="connsiteX1" fmla="*/ 9242 w 851410"/>
                <a:gd name="connsiteY1" fmla="*/ 69437 h 69437"/>
                <a:gd name="connsiteX2" fmla="*/ 9242 w 851410"/>
                <a:gd name="connsiteY2" fmla="*/ 0 h 69437"/>
                <a:gd name="connsiteX3" fmla="*/ 843537 w 851410"/>
                <a:gd name="connsiteY3" fmla="*/ 0 h 69437"/>
                <a:gd name="connsiteX4" fmla="*/ 843537 w 851410"/>
                <a:gd name="connsiteY4" fmla="*/ 69437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410" h="69437">
                  <a:moveTo>
                    <a:pt x="843537" y="69437"/>
                  </a:moveTo>
                  <a:lnTo>
                    <a:pt x="9242" y="69437"/>
                  </a:lnTo>
                  <a:cubicBezTo>
                    <a:pt x="-1711" y="44577"/>
                    <a:pt x="-4378" y="21050"/>
                    <a:pt x="9242" y="0"/>
                  </a:cubicBezTo>
                  <a:lnTo>
                    <a:pt x="843537" y="0"/>
                  </a:lnTo>
                  <a:cubicBezTo>
                    <a:pt x="854035" y="21955"/>
                    <a:pt x="854035" y="47482"/>
                    <a:pt x="843537" y="6943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9F0CED7-AF28-4578-9FC3-C4009602EA8E}"/>
                </a:ext>
              </a:extLst>
            </p:cNvPr>
            <p:cNvSpPr/>
            <p:nvPr/>
          </p:nvSpPr>
          <p:spPr>
            <a:xfrm>
              <a:off x="8169211" y="5801188"/>
              <a:ext cx="451961" cy="25241"/>
            </a:xfrm>
            <a:custGeom>
              <a:avLst/>
              <a:gdLst>
                <a:gd name="connsiteX0" fmla="*/ 0 w 451961"/>
                <a:gd name="connsiteY0" fmla="*/ 0 h 25241"/>
                <a:gd name="connsiteX1" fmla="*/ 451961 w 451961"/>
                <a:gd name="connsiteY1" fmla="*/ 0 h 25241"/>
                <a:gd name="connsiteX2" fmla="*/ 451961 w 451961"/>
                <a:gd name="connsiteY2" fmla="*/ 25241 h 25241"/>
                <a:gd name="connsiteX3" fmla="*/ 0 w 451961"/>
                <a:gd name="connsiteY3" fmla="*/ 25241 h 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961" h="25241">
                  <a:moveTo>
                    <a:pt x="0" y="0"/>
                  </a:moveTo>
                  <a:lnTo>
                    <a:pt x="451961" y="0"/>
                  </a:lnTo>
                  <a:lnTo>
                    <a:pt x="451961" y="25241"/>
                  </a:lnTo>
                  <a:lnTo>
                    <a:pt x="0" y="25241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C0DEC57-D36B-4EAB-881D-368BF0334270}"/>
                </a:ext>
              </a:extLst>
            </p:cNvPr>
            <p:cNvSpPr/>
            <p:nvPr/>
          </p:nvSpPr>
          <p:spPr>
            <a:xfrm>
              <a:off x="8013989" y="5782995"/>
              <a:ext cx="14442" cy="68199"/>
            </a:xfrm>
            <a:custGeom>
              <a:avLst/>
              <a:gdLst>
                <a:gd name="connsiteX0" fmla="*/ 14443 w 14442"/>
                <a:gd name="connsiteY0" fmla="*/ 68199 h 68199"/>
                <a:gd name="connsiteX1" fmla="*/ 7871 w 14442"/>
                <a:gd name="connsiteY1" fmla="*/ 59817 h 68199"/>
                <a:gd name="connsiteX2" fmla="*/ 251 w 14442"/>
                <a:gd name="connsiteY2" fmla="*/ 35147 h 68199"/>
                <a:gd name="connsiteX3" fmla="*/ 3489 w 14442"/>
                <a:gd name="connsiteY3" fmla="*/ 9525 h 68199"/>
                <a:gd name="connsiteX4" fmla="*/ 8442 w 14442"/>
                <a:gd name="connsiteY4" fmla="*/ 0 h 68199"/>
                <a:gd name="connsiteX5" fmla="*/ 5489 w 14442"/>
                <a:gd name="connsiteY5" fmla="*/ 10096 h 68199"/>
                <a:gd name="connsiteX6" fmla="*/ 9776 w 14442"/>
                <a:gd name="connsiteY6" fmla="*/ 58674 h 68199"/>
                <a:gd name="connsiteX7" fmla="*/ 14443 w 14442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42" h="68199">
                  <a:moveTo>
                    <a:pt x="14443" y="68199"/>
                  </a:moveTo>
                  <a:cubicBezTo>
                    <a:pt x="11659" y="65926"/>
                    <a:pt x="9414" y="63063"/>
                    <a:pt x="7871" y="59817"/>
                  </a:cubicBezTo>
                  <a:cubicBezTo>
                    <a:pt x="3623" y="52222"/>
                    <a:pt x="1026" y="43815"/>
                    <a:pt x="251" y="35147"/>
                  </a:cubicBezTo>
                  <a:cubicBezTo>
                    <a:pt x="-545" y="26473"/>
                    <a:pt x="560" y="17729"/>
                    <a:pt x="3489" y="9525"/>
                  </a:cubicBezTo>
                  <a:cubicBezTo>
                    <a:pt x="4435" y="6030"/>
                    <a:pt x="6125" y="2782"/>
                    <a:pt x="8442" y="0"/>
                  </a:cubicBezTo>
                  <a:cubicBezTo>
                    <a:pt x="7725" y="3438"/>
                    <a:pt x="6738" y="6814"/>
                    <a:pt x="5489" y="10096"/>
                  </a:cubicBezTo>
                  <a:cubicBezTo>
                    <a:pt x="1093" y="26283"/>
                    <a:pt x="2612" y="43507"/>
                    <a:pt x="9776" y="58674"/>
                  </a:cubicBezTo>
                  <a:cubicBezTo>
                    <a:pt x="11540" y="61742"/>
                    <a:pt x="13099" y="64925"/>
                    <a:pt x="14443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4CFBD1A-AAD4-4F6F-9856-9C10F6675ED2}"/>
                </a:ext>
              </a:extLst>
            </p:cNvPr>
            <p:cNvSpPr/>
            <p:nvPr/>
          </p:nvSpPr>
          <p:spPr>
            <a:xfrm>
              <a:off x="8032104" y="5782995"/>
              <a:ext cx="14424" cy="68199"/>
            </a:xfrm>
            <a:custGeom>
              <a:avLst/>
              <a:gdLst>
                <a:gd name="connsiteX0" fmla="*/ 14425 w 14424"/>
                <a:gd name="connsiteY0" fmla="*/ 68199 h 68199"/>
                <a:gd name="connsiteX1" fmla="*/ 7757 w 14424"/>
                <a:gd name="connsiteY1" fmla="*/ 59817 h 68199"/>
                <a:gd name="connsiteX2" fmla="*/ 3376 w 14424"/>
                <a:gd name="connsiteY2" fmla="*/ 9525 h 68199"/>
                <a:gd name="connsiteX3" fmla="*/ 8424 w 14424"/>
                <a:gd name="connsiteY3" fmla="*/ 0 h 68199"/>
                <a:gd name="connsiteX4" fmla="*/ 5471 w 14424"/>
                <a:gd name="connsiteY4" fmla="*/ 10096 h 68199"/>
                <a:gd name="connsiteX5" fmla="*/ 3185 w 14424"/>
                <a:gd name="connsiteY5" fmla="*/ 34766 h 68199"/>
                <a:gd name="connsiteX6" fmla="*/ 9662 w 14424"/>
                <a:gd name="connsiteY6" fmla="*/ 58674 h 68199"/>
                <a:gd name="connsiteX7" fmla="*/ 14425 w 14424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4" h="68199">
                  <a:moveTo>
                    <a:pt x="14425" y="68199"/>
                  </a:moveTo>
                  <a:cubicBezTo>
                    <a:pt x="11626" y="65916"/>
                    <a:pt x="9352" y="63057"/>
                    <a:pt x="7757" y="59817"/>
                  </a:cubicBezTo>
                  <a:cubicBezTo>
                    <a:pt x="-747" y="44426"/>
                    <a:pt x="-2338" y="26155"/>
                    <a:pt x="3376" y="9525"/>
                  </a:cubicBezTo>
                  <a:cubicBezTo>
                    <a:pt x="4327" y="6013"/>
                    <a:pt x="6052" y="2759"/>
                    <a:pt x="8424" y="0"/>
                  </a:cubicBezTo>
                  <a:cubicBezTo>
                    <a:pt x="8424" y="0"/>
                    <a:pt x="7090" y="3905"/>
                    <a:pt x="5471" y="10096"/>
                  </a:cubicBezTo>
                  <a:cubicBezTo>
                    <a:pt x="3312" y="18130"/>
                    <a:pt x="2539" y="26473"/>
                    <a:pt x="3185" y="34766"/>
                  </a:cubicBezTo>
                  <a:cubicBezTo>
                    <a:pt x="3920" y="43055"/>
                    <a:pt x="6113" y="51148"/>
                    <a:pt x="9662" y="58674"/>
                  </a:cubicBezTo>
                  <a:cubicBezTo>
                    <a:pt x="11428" y="61757"/>
                    <a:pt x="13018" y="64937"/>
                    <a:pt x="14425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DCDFB3B-A985-4ECF-8BFC-21122AE92140}"/>
                </a:ext>
              </a:extLst>
            </p:cNvPr>
            <p:cNvSpPr/>
            <p:nvPr/>
          </p:nvSpPr>
          <p:spPr>
            <a:xfrm>
              <a:off x="8796908" y="5781566"/>
              <a:ext cx="9009" cy="68008"/>
            </a:xfrm>
            <a:custGeom>
              <a:avLst/>
              <a:gdLst>
                <a:gd name="connsiteX0" fmla="*/ 0 w 9009"/>
                <a:gd name="connsiteY0" fmla="*/ 68009 h 68008"/>
                <a:gd name="connsiteX1" fmla="*/ 5905 w 9009"/>
                <a:gd name="connsiteY1" fmla="*/ 34004 h 68008"/>
                <a:gd name="connsiteX2" fmla="*/ 476 w 9009"/>
                <a:gd name="connsiteY2" fmla="*/ 0 h 68008"/>
                <a:gd name="connsiteX3" fmla="*/ 8954 w 9009"/>
                <a:gd name="connsiteY3" fmla="*/ 34004 h 68008"/>
                <a:gd name="connsiteX4" fmla="*/ 0 w 9009"/>
                <a:gd name="connsiteY4" fmla="*/ 68009 h 6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9" h="68008">
                  <a:moveTo>
                    <a:pt x="0" y="68009"/>
                  </a:moveTo>
                  <a:cubicBezTo>
                    <a:pt x="3355" y="56959"/>
                    <a:pt x="5338" y="45538"/>
                    <a:pt x="5905" y="34004"/>
                  </a:cubicBezTo>
                  <a:cubicBezTo>
                    <a:pt x="5473" y="22492"/>
                    <a:pt x="3650" y="11075"/>
                    <a:pt x="476" y="0"/>
                  </a:cubicBezTo>
                  <a:cubicBezTo>
                    <a:pt x="6518" y="10282"/>
                    <a:pt x="9462" y="22090"/>
                    <a:pt x="8954" y="34004"/>
                  </a:cubicBezTo>
                  <a:cubicBezTo>
                    <a:pt x="9408" y="45976"/>
                    <a:pt x="6291" y="57813"/>
                    <a:pt x="0" y="68009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5D0B693-FA7D-458E-8A0D-0D7869F6AC5F}"/>
                </a:ext>
              </a:extLst>
            </p:cNvPr>
            <p:cNvSpPr/>
            <p:nvPr/>
          </p:nvSpPr>
          <p:spPr>
            <a:xfrm>
              <a:off x="8781216" y="5782900"/>
              <a:ext cx="5879" cy="66484"/>
            </a:xfrm>
            <a:custGeom>
              <a:avLst/>
              <a:gdLst>
                <a:gd name="connsiteX0" fmla="*/ 167 w 5879"/>
                <a:gd name="connsiteY0" fmla="*/ 66484 h 66484"/>
                <a:gd name="connsiteX1" fmla="*/ 2739 w 5879"/>
                <a:gd name="connsiteY1" fmla="*/ 33242 h 66484"/>
                <a:gd name="connsiteX2" fmla="*/ 167 w 5879"/>
                <a:gd name="connsiteY2" fmla="*/ 0 h 66484"/>
                <a:gd name="connsiteX3" fmla="*/ 5787 w 5879"/>
                <a:gd name="connsiteY3" fmla="*/ 33242 h 66484"/>
                <a:gd name="connsiteX4" fmla="*/ 167 w 5879"/>
                <a:gd name="connsiteY4" fmla="*/ 66484 h 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9" h="66484">
                  <a:moveTo>
                    <a:pt x="167" y="66484"/>
                  </a:moveTo>
                  <a:cubicBezTo>
                    <a:pt x="-690" y="66484"/>
                    <a:pt x="2834" y="51625"/>
                    <a:pt x="2739" y="33242"/>
                  </a:cubicBezTo>
                  <a:cubicBezTo>
                    <a:pt x="2644" y="14859"/>
                    <a:pt x="-786" y="190"/>
                    <a:pt x="167" y="0"/>
                  </a:cubicBezTo>
                  <a:cubicBezTo>
                    <a:pt x="4314" y="10574"/>
                    <a:pt x="6228" y="21893"/>
                    <a:pt x="5787" y="33242"/>
                  </a:cubicBezTo>
                  <a:cubicBezTo>
                    <a:pt x="6338" y="44599"/>
                    <a:pt x="4420" y="55940"/>
                    <a:pt x="167" y="6648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1BBC16-1A87-436C-A2F1-64F2B8363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81653"/>
              </p:ext>
            </p:extLst>
          </p:nvPr>
        </p:nvGraphicFramePr>
        <p:xfrm>
          <a:off x="448827" y="2299888"/>
          <a:ext cx="10500410" cy="401813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647593">
                  <a:extLst>
                    <a:ext uri="{9D8B030D-6E8A-4147-A177-3AD203B41FA5}">
                      <a16:colId xmlns:a16="http://schemas.microsoft.com/office/drawing/2014/main" val="1897440786"/>
                    </a:ext>
                  </a:extLst>
                </a:gridCol>
                <a:gridCol w="3168716">
                  <a:extLst>
                    <a:ext uri="{9D8B030D-6E8A-4147-A177-3AD203B41FA5}">
                      <a16:colId xmlns:a16="http://schemas.microsoft.com/office/drawing/2014/main" val="3627022915"/>
                    </a:ext>
                  </a:extLst>
                </a:gridCol>
                <a:gridCol w="2684101">
                  <a:extLst>
                    <a:ext uri="{9D8B030D-6E8A-4147-A177-3AD203B41FA5}">
                      <a16:colId xmlns:a16="http://schemas.microsoft.com/office/drawing/2014/main" val="4124043560"/>
                    </a:ext>
                  </a:extLst>
                </a:gridCol>
              </a:tblGrid>
              <a:tr h="566804">
                <a:tc>
                  <a:txBody>
                    <a:bodyPr/>
                    <a:lstStyle/>
                    <a:p>
                      <a:pPr marL="0" marR="0" indent="180340"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Đo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chiều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dài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Thước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đo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thích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hợp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ea typeface="Segoe UI" panose="020B0502040204020203" pitchFamily="34" charset="0"/>
                          <a:cs typeface="#9Slide03 Arima Madurai Black" panose="00000A00000000000000" pitchFamily="2" charset="-93"/>
                        </a:rPr>
                        <a:t>Kết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ea typeface="Segoe UI" panose="020B0502040204020203" pitchFamily="34" charset="0"/>
                          <a:cs typeface="#9Slide03 Arima Madurai Black" panose="00000A00000000000000" pitchFamily="2" charset="-93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ea typeface="Segoe UI" panose="020B0502040204020203" pitchFamily="34" charset="0"/>
                          <a:cs typeface="#9Slide03 Arima Madurai Black" panose="00000A00000000000000" pitchFamily="2" charset="-93"/>
                        </a:rPr>
                        <a:t>quả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ea typeface="Segoe UI" panose="020B0502040204020203" pitchFamily="34" charset="0"/>
                          <a:cs typeface="#9Slide03 Arima Madurai Black" panose="00000A00000000000000" pitchFamily="2" charset="-93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ea typeface="Segoe UI" panose="020B0502040204020203" pitchFamily="34" charset="0"/>
                          <a:cs typeface="#9Slide03 Arima Madurai Black" panose="00000A00000000000000" pitchFamily="2" charset="-93"/>
                        </a:rPr>
                        <a:t>đo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ea typeface="Segoe UI" panose="020B0502040204020203" pitchFamily="34" charset="0"/>
                          <a:cs typeface="#9Slide03 Arima Madurai Black" panose="00000A00000000000000" pitchFamily="2" charset="-93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ea typeface="Segoe UI" panose="020B0502040204020203" pitchFamily="34" charset="0"/>
                          <a:cs typeface="#9Slide03 Arima Madurai Black" panose="00000A00000000000000" pitchFamily="2" charset="-93"/>
                        </a:rPr>
                        <a:t>được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7331042"/>
                  </a:ext>
                </a:extLst>
              </a:tr>
              <a:tr h="62435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vi-VN" sz="220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 </a:t>
                      </a:r>
                      <a:endParaRPr lang="en-US" sz="220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578466"/>
                  </a:ext>
                </a:extLst>
              </a:tr>
              <a:tr h="6826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Chu vi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vi-VN" sz="220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 </a:t>
                      </a:r>
                      <a:endParaRPr lang="en-US" sz="220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endParaRPr lang="en-US" sz="220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6747023"/>
                  </a:ext>
                </a:extLst>
              </a:tr>
              <a:tr h="67003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Độ cao cửa ra vào của lớp học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vi-VN" sz="220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 </a:t>
                      </a:r>
                      <a:endParaRPr lang="en-US" sz="220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endParaRPr lang="en-US" sz="220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3905667"/>
                  </a:ext>
                </a:extLst>
              </a:tr>
              <a:tr h="7385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vi-VN" sz="2200" dirty="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 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endParaRPr lang="en-US" sz="220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8488073"/>
                  </a:ext>
                </a:extLst>
              </a:tr>
              <a:tr h="73566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r>
                        <a:rPr lang="vi-VN" sz="2200" dirty="0">
                          <a:solidFill>
                            <a:schemeClr val="bg1"/>
                          </a:solidFill>
                          <a:effectLst/>
                          <a:latin typeface="#9Slide03 Arima Madurai Black" panose="00000A00000000000000" pitchFamily="2" charset="-93"/>
                          <a:cs typeface="#9Slide03 Arima Madurai Black" panose="00000A00000000000000" pitchFamily="2" charset="-93"/>
                        </a:rPr>
                        <a:t> 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473075" algn="l"/>
                        </a:tabLs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#9Slide03 Arima Madurai Black" panose="00000A00000000000000" pitchFamily="2" charset="-93"/>
                        <a:ea typeface="Segoe UI" panose="020B0502040204020203" pitchFamily="34" charset="0"/>
                        <a:cs typeface="#9Slide03 Arima Madurai Black" panose="00000A00000000000000" pitchFamily="2" charset="-93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1537578"/>
                  </a:ext>
                </a:extLst>
              </a:tr>
            </a:tbl>
          </a:graphicData>
        </a:graphic>
      </p:graphicFrame>
      <p:sp>
        <p:nvSpPr>
          <p:cNvPr id="301" name="TextBox 300">
            <a:extLst>
              <a:ext uri="{FF2B5EF4-FFF2-40B4-BE49-F238E27FC236}">
                <a16:creationId xmlns:a16="http://schemas.microsoft.com/office/drawing/2014/main" id="{6E5E9B4F-4DB1-4E51-844D-07F9574E003F}"/>
              </a:ext>
            </a:extLst>
          </p:cNvPr>
          <p:cNvSpPr txBox="1"/>
          <p:nvPr/>
        </p:nvSpPr>
        <p:spPr>
          <a:xfrm>
            <a:off x="5092620" y="3125773"/>
            <a:ext cx="348175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D8916115-227C-493E-BF34-55C71543FC2D}"/>
              </a:ext>
            </a:extLst>
          </p:cNvPr>
          <p:cNvSpPr txBox="1"/>
          <p:nvPr/>
        </p:nvSpPr>
        <p:spPr>
          <a:xfrm>
            <a:off x="4961990" y="3808019"/>
            <a:ext cx="348175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2E8C61B-8CA5-4331-9271-E169FDAD088C}"/>
              </a:ext>
            </a:extLst>
          </p:cNvPr>
          <p:cNvSpPr txBox="1"/>
          <p:nvPr/>
        </p:nvSpPr>
        <p:spPr>
          <a:xfrm>
            <a:off x="4961990" y="4581897"/>
            <a:ext cx="348175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3BFE6A32-F208-4947-8A96-C2DEA0542734}"/>
              </a:ext>
            </a:extLst>
          </p:cNvPr>
          <p:cNvSpPr txBox="1"/>
          <p:nvPr/>
        </p:nvSpPr>
        <p:spPr>
          <a:xfrm>
            <a:off x="4961989" y="5394563"/>
            <a:ext cx="348175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67FF02D7-AB3C-441C-800F-1466BF9ECA65}"/>
              </a:ext>
            </a:extLst>
          </p:cNvPr>
          <p:cNvSpPr txBox="1"/>
          <p:nvPr/>
        </p:nvSpPr>
        <p:spPr>
          <a:xfrm>
            <a:off x="4961988" y="6161541"/>
            <a:ext cx="348175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77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/>
      <p:bldP spid="468" grpId="0"/>
      <p:bldP spid="469" grpId="0"/>
      <p:bldP spid="301" grpId="0"/>
      <p:bldP spid="302" grpId="0"/>
      <p:bldP spid="303" grpId="0"/>
      <p:bldP spid="304" grpId="0"/>
      <p:bldP spid="3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8112010" y="11812"/>
            <a:ext cx="406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455" name="TextBox 454">
            <a:extLst>
              <a:ext uri="{FF2B5EF4-FFF2-40B4-BE49-F238E27FC236}">
                <a16:creationId xmlns:a16="http://schemas.microsoft.com/office/drawing/2014/main" id="{71D88DB9-F105-46EE-9C65-CFA46305BE7D}"/>
              </a:ext>
            </a:extLst>
          </p:cNvPr>
          <p:cNvSpPr txBox="1"/>
          <p:nvPr/>
        </p:nvSpPr>
        <p:spPr>
          <a:xfrm>
            <a:off x="-112889" y="1153714"/>
            <a:ext cx="308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cặp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BE3A4EDB-411E-4192-8F01-3AE803F8BE1C}"/>
              </a:ext>
            </a:extLst>
          </p:cNvPr>
          <p:cNvSpPr txBox="1"/>
          <p:nvPr/>
        </p:nvSpPr>
        <p:spPr>
          <a:xfrm>
            <a:off x="1422399" y="557332"/>
            <a:ext cx="919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VẬN DỤNG CÁCH ĐO ĐỘ DÀI VÀO ĐO THỂ TÍCH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10ED7CEF-306A-443B-A66F-B695F9F8E721}"/>
              </a:ext>
            </a:extLst>
          </p:cNvPr>
          <p:cNvSpPr txBox="1"/>
          <p:nvPr/>
        </p:nvSpPr>
        <p:spPr>
          <a:xfrm>
            <a:off x="1119524" y="1749778"/>
            <a:ext cx="77467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Quan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sát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video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</a:t>
            </a:r>
          </a:p>
        </p:txBody>
      </p:sp>
      <p:pic>
        <p:nvPicPr>
          <p:cNvPr id="5" name="ĐO THỂ TÍCH VẬT RẮN KHÔNG THẤM NƯỚC">
            <a:hlinkClick r:id="" action="ppaction://media"/>
            <a:extLst>
              <a:ext uri="{FF2B5EF4-FFF2-40B4-BE49-F238E27FC236}">
                <a16:creationId xmlns:a16="http://schemas.microsoft.com/office/drawing/2014/main" id="{D19AF3CB-B94C-473C-98DB-6D77BB8F77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5406" y="2301082"/>
            <a:ext cx="8101188" cy="45569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9FCCA6E-47C4-4AA9-A907-416A9BFCD54D}"/>
              </a:ext>
            </a:extLst>
          </p:cNvPr>
          <p:cNvGrpSpPr/>
          <p:nvPr/>
        </p:nvGrpSpPr>
        <p:grpSpPr>
          <a:xfrm>
            <a:off x="4648969" y="1636889"/>
            <a:ext cx="674255" cy="674255"/>
            <a:chOff x="415637" y="1828800"/>
            <a:chExt cx="674255" cy="6742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5CA1886-0944-4742-8421-905BDEABD0E4}"/>
                </a:ext>
              </a:extLst>
            </p:cNvPr>
            <p:cNvSpPr/>
            <p:nvPr/>
          </p:nvSpPr>
          <p:spPr>
            <a:xfrm>
              <a:off x="415637" y="1828800"/>
              <a:ext cx="674255" cy="674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 descr="Video camera free icon">
              <a:extLst>
                <a:ext uri="{FF2B5EF4-FFF2-40B4-BE49-F238E27FC236}">
                  <a16:creationId xmlns:a16="http://schemas.microsoft.com/office/drawing/2014/main" id="{FCF9CF2A-7AC1-4DCB-92C0-984806F0E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45" y="1969654"/>
              <a:ext cx="404091" cy="40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256FD1-5F52-4637-83F4-5A608F8C7C0D}"/>
              </a:ext>
            </a:extLst>
          </p:cNvPr>
          <p:cNvGrpSpPr/>
          <p:nvPr/>
        </p:nvGrpSpPr>
        <p:grpSpPr>
          <a:xfrm>
            <a:off x="6697904" y="1648178"/>
            <a:ext cx="674255" cy="674255"/>
            <a:chOff x="10479681" y="1749778"/>
            <a:chExt cx="674255" cy="674255"/>
          </a:xfrm>
        </p:grpSpPr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16CCA7C-A77C-4AD9-9875-8EC76229B459}"/>
                </a:ext>
              </a:extLst>
            </p:cNvPr>
            <p:cNvSpPr/>
            <p:nvPr/>
          </p:nvSpPr>
          <p:spPr>
            <a:xfrm>
              <a:off x="10479681" y="1749778"/>
              <a:ext cx="674255" cy="674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8" name="Picture 4" descr="Presentation free icon">
              <a:extLst>
                <a:ext uri="{FF2B5EF4-FFF2-40B4-BE49-F238E27FC236}">
                  <a16:creationId xmlns:a16="http://schemas.microsoft.com/office/drawing/2014/main" id="{0CE77055-0114-435B-BB12-17F4ADDE2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6675" y="1866772"/>
              <a:ext cx="440267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9435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33945 0.005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2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3503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5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55" grpId="0"/>
      <p:bldP spid="468" grpId="0"/>
      <p:bldP spid="4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8164287" y="32657"/>
            <a:ext cx="414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455" name="TextBox 454">
            <a:extLst>
              <a:ext uri="{FF2B5EF4-FFF2-40B4-BE49-F238E27FC236}">
                <a16:creationId xmlns:a16="http://schemas.microsoft.com/office/drawing/2014/main" id="{71D88DB9-F105-46EE-9C65-CFA46305BE7D}"/>
              </a:ext>
            </a:extLst>
          </p:cNvPr>
          <p:cNvSpPr txBox="1"/>
          <p:nvPr/>
        </p:nvSpPr>
        <p:spPr>
          <a:xfrm>
            <a:off x="-112889" y="1153714"/>
            <a:ext cx="308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cặp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BE3A4EDB-411E-4192-8F01-3AE803F8BE1C}"/>
              </a:ext>
            </a:extLst>
          </p:cNvPr>
          <p:cNvSpPr txBox="1"/>
          <p:nvPr/>
        </p:nvSpPr>
        <p:spPr>
          <a:xfrm>
            <a:off x="1916770" y="619834"/>
            <a:ext cx="919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VẬN DỤNG CÁCH ĐO ĐỘ DÀI VÀO ĐO THỂ TÍCH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FCCA6E-47C4-4AA9-A907-416A9BFCD54D}"/>
              </a:ext>
            </a:extLst>
          </p:cNvPr>
          <p:cNvGrpSpPr/>
          <p:nvPr/>
        </p:nvGrpSpPr>
        <p:grpSpPr>
          <a:xfrm>
            <a:off x="2444120" y="1819484"/>
            <a:ext cx="674255" cy="674255"/>
            <a:chOff x="415637" y="1828800"/>
            <a:chExt cx="674255" cy="6742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5CA1886-0944-4742-8421-905BDEABD0E4}"/>
                </a:ext>
              </a:extLst>
            </p:cNvPr>
            <p:cNvSpPr/>
            <p:nvPr/>
          </p:nvSpPr>
          <p:spPr>
            <a:xfrm>
              <a:off x="415637" y="1828800"/>
              <a:ext cx="674255" cy="674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 descr="Video camera free icon">
              <a:extLst>
                <a:ext uri="{FF2B5EF4-FFF2-40B4-BE49-F238E27FC236}">
                  <a16:creationId xmlns:a16="http://schemas.microsoft.com/office/drawing/2014/main" id="{FCF9CF2A-7AC1-4DCB-92C0-984806F0E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45" y="1969654"/>
              <a:ext cx="404091" cy="40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256FD1-5F52-4637-83F4-5A608F8C7C0D}"/>
              </a:ext>
            </a:extLst>
          </p:cNvPr>
          <p:cNvGrpSpPr/>
          <p:nvPr/>
        </p:nvGrpSpPr>
        <p:grpSpPr>
          <a:xfrm>
            <a:off x="8396075" y="1701418"/>
            <a:ext cx="674255" cy="674255"/>
            <a:chOff x="10479681" y="1749778"/>
            <a:chExt cx="674255" cy="674255"/>
          </a:xfrm>
        </p:grpSpPr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16CCA7C-A77C-4AD9-9875-8EC76229B459}"/>
                </a:ext>
              </a:extLst>
            </p:cNvPr>
            <p:cNvSpPr/>
            <p:nvPr/>
          </p:nvSpPr>
          <p:spPr>
            <a:xfrm>
              <a:off x="10479681" y="1749778"/>
              <a:ext cx="674255" cy="674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8" name="Picture 4" descr="Presentation free icon">
              <a:extLst>
                <a:ext uri="{FF2B5EF4-FFF2-40B4-BE49-F238E27FC236}">
                  <a16:creationId xmlns:a16="http://schemas.microsoft.com/office/drawing/2014/main" id="{0CE77055-0114-435B-BB12-17F4ADDE2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6675" y="1866772"/>
              <a:ext cx="440267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3" name="TextBox 312">
            <a:extLst>
              <a:ext uri="{FF2B5EF4-FFF2-40B4-BE49-F238E27FC236}">
                <a16:creationId xmlns:a16="http://schemas.microsoft.com/office/drawing/2014/main" id="{C61CBAD0-A542-4951-A560-BB3C4D9AEB54}"/>
              </a:ext>
            </a:extLst>
          </p:cNvPr>
          <p:cNvSpPr txBox="1"/>
          <p:nvPr/>
        </p:nvSpPr>
        <p:spPr>
          <a:xfrm>
            <a:off x="3900330" y="2325238"/>
            <a:ext cx="772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rắn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pic>
        <p:nvPicPr>
          <p:cNvPr id="315" name="Picture 6">
            <a:extLst>
              <a:ext uri="{FF2B5EF4-FFF2-40B4-BE49-F238E27FC236}">
                <a16:creationId xmlns:a16="http://schemas.microsoft.com/office/drawing/2014/main" id="{8563589B-6008-4419-BBA1-A2D83F6C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3" y="2722018"/>
            <a:ext cx="3213819" cy="38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2063AE-28C6-45EB-9455-5DEAFC325FC6}"/>
              </a:ext>
            </a:extLst>
          </p:cNvPr>
          <p:cNvSpPr txBox="1"/>
          <p:nvPr/>
        </p:nvSpPr>
        <p:spPr>
          <a:xfrm>
            <a:off x="3647335" y="3258261"/>
            <a:ext cx="7978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1: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V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1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7BD7B024-DFE9-4309-8BDD-3043030FF6E3}"/>
              </a:ext>
            </a:extLst>
          </p:cNvPr>
          <p:cNvSpPr txBox="1"/>
          <p:nvPr/>
        </p:nvSpPr>
        <p:spPr>
          <a:xfrm>
            <a:off x="3647335" y="4396515"/>
            <a:ext cx="8398935" cy="65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2: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V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dâng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lên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8C4DBB91-1A4B-475A-BEBD-EA44A3D52C0A}"/>
              </a:ext>
            </a:extLst>
          </p:cNvPr>
          <p:cNvSpPr txBox="1"/>
          <p:nvPr/>
        </p:nvSpPr>
        <p:spPr>
          <a:xfrm>
            <a:off x="3647335" y="5798051"/>
            <a:ext cx="7669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3: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= V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– V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9569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3503 -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1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/>
      <p:bldP spid="468" grpId="0"/>
      <p:bldP spid="313" grpId="0"/>
      <p:bldP spid="10" grpId="0"/>
      <p:bldP spid="317" grpId="0"/>
      <p:bldP spid="3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8831211" y="32657"/>
            <a:ext cx="348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455" name="TextBox 454">
            <a:extLst>
              <a:ext uri="{FF2B5EF4-FFF2-40B4-BE49-F238E27FC236}">
                <a16:creationId xmlns:a16="http://schemas.microsoft.com/office/drawing/2014/main" id="{71D88DB9-F105-46EE-9C65-CFA46305BE7D}"/>
              </a:ext>
            </a:extLst>
          </p:cNvPr>
          <p:cNvSpPr txBox="1"/>
          <p:nvPr/>
        </p:nvSpPr>
        <p:spPr>
          <a:xfrm>
            <a:off x="-112889" y="1153714"/>
            <a:ext cx="308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cặp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BE3A4EDB-411E-4192-8F01-3AE803F8BE1C}"/>
              </a:ext>
            </a:extLst>
          </p:cNvPr>
          <p:cNvSpPr txBox="1"/>
          <p:nvPr/>
        </p:nvSpPr>
        <p:spPr>
          <a:xfrm>
            <a:off x="1422399" y="557332"/>
            <a:ext cx="919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VẬN DỤNG CÁCH ĐO ĐỘ DÀI VÀO ĐO THỂ TÍCH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FCCA6E-47C4-4AA9-A907-416A9BFCD54D}"/>
              </a:ext>
            </a:extLst>
          </p:cNvPr>
          <p:cNvGrpSpPr/>
          <p:nvPr/>
        </p:nvGrpSpPr>
        <p:grpSpPr>
          <a:xfrm>
            <a:off x="2387128" y="1905397"/>
            <a:ext cx="674255" cy="674255"/>
            <a:chOff x="415637" y="1828800"/>
            <a:chExt cx="674255" cy="6742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5CA1886-0944-4742-8421-905BDEABD0E4}"/>
                </a:ext>
              </a:extLst>
            </p:cNvPr>
            <p:cNvSpPr/>
            <p:nvPr/>
          </p:nvSpPr>
          <p:spPr>
            <a:xfrm>
              <a:off x="415637" y="1828800"/>
              <a:ext cx="674255" cy="674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 descr="Video camera free icon">
              <a:extLst>
                <a:ext uri="{FF2B5EF4-FFF2-40B4-BE49-F238E27FC236}">
                  <a16:creationId xmlns:a16="http://schemas.microsoft.com/office/drawing/2014/main" id="{FCF9CF2A-7AC1-4DCB-92C0-984806F0E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45" y="1969654"/>
              <a:ext cx="404091" cy="40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256FD1-5F52-4637-83F4-5A608F8C7C0D}"/>
              </a:ext>
            </a:extLst>
          </p:cNvPr>
          <p:cNvGrpSpPr/>
          <p:nvPr/>
        </p:nvGrpSpPr>
        <p:grpSpPr>
          <a:xfrm>
            <a:off x="11040621" y="1905396"/>
            <a:ext cx="674255" cy="674255"/>
            <a:chOff x="10479681" y="1749778"/>
            <a:chExt cx="674255" cy="674255"/>
          </a:xfrm>
        </p:grpSpPr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16CCA7C-A77C-4AD9-9875-8EC76229B459}"/>
                </a:ext>
              </a:extLst>
            </p:cNvPr>
            <p:cNvSpPr/>
            <p:nvPr/>
          </p:nvSpPr>
          <p:spPr>
            <a:xfrm>
              <a:off x="10479681" y="1749778"/>
              <a:ext cx="674255" cy="674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8" name="Picture 4" descr="Presentation free icon">
              <a:extLst>
                <a:ext uri="{FF2B5EF4-FFF2-40B4-BE49-F238E27FC236}">
                  <a16:creationId xmlns:a16="http://schemas.microsoft.com/office/drawing/2014/main" id="{0CE77055-0114-435B-BB12-17F4ADDE2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6675" y="1866772"/>
              <a:ext cx="440267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3" name="TextBox 312">
            <a:extLst>
              <a:ext uri="{FF2B5EF4-FFF2-40B4-BE49-F238E27FC236}">
                <a16:creationId xmlns:a16="http://schemas.microsoft.com/office/drawing/2014/main" id="{C61CBAD0-A542-4951-A560-BB3C4D9AEB54}"/>
              </a:ext>
            </a:extLst>
          </p:cNvPr>
          <p:cNvSpPr txBox="1"/>
          <p:nvPr/>
        </p:nvSpPr>
        <p:spPr>
          <a:xfrm>
            <a:off x="4843730" y="1860683"/>
            <a:ext cx="797496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DA7FE1B-26A5-4CDA-829A-A92B69E6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89" y="2809686"/>
            <a:ext cx="6055881" cy="26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8A3BF4-FB1E-4490-A1CF-2257D43FBC53}"/>
              </a:ext>
            </a:extLst>
          </p:cNvPr>
          <p:cNvSpPr txBox="1"/>
          <p:nvPr/>
        </p:nvSpPr>
        <p:spPr>
          <a:xfrm>
            <a:off x="133854" y="2594727"/>
            <a:ext cx="5884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1: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tràn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mép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vòi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00B03F21-F370-43F5-BB46-0D081034160F}"/>
              </a:ext>
            </a:extLst>
          </p:cNvPr>
          <p:cNvSpPr txBox="1"/>
          <p:nvPr/>
        </p:nvSpPr>
        <p:spPr>
          <a:xfrm>
            <a:off x="94519" y="3606553"/>
            <a:ext cx="5548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2: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tràn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tràn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chứa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515184E4-937B-4819-97EE-56E3D7FB8A94}"/>
              </a:ext>
            </a:extLst>
          </p:cNvPr>
          <p:cNvSpPr txBox="1"/>
          <p:nvPr/>
        </p:nvSpPr>
        <p:spPr>
          <a:xfrm>
            <a:off x="94519" y="5049267"/>
            <a:ext cx="5429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3: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5CBED8A2-F57F-4334-8635-2E1264A92C72}"/>
              </a:ext>
            </a:extLst>
          </p:cNvPr>
          <p:cNvSpPr txBox="1"/>
          <p:nvPr/>
        </p:nvSpPr>
        <p:spPr>
          <a:xfrm>
            <a:off x="133854" y="6147759"/>
            <a:ext cx="1124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4: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106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3503 -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/>
      <p:bldP spid="468" grpId="0"/>
      <p:bldP spid="313" grpId="0"/>
      <p:bldP spid="11" grpId="0"/>
      <p:bldP spid="321" grpId="0"/>
      <p:bldP spid="322" grpId="0"/>
      <p:bldP spid="3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3ADFAC19-4CFA-4116-995F-2642505E2AEC}"/>
              </a:ext>
            </a:extLst>
          </p:cNvPr>
          <p:cNvSpPr/>
          <p:nvPr/>
        </p:nvSpPr>
        <p:spPr>
          <a:xfrm>
            <a:off x="0" y="0"/>
            <a:ext cx="4044462" cy="3429000"/>
          </a:xfrm>
          <a:prstGeom prst="roundRect">
            <a:avLst>
              <a:gd name="adj" fmla="val 7436"/>
            </a:avLst>
          </a:prstGeom>
          <a:solidFill>
            <a:srgbClr val="FDD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1" name="Graphic 120" descr="Ruler">
            <a:extLst>
              <a:ext uri="{FF2B5EF4-FFF2-40B4-BE49-F238E27FC236}">
                <a16:creationId xmlns:a16="http://schemas.microsoft.com/office/drawing/2014/main" id="{8529A276-55EC-4B84-86D0-001C12DDE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320267">
            <a:off x="353700" y="-35169"/>
            <a:ext cx="954050" cy="954050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5D25D55B-4A69-4ED4-A7FC-3D42AF24AE10}"/>
              </a:ext>
            </a:extLst>
          </p:cNvPr>
          <p:cNvSpPr txBox="1"/>
          <p:nvPr/>
        </p:nvSpPr>
        <p:spPr>
          <a:xfrm>
            <a:off x="882636" y="263392"/>
            <a:ext cx="211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ĐO ĐỘ DÀI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5A90955-672E-468C-95F3-AA64DCF8F3AB}"/>
              </a:ext>
            </a:extLst>
          </p:cNvPr>
          <p:cNvSpPr txBox="1"/>
          <p:nvPr/>
        </p:nvSpPr>
        <p:spPr>
          <a:xfrm>
            <a:off x="-186503" y="1058480"/>
            <a:ext cx="44174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chính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thức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metre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(m)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9DF553-1639-4A70-AE99-3F58315551AE}"/>
              </a:ext>
            </a:extLst>
          </p:cNvPr>
          <p:cNvSpPr txBox="1"/>
          <p:nvPr/>
        </p:nvSpPr>
        <p:spPr>
          <a:xfrm>
            <a:off x="-841303" y="1502264"/>
            <a:ext cx="38424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cụ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thước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25D8ED-48E8-4A9F-AB3A-00E1F10DCD18}"/>
              </a:ext>
            </a:extLst>
          </p:cNvPr>
          <p:cNvSpPr txBox="1"/>
          <p:nvPr/>
        </p:nvSpPr>
        <p:spPr>
          <a:xfrm>
            <a:off x="-276272" y="1938100"/>
            <a:ext cx="4436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GHĐ: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chiều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lớn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nhất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D2BA7C-83A1-4A85-8C89-5DD1F0918DAA}"/>
              </a:ext>
            </a:extLst>
          </p:cNvPr>
          <p:cNvSpPr txBox="1"/>
          <p:nvPr/>
        </p:nvSpPr>
        <p:spPr>
          <a:xfrm>
            <a:off x="136193" y="2381884"/>
            <a:ext cx="3803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ĐCNN: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chiều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giữa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chia</a:t>
            </a:r>
            <a:r>
              <a:rPr lang="en-US" dirty="0">
                <a:solidFill>
                  <a:srgbClr val="FDD2B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11D45E48-8C4E-478E-A88E-D6AEBFB78D86}"/>
              </a:ext>
            </a:extLst>
          </p:cNvPr>
          <p:cNvSpPr/>
          <p:nvPr/>
        </p:nvSpPr>
        <p:spPr>
          <a:xfrm>
            <a:off x="4073769" y="0"/>
            <a:ext cx="4044462" cy="3429000"/>
          </a:xfrm>
          <a:prstGeom prst="roundRect">
            <a:avLst>
              <a:gd name="adj" fmla="val 7436"/>
            </a:avLst>
          </a:prstGeom>
          <a:solidFill>
            <a:srgbClr val="8D92A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!!1">
            <a:extLst>
              <a:ext uri="{FF2B5EF4-FFF2-40B4-BE49-F238E27FC236}">
                <a16:creationId xmlns:a16="http://schemas.microsoft.com/office/drawing/2014/main" id="{5A3231BA-CF8F-4D3E-B03D-6102FA01434C}"/>
              </a:ext>
            </a:extLst>
          </p:cNvPr>
          <p:cNvSpPr/>
          <p:nvPr/>
        </p:nvSpPr>
        <p:spPr>
          <a:xfrm>
            <a:off x="8147538" y="0"/>
            <a:ext cx="4044462" cy="3429000"/>
          </a:xfrm>
          <a:prstGeom prst="roundRect">
            <a:avLst>
              <a:gd name="adj" fmla="val 7436"/>
            </a:avLst>
          </a:prstGeom>
          <a:solidFill>
            <a:srgbClr val="FFC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A2695F-520B-4452-B9D6-806AC8F86FEE}"/>
              </a:ext>
            </a:extLst>
          </p:cNvPr>
          <p:cNvGrpSpPr/>
          <p:nvPr/>
        </p:nvGrpSpPr>
        <p:grpSpPr>
          <a:xfrm>
            <a:off x="4380430" y="133734"/>
            <a:ext cx="566008" cy="700116"/>
            <a:chOff x="4557440" y="902542"/>
            <a:chExt cx="1766107" cy="2184562"/>
          </a:xfrm>
          <a:solidFill>
            <a:schemeClr val="tx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59ABE12-7AF9-4200-ADEF-B10687F0EC38}"/>
                </a:ext>
              </a:extLst>
            </p:cNvPr>
            <p:cNvSpPr/>
            <p:nvPr/>
          </p:nvSpPr>
          <p:spPr>
            <a:xfrm flipV="1">
              <a:off x="4557440" y="902542"/>
              <a:ext cx="1766107" cy="2184562"/>
            </a:xfrm>
            <a:custGeom>
              <a:avLst/>
              <a:gdLst>
                <a:gd name="connsiteX0" fmla="*/ 752867 w 1766107"/>
                <a:gd name="connsiteY0" fmla="*/ 2175203 h 2184562"/>
                <a:gd name="connsiteX1" fmla="*/ 625518 w 1766107"/>
                <a:gd name="connsiteY1" fmla="*/ 1957175 h 2184562"/>
                <a:gd name="connsiteX2" fmla="*/ 634852 w 1766107"/>
                <a:gd name="connsiteY2" fmla="*/ 1922504 h 2184562"/>
                <a:gd name="connsiteX3" fmla="*/ 542174 w 1766107"/>
                <a:gd name="connsiteY3" fmla="*/ 1922504 h 2184562"/>
                <a:gd name="connsiteX4" fmla="*/ 448829 w 1766107"/>
                <a:gd name="connsiteY4" fmla="*/ 1922504 h 2184562"/>
                <a:gd name="connsiteX5" fmla="*/ 429493 w 1766107"/>
                <a:gd name="connsiteY5" fmla="*/ 1903169 h 2184562"/>
                <a:gd name="connsiteX6" fmla="*/ 410157 w 1766107"/>
                <a:gd name="connsiteY6" fmla="*/ 1799822 h 2184562"/>
                <a:gd name="connsiteX7" fmla="*/ 410157 w 1766107"/>
                <a:gd name="connsiteY7" fmla="*/ 1715812 h 2184562"/>
                <a:gd name="connsiteX8" fmla="*/ 326147 w 1766107"/>
                <a:gd name="connsiteY8" fmla="*/ 1715812 h 2184562"/>
                <a:gd name="connsiteX9" fmla="*/ 222801 w 1766107"/>
                <a:gd name="connsiteY9" fmla="*/ 1696476 h 2184562"/>
                <a:gd name="connsiteX10" fmla="*/ 210132 w 1766107"/>
                <a:gd name="connsiteY10" fmla="*/ 1601798 h 2184562"/>
                <a:gd name="connsiteX11" fmla="*/ 444162 w 1766107"/>
                <a:gd name="connsiteY11" fmla="*/ 1356434 h 2184562"/>
                <a:gd name="connsiteX12" fmla="*/ 598848 w 1766107"/>
                <a:gd name="connsiteY12" fmla="*/ 1349099 h 2184562"/>
                <a:gd name="connsiteX13" fmla="*/ 723530 w 1766107"/>
                <a:gd name="connsiteY13" fmla="*/ 1349099 h 2184562"/>
                <a:gd name="connsiteX14" fmla="*/ 723530 w 1766107"/>
                <a:gd name="connsiteY14" fmla="*/ 1281758 h 2184562"/>
                <a:gd name="connsiteX15" fmla="*/ 723530 w 1766107"/>
                <a:gd name="connsiteY15" fmla="*/ 1215083 h 2184562"/>
                <a:gd name="connsiteX16" fmla="*/ 698860 w 1766107"/>
                <a:gd name="connsiteY16" fmla="*/ 1205081 h 2184562"/>
                <a:gd name="connsiteX17" fmla="*/ 266806 w 1766107"/>
                <a:gd name="connsiteY17" fmla="*/ 683016 h 2184562"/>
                <a:gd name="connsiteX18" fmla="*/ 256805 w 1766107"/>
                <a:gd name="connsiteY18" fmla="*/ 364976 h 2184562"/>
                <a:gd name="connsiteX19" fmla="*/ 256805 w 1766107"/>
                <a:gd name="connsiteY19" fmla="*/ 102277 h 2184562"/>
                <a:gd name="connsiteX20" fmla="*/ 143457 w 1766107"/>
                <a:gd name="connsiteY20" fmla="*/ 102277 h 2184562"/>
                <a:gd name="connsiteX21" fmla="*/ 13441 w 1766107"/>
                <a:gd name="connsiteY21" fmla="*/ 85608 h 2184562"/>
                <a:gd name="connsiteX22" fmla="*/ 38111 w 1766107"/>
                <a:gd name="connsiteY22" fmla="*/ -1070 h 2184562"/>
                <a:gd name="connsiteX23" fmla="*/ 895551 w 1766107"/>
                <a:gd name="connsiteY23" fmla="*/ -3070 h 2184562"/>
                <a:gd name="connsiteX24" fmla="*/ 1738323 w 1766107"/>
                <a:gd name="connsiteY24" fmla="*/ -1070 h 2184562"/>
                <a:gd name="connsiteX25" fmla="*/ 1750992 w 1766107"/>
                <a:gd name="connsiteY25" fmla="*/ 14932 h 2184562"/>
                <a:gd name="connsiteX26" fmla="*/ 1748325 w 1766107"/>
                <a:gd name="connsiteY26" fmla="*/ 87608 h 2184562"/>
                <a:gd name="connsiteX27" fmla="*/ 1672315 w 1766107"/>
                <a:gd name="connsiteY27" fmla="*/ 102277 h 2184562"/>
                <a:gd name="connsiteX28" fmla="*/ 1611641 w 1766107"/>
                <a:gd name="connsiteY28" fmla="*/ 102277 h 2184562"/>
                <a:gd name="connsiteX29" fmla="*/ 1608974 w 1766107"/>
                <a:gd name="connsiteY29" fmla="*/ 387646 h 2184562"/>
                <a:gd name="connsiteX30" fmla="*/ 1588971 w 1766107"/>
                <a:gd name="connsiteY30" fmla="*/ 736356 h 2184562"/>
                <a:gd name="connsiteX31" fmla="*/ 1408282 w 1766107"/>
                <a:gd name="connsiteY31" fmla="*/ 1049729 h 2184562"/>
                <a:gd name="connsiteX32" fmla="*/ 1192255 w 1766107"/>
                <a:gd name="connsiteY32" fmla="*/ 1194413 h 2184562"/>
                <a:gd name="connsiteX33" fmla="*/ 1143582 w 1766107"/>
                <a:gd name="connsiteY33" fmla="*/ 1212416 h 2184562"/>
                <a:gd name="connsiteX34" fmla="*/ 1143582 w 1766107"/>
                <a:gd name="connsiteY34" fmla="*/ 1281091 h 2184562"/>
                <a:gd name="connsiteX35" fmla="*/ 1143582 w 1766107"/>
                <a:gd name="connsiteY35" fmla="*/ 1349099 h 2184562"/>
                <a:gd name="connsiteX36" fmla="*/ 1268931 w 1766107"/>
                <a:gd name="connsiteY36" fmla="*/ 1349099 h 2184562"/>
                <a:gd name="connsiteX37" fmla="*/ 1490292 w 1766107"/>
                <a:gd name="connsiteY37" fmla="*/ 1382437 h 2184562"/>
                <a:gd name="connsiteX38" fmla="*/ 1659647 w 1766107"/>
                <a:gd name="connsiteY38" fmla="*/ 1644470 h 2184562"/>
                <a:gd name="connsiteX39" fmla="*/ 1641645 w 1766107"/>
                <a:gd name="connsiteY39" fmla="*/ 1699810 h 2184562"/>
                <a:gd name="connsiteX40" fmla="*/ 1540299 w 1766107"/>
                <a:gd name="connsiteY40" fmla="*/ 1715812 h 2184562"/>
                <a:gd name="connsiteX41" fmla="*/ 1458288 w 1766107"/>
                <a:gd name="connsiteY41" fmla="*/ 1715812 h 2184562"/>
                <a:gd name="connsiteX42" fmla="*/ 1455621 w 1766107"/>
                <a:gd name="connsiteY42" fmla="*/ 1803156 h 2184562"/>
                <a:gd name="connsiteX43" fmla="*/ 1434952 w 1766107"/>
                <a:gd name="connsiteY43" fmla="*/ 1906502 h 2184562"/>
                <a:gd name="connsiteX44" fmla="*/ 1323605 w 1766107"/>
                <a:gd name="connsiteY44" fmla="*/ 1922504 h 2184562"/>
                <a:gd name="connsiteX45" fmla="*/ 1230260 w 1766107"/>
                <a:gd name="connsiteY45" fmla="*/ 1922504 h 2184562"/>
                <a:gd name="connsiteX46" fmla="*/ 1236927 w 1766107"/>
                <a:gd name="connsiteY46" fmla="*/ 1939840 h 2184562"/>
                <a:gd name="connsiteX47" fmla="*/ 1235594 w 1766107"/>
                <a:gd name="connsiteY47" fmla="*/ 2056521 h 2184562"/>
                <a:gd name="connsiteX48" fmla="*/ 1100244 w 1766107"/>
                <a:gd name="connsiteY48" fmla="*/ 2176536 h 2184562"/>
                <a:gd name="connsiteX49" fmla="*/ 968227 w 1766107"/>
                <a:gd name="connsiteY49" fmla="*/ 2153200 h 2184562"/>
                <a:gd name="connsiteX50" fmla="*/ 930889 w 1766107"/>
                <a:gd name="connsiteY50" fmla="*/ 2130530 h 2184562"/>
                <a:gd name="connsiteX51" fmla="*/ 908886 w 1766107"/>
                <a:gd name="connsiteY51" fmla="*/ 2146532 h 2184562"/>
                <a:gd name="connsiteX52" fmla="*/ 752867 w 1766107"/>
                <a:gd name="connsiteY52" fmla="*/ 2175203 h 2184562"/>
                <a:gd name="connsiteX53" fmla="*/ 836877 w 1766107"/>
                <a:gd name="connsiteY53" fmla="*/ 2065856 h 2184562"/>
                <a:gd name="connsiteX54" fmla="*/ 876882 w 1766107"/>
                <a:gd name="connsiteY54" fmla="*/ 1997180 h 2184562"/>
                <a:gd name="connsiteX55" fmla="*/ 760201 w 1766107"/>
                <a:gd name="connsiteY55" fmla="*/ 1937173 h 2184562"/>
                <a:gd name="connsiteX56" fmla="*/ 762868 w 1766107"/>
                <a:gd name="connsiteY56" fmla="*/ 2060522 h 2184562"/>
                <a:gd name="connsiteX57" fmla="*/ 836877 w 1766107"/>
                <a:gd name="connsiteY57" fmla="*/ 2065856 h 2184562"/>
                <a:gd name="connsiteX58" fmla="*/ 1096910 w 1766107"/>
                <a:gd name="connsiteY58" fmla="*/ 2065856 h 2184562"/>
                <a:gd name="connsiteX59" fmla="*/ 1136915 w 1766107"/>
                <a:gd name="connsiteY59" fmla="*/ 1997180 h 2184562"/>
                <a:gd name="connsiteX60" fmla="*/ 1114245 w 1766107"/>
                <a:gd name="connsiteY60" fmla="*/ 1945174 h 2184562"/>
                <a:gd name="connsiteX61" fmla="*/ 1064239 w 1766107"/>
                <a:gd name="connsiteY61" fmla="*/ 1922504 h 2184562"/>
                <a:gd name="connsiteX62" fmla="*/ 987563 w 1766107"/>
                <a:gd name="connsiteY62" fmla="*/ 1983179 h 2184562"/>
                <a:gd name="connsiteX63" fmla="*/ 1024901 w 1766107"/>
                <a:gd name="connsiteY63" fmla="*/ 2062522 h 2184562"/>
                <a:gd name="connsiteX64" fmla="*/ 1096910 w 1766107"/>
                <a:gd name="connsiteY64" fmla="*/ 2065856 h 2184562"/>
                <a:gd name="connsiteX65" fmla="*/ 1343607 w 1766107"/>
                <a:gd name="connsiteY65" fmla="*/ 1765818 h 2184562"/>
                <a:gd name="connsiteX66" fmla="*/ 1343607 w 1766107"/>
                <a:gd name="connsiteY66" fmla="*/ 1715812 h 2184562"/>
                <a:gd name="connsiteX67" fmla="*/ 930222 w 1766107"/>
                <a:gd name="connsiteY67" fmla="*/ 1715812 h 2184562"/>
                <a:gd name="connsiteX68" fmla="*/ 516837 w 1766107"/>
                <a:gd name="connsiteY68" fmla="*/ 1715812 h 2184562"/>
                <a:gd name="connsiteX69" fmla="*/ 516837 w 1766107"/>
                <a:gd name="connsiteY69" fmla="*/ 1765818 h 2184562"/>
                <a:gd name="connsiteX70" fmla="*/ 516837 w 1766107"/>
                <a:gd name="connsiteY70" fmla="*/ 1815824 h 2184562"/>
                <a:gd name="connsiteX71" fmla="*/ 930222 w 1766107"/>
                <a:gd name="connsiteY71" fmla="*/ 1815824 h 2184562"/>
                <a:gd name="connsiteX72" fmla="*/ 1343607 w 1766107"/>
                <a:gd name="connsiteY72" fmla="*/ 1815824 h 2184562"/>
                <a:gd name="connsiteX73" fmla="*/ 1343607 w 1766107"/>
                <a:gd name="connsiteY73" fmla="*/ 1765818 h 2184562"/>
                <a:gd name="connsiteX74" fmla="*/ 1543632 w 1766107"/>
                <a:gd name="connsiteY74" fmla="*/ 1599131 h 2184562"/>
                <a:gd name="connsiteX75" fmla="*/ 1440953 w 1766107"/>
                <a:gd name="connsiteY75" fmla="*/ 1477115 h 2184562"/>
                <a:gd name="connsiteX76" fmla="*/ 1406949 w 1766107"/>
                <a:gd name="connsiteY76" fmla="*/ 1459113 h 2184562"/>
                <a:gd name="connsiteX77" fmla="*/ 944224 w 1766107"/>
                <a:gd name="connsiteY77" fmla="*/ 1457113 h 2184562"/>
                <a:gd name="connsiteX78" fmla="*/ 383487 w 1766107"/>
                <a:gd name="connsiteY78" fmla="*/ 1507119 h 2184562"/>
                <a:gd name="connsiteX79" fmla="*/ 323480 w 1766107"/>
                <a:gd name="connsiteY79" fmla="*/ 1592463 h 2184562"/>
                <a:gd name="connsiteX80" fmla="*/ 316812 w 1766107"/>
                <a:gd name="connsiteY80" fmla="*/ 1609132 h 2184562"/>
                <a:gd name="connsiteX81" fmla="*/ 930222 w 1766107"/>
                <a:gd name="connsiteY81" fmla="*/ 1609132 h 2184562"/>
                <a:gd name="connsiteX82" fmla="*/ 1543632 w 1766107"/>
                <a:gd name="connsiteY82" fmla="*/ 1599131 h 2184562"/>
                <a:gd name="connsiteX83" fmla="*/ 1036902 w 1766107"/>
                <a:gd name="connsiteY83" fmla="*/ 1296426 h 2184562"/>
                <a:gd name="connsiteX84" fmla="*/ 1036902 w 1766107"/>
                <a:gd name="connsiteY84" fmla="*/ 1244420 h 2184562"/>
                <a:gd name="connsiteX85" fmla="*/ 933556 w 1766107"/>
                <a:gd name="connsiteY85" fmla="*/ 1244420 h 2184562"/>
                <a:gd name="connsiteX86" fmla="*/ 830210 w 1766107"/>
                <a:gd name="connsiteY86" fmla="*/ 1245086 h 2184562"/>
                <a:gd name="connsiteX87" fmla="*/ 830210 w 1766107"/>
                <a:gd name="connsiteY87" fmla="*/ 1297093 h 2184562"/>
                <a:gd name="connsiteX88" fmla="*/ 830210 w 1766107"/>
                <a:gd name="connsiteY88" fmla="*/ 1349099 h 2184562"/>
                <a:gd name="connsiteX89" fmla="*/ 933556 w 1766107"/>
                <a:gd name="connsiteY89" fmla="*/ 1349099 h 2184562"/>
                <a:gd name="connsiteX90" fmla="*/ 1036902 w 1766107"/>
                <a:gd name="connsiteY90" fmla="*/ 1349099 h 2184562"/>
                <a:gd name="connsiteX91" fmla="*/ 1036902 w 1766107"/>
                <a:gd name="connsiteY91" fmla="*/ 1296426 h 2184562"/>
                <a:gd name="connsiteX92" fmla="*/ 1056905 w 1766107"/>
                <a:gd name="connsiteY92" fmla="*/ 1125071 h 2184562"/>
                <a:gd name="connsiteX93" fmla="*/ 1484958 w 1766107"/>
                <a:gd name="connsiteY93" fmla="*/ 712353 h 2184562"/>
                <a:gd name="connsiteX94" fmla="*/ 1502294 w 1766107"/>
                <a:gd name="connsiteY94" fmla="*/ 380978 h 2184562"/>
                <a:gd name="connsiteX95" fmla="*/ 1504294 w 1766107"/>
                <a:gd name="connsiteY95" fmla="*/ 102277 h 2184562"/>
                <a:gd name="connsiteX96" fmla="*/ 933556 w 1766107"/>
                <a:gd name="connsiteY96" fmla="*/ 102277 h 2184562"/>
                <a:gd name="connsiteX97" fmla="*/ 362818 w 1766107"/>
                <a:gd name="connsiteY97" fmla="*/ 102277 h 2184562"/>
                <a:gd name="connsiteX98" fmla="*/ 364818 w 1766107"/>
                <a:gd name="connsiteY98" fmla="*/ 387646 h 2184562"/>
                <a:gd name="connsiteX99" fmla="*/ 382154 w 1766107"/>
                <a:gd name="connsiteY99" fmla="*/ 721021 h 2184562"/>
                <a:gd name="connsiteX100" fmla="*/ 1056905 w 1766107"/>
                <a:gd name="connsiteY100" fmla="*/ 1125071 h 218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766107" h="2184562">
                  <a:moveTo>
                    <a:pt x="752867" y="2175203"/>
                  </a:moveTo>
                  <a:cubicBezTo>
                    <a:pt x="662189" y="2149199"/>
                    <a:pt x="602848" y="2046520"/>
                    <a:pt x="625518" y="1957175"/>
                  </a:cubicBezTo>
                  <a:lnTo>
                    <a:pt x="634852" y="1922504"/>
                  </a:lnTo>
                  <a:lnTo>
                    <a:pt x="542174" y="1922504"/>
                  </a:lnTo>
                  <a:lnTo>
                    <a:pt x="448829" y="1922504"/>
                  </a:lnTo>
                  <a:lnTo>
                    <a:pt x="429493" y="1903169"/>
                  </a:lnTo>
                  <a:cubicBezTo>
                    <a:pt x="410157" y="1883833"/>
                    <a:pt x="410157" y="1883166"/>
                    <a:pt x="410157" y="1799822"/>
                  </a:cubicBezTo>
                  <a:lnTo>
                    <a:pt x="410157" y="1715812"/>
                  </a:lnTo>
                  <a:lnTo>
                    <a:pt x="326147" y="1715812"/>
                  </a:lnTo>
                  <a:cubicBezTo>
                    <a:pt x="242803" y="1715812"/>
                    <a:pt x="242136" y="1715812"/>
                    <a:pt x="222801" y="1696476"/>
                  </a:cubicBezTo>
                  <a:cubicBezTo>
                    <a:pt x="201465" y="1674473"/>
                    <a:pt x="199464" y="1659138"/>
                    <a:pt x="210132" y="1601798"/>
                  </a:cubicBezTo>
                  <a:cubicBezTo>
                    <a:pt x="232135" y="1486450"/>
                    <a:pt x="331481" y="1382437"/>
                    <a:pt x="444162" y="1356434"/>
                  </a:cubicBezTo>
                  <a:cubicBezTo>
                    <a:pt x="460164" y="1352433"/>
                    <a:pt x="529506" y="1349099"/>
                    <a:pt x="598848" y="1349099"/>
                  </a:cubicBezTo>
                  <a:lnTo>
                    <a:pt x="723530" y="1349099"/>
                  </a:lnTo>
                  <a:lnTo>
                    <a:pt x="723530" y="1281758"/>
                  </a:lnTo>
                  <a:lnTo>
                    <a:pt x="723530" y="1215083"/>
                  </a:lnTo>
                  <a:lnTo>
                    <a:pt x="698860" y="1205081"/>
                  </a:lnTo>
                  <a:cubicBezTo>
                    <a:pt x="467498" y="1113737"/>
                    <a:pt x="308145" y="921712"/>
                    <a:pt x="266806" y="683016"/>
                  </a:cubicBezTo>
                  <a:cubicBezTo>
                    <a:pt x="258805" y="640344"/>
                    <a:pt x="256805" y="565668"/>
                    <a:pt x="256805" y="364976"/>
                  </a:cubicBezTo>
                  <a:lnTo>
                    <a:pt x="256805" y="102277"/>
                  </a:lnTo>
                  <a:lnTo>
                    <a:pt x="143457" y="102277"/>
                  </a:lnTo>
                  <a:cubicBezTo>
                    <a:pt x="31443" y="102277"/>
                    <a:pt x="29443" y="102277"/>
                    <a:pt x="13441" y="85608"/>
                  </a:cubicBezTo>
                  <a:cubicBezTo>
                    <a:pt x="-16563" y="56271"/>
                    <a:pt x="-2561" y="8932"/>
                    <a:pt x="38111" y="-1070"/>
                  </a:cubicBezTo>
                  <a:cubicBezTo>
                    <a:pt x="46779" y="-3070"/>
                    <a:pt x="432827" y="-3737"/>
                    <a:pt x="895551" y="-3070"/>
                  </a:cubicBezTo>
                  <a:lnTo>
                    <a:pt x="1738323" y="-1070"/>
                  </a:lnTo>
                  <a:lnTo>
                    <a:pt x="1750992" y="14932"/>
                  </a:lnTo>
                  <a:cubicBezTo>
                    <a:pt x="1768327" y="36268"/>
                    <a:pt x="1767660" y="69606"/>
                    <a:pt x="1748325" y="87608"/>
                  </a:cubicBezTo>
                  <a:cubicBezTo>
                    <a:pt x="1734990" y="100276"/>
                    <a:pt x="1724988" y="102277"/>
                    <a:pt x="1672315" y="102277"/>
                  </a:cubicBezTo>
                  <a:lnTo>
                    <a:pt x="1611641" y="102277"/>
                  </a:lnTo>
                  <a:lnTo>
                    <a:pt x="1608974" y="387646"/>
                  </a:lnTo>
                  <a:cubicBezTo>
                    <a:pt x="1606307" y="669681"/>
                    <a:pt x="1606307" y="673015"/>
                    <a:pt x="1588971" y="736356"/>
                  </a:cubicBezTo>
                  <a:cubicBezTo>
                    <a:pt x="1556301" y="858371"/>
                    <a:pt x="1496293" y="961717"/>
                    <a:pt x="1408282" y="1049729"/>
                  </a:cubicBezTo>
                  <a:cubicBezTo>
                    <a:pt x="1350275" y="1107069"/>
                    <a:pt x="1256930" y="1169744"/>
                    <a:pt x="1192255" y="1194413"/>
                  </a:cubicBezTo>
                  <a:lnTo>
                    <a:pt x="1143582" y="1212416"/>
                  </a:lnTo>
                  <a:lnTo>
                    <a:pt x="1143582" y="1281091"/>
                  </a:lnTo>
                  <a:lnTo>
                    <a:pt x="1143582" y="1349099"/>
                  </a:lnTo>
                  <a:lnTo>
                    <a:pt x="1268931" y="1349099"/>
                  </a:lnTo>
                  <a:cubicBezTo>
                    <a:pt x="1400948" y="1349099"/>
                    <a:pt x="1435619" y="1354433"/>
                    <a:pt x="1490292" y="1382437"/>
                  </a:cubicBezTo>
                  <a:cubicBezTo>
                    <a:pt x="1588305" y="1432443"/>
                    <a:pt x="1657647" y="1539123"/>
                    <a:pt x="1659647" y="1644470"/>
                  </a:cubicBezTo>
                  <a:cubicBezTo>
                    <a:pt x="1660314" y="1679807"/>
                    <a:pt x="1658313" y="1685141"/>
                    <a:pt x="1641645" y="1699810"/>
                  </a:cubicBezTo>
                  <a:cubicBezTo>
                    <a:pt x="1624309" y="1715145"/>
                    <a:pt x="1618308" y="1715812"/>
                    <a:pt x="1540299" y="1715812"/>
                  </a:cubicBezTo>
                  <a:lnTo>
                    <a:pt x="1458288" y="1715812"/>
                  </a:lnTo>
                  <a:lnTo>
                    <a:pt x="1455621" y="1803156"/>
                  </a:lnTo>
                  <a:cubicBezTo>
                    <a:pt x="1453621" y="1889167"/>
                    <a:pt x="1453621" y="1890500"/>
                    <a:pt x="1434952" y="1906502"/>
                  </a:cubicBezTo>
                  <a:cubicBezTo>
                    <a:pt x="1416950" y="1921838"/>
                    <a:pt x="1411616" y="1922504"/>
                    <a:pt x="1323605" y="1922504"/>
                  </a:cubicBezTo>
                  <a:lnTo>
                    <a:pt x="1230260" y="1922504"/>
                  </a:lnTo>
                  <a:lnTo>
                    <a:pt x="1236927" y="1939840"/>
                  </a:lnTo>
                  <a:cubicBezTo>
                    <a:pt x="1246262" y="1963176"/>
                    <a:pt x="1245595" y="2029184"/>
                    <a:pt x="1235594" y="2056521"/>
                  </a:cubicBezTo>
                  <a:cubicBezTo>
                    <a:pt x="1214925" y="2117195"/>
                    <a:pt x="1164252" y="2161868"/>
                    <a:pt x="1100244" y="2176536"/>
                  </a:cubicBezTo>
                  <a:cubicBezTo>
                    <a:pt x="1052904" y="2187204"/>
                    <a:pt x="1012899" y="2179870"/>
                    <a:pt x="968227" y="2153200"/>
                  </a:cubicBezTo>
                  <a:lnTo>
                    <a:pt x="930889" y="2130530"/>
                  </a:lnTo>
                  <a:lnTo>
                    <a:pt x="908886" y="2146532"/>
                  </a:lnTo>
                  <a:cubicBezTo>
                    <a:pt x="867548" y="2177203"/>
                    <a:pt x="801540" y="2189204"/>
                    <a:pt x="752867" y="2175203"/>
                  </a:cubicBezTo>
                  <a:close/>
                  <a:moveTo>
                    <a:pt x="836877" y="2065856"/>
                  </a:moveTo>
                  <a:cubicBezTo>
                    <a:pt x="864881" y="2051854"/>
                    <a:pt x="876882" y="2030518"/>
                    <a:pt x="876882" y="1997180"/>
                  </a:cubicBezTo>
                  <a:cubicBezTo>
                    <a:pt x="876882" y="1936506"/>
                    <a:pt x="806874" y="1900502"/>
                    <a:pt x="760201" y="1937173"/>
                  </a:cubicBezTo>
                  <a:cubicBezTo>
                    <a:pt x="716862" y="1971177"/>
                    <a:pt x="717529" y="2030518"/>
                    <a:pt x="762868" y="2060522"/>
                  </a:cubicBezTo>
                  <a:cubicBezTo>
                    <a:pt x="788871" y="2078524"/>
                    <a:pt x="810207" y="2079857"/>
                    <a:pt x="836877" y="2065856"/>
                  </a:cubicBezTo>
                  <a:close/>
                  <a:moveTo>
                    <a:pt x="1096910" y="2065856"/>
                  </a:moveTo>
                  <a:cubicBezTo>
                    <a:pt x="1124913" y="2051854"/>
                    <a:pt x="1136915" y="2030518"/>
                    <a:pt x="1136915" y="1997180"/>
                  </a:cubicBezTo>
                  <a:cubicBezTo>
                    <a:pt x="1136915" y="1972511"/>
                    <a:pt x="1132914" y="1963843"/>
                    <a:pt x="1114245" y="1945174"/>
                  </a:cubicBezTo>
                  <a:cubicBezTo>
                    <a:pt x="1095576" y="1926505"/>
                    <a:pt x="1086242" y="1922504"/>
                    <a:pt x="1064239" y="1922504"/>
                  </a:cubicBezTo>
                  <a:cubicBezTo>
                    <a:pt x="1031568" y="1922504"/>
                    <a:pt x="994230" y="1951841"/>
                    <a:pt x="987563" y="1983179"/>
                  </a:cubicBezTo>
                  <a:cubicBezTo>
                    <a:pt x="982229" y="2011182"/>
                    <a:pt x="998231" y="2046520"/>
                    <a:pt x="1024901" y="2062522"/>
                  </a:cubicBezTo>
                  <a:cubicBezTo>
                    <a:pt x="1050904" y="2078524"/>
                    <a:pt x="1070907" y="2079191"/>
                    <a:pt x="1096910" y="2065856"/>
                  </a:cubicBezTo>
                  <a:close/>
                  <a:moveTo>
                    <a:pt x="1343607" y="1765818"/>
                  </a:moveTo>
                  <a:lnTo>
                    <a:pt x="1343607" y="1715812"/>
                  </a:lnTo>
                  <a:lnTo>
                    <a:pt x="930222" y="1715812"/>
                  </a:lnTo>
                  <a:lnTo>
                    <a:pt x="516837" y="1715812"/>
                  </a:lnTo>
                  <a:lnTo>
                    <a:pt x="516837" y="1765818"/>
                  </a:lnTo>
                  <a:lnTo>
                    <a:pt x="516837" y="1815824"/>
                  </a:lnTo>
                  <a:lnTo>
                    <a:pt x="930222" y="1815824"/>
                  </a:lnTo>
                  <a:lnTo>
                    <a:pt x="1343607" y="1815824"/>
                  </a:lnTo>
                  <a:lnTo>
                    <a:pt x="1343607" y="1765818"/>
                  </a:lnTo>
                  <a:close/>
                  <a:moveTo>
                    <a:pt x="1543632" y="1599131"/>
                  </a:moveTo>
                  <a:cubicBezTo>
                    <a:pt x="1543632" y="1566460"/>
                    <a:pt x="1489626" y="1502452"/>
                    <a:pt x="1440953" y="1477115"/>
                  </a:cubicBezTo>
                  <a:lnTo>
                    <a:pt x="1406949" y="1459113"/>
                  </a:lnTo>
                  <a:lnTo>
                    <a:pt x="944224" y="1457113"/>
                  </a:lnTo>
                  <a:cubicBezTo>
                    <a:pt x="420825" y="1455113"/>
                    <a:pt x="443495" y="1453112"/>
                    <a:pt x="383487" y="1507119"/>
                  </a:cubicBezTo>
                  <a:cubicBezTo>
                    <a:pt x="350817" y="1536456"/>
                    <a:pt x="337482" y="1555792"/>
                    <a:pt x="323480" y="1592463"/>
                  </a:cubicBezTo>
                  <a:lnTo>
                    <a:pt x="316812" y="1609132"/>
                  </a:lnTo>
                  <a:lnTo>
                    <a:pt x="930222" y="1609132"/>
                  </a:lnTo>
                  <a:cubicBezTo>
                    <a:pt x="1479624" y="1609132"/>
                    <a:pt x="1543632" y="1607798"/>
                    <a:pt x="1543632" y="1599131"/>
                  </a:cubicBezTo>
                  <a:close/>
                  <a:moveTo>
                    <a:pt x="1036902" y="1296426"/>
                  </a:moveTo>
                  <a:lnTo>
                    <a:pt x="1036902" y="1244420"/>
                  </a:lnTo>
                  <a:lnTo>
                    <a:pt x="933556" y="1244420"/>
                  </a:lnTo>
                  <a:lnTo>
                    <a:pt x="830210" y="1245086"/>
                  </a:lnTo>
                  <a:lnTo>
                    <a:pt x="830210" y="1297093"/>
                  </a:lnTo>
                  <a:lnTo>
                    <a:pt x="830210" y="1349099"/>
                  </a:lnTo>
                  <a:lnTo>
                    <a:pt x="933556" y="1349099"/>
                  </a:lnTo>
                  <a:lnTo>
                    <a:pt x="1036902" y="1349099"/>
                  </a:lnTo>
                  <a:lnTo>
                    <a:pt x="1036902" y="1296426"/>
                  </a:lnTo>
                  <a:close/>
                  <a:moveTo>
                    <a:pt x="1056905" y="1125071"/>
                  </a:moveTo>
                  <a:cubicBezTo>
                    <a:pt x="1263597" y="1079066"/>
                    <a:pt x="1427618" y="921046"/>
                    <a:pt x="1484958" y="712353"/>
                  </a:cubicBezTo>
                  <a:cubicBezTo>
                    <a:pt x="1498960" y="662347"/>
                    <a:pt x="1499627" y="641677"/>
                    <a:pt x="1502294" y="380978"/>
                  </a:cubicBezTo>
                  <a:lnTo>
                    <a:pt x="1504294" y="102277"/>
                  </a:lnTo>
                  <a:lnTo>
                    <a:pt x="933556" y="102277"/>
                  </a:lnTo>
                  <a:lnTo>
                    <a:pt x="362818" y="102277"/>
                  </a:lnTo>
                  <a:lnTo>
                    <a:pt x="364818" y="387646"/>
                  </a:lnTo>
                  <a:cubicBezTo>
                    <a:pt x="367485" y="658346"/>
                    <a:pt x="368152" y="675015"/>
                    <a:pt x="382154" y="721021"/>
                  </a:cubicBezTo>
                  <a:cubicBezTo>
                    <a:pt x="472165" y="1017724"/>
                    <a:pt x="760201" y="1190413"/>
                    <a:pt x="1056905" y="1125071"/>
                  </a:cubicBez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392D0BD-E686-4D6D-B481-10A592557332}"/>
                </a:ext>
              </a:extLst>
            </p:cNvPr>
            <p:cNvSpPr/>
            <p:nvPr/>
          </p:nvSpPr>
          <p:spPr>
            <a:xfrm flipV="1">
              <a:off x="5130642" y="2097763"/>
              <a:ext cx="726302" cy="728673"/>
            </a:xfrm>
            <a:custGeom>
              <a:avLst/>
              <a:gdLst>
                <a:gd name="connsiteX0" fmla="*/ 302276 w 726302"/>
                <a:gd name="connsiteY0" fmla="*/ 722489 h 728673"/>
                <a:gd name="connsiteX1" fmla="*/ 104918 w 726302"/>
                <a:gd name="connsiteY1" fmla="*/ 620476 h 728673"/>
                <a:gd name="connsiteX2" fmla="*/ 10239 w 726302"/>
                <a:gd name="connsiteY2" fmla="*/ 463790 h 728673"/>
                <a:gd name="connsiteX3" fmla="*/ 15573 w 726302"/>
                <a:gd name="connsiteY3" fmla="*/ 239095 h 728673"/>
                <a:gd name="connsiteX4" fmla="*/ 479631 w 726302"/>
                <a:gd name="connsiteY4" fmla="*/ 18401 h 728673"/>
                <a:gd name="connsiteX5" fmla="*/ 624983 w 726302"/>
                <a:gd name="connsiteY5" fmla="*/ 609808 h 728673"/>
                <a:gd name="connsiteX6" fmla="*/ 478964 w 726302"/>
                <a:gd name="connsiteY6" fmla="*/ 705820 h 728673"/>
                <a:gd name="connsiteX7" fmla="*/ 302276 w 726302"/>
                <a:gd name="connsiteY7" fmla="*/ 722489 h 728673"/>
                <a:gd name="connsiteX8" fmla="*/ 445627 w 726302"/>
                <a:gd name="connsiteY8" fmla="*/ 605141 h 728673"/>
                <a:gd name="connsiteX9" fmla="*/ 541639 w 726302"/>
                <a:gd name="connsiteY9" fmla="*/ 539800 h 728673"/>
                <a:gd name="connsiteX10" fmla="*/ 438293 w 726302"/>
                <a:gd name="connsiteY10" fmla="*/ 471791 h 728673"/>
                <a:gd name="connsiteX11" fmla="*/ 324278 w 726302"/>
                <a:gd name="connsiteY11" fmla="*/ 399782 h 728673"/>
                <a:gd name="connsiteX12" fmla="*/ 357616 w 726302"/>
                <a:gd name="connsiteY12" fmla="*/ 309104 h 728673"/>
                <a:gd name="connsiteX13" fmla="*/ 486965 w 726302"/>
                <a:gd name="connsiteY13" fmla="*/ 375779 h 728673"/>
                <a:gd name="connsiteX14" fmla="*/ 606314 w 726302"/>
                <a:gd name="connsiteY14" fmla="*/ 435787 h 728673"/>
                <a:gd name="connsiteX15" fmla="*/ 613648 w 726302"/>
                <a:gd name="connsiteY15" fmla="*/ 363778 h 728673"/>
                <a:gd name="connsiteX16" fmla="*/ 592312 w 726302"/>
                <a:gd name="connsiteY16" fmla="*/ 254431 h 728673"/>
                <a:gd name="connsiteX17" fmla="*/ 405622 w 726302"/>
                <a:gd name="connsiteY17" fmla="*/ 109079 h 728673"/>
                <a:gd name="connsiteX18" fmla="*/ 124253 w 726302"/>
                <a:gd name="connsiteY18" fmla="*/ 255764 h 728673"/>
                <a:gd name="connsiteX19" fmla="*/ 106918 w 726302"/>
                <a:gd name="connsiteY19" fmla="*/ 362444 h 728673"/>
                <a:gd name="connsiteX20" fmla="*/ 126254 w 726302"/>
                <a:gd name="connsiteY20" fmla="*/ 472458 h 728673"/>
                <a:gd name="connsiteX21" fmla="*/ 445627 w 726302"/>
                <a:gd name="connsiteY21" fmla="*/ 605141 h 72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6302" h="728673">
                  <a:moveTo>
                    <a:pt x="302276" y="722489"/>
                  </a:moveTo>
                  <a:cubicBezTo>
                    <a:pt x="222932" y="708487"/>
                    <a:pt x="164258" y="677817"/>
                    <a:pt x="104918" y="620476"/>
                  </a:cubicBezTo>
                  <a:cubicBezTo>
                    <a:pt x="59579" y="576471"/>
                    <a:pt x="28908" y="525131"/>
                    <a:pt x="10239" y="463790"/>
                  </a:cubicBezTo>
                  <a:cubicBezTo>
                    <a:pt x="-9097" y="400449"/>
                    <a:pt x="-6430" y="300436"/>
                    <a:pt x="15573" y="239095"/>
                  </a:cubicBezTo>
                  <a:cubicBezTo>
                    <a:pt x="83582" y="51739"/>
                    <a:pt x="294941" y="-48941"/>
                    <a:pt x="479631" y="18401"/>
                  </a:cubicBezTo>
                  <a:cubicBezTo>
                    <a:pt x="728996" y="108412"/>
                    <a:pt x="804338" y="416451"/>
                    <a:pt x="624983" y="609808"/>
                  </a:cubicBezTo>
                  <a:cubicBezTo>
                    <a:pt x="581644" y="656481"/>
                    <a:pt x="537638" y="685818"/>
                    <a:pt x="478964" y="705820"/>
                  </a:cubicBezTo>
                  <a:cubicBezTo>
                    <a:pt x="427625" y="723823"/>
                    <a:pt x="348948" y="731157"/>
                    <a:pt x="302276" y="722489"/>
                  </a:cubicBezTo>
                  <a:close/>
                  <a:moveTo>
                    <a:pt x="445627" y="605141"/>
                  </a:moveTo>
                  <a:cubicBezTo>
                    <a:pt x="480965" y="592473"/>
                    <a:pt x="544973" y="549801"/>
                    <a:pt x="541639" y="539800"/>
                  </a:cubicBezTo>
                  <a:cubicBezTo>
                    <a:pt x="540305" y="535799"/>
                    <a:pt x="493633" y="505129"/>
                    <a:pt x="438293" y="471791"/>
                  </a:cubicBezTo>
                  <a:cubicBezTo>
                    <a:pt x="382286" y="438454"/>
                    <a:pt x="330946" y="405783"/>
                    <a:pt x="324278" y="399782"/>
                  </a:cubicBezTo>
                  <a:cubicBezTo>
                    <a:pt x="289607" y="367778"/>
                    <a:pt x="310943" y="309771"/>
                    <a:pt x="357616" y="309104"/>
                  </a:cubicBezTo>
                  <a:cubicBezTo>
                    <a:pt x="368284" y="309104"/>
                    <a:pt x="420290" y="335774"/>
                    <a:pt x="486965" y="375779"/>
                  </a:cubicBezTo>
                  <a:cubicBezTo>
                    <a:pt x="567642" y="424452"/>
                    <a:pt x="600980" y="441121"/>
                    <a:pt x="606314" y="435787"/>
                  </a:cubicBezTo>
                  <a:cubicBezTo>
                    <a:pt x="610314" y="431786"/>
                    <a:pt x="613648" y="401782"/>
                    <a:pt x="613648" y="363778"/>
                  </a:cubicBezTo>
                  <a:cubicBezTo>
                    <a:pt x="613648" y="305104"/>
                    <a:pt x="611648" y="295102"/>
                    <a:pt x="592312" y="254431"/>
                  </a:cubicBezTo>
                  <a:cubicBezTo>
                    <a:pt x="554974" y="175754"/>
                    <a:pt x="490966" y="125748"/>
                    <a:pt x="405622" y="109079"/>
                  </a:cubicBezTo>
                  <a:cubicBezTo>
                    <a:pt x="292274" y="86410"/>
                    <a:pt x="175593" y="147751"/>
                    <a:pt x="124253" y="255764"/>
                  </a:cubicBezTo>
                  <a:cubicBezTo>
                    <a:pt x="108918" y="287768"/>
                    <a:pt x="106918" y="301103"/>
                    <a:pt x="106918" y="362444"/>
                  </a:cubicBezTo>
                  <a:cubicBezTo>
                    <a:pt x="106918" y="426452"/>
                    <a:pt x="108918" y="435787"/>
                    <a:pt x="126254" y="472458"/>
                  </a:cubicBezTo>
                  <a:cubicBezTo>
                    <a:pt x="184261" y="591139"/>
                    <a:pt x="322278" y="648480"/>
                    <a:pt x="445627" y="605141"/>
                  </a:cubicBez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14E3312-2279-43E1-96BD-84B0394B44B4}"/>
                </a:ext>
              </a:extLst>
            </p:cNvPr>
            <p:cNvSpPr/>
            <p:nvPr/>
          </p:nvSpPr>
          <p:spPr>
            <a:xfrm flipV="1">
              <a:off x="4970267" y="2828156"/>
              <a:ext cx="106680" cy="100012"/>
            </a:xfrm>
            <a:custGeom>
              <a:avLst/>
              <a:gdLst>
                <a:gd name="connsiteX0" fmla="*/ -2106 w 106680"/>
                <a:gd name="connsiteY0" fmla="*/ 48144 h 100012"/>
                <a:gd name="connsiteX1" fmla="*/ -2106 w 106680"/>
                <a:gd name="connsiteY1" fmla="*/ -1863 h 100012"/>
                <a:gd name="connsiteX2" fmla="*/ 51234 w 106680"/>
                <a:gd name="connsiteY2" fmla="*/ -1863 h 100012"/>
                <a:gd name="connsiteX3" fmla="*/ 104574 w 106680"/>
                <a:gd name="connsiteY3" fmla="*/ -1863 h 100012"/>
                <a:gd name="connsiteX4" fmla="*/ 104574 w 106680"/>
                <a:gd name="connsiteY4" fmla="*/ 48144 h 100012"/>
                <a:gd name="connsiteX5" fmla="*/ 104574 w 106680"/>
                <a:gd name="connsiteY5" fmla="*/ 98150 h 100012"/>
                <a:gd name="connsiteX6" fmla="*/ 51234 w 106680"/>
                <a:gd name="connsiteY6" fmla="*/ 98150 h 100012"/>
                <a:gd name="connsiteX7" fmla="*/ -2106 w 106680"/>
                <a:gd name="connsiteY7" fmla="*/ 98150 h 100012"/>
                <a:gd name="connsiteX8" fmla="*/ -2106 w 106680"/>
                <a:gd name="connsiteY8" fmla="*/ 48144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" h="100012">
                  <a:moveTo>
                    <a:pt x="-2106" y="48144"/>
                  </a:moveTo>
                  <a:lnTo>
                    <a:pt x="-2106" y="-1863"/>
                  </a:lnTo>
                  <a:lnTo>
                    <a:pt x="51234" y="-1863"/>
                  </a:lnTo>
                  <a:lnTo>
                    <a:pt x="104574" y="-1863"/>
                  </a:lnTo>
                  <a:lnTo>
                    <a:pt x="104574" y="48144"/>
                  </a:lnTo>
                  <a:lnTo>
                    <a:pt x="104574" y="98150"/>
                  </a:lnTo>
                  <a:lnTo>
                    <a:pt x="51234" y="98150"/>
                  </a:lnTo>
                  <a:lnTo>
                    <a:pt x="-2106" y="98150"/>
                  </a:lnTo>
                  <a:lnTo>
                    <a:pt x="-2106" y="48144"/>
                  </a:ln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8965B3D-9B6F-486D-8A14-AB020626CABD}"/>
                </a:ext>
              </a:extLst>
            </p:cNvPr>
            <p:cNvSpPr/>
            <p:nvPr/>
          </p:nvSpPr>
          <p:spPr>
            <a:xfrm flipV="1">
              <a:off x="5130287" y="2828156"/>
              <a:ext cx="100012" cy="100012"/>
            </a:xfrm>
            <a:custGeom>
              <a:avLst/>
              <a:gdLst>
                <a:gd name="connsiteX0" fmla="*/ -2318 w 100012"/>
                <a:gd name="connsiteY0" fmla="*/ 48144 h 100012"/>
                <a:gd name="connsiteX1" fmla="*/ -2318 w 100012"/>
                <a:gd name="connsiteY1" fmla="*/ -1863 h 100012"/>
                <a:gd name="connsiteX2" fmla="*/ 47689 w 100012"/>
                <a:gd name="connsiteY2" fmla="*/ -1863 h 100012"/>
                <a:gd name="connsiteX3" fmla="*/ 97695 w 100012"/>
                <a:gd name="connsiteY3" fmla="*/ -1863 h 100012"/>
                <a:gd name="connsiteX4" fmla="*/ 97695 w 100012"/>
                <a:gd name="connsiteY4" fmla="*/ 48144 h 100012"/>
                <a:gd name="connsiteX5" fmla="*/ 97695 w 100012"/>
                <a:gd name="connsiteY5" fmla="*/ 98150 h 100012"/>
                <a:gd name="connsiteX6" fmla="*/ 47689 w 100012"/>
                <a:gd name="connsiteY6" fmla="*/ 98150 h 100012"/>
                <a:gd name="connsiteX7" fmla="*/ -2318 w 100012"/>
                <a:gd name="connsiteY7" fmla="*/ 98150 h 100012"/>
                <a:gd name="connsiteX8" fmla="*/ -2318 w 100012"/>
                <a:gd name="connsiteY8" fmla="*/ 48144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2" h="100012">
                  <a:moveTo>
                    <a:pt x="-2318" y="48144"/>
                  </a:moveTo>
                  <a:lnTo>
                    <a:pt x="-2318" y="-1863"/>
                  </a:lnTo>
                  <a:lnTo>
                    <a:pt x="47689" y="-1863"/>
                  </a:lnTo>
                  <a:lnTo>
                    <a:pt x="97695" y="-1863"/>
                  </a:lnTo>
                  <a:lnTo>
                    <a:pt x="97695" y="48144"/>
                  </a:lnTo>
                  <a:lnTo>
                    <a:pt x="97695" y="98150"/>
                  </a:lnTo>
                  <a:lnTo>
                    <a:pt x="47689" y="98150"/>
                  </a:lnTo>
                  <a:lnTo>
                    <a:pt x="-2318" y="98150"/>
                  </a:lnTo>
                  <a:lnTo>
                    <a:pt x="-2318" y="48144"/>
                  </a:ln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957561F-13BC-4F31-BD33-2AB3437DCF85}"/>
              </a:ext>
            </a:extLst>
          </p:cNvPr>
          <p:cNvSpPr txBox="1"/>
          <p:nvPr/>
        </p:nvSpPr>
        <p:spPr>
          <a:xfrm>
            <a:off x="5001053" y="251101"/>
            <a:ext cx="268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ĐO KHỐI LƯỢNG</a:t>
            </a:r>
          </a:p>
        </p:txBody>
      </p:sp>
      <p:sp>
        <p:nvSpPr>
          <p:cNvPr id="19" name="!!1">
            <a:extLst>
              <a:ext uri="{FF2B5EF4-FFF2-40B4-BE49-F238E27FC236}">
                <a16:creationId xmlns:a16="http://schemas.microsoft.com/office/drawing/2014/main" id="{AAAE19E3-316B-436B-BC10-779B29B6CF8A}"/>
              </a:ext>
            </a:extLst>
          </p:cNvPr>
          <p:cNvSpPr/>
          <p:nvPr/>
        </p:nvSpPr>
        <p:spPr>
          <a:xfrm>
            <a:off x="-2" y="3429000"/>
            <a:ext cx="8112035" cy="3429000"/>
          </a:xfrm>
          <a:prstGeom prst="roundRect">
            <a:avLst>
              <a:gd name="adj" fmla="val 7436"/>
            </a:avLst>
          </a:prstGeom>
          <a:solidFill>
            <a:srgbClr val="EC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1">
            <a:extLst>
              <a:ext uri="{FF2B5EF4-FFF2-40B4-BE49-F238E27FC236}">
                <a16:creationId xmlns:a16="http://schemas.microsoft.com/office/drawing/2014/main" id="{28B40D80-2CCF-4F6C-AB59-ECAB1D6A7A7A}"/>
              </a:ext>
            </a:extLst>
          </p:cNvPr>
          <p:cNvSpPr/>
          <p:nvPr/>
        </p:nvSpPr>
        <p:spPr>
          <a:xfrm>
            <a:off x="8148320" y="3429000"/>
            <a:ext cx="4043680" cy="3429000"/>
          </a:xfrm>
          <a:prstGeom prst="roundRect">
            <a:avLst>
              <a:gd name="adj" fmla="val 7436"/>
            </a:avLst>
          </a:prstGeom>
          <a:solidFill>
            <a:srgbClr val="B5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455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28" grpId="0"/>
      <p:bldP spid="29" grpId="0"/>
      <p:bldP spid="30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DFAC19-4CFA-4116-995F-2642505E2AEC}"/>
              </a:ext>
            </a:extLst>
          </p:cNvPr>
          <p:cNvSpPr/>
          <p:nvPr/>
        </p:nvSpPr>
        <p:spPr>
          <a:xfrm>
            <a:off x="1" y="0"/>
            <a:ext cx="1297858" cy="6858000"/>
          </a:xfrm>
          <a:prstGeom prst="rect">
            <a:avLst/>
          </a:prstGeom>
          <a:solidFill>
            <a:srgbClr val="E5FBB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BA80AAC8-5B7A-4996-840F-FFC6E487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72" y="1890381"/>
            <a:ext cx="732213" cy="744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97EC7C-9D74-41AA-8C2C-1401D9B14E0E}"/>
              </a:ext>
            </a:extLst>
          </p:cNvPr>
          <p:cNvSpPr txBox="1"/>
          <p:nvPr/>
        </p:nvSpPr>
        <p:spPr>
          <a:xfrm>
            <a:off x="-265621" y="2662505"/>
            <a:ext cx="1681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ĐẶT VẤN ĐỀ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B5DE1-95DE-4B4C-BF5A-9316FBDDA9A7}"/>
              </a:ext>
            </a:extLst>
          </p:cNvPr>
          <p:cNvSpPr txBox="1"/>
          <p:nvPr/>
        </p:nvSpPr>
        <p:spPr>
          <a:xfrm>
            <a:off x="30392" y="4528860"/>
            <a:ext cx="1164823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Cảm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nhận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–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ước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lượng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22113C49-10A7-4C20-8610-0E4706501D7E}"/>
              </a:ext>
            </a:extLst>
          </p:cNvPr>
          <p:cNvGrpSpPr/>
          <p:nvPr/>
        </p:nvGrpSpPr>
        <p:grpSpPr>
          <a:xfrm>
            <a:off x="434677" y="5801224"/>
            <a:ext cx="1099156" cy="1223925"/>
            <a:chOff x="3884936" y="4129874"/>
            <a:chExt cx="1099156" cy="1223925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37D2CB3C-A1B4-4A84-874E-FB0D8B679CA5}"/>
                </a:ext>
              </a:extLst>
            </p:cNvPr>
            <p:cNvSpPr/>
            <p:nvPr/>
          </p:nvSpPr>
          <p:spPr>
            <a:xfrm>
              <a:off x="3894028" y="4815596"/>
              <a:ext cx="181181" cy="99535"/>
            </a:xfrm>
            <a:custGeom>
              <a:avLst/>
              <a:gdLst>
                <a:gd name="connsiteX0" fmla="*/ 101933 w 181181"/>
                <a:gd name="connsiteY0" fmla="*/ 92815 h 99535"/>
                <a:gd name="connsiteX1" fmla="*/ 181181 w 181181"/>
                <a:gd name="connsiteY1" fmla="*/ 36617 h 99535"/>
                <a:gd name="connsiteX2" fmla="*/ 137652 w 181181"/>
                <a:gd name="connsiteY2" fmla="*/ 11757 h 99535"/>
                <a:gd name="connsiteX3" fmla="*/ 10112 w 181181"/>
                <a:gd name="connsiteY3" fmla="*/ 20615 h 99535"/>
                <a:gd name="connsiteX4" fmla="*/ 17417 w 181181"/>
                <a:gd name="connsiteY4" fmla="*/ 85673 h 99535"/>
                <a:gd name="connsiteX5" fmla="*/ 20971 w 181181"/>
                <a:gd name="connsiteY5" fmla="*/ 88243 h 99535"/>
                <a:gd name="connsiteX6" fmla="*/ 101933 w 181181"/>
                <a:gd name="connsiteY6" fmla="*/ 92815 h 9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81" h="99535">
                  <a:moveTo>
                    <a:pt x="101933" y="92815"/>
                  </a:moveTo>
                  <a:cubicBezTo>
                    <a:pt x="130508" y="83290"/>
                    <a:pt x="181181" y="36713"/>
                    <a:pt x="181181" y="36617"/>
                  </a:cubicBezTo>
                  <a:cubicBezTo>
                    <a:pt x="181181" y="36522"/>
                    <a:pt x="140414" y="12900"/>
                    <a:pt x="137652" y="11757"/>
                  </a:cubicBezTo>
                  <a:cubicBezTo>
                    <a:pt x="105553" y="-1768"/>
                    <a:pt x="35544" y="-9007"/>
                    <a:pt x="10112" y="20615"/>
                  </a:cubicBezTo>
                  <a:cubicBezTo>
                    <a:pt x="-5836" y="40598"/>
                    <a:pt x="-2565" y="69725"/>
                    <a:pt x="17417" y="85673"/>
                  </a:cubicBezTo>
                  <a:cubicBezTo>
                    <a:pt x="18560" y="86585"/>
                    <a:pt x="19746" y="87443"/>
                    <a:pt x="20971" y="88243"/>
                  </a:cubicBezTo>
                  <a:cubicBezTo>
                    <a:pt x="43450" y="104245"/>
                    <a:pt x="77168" y="100816"/>
                    <a:pt x="101933" y="9281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FEE3D18-C27E-44A4-8F8F-A81E3B3ACDC4}"/>
                </a:ext>
              </a:extLst>
            </p:cNvPr>
            <p:cNvSpPr/>
            <p:nvPr/>
          </p:nvSpPr>
          <p:spPr>
            <a:xfrm>
              <a:off x="4357409" y="4350072"/>
              <a:ext cx="166347" cy="115460"/>
            </a:xfrm>
            <a:custGeom>
              <a:avLst/>
              <a:gdLst>
                <a:gd name="connsiteX0" fmla="*/ 166332 w 166347"/>
                <a:gd name="connsiteY0" fmla="*/ 109330 h 115460"/>
                <a:gd name="connsiteX1" fmla="*/ 143663 w 166347"/>
                <a:gd name="connsiteY1" fmla="*/ 64562 h 115460"/>
                <a:gd name="connsiteX2" fmla="*/ 32411 w 166347"/>
                <a:gd name="connsiteY2" fmla="*/ 1602 h 115460"/>
                <a:gd name="connsiteX3" fmla="*/ 2146 w 166347"/>
                <a:gd name="connsiteY3" fmla="*/ 59652 h 115460"/>
                <a:gd name="connsiteX4" fmla="*/ 3836 w 166347"/>
                <a:gd name="connsiteY4" fmla="*/ 64181 h 115460"/>
                <a:gd name="connsiteX5" fmla="*/ 69177 w 166347"/>
                <a:gd name="connsiteY5" fmla="*/ 112473 h 115460"/>
                <a:gd name="connsiteX6" fmla="*/ 166332 w 166347"/>
                <a:gd name="connsiteY6" fmla="*/ 109330 h 1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47" h="115460">
                  <a:moveTo>
                    <a:pt x="166332" y="109330"/>
                  </a:moveTo>
                  <a:cubicBezTo>
                    <a:pt x="166999" y="109330"/>
                    <a:pt x="145377" y="67134"/>
                    <a:pt x="143663" y="64562"/>
                  </a:cubicBezTo>
                  <a:cubicBezTo>
                    <a:pt x="124613" y="35987"/>
                    <a:pt x="69939" y="-9066"/>
                    <a:pt x="32411" y="1602"/>
                  </a:cubicBezTo>
                  <a:cubicBezTo>
                    <a:pt x="8023" y="9275"/>
                    <a:pt x="-5527" y="35265"/>
                    <a:pt x="2146" y="59652"/>
                  </a:cubicBezTo>
                  <a:cubicBezTo>
                    <a:pt x="2630" y="61190"/>
                    <a:pt x="3194" y="62702"/>
                    <a:pt x="3836" y="64181"/>
                  </a:cubicBezTo>
                  <a:cubicBezTo>
                    <a:pt x="14027" y="89708"/>
                    <a:pt x="44031" y="105520"/>
                    <a:pt x="69177" y="112473"/>
                  </a:cubicBezTo>
                  <a:cubicBezTo>
                    <a:pt x="98705" y="120664"/>
                    <a:pt x="166237" y="109425"/>
                    <a:pt x="166332" y="109330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9399E98-3DDD-47E7-9254-24189253A4F6}"/>
                </a:ext>
              </a:extLst>
            </p:cNvPr>
            <p:cNvSpPr/>
            <p:nvPr/>
          </p:nvSpPr>
          <p:spPr>
            <a:xfrm>
              <a:off x="3884936" y="4129874"/>
              <a:ext cx="1099156" cy="1223925"/>
            </a:xfrm>
            <a:custGeom>
              <a:avLst/>
              <a:gdLst>
                <a:gd name="connsiteX0" fmla="*/ 260472 w 1099156"/>
                <a:gd name="connsiteY0" fmla="*/ 911029 h 1223925"/>
                <a:gd name="connsiteX1" fmla="*/ 321622 w 1099156"/>
                <a:gd name="connsiteY1" fmla="*/ 836829 h 1223925"/>
                <a:gd name="connsiteX2" fmla="*/ 417444 w 1099156"/>
                <a:gd name="connsiteY2" fmla="*/ 888836 h 1223925"/>
                <a:gd name="connsiteX3" fmla="*/ 476118 w 1099156"/>
                <a:gd name="connsiteY3" fmla="*/ 914458 h 1223925"/>
                <a:gd name="connsiteX4" fmla="*/ 457068 w 1099156"/>
                <a:gd name="connsiteY4" fmla="*/ 909791 h 1223925"/>
                <a:gd name="connsiteX5" fmla="*/ 336386 w 1099156"/>
                <a:gd name="connsiteY5" fmla="*/ 951987 h 1223925"/>
                <a:gd name="connsiteX6" fmla="*/ 360123 w 1099156"/>
                <a:gd name="connsiteY6" fmla="*/ 1012853 h 1223925"/>
                <a:gd name="connsiteX7" fmla="*/ 364961 w 1099156"/>
                <a:gd name="connsiteY7" fmla="*/ 1014661 h 1223925"/>
                <a:gd name="connsiteX8" fmla="*/ 444304 w 1099156"/>
                <a:gd name="connsiteY8" fmla="*/ 997421 h 1223925"/>
                <a:gd name="connsiteX9" fmla="*/ 503931 w 1099156"/>
                <a:gd name="connsiteY9" fmla="*/ 925412 h 1223925"/>
                <a:gd name="connsiteX10" fmla="*/ 526791 w 1099156"/>
                <a:gd name="connsiteY10" fmla="*/ 934937 h 1223925"/>
                <a:gd name="connsiteX11" fmla="*/ 635566 w 1099156"/>
                <a:gd name="connsiteY11" fmla="*/ 979133 h 1223925"/>
                <a:gd name="connsiteX12" fmla="*/ 672333 w 1099156"/>
                <a:gd name="connsiteY12" fmla="*/ 995897 h 1223925"/>
                <a:gd name="connsiteX13" fmla="*/ 655474 w 1099156"/>
                <a:gd name="connsiteY13" fmla="*/ 991992 h 1223925"/>
                <a:gd name="connsiteX14" fmla="*/ 534792 w 1099156"/>
                <a:gd name="connsiteY14" fmla="*/ 1034187 h 1223925"/>
                <a:gd name="connsiteX15" fmla="*/ 558460 w 1099156"/>
                <a:gd name="connsiteY15" fmla="*/ 1094936 h 1223925"/>
                <a:gd name="connsiteX16" fmla="*/ 563367 w 1099156"/>
                <a:gd name="connsiteY16" fmla="*/ 1096767 h 1223925"/>
                <a:gd name="connsiteX17" fmla="*/ 642710 w 1099156"/>
                <a:gd name="connsiteY17" fmla="*/ 1079526 h 1223925"/>
                <a:gd name="connsiteX18" fmla="*/ 701003 w 1099156"/>
                <a:gd name="connsiteY18" fmla="*/ 1009803 h 1223925"/>
                <a:gd name="connsiteX19" fmla="*/ 737103 w 1099156"/>
                <a:gd name="connsiteY19" fmla="*/ 1028853 h 1223925"/>
                <a:gd name="connsiteX20" fmla="*/ 760439 w 1099156"/>
                <a:gd name="connsiteY20" fmla="*/ 1042569 h 1223925"/>
                <a:gd name="connsiteX21" fmla="*/ 783109 w 1099156"/>
                <a:gd name="connsiteY21" fmla="*/ 1057143 h 1223925"/>
                <a:gd name="connsiteX22" fmla="*/ 825209 w 1099156"/>
                <a:gd name="connsiteY22" fmla="*/ 1086861 h 1223925"/>
                <a:gd name="connsiteX23" fmla="*/ 852451 w 1099156"/>
                <a:gd name="connsiteY23" fmla="*/ 1107054 h 1223925"/>
                <a:gd name="connsiteX24" fmla="*/ 813398 w 1099156"/>
                <a:gd name="connsiteY24" fmla="*/ 1090766 h 1223925"/>
                <a:gd name="connsiteX25" fmla="*/ 687763 w 1099156"/>
                <a:gd name="connsiteY25" fmla="*/ 1114197 h 1223925"/>
                <a:gd name="connsiteX26" fmla="*/ 701765 w 1099156"/>
                <a:gd name="connsiteY26" fmla="*/ 1177873 h 1223925"/>
                <a:gd name="connsiteX27" fmla="*/ 706242 w 1099156"/>
                <a:gd name="connsiteY27" fmla="*/ 1180396 h 1223925"/>
                <a:gd name="connsiteX28" fmla="*/ 787300 w 1099156"/>
                <a:gd name="connsiteY28" fmla="*/ 1175348 h 1223925"/>
                <a:gd name="connsiteX29" fmla="*/ 858547 w 1099156"/>
                <a:gd name="connsiteY29" fmla="*/ 1111626 h 1223925"/>
                <a:gd name="connsiteX30" fmla="*/ 900838 w 1099156"/>
                <a:gd name="connsiteY30" fmla="*/ 1144296 h 1223925"/>
                <a:gd name="connsiteX31" fmla="*/ 996088 w 1099156"/>
                <a:gd name="connsiteY31" fmla="*/ 1223925 h 1223925"/>
                <a:gd name="connsiteX32" fmla="*/ 1015138 w 1099156"/>
                <a:gd name="connsiteY32" fmla="*/ 1206590 h 1223925"/>
                <a:gd name="connsiteX33" fmla="*/ 914458 w 1099156"/>
                <a:gd name="connsiteY33" fmla="*/ 1126008 h 1223925"/>
                <a:gd name="connsiteX34" fmla="*/ 866833 w 1099156"/>
                <a:gd name="connsiteY34" fmla="*/ 1090766 h 1223925"/>
                <a:gd name="connsiteX35" fmla="*/ 890074 w 1099156"/>
                <a:gd name="connsiteY35" fmla="*/ 1036569 h 1223925"/>
                <a:gd name="connsiteX36" fmla="*/ 981514 w 1099156"/>
                <a:gd name="connsiteY36" fmla="*/ 1022376 h 1223925"/>
                <a:gd name="connsiteX37" fmla="*/ 998755 w 1099156"/>
                <a:gd name="connsiteY37" fmla="*/ 1072954 h 1223925"/>
                <a:gd name="connsiteX38" fmla="*/ 1033807 w 1099156"/>
                <a:gd name="connsiteY38" fmla="*/ 1190207 h 1223925"/>
                <a:gd name="connsiteX39" fmla="*/ 1055143 w 1099156"/>
                <a:gd name="connsiteY39" fmla="*/ 1171157 h 1223925"/>
                <a:gd name="connsiteX40" fmla="*/ 1020662 w 1099156"/>
                <a:gd name="connsiteY40" fmla="*/ 1065334 h 1223925"/>
                <a:gd name="connsiteX41" fmla="*/ 1000088 w 1099156"/>
                <a:gd name="connsiteY41" fmla="*/ 1009613 h 1223925"/>
                <a:gd name="connsiteX42" fmla="*/ 1076288 w 1099156"/>
                <a:gd name="connsiteY42" fmla="*/ 951796 h 1223925"/>
                <a:gd name="connsiteX43" fmla="*/ 1096672 w 1099156"/>
                <a:gd name="connsiteY43" fmla="*/ 873120 h 1223925"/>
                <a:gd name="connsiteX44" fmla="*/ 1039701 w 1099156"/>
                <a:gd name="connsiteY44" fmla="*/ 840868 h 1223925"/>
                <a:gd name="connsiteX45" fmla="*/ 1035235 w 1099156"/>
                <a:gd name="connsiteY45" fmla="*/ 842354 h 1223925"/>
                <a:gd name="connsiteX46" fmla="*/ 988182 w 1099156"/>
                <a:gd name="connsiteY46" fmla="*/ 961226 h 1223925"/>
                <a:gd name="connsiteX47" fmla="*/ 995992 w 1099156"/>
                <a:gd name="connsiteY47" fmla="*/ 999326 h 1223925"/>
                <a:gd name="connsiteX48" fmla="*/ 986467 w 1099156"/>
                <a:gd name="connsiteY48" fmla="*/ 975799 h 1223925"/>
                <a:gd name="connsiteX49" fmla="*/ 966274 w 1099156"/>
                <a:gd name="connsiteY49" fmla="*/ 927126 h 1223925"/>
                <a:gd name="connsiteX50" fmla="*/ 954844 w 1099156"/>
                <a:gd name="connsiteY50" fmla="*/ 902742 h 1223925"/>
                <a:gd name="connsiteX51" fmla="*/ 942081 w 1099156"/>
                <a:gd name="connsiteY51" fmla="*/ 877882 h 1223925"/>
                <a:gd name="connsiteX52" fmla="*/ 908648 w 1099156"/>
                <a:gd name="connsiteY52" fmla="*/ 820732 h 1223925"/>
                <a:gd name="connsiteX53" fmla="*/ 990182 w 1099156"/>
                <a:gd name="connsiteY53" fmla="*/ 776155 h 1223925"/>
                <a:gd name="connsiteX54" fmla="*/ 1022186 w 1099156"/>
                <a:gd name="connsiteY54" fmla="*/ 701574 h 1223925"/>
                <a:gd name="connsiteX55" fmla="*/ 971146 w 1099156"/>
                <a:gd name="connsiteY55" fmla="*/ 661010 h 1223925"/>
                <a:gd name="connsiteX56" fmla="*/ 966179 w 1099156"/>
                <a:gd name="connsiteY56" fmla="*/ 661855 h 1223925"/>
                <a:gd name="connsiteX57" fmla="*/ 901695 w 1099156"/>
                <a:gd name="connsiteY57" fmla="*/ 772250 h 1223925"/>
                <a:gd name="connsiteX58" fmla="*/ 903790 w 1099156"/>
                <a:gd name="connsiteY58" fmla="*/ 813303 h 1223925"/>
                <a:gd name="connsiteX59" fmla="*/ 881788 w 1099156"/>
                <a:gd name="connsiteY59" fmla="*/ 779679 h 1223925"/>
                <a:gd name="connsiteX60" fmla="*/ 813112 w 1099156"/>
                <a:gd name="connsiteY60" fmla="*/ 683953 h 1223925"/>
                <a:gd name="connsiteX61" fmla="*/ 792062 w 1099156"/>
                <a:gd name="connsiteY61" fmla="*/ 654616 h 1223925"/>
                <a:gd name="connsiteX62" fmla="*/ 876549 w 1099156"/>
                <a:gd name="connsiteY62" fmla="*/ 608896 h 1223925"/>
                <a:gd name="connsiteX63" fmla="*/ 908648 w 1099156"/>
                <a:gd name="connsiteY63" fmla="*/ 534220 h 1223925"/>
                <a:gd name="connsiteX64" fmla="*/ 857427 w 1099156"/>
                <a:gd name="connsiteY64" fmla="*/ 493666 h 1223925"/>
                <a:gd name="connsiteX65" fmla="*/ 852546 w 1099156"/>
                <a:gd name="connsiteY65" fmla="*/ 494501 h 1223925"/>
                <a:gd name="connsiteX66" fmla="*/ 788062 w 1099156"/>
                <a:gd name="connsiteY66" fmla="*/ 604896 h 1223925"/>
                <a:gd name="connsiteX67" fmla="*/ 790729 w 1099156"/>
                <a:gd name="connsiteY67" fmla="*/ 652521 h 1223925"/>
                <a:gd name="connsiteX68" fmla="*/ 746056 w 1099156"/>
                <a:gd name="connsiteY68" fmla="*/ 587370 h 1223925"/>
                <a:gd name="connsiteX69" fmla="*/ 694431 w 1099156"/>
                <a:gd name="connsiteY69" fmla="*/ 495453 h 1223925"/>
                <a:gd name="connsiteX70" fmla="*/ 779394 w 1099156"/>
                <a:gd name="connsiteY70" fmla="*/ 449448 h 1223925"/>
                <a:gd name="connsiteX71" fmla="*/ 811493 w 1099156"/>
                <a:gd name="connsiteY71" fmla="*/ 374867 h 1223925"/>
                <a:gd name="connsiteX72" fmla="*/ 760452 w 1099156"/>
                <a:gd name="connsiteY72" fmla="*/ 334303 h 1223925"/>
                <a:gd name="connsiteX73" fmla="*/ 755486 w 1099156"/>
                <a:gd name="connsiteY73" fmla="*/ 335148 h 1223925"/>
                <a:gd name="connsiteX74" fmla="*/ 691002 w 1099156"/>
                <a:gd name="connsiteY74" fmla="*/ 445542 h 1223925"/>
                <a:gd name="connsiteX75" fmla="*/ 693193 w 1099156"/>
                <a:gd name="connsiteY75" fmla="*/ 488405 h 1223925"/>
                <a:gd name="connsiteX76" fmla="*/ 691097 w 1099156"/>
                <a:gd name="connsiteY76" fmla="*/ 488976 h 1223925"/>
                <a:gd name="connsiteX77" fmla="*/ 656617 w 1099156"/>
                <a:gd name="connsiteY77" fmla="*/ 388678 h 1223925"/>
                <a:gd name="connsiteX78" fmla="*/ 644996 w 1099156"/>
                <a:gd name="connsiteY78" fmla="*/ 333624 h 1223925"/>
                <a:gd name="connsiteX79" fmla="*/ 732436 w 1099156"/>
                <a:gd name="connsiteY79" fmla="*/ 297810 h 1223925"/>
                <a:gd name="connsiteX80" fmla="*/ 772536 w 1099156"/>
                <a:gd name="connsiteY80" fmla="*/ 227134 h 1223925"/>
                <a:gd name="connsiteX81" fmla="*/ 725866 w 1099156"/>
                <a:gd name="connsiteY81" fmla="*/ 181224 h 1223925"/>
                <a:gd name="connsiteX82" fmla="*/ 721101 w 1099156"/>
                <a:gd name="connsiteY82" fmla="*/ 181509 h 1223925"/>
                <a:gd name="connsiteX83" fmla="*/ 644901 w 1099156"/>
                <a:gd name="connsiteY83" fmla="*/ 284189 h 1223925"/>
                <a:gd name="connsiteX84" fmla="*/ 642710 w 1099156"/>
                <a:gd name="connsiteY84" fmla="*/ 319431 h 1223925"/>
                <a:gd name="connsiteX85" fmla="*/ 638900 w 1099156"/>
                <a:gd name="connsiteY85" fmla="*/ 295238 h 1223925"/>
                <a:gd name="connsiteX86" fmla="*/ 631185 w 1099156"/>
                <a:gd name="connsiteY86" fmla="*/ 215132 h 1223925"/>
                <a:gd name="connsiteX87" fmla="*/ 629756 w 1099156"/>
                <a:gd name="connsiteY87" fmla="*/ 177604 h 1223925"/>
                <a:gd name="connsiteX88" fmla="*/ 690430 w 1099156"/>
                <a:gd name="connsiteY88" fmla="*/ 105881 h 1223925"/>
                <a:gd name="connsiteX89" fmla="*/ 693478 w 1099156"/>
                <a:gd name="connsiteY89" fmla="*/ 24728 h 1223925"/>
                <a:gd name="connsiteX90" fmla="*/ 631101 w 1099156"/>
                <a:gd name="connsiteY90" fmla="*/ 5306 h 1223925"/>
                <a:gd name="connsiteX91" fmla="*/ 626803 w 1099156"/>
                <a:gd name="connsiteY91" fmla="*/ 7868 h 1223925"/>
                <a:gd name="connsiteX92" fmla="*/ 606420 w 1099156"/>
                <a:gd name="connsiteY92" fmla="*/ 134170 h 1223925"/>
                <a:gd name="connsiteX93" fmla="*/ 627280 w 1099156"/>
                <a:gd name="connsiteY93" fmla="*/ 179795 h 1223925"/>
                <a:gd name="connsiteX94" fmla="*/ 627851 w 1099156"/>
                <a:gd name="connsiteY94" fmla="*/ 179223 h 1223925"/>
                <a:gd name="connsiteX95" fmla="*/ 628613 w 1099156"/>
                <a:gd name="connsiteY95" fmla="*/ 215228 h 1223925"/>
                <a:gd name="connsiteX96" fmla="*/ 634519 w 1099156"/>
                <a:gd name="connsiteY96" fmla="*/ 295809 h 1223925"/>
                <a:gd name="connsiteX97" fmla="*/ 650330 w 1099156"/>
                <a:gd name="connsiteY97" fmla="*/ 390107 h 1223925"/>
                <a:gd name="connsiteX98" fmla="*/ 682906 w 1099156"/>
                <a:gd name="connsiteY98" fmla="*/ 492119 h 1223925"/>
                <a:gd name="connsiteX99" fmla="*/ 683477 w 1099156"/>
                <a:gd name="connsiteY99" fmla="*/ 493263 h 1223925"/>
                <a:gd name="connsiteX100" fmla="*/ 652521 w 1099156"/>
                <a:gd name="connsiteY100" fmla="*/ 459449 h 1223925"/>
                <a:gd name="connsiteX101" fmla="*/ 528696 w 1099156"/>
                <a:gd name="connsiteY101" fmla="*/ 428112 h 1223925"/>
                <a:gd name="connsiteX102" fmla="*/ 514762 w 1099156"/>
                <a:gd name="connsiteY102" fmla="*/ 491802 h 1223925"/>
                <a:gd name="connsiteX103" fmla="*/ 517742 w 1099156"/>
                <a:gd name="connsiteY103" fmla="*/ 495930 h 1223925"/>
                <a:gd name="connsiteX104" fmla="*/ 593466 w 1099156"/>
                <a:gd name="connsiteY104" fmla="*/ 525362 h 1223925"/>
                <a:gd name="connsiteX105" fmla="*/ 685382 w 1099156"/>
                <a:gd name="connsiteY105" fmla="*/ 496787 h 1223925"/>
                <a:gd name="connsiteX106" fmla="*/ 736627 w 1099156"/>
                <a:gd name="connsiteY106" fmla="*/ 593084 h 1223925"/>
                <a:gd name="connsiteX107" fmla="*/ 771393 w 1099156"/>
                <a:gd name="connsiteY107" fmla="*/ 646711 h 1223925"/>
                <a:gd name="connsiteX108" fmla="*/ 757772 w 1099156"/>
                <a:gd name="connsiteY108" fmla="*/ 632137 h 1223925"/>
                <a:gd name="connsiteX109" fmla="*/ 633947 w 1099156"/>
                <a:gd name="connsiteY109" fmla="*/ 600800 h 1223925"/>
                <a:gd name="connsiteX110" fmla="*/ 620014 w 1099156"/>
                <a:gd name="connsiteY110" fmla="*/ 664490 h 1223925"/>
                <a:gd name="connsiteX111" fmla="*/ 622993 w 1099156"/>
                <a:gd name="connsiteY111" fmla="*/ 668618 h 1223925"/>
                <a:gd name="connsiteX112" fmla="*/ 698717 w 1099156"/>
                <a:gd name="connsiteY112" fmla="*/ 698050 h 1223925"/>
                <a:gd name="connsiteX113" fmla="*/ 788062 w 1099156"/>
                <a:gd name="connsiteY113" fmla="*/ 670904 h 1223925"/>
                <a:gd name="connsiteX114" fmla="*/ 802063 w 1099156"/>
                <a:gd name="connsiteY114" fmla="*/ 691287 h 1223925"/>
                <a:gd name="connsiteX115" fmla="*/ 868738 w 1099156"/>
                <a:gd name="connsiteY115" fmla="*/ 788061 h 1223925"/>
                <a:gd name="connsiteX116" fmla="*/ 890170 w 1099156"/>
                <a:gd name="connsiteY116" fmla="*/ 822351 h 1223925"/>
                <a:gd name="connsiteX117" fmla="*/ 878359 w 1099156"/>
                <a:gd name="connsiteY117" fmla="*/ 809778 h 1223925"/>
                <a:gd name="connsiteX118" fmla="*/ 754534 w 1099156"/>
                <a:gd name="connsiteY118" fmla="*/ 778441 h 1223925"/>
                <a:gd name="connsiteX119" fmla="*/ 740703 w 1099156"/>
                <a:gd name="connsiteY119" fmla="*/ 842154 h 1223925"/>
                <a:gd name="connsiteX120" fmla="*/ 743675 w 1099156"/>
                <a:gd name="connsiteY120" fmla="*/ 846259 h 1223925"/>
                <a:gd name="connsiteX121" fmla="*/ 819304 w 1099156"/>
                <a:gd name="connsiteY121" fmla="*/ 875691 h 1223925"/>
                <a:gd name="connsiteX122" fmla="*/ 906362 w 1099156"/>
                <a:gd name="connsiteY122" fmla="*/ 849593 h 1223925"/>
                <a:gd name="connsiteX123" fmla="*/ 926079 w 1099156"/>
                <a:gd name="connsiteY123" fmla="*/ 885312 h 1223925"/>
                <a:gd name="connsiteX124" fmla="*/ 937890 w 1099156"/>
                <a:gd name="connsiteY124" fmla="*/ 909600 h 1223925"/>
                <a:gd name="connsiteX125" fmla="*/ 948748 w 1099156"/>
                <a:gd name="connsiteY125" fmla="*/ 934270 h 1223925"/>
                <a:gd name="connsiteX126" fmla="*/ 967798 w 1099156"/>
                <a:gd name="connsiteY126" fmla="*/ 982371 h 1223925"/>
                <a:gd name="connsiteX127" fmla="*/ 979324 w 1099156"/>
                <a:gd name="connsiteY127" fmla="*/ 1014185 h 1223925"/>
                <a:gd name="connsiteX128" fmla="*/ 955797 w 1099156"/>
                <a:gd name="connsiteY128" fmla="*/ 979038 h 1223925"/>
                <a:gd name="connsiteX129" fmla="*/ 879597 w 1099156"/>
                <a:gd name="connsiteY129" fmla="*/ 929889 h 1223925"/>
                <a:gd name="connsiteX130" fmla="*/ 872358 w 1099156"/>
                <a:gd name="connsiteY130" fmla="*/ 922649 h 1223925"/>
                <a:gd name="connsiteX131" fmla="*/ 807172 w 1099156"/>
                <a:gd name="connsiteY131" fmla="*/ 927005 h 1223925"/>
                <a:gd name="connsiteX132" fmla="*/ 804159 w 1099156"/>
                <a:gd name="connsiteY132" fmla="*/ 930841 h 1223925"/>
                <a:gd name="connsiteX133" fmla="*/ 830543 w 1099156"/>
                <a:gd name="connsiteY133" fmla="*/ 1056000 h 1223925"/>
                <a:gd name="connsiteX134" fmla="*/ 857880 w 1099156"/>
                <a:gd name="connsiteY134" fmla="*/ 1083241 h 1223925"/>
                <a:gd name="connsiteX135" fmla="*/ 836353 w 1099156"/>
                <a:gd name="connsiteY135" fmla="*/ 1069239 h 1223925"/>
                <a:gd name="connsiteX136" fmla="*/ 792729 w 1099156"/>
                <a:gd name="connsiteY136" fmla="*/ 1039807 h 1223925"/>
                <a:gd name="connsiteX137" fmla="*/ 769774 w 1099156"/>
                <a:gd name="connsiteY137" fmla="*/ 1025710 h 1223925"/>
                <a:gd name="connsiteX138" fmla="*/ 745390 w 1099156"/>
                <a:gd name="connsiteY138" fmla="*/ 1012089 h 1223925"/>
                <a:gd name="connsiteX139" fmla="*/ 686239 w 1099156"/>
                <a:gd name="connsiteY139" fmla="*/ 983514 h 1223925"/>
                <a:gd name="connsiteX140" fmla="*/ 729578 w 1099156"/>
                <a:gd name="connsiteY140" fmla="*/ 901409 h 1223925"/>
                <a:gd name="connsiteX141" fmla="*/ 715195 w 1099156"/>
                <a:gd name="connsiteY141" fmla="*/ 821494 h 1223925"/>
                <a:gd name="connsiteX142" fmla="*/ 650100 w 1099156"/>
                <a:gd name="connsiteY142" fmla="*/ 815945 h 1223925"/>
                <a:gd name="connsiteX143" fmla="*/ 646520 w 1099156"/>
                <a:gd name="connsiteY143" fmla="*/ 819303 h 1223925"/>
                <a:gd name="connsiteX144" fmla="*/ 653569 w 1099156"/>
                <a:gd name="connsiteY144" fmla="*/ 946938 h 1223925"/>
                <a:gd name="connsiteX145" fmla="*/ 678048 w 1099156"/>
                <a:gd name="connsiteY145" fmla="*/ 979990 h 1223925"/>
                <a:gd name="connsiteX146" fmla="*/ 641186 w 1099156"/>
                <a:gd name="connsiteY146" fmla="*/ 964179 h 1223925"/>
                <a:gd name="connsiteX147" fmla="*/ 531077 w 1099156"/>
                <a:gd name="connsiteY147" fmla="*/ 922173 h 1223925"/>
                <a:gd name="connsiteX148" fmla="*/ 497263 w 1099156"/>
                <a:gd name="connsiteY148" fmla="*/ 909315 h 1223925"/>
                <a:gd name="connsiteX149" fmla="*/ 542507 w 1099156"/>
                <a:gd name="connsiteY149" fmla="*/ 824542 h 1223925"/>
                <a:gd name="connsiteX150" fmla="*/ 528124 w 1099156"/>
                <a:gd name="connsiteY150" fmla="*/ 744628 h 1223925"/>
                <a:gd name="connsiteX151" fmla="*/ 463029 w 1099156"/>
                <a:gd name="connsiteY151" fmla="*/ 739078 h 1223925"/>
                <a:gd name="connsiteX152" fmla="*/ 459449 w 1099156"/>
                <a:gd name="connsiteY152" fmla="*/ 742437 h 1223925"/>
                <a:gd name="connsiteX153" fmla="*/ 466593 w 1099156"/>
                <a:gd name="connsiteY153" fmla="*/ 870072 h 1223925"/>
                <a:gd name="connsiteX154" fmla="*/ 495168 w 1099156"/>
                <a:gd name="connsiteY154" fmla="*/ 908172 h 1223925"/>
                <a:gd name="connsiteX155" fmla="*/ 421921 w 1099156"/>
                <a:gd name="connsiteY155" fmla="*/ 878549 h 1223925"/>
                <a:gd name="connsiteX156" fmla="*/ 328195 w 1099156"/>
                <a:gd name="connsiteY156" fmla="*/ 830353 h 1223925"/>
                <a:gd name="connsiteX157" fmla="*/ 373724 w 1099156"/>
                <a:gd name="connsiteY157" fmla="*/ 745104 h 1223925"/>
                <a:gd name="connsiteX158" fmla="*/ 359341 w 1099156"/>
                <a:gd name="connsiteY158" fmla="*/ 665189 h 1223925"/>
                <a:gd name="connsiteX159" fmla="*/ 294246 w 1099156"/>
                <a:gd name="connsiteY159" fmla="*/ 659639 h 1223925"/>
                <a:gd name="connsiteX160" fmla="*/ 290666 w 1099156"/>
                <a:gd name="connsiteY160" fmla="*/ 662998 h 1223925"/>
                <a:gd name="connsiteX161" fmla="*/ 297715 w 1099156"/>
                <a:gd name="connsiteY161" fmla="*/ 790633 h 1223925"/>
                <a:gd name="connsiteX162" fmla="*/ 323337 w 1099156"/>
                <a:gd name="connsiteY162" fmla="*/ 825209 h 1223925"/>
                <a:gd name="connsiteX163" fmla="*/ 321813 w 1099156"/>
                <a:gd name="connsiteY163" fmla="*/ 826828 h 1223925"/>
                <a:gd name="connsiteX164" fmla="*/ 237802 w 1099156"/>
                <a:gd name="connsiteY164" fmla="*/ 762153 h 1223925"/>
                <a:gd name="connsiteX165" fmla="*/ 197607 w 1099156"/>
                <a:gd name="connsiteY165" fmla="*/ 722624 h 1223925"/>
                <a:gd name="connsiteX166" fmla="*/ 250852 w 1099156"/>
                <a:gd name="connsiteY166" fmla="*/ 644520 h 1223925"/>
                <a:gd name="connsiteX167" fmla="*/ 245327 w 1099156"/>
                <a:gd name="connsiteY167" fmla="*/ 563557 h 1223925"/>
                <a:gd name="connsiteX168" fmla="*/ 181048 w 1099156"/>
                <a:gd name="connsiteY168" fmla="*/ 551146 h 1223925"/>
                <a:gd name="connsiteX169" fmla="*/ 177223 w 1099156"/>
                <a:gd name="connsiteY169" fmla="*/ 554032 h 1223925"/>
                <a:gd name="connsiteX170" fmla="*/ 170270 w 1099156"/>
                <a:gd name="connsiteY170" fmla="*/ 681762 h 1223925"/>
                <a:gd name="connsiteX171" fmla="*/ 187987 w 1099156"/>
                <a:gd name="connsiteY171" fmla="*/ 712338 h 1223925"/>
                <a:gd name="connsiteX172" fmla="*/ 171413 w 1099156"/>
                <a:gd name="connsiteY172" fmla="*/ 694336 h 1223925"/>
                <a:gd name="connsiteX173" fmla="*/ 120835 w 1099156"/>
                <a:gd name="connsiteY173" fmla="*/ 631661 h 1223925"/>
                <a:gd name="connsiteX174" fmla="*/ 98833 w 1099156"/>
                <a:gd name="connsiteY174" fmla="*/ 601276 h 1223925"/>
                <a:gd name="connsiteX175" fmla="*/ 109977 w 1099156"/>
                <a:gd name="connsiteY175" fmla="*/ 507931 h 1223925"/>
                <a:gd name="connsiteX176" fmla="*/ 67686 w 1099156"/>
                <a:gd name="connsiteY176" fmla="*/ 438589 h 1223925"/>
                <a:gd name="connsiteX177" fmla="*/ 5076 w 1099156"/>
                <a:gd name="connsiteY177" fmla="*/ 456772 h 1223925"/>
                <a:gd name="connsiteX178" fmla="*/ 2916 w 1099156"/>
                <a:gd name="connsiteY178" fmla="*/ 461259 h 1223925"/>
                <a:gd name="connsiteX179" fmla="*/ 55494 w 1099156"/>
                <a:gd name="connsiteY179" fmla="*/ 577749 h 1223925"/>
                <a:gd name="connsiteX180" fmla="*/ 98071 w 1099156"/>
                <a:gd name="connsiteY180" fmla="*/ 604324 h 1223925"/>
                <a:gd name="connsiteX181" fmla="*/ 98071 w 1099156"/>
                <a:gd name="connsiteY181" fmla="*/ 603467 h 1223925"/>
                <a:gd name="connsiteX182" fmla="*/ 118549 w 1099156"/>
                <a:gd name="connsiteY182" fmla="*/ 633185 h 1223925"/>
                <a:gd name="connsiteX183" fmla="*/ 167984 w 1099156"/>
                <a:gd name="connsiteY183" fmla="*/ 697098 h 1223925"/>
                <a:gd name="connsiteX184" fmla="*/ 233230 w 1099156"/>
                <a:gd name="connsiteY184" fmla="*/ 767106 h 1223925"/>
                <a:gd name="connsiteX185" fmla="*/ 316574 w 1099156"/>
                <a:gd name="connsiteY185" fmla="*/ 833781 h 1223925"/>
                <a:gd name="connsiteX186" fmla="*/ 317717 w 1099156"/>
                <a:gd name="connsiteY186" fmla="*/ 834448 h 1223925"/>
                <a:gd name="connsiteX187" fmla="*/ 273235 w 1099156"/>
                <a:gd name="connsiteY187" fmla="*/ 823304 h 1223925"/>
                <a:gd name="connsiteX188" fmla="*/ 152554 w 1099156"/>
                <a:gd name="connsiteY188" fmla="*/ 865499 h 1223925"/>
                <a:gd name="connsiteX189" fmla="*/ 176291 w 1099156"/>
                <a:gd name="connsiteY189" fmla="*/ 926366 h 1223925"/>
                <a:gd name="connsiteX190" fmla="*/ 181129 w 1099156"/>
                <a:gd name="connsiteY190" fmla="*/ 928174 h 1223925"/>
                <a:gd name="connsiteX191" fmla="*/ 260472 w 1099156"/>
                <a:gd name="connsiteY191" fmla="*/ 911029 h 12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099156" h="1223925">
                  <a:moveTo>
                    <a:pt x="260472" y="911029"/>
                  </a:moveTo>
                  <a:cubicBezTo>
                    <a:pt x="285046" y="894932"/>
                    <a:pt x="318955" y="841116"/>
                    <a:pt x="321622" y="836829"/>
                  </a:cubicBezTo>
                  <a:cubicBezTo>
                    <a:pt x="352365" y="856286"/>
                    <a:pt x="384378" y="873660"/>
                    <a:pt x="417444" y="888836"/>
                  </a:cubicBezTo>
                  <a:cubicBezTo>
                    <a:pt x="436494" y="897789"/>
                    <a:pt x="456306" y="906267"/>
                    <a:pt x="476118" y="914458"/>
                  </a:cubicBezTo>
                  <a:cubicBezTo>
                    <a:pt x="466593" y="911982"/>
                    <a:pt x="457925" y="909981"/>
                    <a:pt x="457068" y="909791"/>
                  </a:cubicBezTo>
                  <a:cubicBezTo>
                    <a:pt x="422492" y="905219"/>
                    <a:pt x="353055" y="916744"/>
                    <a:pt x="336386" y="951987"/>
                  </a:cubicBezTo>
                  <a:cubicBezTo>
                    <a:pt x="326133" y="975349"/>
                    <a:pt x="336761" y="1002600"/>
                    <a:pt x="360123" y="1012853"/>
                  </a:cubicBezTo>
                  <a:cubicBezTo>
                    <a:pt x="361701" y="1013546"/>
                    <a:pt x="363316" y="1014149"/>
                    <a:pt x="364961" y="1014661"/>
                  </a:cubicBezTo>
                  <a:cubicBezTo>
                    <a:pt x="390869" y="1024186"/>
                    <a:pt x="422111" y="1011708"/>
                    <a:pt x="444304" y="997421"/>
                  </a:cubicBezTo>
                  <a:cubicBezTo>
                    <a:pt x="466498" y="983133"/>
                    <a:pt x="496216" y="937509"/>
                    <a:pt x="503931" y="925412"/>
                  </a:cubicBezTo>
                  <a:lnTo>
                    <a:pt x="526791" y="934937"/>
                  </a:lnTo>
                  <a:cubicBezTo>
                    <a:pt x="563462" y="949510"/>
                    <a:pt x="600038" y="963512"/>
                    <a:pt x="635566" y="979133"/>
                  </a:cubicBezTo>
                  <a:cubicBezTo>
                    <a:pt x="648044" y="984467"/>
                    <a:pt x="660141" y="990277"/>
                    <a:pt x="672333" y="995897"/>
                  </a:cubicBezTo>
                  <a:cubicBezTo>
                    <a:pt x="663760" y="993801"/>
                    <a:pt x="656617" y="992087"/>
                    <a:pt x="655474" y="991992"/>
                  </a:cubicBezTo>
                  <a:cubicBezTo>
                    <a:pt x="620898" y="987420"/>
                    <a:pt x="551556" y="998945"/>
                    <a:pt x="534792" y="1034187"/>
                  </a:cubicBezTo>
                  <a:cubicBezTo>
                    <a:pt x="524552" y="1057499"/>
                    <a:pt x="535149" y="1084697"/>
                    <a:pt x="558460" y="1094936"/>
                  </a:cubicBezTo>
                  <a:cubicBezTo>
                    <a:pt x="560060" y="1095639"/>
                    <a:pt x="561698" y="1096250"/>
                    <a:pt x="563367" y="1096767"/>
                  </a:cubicBezTo>
                  <a:cubicBezTo>
                    <a:pt x="589370" y="1106292"/>
                    <a:pt x="620993" y="1093814"/>
                    <a:pt x="642710" y="1079526"/>
                  </a:cubicBezTo>
                  <a:cubicBezTo>
                    <a:pt x="664427" y="1065239"/>
                    <a:pt x="691669" y="1024091"/>
                    <a:pt x="701003" y="1009803"/>
                  </a:cubicBezTo>
                  <a:cubicBezTo>
                    <a:pt x="713195" y="1015995"/>
                    <a:pt x="725482" y="1022186"/>
                    <a:pt x="737103" y="1028853"/>
                  </a:cubicBezTo>
                  <a:cubicBezTo>
                    <a:pt x="744913" y="1033521"/>
                    <a:pt x="752819" y="1037426"/>
                    <a:pt x="760439" y="1042569"/>
                  </a:cubicBezTo>
                  <a:lnTo>
                    <a:pt x="783109" y="1057143"/>
                  </a:lnTo>
                  <a:cubicBezTo>
                    <a:pt x="797110" y="1066668"/>
                    <a:pt x="811684" y="1076955"/>
                    <a:pt x="825209" y="1086861"/>
                  </a:cubicBezTo>
                  <a:cubicBezTo>
                    <a:pt x="834734" y="1093719"/>
                    <a:pt x="843497" y="1100386"/>
                    <a:pt x="852451" y="1107054"/>
                  </a:cubicBezTo>
                  <a:cubicBezTo>
                    <a:pt x="840068" y="1101624"/>
                    <a:pt x="815589" y="1091337"/>
                    <a:pt x="813398" y="1090766"/>
                  </a:cubicBezTo>
                  <a:cubicBezTo>
                    <a:pt x="779965" y="1081241"/>
                    <a:pt x="709576" y="1081908"/>
                    <a:pt x="687763" y="1114197"/>
                  </a:cubicBezTo>
                  <a:cubicBezTo>
                    <a:pt x="674046" y="1135647"/>
                    <a:pt x="680315" y="1164156"/>
                    <a:pt x="701765" y="1177873"/>
                  </a:cubicBezTo>
                  <a:cubicBezTo>
                    <a:pt x="703209" y="1178797"/>
                    <a:pt x="704704" y="1179639"/>
                    <a:pt x="706242" y="1180396"/>
                  </a:cubicBezTo>
                  <a:cubicBezTo>
                    <a:pt x="730435" y="1193445"/>
                    <a:pt x="763392" y="1186206"/>
                    <a:pt x="787300" y="1175348"/>
                  </a:cubicBezTo>
                  <a:cubicBezTo>
                    <a:pt x="813303" y="1163442"/>
                    <a:pt x="853975" y="1117436"/>
                    <a:pt x="858547" y="1111626"/>
                  </a:cubicBezTo>
                  <a:cubicBezTo>
                    <a:pt x="873310" y="1122770"/>
                    <a:pt x="887598" y="1133724"/>
                    <a:pt x="900838" y="1144296"/>
                  </a:cubicBezTo>
                  <a:cubicBezTo>
                    <a:pt x="939509" y="1174872"/>
                    <a:pt x="971704" y="1202399"/>
                    <a:pt x="996088" y="1223925"/>
                  </a:cubicBezTo>
                  <a:lnTo>
                    <a:pt x="1015138" y="1206590"/>
                  </a:lnTo>
                  <a:cubicBezTo>
                    <a:pt x="989611" y="1185063"/>
                    <a:pt x="955511" y="1157060"/>
                    <a:pt x="914458" y="1126008"/>
                  </a:cubicBezTo>
                  <a:cubicBezTo>
                    <a:pt x="899504" y="1114674"/>
                    <a:pt x="883312" y="1102767"/>
                    <a:pt x="866833" y="1090766"/>
                  </a:cubicBezTo>
                  <a:cubicBezTo>
                    <a:pt x="875625" y="1073166"/>
                    <a:pt x="883385" y="1055070"/>
                    <a:pt x="890074" y="1036569"/>
                  </a:cubicBezTo>
                  <a:cubicBezTo>
                    <a:pt x="919316" y="1039521"/>
                    <a:pt x="974371" y="1024377"/>
                    <a:pt x="981514" y="1022376"/>
                  </a:cubicBezTo>
                  <a:cubicBezTo>
                    <a:pt x="987706" y="1039807"/>
                    <a:pt x="993516" y="1056857"/>
                    <a:pt x="998755" y="1072954"/>
                  </a:cubicBezTo>
                  <a:cubicBezTo>
                    <a:pt x="1013804" y="1118960"/>
                    <a:pt x="1025329" y="1158679"/>
                    <a:pt x="1033807" y="1190207"/>
                  </a:cubicBezTo>
                  <a:lnTo>
                    <a:pt x="1055143" y="1171157"/>
                  </a:lnTo>
                  <a:cubicBezTo>
                    <a:pt x="1046284" y="1141725"/>
                    <a:pt x="1034854" y="1105815"/>
                    <a:pt x="1020662" y="1065334"/>
                  </a:cubicBezTo>
                  <a:cubicBezTo>
                    <a:pt x="1014471" y="1047618"/>
                    <a:pt x="1007518" y="1028853"/>
                    <a:pt x="1000088" y="1009613"/>
                  </a:cubicBezTo>
                  <a:cubicBezTo>
                    <a:pt x="1006660" y="1005898"/>
                    <a:pt x="1059619" y="975037"/>
                    <a:pt x="1076288" y="951796"/>
                  </a:cubicBezTo>
                  <a:cubicBezTo>
                    <a:pt x="1091433" y="930651"/>
                    <a:pt x="1104863" y="899504"/>
                    <a:pt x="1096672" y="873120"/>
                  </a:cubicBezTo>
                  <a:cubicBezTo>
                    <a:pt x="1089845" y="848482"/>
                    <a:pt x="1064339" y="834042"/>
                    <a:pt x="1039701" y="840868"/>
                  </a:cubicBezTo>
                  <a:cubicBezTo>
                    <a:pt x="1038188" y="841288"/>
                    <a:pt x="1036698" y="841783"/>
                    <a:pt x="1035235" y="842354"/>
                  </a:cubicBezTo>
                  <a:cubicBezTo>
                    <a:pt x="999326" y="857689"/>
                    <a:pt x="985039" y="926555"/>
                    <a:pt x="988182" y="961226"/>
                  </a:cubicBezTo>
                  <a:cubicBezTo>
                    <a:pt x="988182" y="963321"/>
                    <a:pt x="992944" y="985324"/>
                    <a:pt x="995992" y="999326"/>
                  </a:cubicBezTo>
                  <a:cubicBezTo>
                    <a:pt x="992944" y="991420"/>
                    <a:pt x="990087" y="983800"/>
                    <a:pt x="986467" y="975799"/>
                  </a:cubicBezTo>
                  <a:cubicBezTo>
                    <a:pt x="980181" y="959797"/>
                    <a:pt x="973418" y="944081"/>
                    <a:pt x="966274" y="927126"/>
                  </a:cubicBezTo>
                  <a:cubicBezTo>
                    <a:pt x="962464" y="919030"/>
                    <a:pt x="958750" y="910934"/>
                    <a:pt x="954844" y="902742"/>
                  </a:cubicBezTo>
                  <a:cubicBezTo>
                    <a:pt x="950939" y="894551"/>
                    <a:pt x="946367" y="886264"/>
                    <a:pt x="942081" y="877882"/>
                  </a:cubicBezTo>
                  <a:cubicBezTo>
                    <a:pt x="931889" y="858832"/>
                    <a:pt x="920554" y="839782"/>
                    <a:pt x="908648" y="820732"/>
                  </a:cubicBezTo>
                  <a:cubicBezTo>
                    <a:pt x="922650" y="815208"/>
                    <a:pt x="971894" y="794824"/>
                    <a:pt x="990182" y="776155"/>
                  </a:cubicBezTo>
                  <a:cubicBezTo>
                    <a:pt x="1008470" y="757486"/>
                    <a:pt x="1026377" y="728530"/>
                    <a:pt x="1022186" y="701574"/>
                  </a:cubicBezTo>
                  <a:cubicBezTo>
                    <a:pt x="1019293" y="676278"/>
                    <a:pt x="996442" y="658117"/>
                    <a:pt x="971146" y="661010"/>
                  </a:cubicBezTo>
                  <a:cubicBezTo>
                    <a:pt x="969476" y="661201"/>
                    <a:pt x="967818" y="661483"/>
                    <a:pt x="966179" y="661855"/>
                  </a:cubicBezTo>
                  <a:cubicBezTo>
                    <a:pt x="928079" y="671380"/>
                    <a:pt x="903790" y="737484"/>
                    <a:pt x="901695" y="772250"/>
                  </a:cubicBezTo>
                  <a:cubicBezTo>
                    <a:pt x="901695" y="774345"/>
                    <a:pt x="902838" y="799491"/>
                    <a:pt x="903790" y="813303"/>
                  </a:cubicBezTo>
                  <a:cubicBezTo>
                    <a:pt x="896551" y="802063"/>
                    <a:pt x="889408" y="790824"/>
                    <a:pt x="881788" y="779679"/>
                  </a:cubicBezTo>
                  <a:cubicBezTo>
                    <a:pt x="859690" y="747580"/>
                    <a:pt x="836258" y="715767"/>
                    <a:pt x="813112" y="683953"/>
                  </a:cubicBezTo>
                  <a:cubicBezTo>
                    <a:pt x="805969" y="674428"/>
                    <a:pt x="799015" y="664427"/>
                    <a:pt x="792062" y="654616"/>
                  </a:cubicBezTo>
                  <a:cubicBezTo>
                    <a:pt x="797015" y="652711"/>
                    <a:pt x="856070" y="629756"/>
                    <a:pt x="876549" y="608896"/>
                  </a:cubicBezTo>
                  <a:cubicBezTo>
                    <a:pt x="894742" y="589846"/>
                    <a:pt x="912744" y="561271"/>
                    <a:pt x="908648" y="534220"/>
                  </a:cubicBezTo>
                  <a:cubicBezTo>
                    <a:pt x="905703" y="508877"/>
                    <a:pt x="882770" y="490721"/>
                    <a:pt x="857427" y="493666"/>
                  </a:cubicBezTo>
                  <a:cubicBezTo>
                    <a:pt x="855786" y="493857"/>
                    <a:pt x="854157" y="494136"/>
                    <a:pt x="852546" y="494501"/>
                  </a:cubicBezTo>
                  <a:cubicBezTo>
                    <a:pt x="814446" y="504026"/>
                    <a:pt x="790157" y="570129"/>
                    <a:pt x="788062" y="604896"/>
                  </a:cubicBezTo>
                  <a:cubicBezTo>
                    <a:pt x="788062" y="607563"/>
                    <a:pt x="789776" y="643662"/>
                    <a:pt x="790729" y="652521"/>
                  </a:cubicBezTo>
                  <a:cubicBezTo>
                    <a:pt x="775298" y="630899"/>
                    <a:pt x="760153" y="609277"/>
                    <a:pt x="746056" y="587370"/>
                  </a:cubicBezTo>
                  <a:cubicBezTo>
                    <a:pt x="726837" y="557905"/>
                    <a:pt x="709591" y="527199"/>
                    <a:pt x="694431" y="495453"/>
                  </a:cubicBezTo>
                  <a:cubicBezTo>
                    <a:pt x="696717" y="494596"/>
                    <a:pt x="758439" y="470879"/>
                    <a:pt x="779394" y="449448"/>
                  </a:cubicBezTo>
                  <a:cubicBezTo>
                    <a:pt x="797587" y="430398"/>
                    <a:pt x="815589" y="401823"/>
                    <a:pt x="811493" y="374867"/>
                  </a:cubicBezTo>
                  <a:cubicBezTo>
                    <a:pt x="808600" y="349571"/>
                    <a:pt x="785748" y="331410"/>
                    <a:pt x="760452" y="334303"/>
                  </a:cubicBezTo>
                  <a:cubicBezTo>
                    <a:pt x="758783" y="334494"/>
                    <a:pt x="757125" y="334775"/>
                    <a:pt x="755486" y="335148"/>
                  </a:cubicBezTo>
                  <a:cubicBezTo>
                    <a:pt x="717386" y="344673"/>
                    <a:pt x="693097" y="410776"/>
                    <a:pt x="691002" y="445542"/>
                  </a:cubicBezTo>
                  <a:cubicBezTo>
                    <a:pt x="691002" y="447828"/>
                    <a:pt x="692240" y="475356"/>
                    <a:pt x="693193" y="488405"/>
                  </a:cubicBezTo>
                  <a:lnTo>
                    <a:pt x="691097" y="488976"/>
                  </a:lnTo>
                  <a:cubicBezTo>
                    <a:pt x="676606" y="456651"/>
                    <a:pt x="665065" y="423081"/>
                    <a:pt x="656617" y="388678"/>
                  </a:cubicBezTo>
                  <a:cubicBezTo>
                    <a:pt x="651759" y="369628"/>
                    <a:pt x="648139" y="351436"/>
                    <a:pt x="644996" y="333624"/>
                  </a:cubicBezTo>
                  <a:cubicBezTo>
                    <a:pt x="656902" y="330385"/>
                    <a:pt x="711671" y="315050"/>
                    <a:pt x="732436" y="297810"/>
                  </a:cubicBezTo>
                  <a:cubicBezTo>
                    <a:pt x="753200" y="280569"/>
                    <a:pt x="773584" y="254661"/>
                    <a:pt x="772536" y="227134"/>
                  </a:cubicBezTo>
                  <a:cubicBezTo>
                    <a:pt x="772326" y="201569"/>
                    <a:pt x="751431" y="181014"/>
                    <a:pt x="725866" y="181224"/>
                  </a:cubicBezTo>
                  <a:cubicBezTo>
                    <a:pt x="724274" y="181237"/>
                    <a:pt x="722683" y="181333"/>
                    <a:pt x="721101" y="181509"/>
                  </a:cubicBezTo>
                  <a:cubicBezTo>
                    <a:pt x="682525" y="186939"/>
                    <a:pt x="650806" y="249804"/>
                    <a:pt x="644901" y="284189"/>
                  </a:cubicBezTo>
                  <a:cubicBezTo>
                    <a:pt x="644901" y="285999"/>
                    <a:pt x="643377" y="305334"/>
                    <a:pt x="642710" y="319431"/>
                  </a:cubicBezTo>
                  <a:cubicBezTo>
                    <a:pt x="641472" y="311335"/>
                    <a:pt x="639948" y="303048"/>
                    <a:pt x="638900" y="295238"/>
                  </a:cubicBezTo>
                  <a:cubicBezTo>
                    <a:pt x="634804" y="265996"/>
                    <a:pt x="632804" y="239040"/>
                    <a:pt x="631185" y="215132"/>
                  </a:cubicBezTo>
                  <a:cubicBezTo>
                    <a:pt x="630423" y="201512"/>
                    <a:pt x="630042" y="189129"/>
                    <a:pt x="629756" y="177604"/>
                  </a:cubicBezTo>
                  <a:cubicBezTo>
                    <a:pt x="639757" y="168079"/>
                    <a:pt x="679953" y="129979"/>
                    <a:pt x="690430" y="105881"/>
                  </a:cubicBezTo>
                  <a:cubicBezTo>
                    <a:pt x="700908" y="81782"/>
                    <a:pt x="707099" y="48731"/>
                    <a:pt x="693478" y="24728"/>
                  </a:cubicBezTo>
                  <a:cubicBezTo>
                    <a:pt x="681616" y="2139"/>
                    <a:pt x="653689" y="-6556"/>
                    <a:pt x="631101" y="5306"/>
                  </a:cubicBezTo>
                  <a:cubicBezTo>
                    <a:pt x="629623" y="6082"/>
                    <a:pt x="628188" y="6937"/>
                    <a:pt x="626803" y="7868"/>
                  </a:cubicBezTo>
                  <a:cubicBezTo>
                    <a:pt x="594990" y="30538"/>
                    <a:pt x="595847" y="100928"/>
                    <a:pt x="606420" y="134170"/>
                  </a:cubicBezTo>
                  <a:cubicBezTo>
                    <a:pt x="607372" y="137028"/>
                    <a:pt x="626708" y="180271"/>
                    <a:pt x="627280" y="179795"/>
                  </a:cubicBezTo>
                  <a:lnTo>
                    <a:pt x="627851" y="179223"/>
                  </a:lnTo>
                  <a:cubicBezTo>
                    <a:pt x="627851" y="190272"/>
                    <a:pt x="627851" y="202179"/>
                    <a:pt x="628613" y="215228"/>
                  </a:cubicBezTo>
                  <a:cubicBezTo>
                    <a:pt x="629661" y="239231"/>
                    <a:pt x="630994" y="266377"/>
                    <a:pt x="634519" y="295809"/>
                  </a:cubicBezTo>
                  <a:cubicBezTo>
                    <a:pt x="637955" y="327522"/>
                    <a:pt x="643234" y="359008"/>
                    <a:pt x="650330" y="390107"/>
                  </a:cubicBezTo>
                  <a:cubicBezTo>
                    <a:pt x="658105" y="425020"/>
                    <a:pt x="669008" y="459162"/>
                    <a:pt x="682906" y="492119"/>
                  </a:cubicBezTo>
                  <a:lnTo>
                    <a:pt x="683477" y="493263"/>
                  </a:lnTo>
                  <a:cubicBezTo>
                    <a:pt x="676048" y="484595"/>
                    <a:pt x="654426" y="461068"/>
                    <a:pt x="652521" y="459449"/>
                  </a:cubicBezTo>
                  <a:cubicBezTo>
                    <a:pt x="626232" y="436589"/>
                    <a:pt x="561938" y="407919"/>
                    <a:pt x="528696" y="428112"/>
                  </a:cubicBezTo>
                  <a:cubicBezTo>
                    <a:pt x="507261" y="441852"/>
                    <a:pt x="501022" y="470367"/>
                    <a:pt x="514762" y="491802"/>
                  </a:cubicBezTo>
                  <a:cubicBezTo>
                    <a:pt x="515679" y="493232"/>
                    <a:pt x="516674" y="494610"/>
                    <a:pt x="517742" y="495930"/>
                  </a:cubicBezTo>
                  <a:cubicBezTo>
                    <a:pt x="534316" y="517932"/>
                    <a:pt x="567367" y="525267"/>
                    <a:pt x="593466" y="525362"/>
                  </a:cubicBezTo>
                  <a:cubicBezTo>
                    <a:pt x="622803" y="525362"/>
                    <a:pt x="680715" y="499168"/>
                    <a:pt x="685382" y="496787"/>
                  </a:cubicBezTo>
                  <a:cubicBezTo>
                    <a:pt x="700299" y="529992"/>
                    <a:pt x="717419" y="562163"/>
                    <a:pt x="736627" y="593084"/>
                  </a:cubicBezTo>
                  <a:cubicBezTo>
                    <a:pt x="747676" y="611087"/>
                    <a:pt x="759391" y="628994"/>
                    <a:pt x="771393" y="646711"/>
                  </a:cubicBezTo>
                  <a:cubicBezTo>
                    <a:pt x="764725" y="639471"/>
                    <a:pt x="758725" y="632994"/>
                    <a:pt x="757772" y="632137"/>
                  </a:cubicBezTo>
                  <a:cubicBezTo>
                    <a:pt x="731483" y="609372"/>
                    <a:pt x="667189" y="580607"/>
                    <a:pt x="633947" y="600800"/>
                  </a:cubicBezTo>
                  <a:cubicBezTo>
                    <a:pt x="612512" y="614540"/>
                    <a:pt x="606274" y="643055"/>
                    <a:pt x="620014" y="664490"/>
                  </a:cubicBezTo>
                  <a:cubicBezTo>
                    <a:pt x="620930" y="665920"/>
                    <a:pt x="621925" y="667298"/>
                    <a:pt x="622993" y="668618"/>
                  </a:cubicBezTo>
                  <a:cubicBezTo>
                    <a:pt x="639472" y="690716"/>
                    <a:pt x="672619" y="697955"/>
                    <a:pt x="698717" y="698050"/>
                  </a:cubicBezTo>
                  <a:cubicBezTo>
                    <a:pt x="724816" y="698145"/>
                    <a:pt x="774917" y="676714"/>
                    <a:pt x="788062" y="670904"/>
                  </a:cubicBezTo>
                  <a:cubicBezTo>
                    <a:pt x="792729" y="677667"/>
                    <a:pt x="797587" y="684524"/>
                    <a:pt x="802063" y="691287"/>
                  </a:cubicBezTo>
                  <a:cubicBezTo>
                    <a:pt x="824542" y="723577"/>
                    <a:pt x="847117" y="755867"/>
                    <a:pt x="868738" y="788061"/>
                  </a:cubicBezTo>
                  <a:cubicBezTo>
                    <a:pt x="876263" y="799491"/>
                    <a:pt x="883216" y="810921"/>
                    <a:pt x="890170" y="822351"/>
                  </a:cubicBezTo>
                  <a:cubicBezTo>
                    <a:pt x="884264" y="815874"/>
                    <a:pt x="879216" y="810540"/>
                    <a:pt x="878359" y="809778"/>
                  </a:cubicBezTo>
                  <a:cubicBezTo>
                    <a:pt x="852070" y="786918"/>
                    <a:pt x="787776" y="758248"/>
                    <a:pt x="754534" y="778441"/>
                  </a:cubicBezTo>
                  <a:cubicBezTo>
                    <a:pt x="733121" y="792216"/>
                    <a:pt x="726928" y="820741"/>
                    <a:pt x="740703" y="842154"/>
                  </a:cubicBezTo>
                  <a:cubicBezTo>
                    <a:pt x="741618" y="843576"/>
                    <a:pt x="742610" y="844946"/>
                    <a:pt x="743675" y="846259"/>
                  </a:cubicBezTo>
                  <a:cubicBezTo>
                    <a:pt x="760153" y="868262"/>
                    <a:pt x="793300" y="875596"/>
                    <a:pt x="819304" y="875691"/>
                  </a:cubicBezTo>
                  <a:cubicBezTo>
                    <a:pt x="845307" y="875787"/>
                    <a:pt x="890741" y="856641"/>
                    <a:pt x="906362" y="849593"/>
                  </a:cubicBezTo>
                  <a:cubicBezTo>
                    <a:pt x="913220" y="861499"/>
                    <a:pt x="920078" y="873405"/>
                    <a:pt x="926079" y="885312"/>
                  </a:cubicBezTo>
                  <a:cubicBezTo>
                    <a:pt x="930079" y="893503"/>
                    <a:pt x="934461" y="901123"/>
                    <a:pt x="937890" y="909600"/>
                  </a:cubicBezTo>
                  <a:cubicBezTo>
                    <a:pt x="941319" y="918078"/>
                    <a:pt x="945224" y="926174"/>
                    <a:pt x="948748" y="934270"/>
                  </a:cubicBezTo>
                  <a:cubicBezTo>
                    <a:pt x="955130" y="950272"/>
                    <a:pt x="961702" y="966655"/>
                    <a:pt x="967798" y="982371"/>
                  </a:cubicBezTo>
                  <a:cubicBezTo>
                    <a:pt x="971894" y="993230"/>
                    <a:pt x="975609" y="1003707"/>
                    <a:pt x="979324" y="1014185"/>
                  </a:cubicBezTo>
                  <a:cubicBezTo>
                    <a:pt x="972085" y="1002755"/>
                    <a:pt x="957226" y="980752"/>
                    <a:pt x="955797" y="979038"/>
                  </a:cubicBezTo>
                  <a:cubicBezTo>
                    <a:pt x="935040" y="956382"/>
                    <a:pt x="908797" y="939455"/>
                    <a:pt x="879597" y="929889"/>
                  </a:cubicBezTo>
                  <a:cubicBezTo>
                    <a:pt x="877428" y="927243"/>
                    <a:pt x="875003" y="924819"/>
                    <a:pt x="872358" y="922649"/>
                  </a:cubicBezTo>
                  <a:cubicBezTo>
                    <a:pt x="853154" y="905852"/>
                    <a:pt x="823970" y="907802"/>
                    <a:pt x="807172" y="927005"/>
                  </a:cubicBezTo>
                  <a:cubicBezTo>
                    <a:pt x="806101" y="928230"/>
                    <a:pt x="805095" y="929510"/>
                    <a:pt x="804159" y="930841"/>
                  </a:cubicBezTo>
                  <a:cubicBezTo>
                    <a:pt x="782632" y="963417"/>
                    <a:pt x="808731" y="1028758"/>
                    <a:pt x="830543" y="1056000"/>
                  </a:cubicBezTo>
                  <a:cubicBezTo>
                    <a:pt x="831781" y="1057619"/>
                    <a:pt x="847688" y="1073430"/>
                    <a:pt x="857880" y="1083241"/>
                  </a:cubicBezTo>
                  <a:lnTo>
                    <a:pt x="836353" y="1069239"/>
                  </a:lnTo>
                  <a:cubicBezTo>
                    <a:pt x="822352" y="1059714"/>
                    <a:pt x="807778" y="1050189"/>
                    <a:pt x="792729" y="1039807"/>
                  </a:cubicBezTo>
                  <a:lnTo>
                    <a:pt x="769774" y="1025710"/>
                  </a:lnTo>
                  <a:cubicBezTo>
                    <a:pt x="762154" y="1020853"/>
                    <a:pt x="753581" y="1016661"/>
                    <a:pt x="745390" y="1012089"/>
                  </a:cubicBezTo>
                  <a:cubicBezTo>
                    <a:pt x="726340" y="1001803"/>
                    <a:pt x="706432" y="992278"/>
                    <a:pt x="686239" y="983514"/>
                  </a:cubicBezTo>
                  <a:cubicBezTo>
                    <a:pt x="694812" y="971227"/>
                    <a:pt x="724339" y="927126"/>
                    <a:pt x="729578" y="901409"/>
                  </a:cubicBezTo>
                  <a:cubicBezTo>
                    <a:pt x="734817" y="875691"/>
                    <a:pt x="733579" y="841973"/>
                    <a:pt x="715195" y="821494"/>
                  </a:cubicBezTo>
                  <a:cubicBezTo>
                    <a:pt x="698752" y="801986"/>
                    <a:pt x="669608" y="799501"/>
                    <a:pt x="650100" y="815945"/>
                  </a:cubicBezTo>
                  <a:cubicBezTo>
                    <a:pt x="648848" y="817000"/>
                    <a:pt x="647653" y="818121"/>
                    <a:pt x="646520" y="819303"/>
                  </a:cubicBezTo>
                  <a:cubicBezTo>
                    <a:pt x="620326" y="847878"/>
                    <a:pt x="636233" y="916744"/>
                    <a:pt x="653569" y="946938"/>
                  </a:cubicBezTo>
                  <a:cubicBezTo>
                    <a:pt x="654712" y="948843"/>
                    <a:pt x="669571" y="969036"/>
                    <a:pt x="678048" y="979990"/>
                  </a:cubicBezTo>
                  <a:cubicBezTo>
                    <a:pt x="665856" y="974656"/>
                    <a:pt x="653664" y="969227"/>
                    <a:pt x="641186" y="964179"/>
                  </a:cubicBezTo>
                  <a:cubicBezTo>
                    <a:pt x="604991" y="949605"/>
                    <a:pt x="567939" y="935604"/>
                    <a:pt x="531077" y="922173"/>
                  </a:cubicBezTo>
                  <a:cubicBezTo>
                    <a:pt x="519742" y="917982"/>
                    <a:pt x="508503" y="913601"/>
                    <a:pt x="497263" y="909315"/>
                  </a:cubicBezTo>
                  <a:cubicBezTo>
                    <a:pt x="500407" y="905028"/>
                    <a:pt x="536983" y="853308"/>
                    <a:pt x="542507" y="824542"/>
                  </a:cubicBezTo>
                  <a:cubicBezTo>
                    <a:pt x="547460" y="799015"/>
                    <a:pt x="546603" y="765106"/>
                    <a:pt x="528124" y="744628"/>
                  </a:cubicBezTo>
                  <a:cubicBezTo>
                    <a:pt x="511681" y="725119"/>
                    <a:pt x="482537" y="722635"/>
                    <a:pt x="463029" y="739078"/>
                  </a:cubicBezTo>
                  <a:cubicBezTo>
                    <a:pt x="461777" y="740134"/>
                    <a:pt x="460582" y="741254"/>
                    <a:pt x="459449" y="742437"/>
                  </a:cubicBezTo>
                  <a:cubicBezTo>
                    <a:pt x="433255" y="771012"/>
                    <a:pt x="449162" y="839878"/>
                    <a:pt x="466593" y="870072"/>
                  </a:cubicBezTo>
                  <a:cubicBezTo>
                    <a:pt x="467831" y="872358"/>
                    <a:pt x="489358" y="901409"/>
                    <a:pt x="495168" y="908172"/>
                  </a:cubicBezTo>
                  <a:cubicBezTo>
                    <a:pt x="470403" y="898647"/>
                    <a:pt x="445828" y="889122"/>
                    <a:pt x="421921" y="878549"/>
                  </a:cubicBezTo>
                  <a:cubicBezTo>
                    <a:pt x="389647" y="864574"/>
                    <a:pt x="358336" y="848473"/>
                    <a:pt x="328195" y="830353"/>
                  </a:cubicBezTo>
                  <a:cubicBezTo>
                    <a:pt x="329623" y="828352"/>
                    <a:pt x="368104" y="774536"/>
                    <a:pt x="373724" y="745104"/>
                  </a:cubicBezTo>
                  <a:cubicBezTo>
                    <a:pt x="378582" y="719577"/>
                    <a:pt x="377725" y="685668"/>
                    <a:pt x="359341" y="665189"/>
                  </a:cubicBezTo>
                  <a:cubicBezTo>
                    <a:pt x="342898" y="645681"/>
                    <a:pt x="313754" y="643196"/>
                    <a:pt x="294246" y="659639"/>
                  </a:cubicBezTo>
                  <a:cubicBezTo>
                    <a:pt x="292994" y="660695"/>
                    <a:pt x="291799" y="661816"/>
                    <a:pt x="290666" y="662998"/>
                  </a:cubicBezTo>
                  <a:cubicBezTo>
                    <a:pt x="264472" y="691573"/>
                    <a:pt x="280379" y="760439"/>
                    <a:pt x="297715" y="790633"/>
                  </a:cubicBezTo>
                  <a:cubicBezTo>
                    <a:pt x="298858" y="792633"/>
                    <a:pt x="315241" y="814827"/>
                    <a:pt x="323337" y="825209"/>
                  </a:cubicBezTo>
                  <a:lnTo>
                    <a:pt x="321813" y="826828"/>
                  </a:lnTo>
                  <a:cubicBezTo>
                    <a:pt x="291935" y="807820"/>
                    <a:pt x="263820" y="786176"/>
                    <a:pt x="237802" y="762153"/>
                  </a:cubicBezTo>
                  <a:cubicBezTo>
                    <a:pt x="223229" y="749104"/>
                    <a:pt x="210085" y="735864"/>
                    <a:pt x="197607" y="722624"/>
                  </a:cubicBezTo>
                  <a:cubicBezTo>
                    <a:pt x="205798" y="713099"/>
                    <a:pt x="242755" y="670523"/>
                    <a:pt x="250852" y="644520"/>
                  </a:cubicBezTo>
                  <a:cubicBezTo>
                    <a:pt x="258948" y="618516"/>
                    <a:pt x="261329" y="585846"/>
                    <a:pt x="245327" y="563557"/>
                  </a:cubicBezTo>
                  <a:cubicBezTo>
                    <a:pt x="231004" y="542380"/>
                    <a:pt x="202226" y="536823"/>
                    <a:pt x="181048" y="551146"/>
                  </a:cubicBezTo>
                  <a:cubicBezTo>
                    <a:pt x="179724" y="552041"/>
                    <a:pt x="178448" y="553005"/>
                    <a:pt x="177223" y="554032"/>
                  </a:cubicBezTo>
                  <a:cubicBezTo>
                    <a:pt x="148077" y="579940"/>
                    <a:pt x="156364" y="649854"/>
                    <a:pt x="170270" y="681762"/>
                  </a:cubicBezTo>
                  <a:cubicBezTo>
                    <a:pt x="171032" y="683477"/>
                    <a:pt x="180748" y="700241"/>
                    <a:pt x="187987" y="712338"/>
                  </a:cubicBezTo>
                  <a:cubicBezTo>
                    <a:pt x="182462" y="706337"/>
                    <a:pt x="176652" y="700241"/>
                    <a:pt x="171413" y="694336"/>
                  </a:cubicBezTo>
                  <a:cubicBezTo>
                    <a:pt x="152363" y="672237"/>
                    <a:pt x="135313" y="650806"/>
                    <a:pt x="120835" y="631661"/>
                  </a:cubicBezTo>
                  <a:cubicBezTo>
                    <a:pt x="112644" y="620707"/>
                    <a:pt x="105500" y="610706"/>
                    <a:pt x="98833" y="601276"/>
                  </a:cubicBezTo>
                  <a:cubicBezTo>
                    <a:pt x="102166" y="587941"/>
                    <a:pt x="114739" y="534125"/>
                    <a:pt x="109977" y="507931"/>
                  </a:cubicBezTo>
                  <a:cubicBezTo>
                    <a:pt x="105214" y="481737"/>
                    <a:pt x="92260" y="450781"/>
                    <a:pt x="67686" y="438589"/>
                  </a:cubicBezTo>
                  <a:cubicBezTo>
                    <a:pt x="45376" y="426321"/>
                    <a:pt x="17344" y="434462"/>
                    <a:pt x="5076" y="456772"/>
                  </a:cubicBezTo>
                  <a:cubicBezTo>
                    <a:pt x="4276" y="458228"/>
                    <a:pt x="3555" y="459725"/>
                    <a:pt x="2916" y="461259"/>
                  </a:cubicBezTo>
                  <a:cubicBezTo>
                    <a:pt x="-11086" y="497644"/>
                    <a:pt x="28443" y="555842"/>
                    <a:pt x="55494" y="577749"/>
                  </a:cubicBezTo>
                  <a:cubicBezTo>
                    <a:pt x="57875" y="579654"/>
                    <a:pt x="97880" y="604991"/>
                    <a:pt x="98071" y="604324"/>
                  </a:cubicBezTo>
                  <a:cubicBezTo>
                    <a:pt x="98091" y="604039"/>
                    <a:pt x="98091" y="603752"/>
                    <a:pt x="98071" y="603467"/>
                  </a:cubicBezTo>
                  <a:cubicBezTo>
                    <a:pt x="104262" y="612992"/>
                    <a:pt x="111025" y="622517"/>
                    <a:pt x="118549" y="633185"/>
                  </a:cubicBezTo>
                  <a:cubicBezTo>
                    <a:pt x="132646" y="652235"/>
                    <a:pt x="148839" y="674523"/>
                    <a:pt x="167984" y="697098"/>
                  </a:cubicBezTo>
                  <a:cubicBezTo>
                    <a:pt x="188374" y="721664"/>
                    <a:pt x="210159" y="745039"/>
                    <a:pt x="233230" y="767106"/>
                  </a:cubicBezTo>
                  <a:cubicBezTo>
                    <a:pt x="258997" y="791738"/>
                    <a:pt x="286887" y="814050"/>
                    <a:pt x="316574" y="833781"/>
                  </a:cubicBezTo>
                  <a:lnTo>
                    <a:pt x="317717" y="834448"/>
                  </a:lnTo>
                  <a:cubicBezTo>
                    <a:pt x="306763" y="831305"/>
                    <a:pt x="275712" y="823590"/>
                    <a:pt x="273235" y="823304"/>
                  </a:cubicBezTo>
                  <a:cubicBezTo>
                    <a:pt x="238660" y="818732"/>
                    <a:pt x="169318" y="830257"/>
                    <a:pt x="152554" y="865499"/>
                  </a:cubicBezTo>
                  <a:cubicBezTo>
                    <a:pt x="142301" y="888862"/>
                    <a:pt x="152928" y="916113"/>
                    <a:pt x="176291" y="926366"/>
                  </a:cubicBezTo>
                  <a:cubicBezTo>
                    <a:pt x="177868" y="927059"/>
                    <a:pt x="179484" y="927662"/>
                    <a:pt x="181129" y="928174"/>
                  </a:cubicBezTo>
                  <a:cubicBezTo>
                    <a:pt x="207132" y="937509"/>
                    <a:pt x="238755" y="925412"/>
                    <a:pt x="260472" y="911029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829DF536-6BC6-46DE-8B55-BAF99FFCEFCF}"/>
              </a:ext>
            </a:extLst>
          </p:cNvPr>
          <p:cNvGrpSpPr/>
          <p:nvPr/>
        </p:nvGrpSpPr>
        <p:grpSpPr>
          <a:xfrm>
            <a:off x="-223422" y="190352"/>
            <a:ext cx="1481950" cy="1535210"/>
            <a:chOff x="5587443" y="2395840"/>
            <a:chExt cx="1481950" cy="1535210"/>
          </a:xfrm>
        </p:grpSpPr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D0CB30A-89C1-4C20-BC3D-F0065C947A60}"/>
                </a:ext>
              </a:extLst>
            </p:cNvPr>
            <p:cNvSpPr/>
            <p:nvPr/>
          </p:nvSpPr>
          <p:spPr>
            <a:xfrm>
              <a:off x="5904393" y="2481436"/>
              <a:ext cx="138324" cy="227271"/>
            </a:xfrm>
            <a:custGeom>
              <a:avLst/>
              <a:gdLst>
                <a:gd name="connsiteX0" fmla="*/ 23047 w 138324"/>
                <a:gd name="connsiteY0" fmla="*/ 143165 h 227271"/>
                <a:gd name="connsiteX1" fmla="*/ 116964 w 138324"/>
                <a:gd name="connsiteY1" fmla="*/ 227271 h 227271"/>
                <a:gd name="connsiteX2" fmla="*/ 136014 w 138324"/>
                <a:gd name="connsiteY2" fmla="*/ 164978 h 227271"/>
                <a:gd name="connsiteX3" fmla="*/ 88389 w 138324"/>
                <a:gd name="connsiteY3" fmla="*/ 6196 h 227271"/>
                <a:gd name="connsiteX4" fmla="*/ 8153 w 138324"/>
                <a:gd name="connsiteY4" fmla="*/ 33419 h 227271"/>
                <a:gd name="connsiteX5" fmla="*/ 5617 w 138324"/>
                <a:gd name="connsiteY5" fmla="*/ 39343 h 227271"/>
                <a:gd name="connsiteX6" fmla="*/ 23047 w 138324"/>
                <a:gd name="connsiteY6" fmla="*/ 143165 h 22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24" h="227271">
                  <a:moveTo>
                    <a:pt x="23047" y="143165"/>
                  </a:moveTo>
                  <a:cubicBezTo>
                    <a:pt x="43431" y="177265"/>
                    <a:pt x="116869" y="227271"/>
                    <a:pt x="116964" y="227271"/>
                  </a:cubicBezTo>
                  <a:cubicBezTo>
                    <a:pt x="117059" y="227271"/>
                    <a:pt x="135252" y="168883"/>
                    <a:pt x="136014" y="164978"/>
                  </a:cubicBezTo>
                  <a:cubicBezTo>
                    <a:pt x="143824" y="120496"/>
                    <a:pt x="132775" y="29818"/>
                    <a:pt x="88389" y="6196"/>
                  </a:cubicBezTo>
                  <a:cubicBezTo>
                    <a:pt x="58715" y="-8443"/>
                    <a:pt x="22792" y="3745"/>
                    <a:pt x="8153" y="33419"/>
                  </a:cubicBezTo>
                  <a:cubicBezTo>
                    <a:pt x="7202" y="35347"/>
                    <a:pt x="6355" y="37324"/>
                    <a:pt x="5617" y="39343"/>
                  </a:cubicBezTo>
                  <a:cubicBezTo>
                    <a:pt x="-8195" y="72490"/>
                    <a:pt x="5712" y="114209"/>
                    <a:pt x="23047" y="14316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56C8B882-9019-4523-B200-22ABFA7DF0A7}"/>
                </a:ext>
              </a:extLst>
            </p:cNvPr>
            <p:cNvSpPr/>
            <p:nvPr/>
          </p:nvSpPr>
          <p:spPr>
            <a:xfrm>
              <a:off x="6615647" y="2932912"/>
              <a:ext cx="137188" cy="230246"/>
            </a:xfrm>
            <a:custGeom>
              <a:avLst/>
              <a:gdLst>
                <a:gd name="connsiteX0" fmla="*/ 31979 w 137188"/>
                <a:gd name="connsiteY0" fmla="*/ 230233 h 230246"/>
                <a:gd name="connsiteX1" fmla="*/ 82176 w 137188"/>
                <a:gd name="connsiteY1" fmla="*/ 188704 h 230246"/>
                <a:gd name="connsiteX2" fmla="*/ 129801 w 137188"/>
                <a:gd name="connsiteY2" fmla="*/ 29732 h 230246"/>
                <a:gd name="connsiteX3" fmla="*/ 47861 w 137188"/>
                <a:gd name="connsiteY3" fmla="*/ 8172 h 230246"/>
                <a:gd name="connsiteX4" fmla="*/ 42457 w 137188"/>
                <a:gd name="connsiteY4" fmla="*/ 11730 h 230246"/>
                <a:gd name="connsiteX5" fmla="*/ 70 w 137188"/>
                <a:gd name="connsiteY5" fmla="*/ 108218 h 230246"/>
                <a:gd name="connsiteX6" fmla="*/ 31979 w 137188"/>
                <a:gd name="connsiteY6" fmla="*/ 230233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88" h="230246">
                  <a:moveTo>
                    <a:pt x="31979" y="230233"/>
                  </a:moveTo>
                  <a:cubicBezTo>
                    <a:pt x="31979" y="231090"/>
                    <a:pt x="79604" y="191562"/>
                    <a:pt x="82176" y="188704"/>
                  </a:cubicBezTo>
                  <a:cubicBezTo>
                    <a:pt x="113322" y="155843"/>
                    <a:pt x="154089" y="74404"/>
                    <a:pt x="129801" y="29732"/>
                  </a:cubicBezTo>
                  <a:cubicBezTo>
                    <a:pt x="113127" y="1151"/>
                    <a:pt x="76442" y="-8501"/>
                    <a:pt x="47861" y="8172"/>
                  </a:cubicBezTo>
                  <a:cubicBezTo>
                    <a:pt x="45997" y="9260"/>
                    <a:pt x="44193" y="10447"/>
                    <a:pt x="42457" y="11730"/>
                  </a:cubicBezTo>
                  <a:cubicBezTo>
                    <a:pt x="13024" y="32018"/>
                    <a:pt x="1689" y="74499"/>
                    <a:pt x="70" y="108218"/>
                  </a:cubicBezTo>
                  <a:cubicBezTo>
                    <a:pt x="-1739" y="147842"/>
                    <a:pt x="31979" y="230138"/>
                    <a:pt x="31979" y="23023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1776C232-9965-47A4-B9D3-0B205E1AAE81}"/>
                </a:ext>
              </a:extLst>
            </p:cNvPr>
            <p:cNvSpPr/>
            <p:nvPr/>
          </p:nvSpPr>
          <p:spPr>
            <a:xfrm>
              <a:off x="5587443" y="2395840"/>
              <a:ext cx="1481950" cy="1535210"/>
            </a:xfrm>
            <a:custGeom>
              <a:avLst/>
              <a:gdLst>
                <a:gd name="connsiteX0" fmla="*/ 215315 w 1481950"/>
                <a:gd name="connsiteY0" fmla="*/ 456123 h 1535210"/>
                <a:gd name="connsiteX1" fmla="*/ 326948 w 1481950"/>
                <a:gd name="connsiteY1" fmla="*/ 512035 h 1535210"/>
                <a:gd name="connsiteX2" fmla="*/ 288848 w 1481950"/>
                <a:gd name="connsiteY2" fmla="*/ 648338 h 1535210"/>
                <a:gd name="connsiteX3" fmla="*/ 273322 w 1481950"/>
                <a:gd name="connsiteY3" fmla="*/ 729967 h 1535210"/>
                <a:gd name="connsiteX4" fmla="*/ 273322 w 1481950"/>
                <a:gd name="connsiteY4" fmla="*/ 703964 h 1535210"/>
                <a:gd name="connsiteX5" fmla="*/ 185121 w 1481950"/>
                <a:gd name="connsiteY5" fmla="*/ 563470 h 1535210"/>
                <a:gd name="connsiteX6" fmla="*/ 114864 w 1481950"/>
                <a:gd name="connsiteY6" fmla="*/ 610831 h 1535210"/>
                <a:gd name="connsiteX7" fmla="*/ 113969 w 1481950"/>
                <a:gd name="connsiteY7" fmla="*/ 617286 h 1535210"/>
                <a:gd name="connsiteX8" fmla="*/ 158736 w 1481950"/>
                <a:gd name="connsiteY8" fmla="*/ 712536 h 1535210"/>
                <a:gd name="connsiteX9" fmla="*/ 266940 w 1481950"/>
                <a:gd name="connsiteY9" fmla="*/ 767305 h 1535210"/>
                <a:gd name="connsiteX10" fmla="*/ 261797 w 1481950"/>
                <a:gd name="connsiteY10" fmla="*/ 798833 h 1535210"/>
                <a:gd name="connsiteX11" fmla="*/ 237222 w 1481950"/>
                <a:gd name="connsiteY11" fmla="*/ 949233 h 1535210"/>
                <a:gd name="connsiteX12" fmla="*/ 226554 w 1481950"/>
                <a:gd name="connsiteY12" fmla="*/ 1000668 h 1535210"/>
                <a:gd name="connsiteX13" fmla="*/ 226554 w 1481950"/>
                <a:gd name="connsiteY13" fmla="*/ 978189 h 1535210"/>
                <a:gd name="connsiteX14" fmla="*/ 138353 w 1481950"/>
                <a:gd name="connsiteY14" fmla="*/ 837600 h 1535210"/>
                <a:gd name="connsiteX15" fmla="*/ 68178 w 1481950"/>
                <a:gd name="connsiteY15" fmla="*/ 885081 h 1535210"/>
                <a:gd name="connsiteX16" fmla="*/ 67296 w 1481950"/>
                <a:gd name="connsiteY16" fmla="*/ 891511 h 1535210"/>
                <a:gd name="connsiteX17" fmla="*/ 111969 w 1481950"/>
                <a:gd name="connsiteY17" fmla="*/ 986761 h 1535210"/>
                <a:gd name="connsiteX18" fmla="*/ 216744 w 1481950"/>
                <a:gd name="connsiteY18" fmla="*/ 1040292 h 1535210"/>
                <a:gd name="connsiteX19" fmla="*/ 203218 w 1481950"/>
                <a:gd name="connsiteY19" fmla="*/ 1091536 h 1535210"/>
                <a:gd name="connsiteX20" fmla="*/ 192550 w 1481950"/>
                <a:gd name="connsiteY20" fmla="*/ 1124969 h 1535210"/>
                <a:gd name="connsiteX21" fmla="*/ 180549 w 1481950"/>
                <a:gd name="connsiteY21" fmla="*/ 1157830 h 1535210"/>
                <a:gd name="connsiteX22" fmla="*/ 155117 w 1481950"/>
                <a:gd name="connsiteY22" fmla="*/ 1219743 h 1535210"/>
                <a:gd name="connsiteX23" fmla="*/ 137401 w 1481950"/>
                <a:gd name="connsiteY23" fmla="*/ 1259938 h 1535210"/>
                <a:gd name="connsiteX24" fmla="*/ 146926 w 1481950"/>
                <a:gd name="connsiteY24" fmla="*/ 1205932 h 1535210"/>
                <a:gd name="connsiteX25" fmla="*/ 81012 w 1481950"/>
                <a:gd name="connsiteY25" fmla="*/ 1053532 h 1535210"/>
                <a:gd name="connsiteX26" fmla="*/ 4400 w 1481950"/>
                <a:gd name="connsiteY26" fmla="*/ 1089718 h 1535210"/>
                <a:gd name="connsiteX27" fmla="*/ 2527 w 1481950"/>
                <a:gd name="connsiteY27" fmla="*/ 1096013 h 1535210"/>
                <a:gd name="connsiteX28" fmla="*/ 32244 w 1481950"/>
                <a:gd name="connsiteY28" fmla="*/ 1197073 h 1535210"/>
                <a:gd name="connsiteX29" fmla="*/ 133495 w 1481950"/>
                <a:gd name="connsiteY29" fmla="*/ 1268987 h 1535210"/>
                <a:gd name="connsiteX30" fmla="*/ 104349 w 1481950"/>
                <a:gd name="connsiteY30" fmla="*/ 1331852 h 1535210"/>
                <a:gd name="connsiteX31" fmla="*/ 31006 w 1481950"/>
                <a:gd name="connsiteY31" fmla="*/ 1475489 h 1535210"/>
                <a:gd name="connsiteX32" fmla="*/ 58534 w 1481950"/>
                <a:gd name="connsiteY32" fmla="*/ 1495111 h 1535210"/>
                <a:gd name="connsiteX33" fmla="*/ 131495 w 1481950"/>
                <a:gd name="connsiteY33" fmla="*/ 1344520 h 1535210"/>
                <a:gd name="connsiteX34" fmla="*/ 162356 w 1481950"/>
                <a:gd name="connsiteY34" fmla="*/ 1273749 h 1535210"/>
                <a:gd name="connsiteX35" fmla="*/ 237603 w 1481950"/>
                <a:gd name="connsiteY35" fmla="*/ 1287561 h 1535210"/>
                <a:gd name="connsiteX36" fmla="*/ 281895 w 1481950"/>
                <a:gd name="connsiteY36" fmla="*/ 1399194 h 1535210"/>
                <a:gd name="connsiteX37" fmla="*/ 222840 w 1481950"/>
                <a:gd name="connsiteY37" fmla="*/ 1435579 h 1535210"/>
                <a:gd name="connsiteX38" fmla="*/ 84632 w 1481950"/>
                <a:gd name="connsiteY38" fmla="*/ 1513779 h 1535210"/>
                <a:gd name="connsiteX39" fmla="*/ 114636 w 1481950"/>
                <a:gd name="connsiteY39" fmla="*/ 1535211 h 1535210"/>
                <a:gd name="connsiteX40" fmla="*/ 238461 w 1481950"/>
                <a:gd name="connsiteY40" fmla="*/ 1461202 h 1535210"/>
                <a:gd name="connsiteX41" fmla="*/ 303135 w 1481950"/>
                <a:gd name="connsiteY41" fmla="*/ 1419101 h 1535210"/>
                <a:gd name="connsiteX42" fmla="*/ 398385 w 1481950"/>
                <a:gd name="connsiteY42" fmla="*/ 1498920 h 1535210"/>
                <a:gd name="connsiteX43" fmla="*/ 503732 w 1481950"/>
                <a:gd name="connsiteY43" fmla="*/ 1502064 h 1535210"/>
                <a:gd name="connsiteX44" fmla="*/ 528407 w 1481950"/>
                <a:gd name="connsiteY44" fmla="*/ 1421148 h 1535210"/>
                <a:gd name="connsiteX45" fmla="*/ 524973 w 1481950"/>
                <a:gd name="connsiteY45" fmla="*/ 1415482 h 1535210"/>
                <a:gd name="connsiteX46" fmla="*/ 360952 w 1481950"/>
                <a:gd name="connsiteY46" fmla="*/ 1390240 h 1535210"/>
                <a:gd name="connsiteX47" fmla="*/ 315327 w 1481950"/>
                <a:gd name="connsiteY47" fmla="*/ 1411005 h 1535210"/>
                <a:gd name="connsiteX48" fmla="*/ 342474 w 1481950"/>
                <a:gd name="connsiteY48" fmla="*/ 1392621 h 1535210"/>
                <a:gd name="connsiteX49" fmla="*/ 398195 w 1481950"/>
                <a:gd name="connsiteY49" fmla="*/ 1353093 h 1535210"/>
                <a:gd name="connsiteX50" fmla="*/ 425818 w 1481950"/>
                <a:gd name="connsiteY50" fmla="*/ 1331661 h 1535210"/>
                <a:gd name="connsiteX51" fmla="*/ 453535 w 1481950"/>
                <a:gd name="connsiteY51" fmla="*/ 1308325 h 1535210"/>
                <a:gd name="connsiteX52" fmla="*/ 515734 w 1481950"/>
                <a:gd name="connsiteY52" fmla="*/ 1249651 h 1535210"/>
                <a:gd name="connsiteX53" fmla="*/ 595648 w 1481950"/>
                <a:gd name="connsiteY53" fmla="*/ 1339853 h 1535210"/>
                <a:gd name="connsiteX54" fmla="*/ 699280 w 1481950"/>
                <a:gd name="connsiteY54" fmla="*/ 1358903 h 1535210"/>
                <a:gd name="connsiteX55" fmla="*/ 735961 w 1481950"/>
                <a:gd name="connsiteY55" fmla="*/ 1282526 h 1535210"/>
                <a:gd name="connsiteX56" fmla="*/ 733475 w 1481950"/>
                <a:gd name="connsiteY56" fmla="*/ 1276512 h 1535210"/>
                <a:gd name="connsiteX57" fmla="*/ 575169 w 1481950"/>
                <a:gd name="connsiteY57" fmla="*/ 1226696 h 1535210"/>
                <a:gd name="connsiteX58" fmla="*/ 523830 w 1481950"/>
                <a:gd name="connsiteY58" fmla="*/ 1241174 h 1535210"/>
                <a:gd name="connsiteX59" fmla="*/ 559929 w 1481950"/>
                <a:gd name="connsiteY59" fmla="*/ 1203645 h 1535210"/>
                <a:gd name="connsiteX60" fmla="*/ 661276 w 1481950"/>
                <a:gd name="connsiteY60" fmla="*/ 1089345 h 1535210"/>
                <a:gd name="connsiteX61" fmla="*/ 692327 w 1481950"/>
                <a:gd name="connsiteY61" fmla="*/ 1054294 h 1535210"/>
                <a:gd name="connsiteX62" fmla="*/ 774623 w 1481950"/>
                <a:gd name="connsiteY62" fmla="*/ 1148020 h 1535210"/>
                <a:gd name="connsiteX63" fmla="*/ 878350 w 1481950"/>
                <a:gd name="connsiteY63" fmla="*/ 1167070 h 1535210"/>
                <a:gd name="connsiteX64" fmla="*/ 914921 w 1481950"/>
                <a:gd name="connsiteY64" fmla="*/ 1090640 h 1535210"/>
                <a:gd name="connsiteX65" fmla="*/ 912449 w 1481950"/>
                <a:gd name="connsiteY65" fmla="*/ 1084678 h 1535210"/>
                <a:gd name="connsiteX66" fmla="*/ 754144 w 1481950"/>
                <a:gd name="connsiteY66" fmla="*/ 1034862 h 1535210"/>
                <a:gd name="connsiteX67" fmla="*/ 694232 w 1481950"/>
                <a:gd name="connsiteY67" fmla="*/ 1052007 h 1535210"/>
                <a:gd name="connsiteX68" fmla="*/ 763764 w 1481950"/>
                <a:gd name="connsiteY68" fmla="*/ 976665 h 1535210"/>
                <a:gd name="connsiteX69" fmla="*/ 865206 w 1481950"/>
                <a:gd name="connsiteY69" fmla="*/ 884844 h 1535210"/>
                <a:gd name="connsiteX70" fmla="*/ 947883 w 1481950"/>
                <a:gd name="connsiteY70" fmla="*/ 979236 h 1535210"/>
                <a:gd name="connsiteX71" fmla="*/ 1051610 w 1481950"/>
                <a:gd name="connsiteY71" fmla="*/ 998286 h 1535210"/>
                <a:gd name="connsiteX72" fmla="*/ 1088181 w 1481950"/>
                <a:gd name="connsiteY72" fmla="*/ 921857 h 1535210"/>
                <a:gd name="connsiteX73" fmla="*/ 1085709 w 1481950"/>
                <a:gd name="connsiteY73" fmla="*/ 915895 h 1535210"/>
                <a:gd name="connsiteX74" fmla="*/ 927404 w 1481950"/>
                <a:gd name="connsiteY74" fmla="*/ 866175 h 1535210"/>
                <a:gd name="connsiteX75" fmla="*/ 873778 w 1481950"/>
                <a:gd name="connsiteY75" fmla="*/ 881319 h 1535210"/>
                <a:gd name="connsiteX76" fmla="*/ 872445 w 1481950"/>
                <a:gd name="connsiteY76" fmla="*/ 878748 h 1535210"/>
                <a:gd name="connsiteX77" fmla="*/ 989507 w 1481950"/>
                <a:gd name="connsiteY77" fmla="*/ 806262 h 1535210"/>
                <a:gd name="connsiteX78" fmla="*/ 1056182 w 1481950"/>
                <a:gd name="connsiteY78" fmla="*/ 775687 h 1535210"/>
                <a:gd name="connsiteX79" fmla="*/ 1126667 w 1481950"/>
                <a:gd name="connsiteY79" fmla="*/ 875986 h 1535210"/>
                <a:gd name="connsiteX80" fmla="*/ 1227632 w 1481950"/>
                <a:gd name="connsiteY80" fmla="*/ 906370 h 1535210"/>
                <a:gd name="connsiteX81" fmla="*/ 1272377 w 1481950"/>
                <a:gd name="connsiteY81" fmla="*/ 834420 h 1535210"/>
                <a:gd name="connsiteX82" fmla="*/ 1270590 w 1481950"/>
                <a:gd name="connsiteY82" fmla="*/ 828265 h 1535210"/>
                <a:gd name="connsiteX83" fmla="*/ 1118761 w 1481950"/>
                <a:gd name="connsiteY83" fmla="*/ 761590 h 1535210"/>
                <a:gd name="connsiteX84" fmla="*/ 1073422 w 1481950"/>
                <a:gd name="connsiteY84" fmla="*/ 769020 h 1535210"/>
                <a:gd name="connsiteX85" fmla="*/ 1102950 w 1481950"/>
                <a:gd name="connsiteY85" fmla="*/ 757209 h 1535210"/>
                <a:gd name="connsiteX86" fmla="*/ 1202200 w 1481950"/>
                <a:gd name="connsiteY86" fmla="*/ 724443 h 1535210"/>
                <a:gd name="connsiteX87" fmla="*/ 1249159 w 1481950"/>
                <a:gd name="connsiteY87" fmla="*/ 711679 h 1535210"/>
                <a:gd name="connsiteX88" fmla="*/ 1357458 w 1481950"/>
                <a:gd name="connsiteY88" fmla="*/ 767877 h 1535210"/>
                <a:gd name="connsiteX89" fmla="*/ 1460995 w 1481950"/>
                <a:gd name="connsiteY89" fmla="*/ 748350 h 1535210"/>
                <a:gd name="connsiteX90" fmla="*/ 1467555 w 1481950"/>
                <a:gd name="connsiteY90" fmla="*/ 663876 h 1535210"/>
                <a:gd name="connsiteX91" fmla="*/ 1463090 w 1481950"/>
                <a:gd name="connsiteY91" fmla="*/ 659196 h 1535210"/>
                <a:gd name="connsiteX92" fmla="*/ 1297545 w 1481950"/>
                <a:gd name="connsiteY92" fmla="*/ 669769 h 1535210"/>
                <a:gd name="connsiteX93" fmla="*/ 1245825 w 1481950"/>
                <a:gd name="connsiteY93" fmla="*/ 709393 h 1535210"/>
                <a:gd name="connsiteX94" fmla="*/ 1246682 w 1481950"/>
                <a:gd name="connsiteY94" fmla="*/ 709965 h 1535210"/>
                <a:gd name="connsiteX95" fmla="*/ 1201248 w 1481950"/>
                <a:gd name="connsiteY95" fmla="*/ 721204 h 1535210"/>
                <a:gd name="connsiteX96" fmla="*/ 1101045 w 1481950"/>
                <a:gd name="connsiteY96" fmla="*/ 751970 h 1535210"/>
                <a:gd name="connsiteX97" fmla="*/ 986173 w 1481950"/>
                <a:gd name="connsiteY97" fmla="*/ 799595 h 1535210"/>
                <a:gd name="connsiteX98" fmla="*/ 866444 w 1481950"/>
                <a:gd name="connsiteY98" fmla="*/ 870080 h 1535210"/>
                <a:gd name="connsiteX99" fmla="*/ 865206 w 1481950"/>
                <a:gd name="connsiteY99" fmla="*/ 871128 h 1535210"/>
                <a:gd name="connsiteX100" fmla="*/ 899115 w 1481950"/>
                <a:gd name="connsiteY100" fmla="*/ 822265 h 1535210"/>
                <a:gd name="connsiteX101" fmla="*/ 903115 w 1481950"/>
                <a:gd name="connsiteY101" fmla="*/ 656339 h 1535210"/>
                <a:gd name="connsiteX102" fmla="*/ 818124 w 1481950"/>
                <a:gd name="connsiteY102" fmla="*/ 657429 h 1535210"/>
                <a:gd name="connsiteX103" fmla="*/ 814057 w 1481950"/>
                <a:gd name="connsiteY103" fmla="*/ 662054 h 1535210"/>
                <a:gd name="connsiteX104" fmla="*/ 798721 w 1481950"/>
                <a:gd name="connsiteY104" fmla="*/ 766353 h 1535210"/>
                <a:gd name="connsiteX105" fmla="*/ 860919 w 1481950"/>
                <a:gd name="connsiteY105" fmla="*/ 874557 h 1535210"/>
                <a:gd name="connsiteX106" fmla="*/ 753859 w 1481950"/>
                <a:gd name="connsiteY106" fmla="*/ 967140 h 1535210"/>
                <a:gd name="connsiteX107" fmla="*/ 695946 w 1481950"/>
                <a:gd name="connsiteY107" fmla="*/ 1026671 h 1535210"/>
                <a:gd name="connsiteX108" fmla="*/ 710425 w 1481950"/>
                <a:gd name="connsiteY108" fmla="*/ 1005144 h 1535210"/>
                <a:gd name="connsiteX109" fmla="*/ 714425 w 1481950"/>
                <a:gd name="connsiteY109" fmla="*/ 839314 h 1535210"/>
                <a:gd name="connsiteX110" fmla="*/ 629834 w 1481950"/>
                <a:gd name="connsiteY110" fmla="*/ 840056 h 1535210"/>
                <a:gd name="connsiteX111" fmla="*/ 625461 w 1481950"/>
                <a:gd name="connsiteY111" fmla="*/ 845029 h 1535210"/>
                <a:gd name="connsiteX112" fmla="*/ 610031 w 1481950"/>
                <a:gd name="connsiteY112" fmla="*/ 949233 h 1535210"/>
                <a:gd name="connsiteX113" fmla="*/ 670134 w 1481950"/>
                <a:gd name="connsiteY113" fmla="*/ 1054579 h 1535210"/>
                <a:gd name="connsiteX114" fmla="*/ 648417 w 1481950"/>
                <a:gd name="connsiteY114" fmla="*/ 1078106 h 1535210"/>
                <a:gd name="connsiteX115" fmla="*/ 544975 w 1481950"/>
                <a:gd name="connsiteY115" fmla="*/ 1189929 h 1535210"/>
                <a:gd name="connsiteX116" fmla="*/ 507733 w 1481950"/>
                <a:gd name="connsiteY116" fmla="*/ 1226982 h 1535210"/>
                <a:gd name="connsiteX117" fmla="*/ 520305 w 1481950"/>
                <a:gd name="connsiteY117" fmla="*/ 1207932 h 1535210"/>
                <a:gd name="connsiteX118" fmla="*/ 524306 w 1481950"/>
                <a:gd name="connsiteY118" fmla="*/ 1042102 h 1535210"/>
                <a:gd name="connsiteX119" fmla="*/ 439447 w 1481950"/>
                <a:gd name="connsiteY119" fmla="*/ 1042956 h 1535210"/>
                <a:gd name="connsiteX120" fmla="*/ 435247 w 1481950"/>
                <a:gd name="connsiteY120" fmla="*/ 1047721 h 1535210"/>
                <a:gd name="connsiteX121" fmla="*/ 419912 w 1481950"/>
                <a:gd name="connsiteY121" fmla="*/ 1152020 h 1535210"/>
                <a:gd name="connsiteX122" fmla="*/ 478014 w 1481950"/>
                <a:gd name="connsiteY122" fmla="*/ 1254699 h 1535210"/>
                <a:gd name="connsiteX123" fmla="*/ 438390 w 1481950"/>
                <a:gd name="connsiteY123" fmla="*/ 1289942 h 1535210"/>
                <a:gd name="connsiteX124" fmla="*/ 411054 w 1481950"/>
                <a:gd name="connsiteY124" fmla="*/ 1311945 h 1535210"/>
                <a:gd name="connsiteX125" fmla="*/ 382955 w 1481950"/>
                <a:gd name="connsiteY125" fmla="*/ 1332709 h 1535210"/>
                <a:gd name="connsiteX126" fmla="*/ 327615 w 1481950"/>
                <a:gd name="connsiteY126" fmla="*/ 1370333 h 1535210"/>
                <a:gd name="connsiteX127" fmla="*/ 290562 w 1481950"/>
                <a:gd name="connsiteY127" fmla="*/ 1394145 h 1535210"/>
                <a:gd name="connsiteX128" fmla="*/ 328662 w 1481950"/>
                <a:gd name="connsiteY128" fmla="*/ 1354236 h 1535210"/>
                <a:gd name="connsiteX129" fmla="*/ 369048 w 1481950"/>
                <a:gd name="connsiteY129" fmla="*/ 1243936 h 1535210"/>
                <a:gd name="connsiteX130" fmla="*/ 376097 w 1481950"/>
                <a:gd name="connsiteY130" fmla="*/ 1232697 h 1535210"/>
                <a:gd name="connsiteX131" fmla="*/ 351746 w 1481950"/>
                <a:gd name="connsiteY131" fmla="*/ 1151402 h 1535210"/>
                <a:gd name="connsiteX132" fmla="*/ 345998 w 1481950"/>
                <a:gd name="connsiteY132" fmla="*/ 1148686 h 1535210"/>
                <a:gd name="connsiteX133" fmla="*/ 195312 w 1481950"/>
                <a:gd name="connsiteY133" fmla="*/ 1218124 h 1535210"/>
                <a:gd name="connsiteX134" fmla="*/ 168643 w 1481950"/>
                <a:gd name="connsiteY134" fmla="*/ 1260605 h 1535210"/>
                <a:gd name="connsiteX135" fmla="*/ 181215 w 1481950"/>
                <a:gd name="connsiteY135" fmla="*/ 1230316 h 1535210"/>
                <a:gd name="connsiteX136" fmla="*/ 205790 w 1481950"/>
                <a:gd name="connsiteY136" fmla="*/ 1166593 h 1535210"/>
                <a:gd name="connsiteX137" fmla="*/ 217029 w 1481950"/>
                <a:gd name="connsiteY137" fmla="*/ 1133446 h 1535210"/>
                <a:gd name="connsiteX138" fmla="*/ 227317 w 1481950"/>
                <a:gd name="connsiteY138" fmla="*/ 1098775 h 1535210"/>
                <a:gd name="connsiteX139" fmla="*/ 246843 w 1481950"/>
                <a:gd name="connsiteY139" fmla="*/ 1015431 h 1535210"/>
                <a:gd name="connsiteX140" fmla="*/ 363238 w 1481950"/>
                <a:gd name="connsiteY140" fmla="*/ 1046673 h 1535210"/>
                <a:gd name="connsiteX141" fmla="*/ 460298 w 1481950"/>
                <a:gd name="connsiteY141" fmla="*/ 1005430 h 1535210"/>
                <a:gd name="connsiteX142" fmla="*/ 448613 w 1481950"/>
                <a:gd name="connsiteY142" fmla="*/ 921511 h 1535210"/>
                <a:gd name="connsiteX143" fmla="*/ 443248 w 1481950"/>
                <a:gd name="connsiteY143" fmla="*/ 917895 h 1535210"/>
                <a:gd name="connsiteX144" fmla="*/ 283800 w 1481950"/>
                <a:gd name="connsiteY144" fmla="*/ 963615 h 1535210"/>
                <a:gd name="connsiteX145" fmla="*/ 248938 w 1481950"/>
                <a:gd name="connsiteY145" fmla="*/ 1004097 h 1535210"/>
                <a:gd name="connsiteX146" fmla="*/ 258463 w 1481950"/>
                <a:gd name="connsiteY146" fmla="*/ 952852 h 1535210"/>
                <a:gd name="connsiteX147" fmla="*/ 279894 w 1481950"/>
                <a:gd name="connsiteY147" fmla="*/ 801405 h 1535210"/>
                <a:gd name="connsiteX148" fmla="*/ 286371 w 1481950"/>
                <a:gd name="connsiteY148" fmla="*/ 755018 h 1535210"/>
                <a:gd name="connsiteX149" fmla="*/ 406768 w 1481950"/>
                <a:gd name="connsiteY149" fmla="*/ 787784 h 1535210"/>
                <a:gd name="connsiteX150" fmla="*/ 503732 w 1481950"/>
                <a:gd name="connsiteY150" fmla="*/ 746541 h 1535210"/>
                <a:gd name="connsiteX151" fmla="*/ 492116 w 1481950"/>
                <a:gd name="connsiteY151" fmla="*/ 662612 h 1535210"/>
                <a:gd name="connsiteX152" fmla="*/ 486777 w 1481950"/>
                <a:gd name="connsiteY152" fmla="*/ 659006 h 1535210"/>
                <a:gd name="connsiteX153" fmla="*/ 327234 w 1481950"/>
                <a:gd name="connsiteY153" fmla="*/ 704821 h 1535210"/>
                <a:gd name="connsiteX154" fmla="*/ 286752 w 1481950"/>
                <a:gd name="connsiteY154" fmla="*/ 752446 h 1535210"/>
                <a:gd name="connsiteX155" fmla="*/ 303135 w 1481950"/>
                <a:gd name="connsiteY155" fmla="*/ 651291 h 1535210"/>
                <a:gd name="connsiteX156" fmla="*/ 337330 w 1481950"/>
                <a:gd name="connsiteY156" fmla="*/ 518608 h 1535210"/>
                <a:gd name="connsiteX157" fmla="*/ 458393 w 1481950"/>
                <a:gd name="connsiteY157" fmla="*/ 551754 h 1535210"/>
                <a:gd name="connsiteX158" fmla="*/ 555358 w 1481950"/>
                <a:gd name="connsiteY158" fmla="*/ 510511 h 1535210"/>
                <a:gd name="connsiteX159" fmla="*/ 543690 w 1481950"/>
                <a:gd name="connsiteY159" fmla="*/ 426454 h 1535210"/>
                <a:gd name="connsiteX160" fmla="*/ 538403 w 1481950"/>
                <a:gd name="connsiteY160" fmla="*/ 422881 h 1535210"/>
                <a:gd name="connsiteX161" fmla="*/ 378859 w 1481950"/>
                <a:gd name="connsiteY161" fmla="*/ 468696 h 1535210"/>
                <a:gd name="connsiteX162" fmla="*/ 342474 w 1481950"/>
                <a:gd name="connsiteY162" fmla="*/ 510987 h 1535210"/>
                <a:gd name="connsiteX163" fmla="*/ 339997 w 1481950"/>
                <a:gd name="connsiteY163" fmla="*/ 509559 h 1535210"/>
                <a:gd name="connsiteX164" fmla="*/ 397147 w 1481950"/>
                <a:gd name="connsiteY164" fmla="*/ 384591 h 1535210"/>
                <a:gd name="connsiteX165" fmla="*/ 435247 w 1481950"/>
                <a:gd name="connsiteY165" fmla="*/ 322392 h 1535210"/>
                <a:gd name="connsiteX166" fmla="*/ 549547 w 1481950"/>
                <a:gd name="connsiteY166" fmla="*/ 367255 h 1535210"/>
                <a:gd name="connsiteX167" fmla="*/ 650512 w 1481950"/>
                <a:gd name="connsiteY167" fmla="*/ 336870 h 1535210"/>
                <a:gd name="connsiteX168" fmla="*/ 648103 w 1481950"/>
                <a:gd name="connsiteY168" fmla="*/ 252176 h 1535210"/>
                <a:gd name="connsiteX169" fmla="*/ 643178 w 1481950"/>
                <a:gd name="connsiteY169" fmla="*/ 248002 h 1535210"/>
                <a:gd name="connsiteX170" fmla="*/ 479634 w 1481950"/>
                <a:gd name="connsiteY170" fmla="*/ 276006 h 1535210"/>
                <a:gd name="connsiteX171" fmla="*/ 446010 w 1481950"/>
                <a:gd name="connsiteY171" fmla="*/ 307152 h 1535210"/>
                <a:gd name="connsiteX172" fmla="*/ 464108 w 1481950"/>
                <a:gd name="connsiteY172" fmla="*/ 280959 h 1535210"/>
                <a:gd name="connsiteX173" fmla="*/ 528687 w 1481950"/>
                <a:gd name="connsiteY173" fmla="*/ 198853 h 1535210"/>
                <a:gd name="connsiteX174" fmla="*/ 560882 w 1481950"/>
                <a:gd name="connsiteY174" fmla="*/ 162372 h 1535210"/>
                <a:gd name="connsiteX175" fmla="*/ 682230 w 1481950"/>
                <a:gd name="connsiteY175" fmla="*/ 149514 h 1535210"/>
                <a:gd name="connsiteX176" fmla="*/ 757859 w 1481950"/>
                <a:gd name="connsiteY176" fmla="*/ 76076 h 1535210"/>
                <a:gd name="connsiteX177" fmla="*/ 716710 w 1481950"/>
                <a:gd name="connsiteY177" fmla="*/ 2010 h 1535210"/>
                <a:gd name="connsiteX178" fmla="*/ 710234 w 1481950"/>
                <a:gd name="connsiteY178" fmla="*/ 543 h 1535210"/>
                <a:gd name="connsiteX179" fmla="*/ 577932 w 1481950"/>
                <a:gd name="connsiteY179" fmla="*/ 100746 h 1535210"/>
                <a:gd name="connsiteX180" fmla="*/ 556596 w 1481950"/>
                <a:gd name="connsiteY180" fmla="*/ 162277 h 1535210"/>
                <a:gd name="connsiteX181" fmla="*/ 557739 w 1481950"/>
                <a:gd name="connsiteY181" fmla="*/ 162277 h 1535210"/>
                <a:gd name="connsiteX182" fmla="*/ 526020 w 1481950"/>
                <a:gd name="connsiteY182" fmla="*/ 196758 h 1535210"/>
                <a:gd name="connsiteX183" fmla="*/ 459345 w 1481950"/>
                <a:gd name="connsiteY183" fmla="*/ 277625 h 1535210"/>
                <a:gd name="connsiteX184" fmla="*/ 389527 w 1481950"/>
                <a:gd name="connsiteY184" fmla="*/ 380400 h 1535210"/>
                <a:gd name="connsiteX185" fmla="*/ 328662 w 1481950"/>
                <a:gd name="connsiteY185" fmla="*/ 505272 h 1535210"/>
                <a:gd name="connsiteX186" fmla="*/ 328091 w 1481950"/>
                <a:gd name="connsiteY186" fmla="*/ 506892 h 1535210"/>
                <a:gd name="connsiteX187" fmla="*/ 329425 w 1481950"/>
                <a:gd name="connsiteY187" fmla="*/ 447360 h 1535210"/>
                <a:gd name="connsiteX188" fmla="*/ 241223 w 1481950"/>
                <a:gd name="connsiteY188" fmla="*/ 306867 h 1535210"/>
                <a:gd name="connsiteX189" fmla="*/ 171042 w 1481950"/>
                <a:gd name="connsiteY189" fmla="*/ 354339 h 1535210"/>
                <a:gd name="connsiteX190" fmla="*/ 170167 w 1481950"/>
                <a:gd name="connsiteY190" fmla="*/ 360683 h 1535210"/>
                <a:gd name="connsiteX191" fmla="*/ 215315 w 1481950"/>
                <a:gd name="connsiteY191" fmla="*/ 456123 h 153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81950" h="1535210">
                  <a:moveTo>
                    <a:pt x="215315" y="456123"/>
                  </a:moveTo>
                  <a:cubicBezTo>
                    <a:pt x="242842" y="482508"/>
                    <a:pt x="320757" y="509940"/>
                    <a:pt x="326948" y="512035"/>
                  </a:cubicBezTo>
                  <a:cubicBezTo>
                    <a:pt x="311231" y="556572"/>
                    <a:pt x="298503" y="602107"/>
                    <a:pt x="288848" y="648338"/>
                  </a:cubicBezTo>
                  <a:cubicBezTo>
                    <a:pt x="283038" y="675198"/>
                    <a:pt x="277989" y="702535"/>
                    <a:pt x="273322" y="729967"/>
                  </a:cubicBezTo>
                  <a:cubicBezTo>
                    <a:pt x="273322" y="717108"/>
                    <a:pt x="273322" y="705583"/>
                    <a:pt x="273322" y="703964"/>
                  </a:cubicBezTo>
                  <a:cubicBezTo>
                    <a:pt x="269131" y="659006"/>
                    <a:pt x="234555" y="574424"/>
                    <a:pt x="185121" y="563470"/>
                  </a:cubicBezTo>
                  <a:cubicBezTo>
                    <a:pt x="152642" y="557148"/>
                    <a:pt x="121187" y="578352"/>
                    <a:pt x="114864" y="610831"/>
                  </a:cubicBezTo>
                  <a:cubicBezTo>
                    <a:pt x="114449" y="612965"/>
                    <a:pt x="114150" y="615120"/>
                    <a:pt x="113969" y="617286"/>
                  </a:cubicBezTo>
                  <a:cubicBezTo>
                    <a:pt x="109778" y="652815"/>
                    <a:pt x="134352" y="689391"/>
                    <a:pt x="158736" y="712536"/>
                  </a:cubicBezTo>
                  <a:cubicBezTo>
                    <a:pt x="183120" y="735682"/>
                    <a:pt x="249414" y="761019"/>
                    <a:pt x="266940" y="767305"/>
                  </a:cubicBezTo>
                  <a:cubicBezTo>
                    <a:pt x="265226" y="777783"/>
                    <a:pt x="263416" y="788356"/>
                    <a:pt x="261797" y="798833"/>
                  </a:cubicBezTo>
                  <a:cubicBezTo>
                    <a:pt x="253891" y="849411"/>
                    <a:pt x="246271" y="899893"/>
                    <a:pt x="237222" y="949233"/>
                  </a:cubicBezTo>
                  <a:cubicBezTo>
                    <a:pt x="234079" y="966568"/>
                    <a:pt x="230269" y="983618"/>
                    <a:pt x="226554" y="1000668"/>
                  </a:cubicBezTo>
                  <a:cubicBezTo>
                    <a:pt x="226554" y="989238"/>
                    <a:pt x="226554" y="979617"/>
                    <a:pt x="226554" y="978189"/>
                  </a:cubicBezTo>
                  <a:cubicBezTo>
                    <a:pt x="222363" y="933136"/>
                    <a:pt x="187788" y="848649"/>
                    <a:pt x="138353" y="837600"/>
                  </a:cubicBezTo>
                  <a:cubicBezTo>
                    <a:pt x="105863" y="831333"/>
                    <a:pt x="74445" y="852592"/>
                    <a:pt x="68178" y="885081"/>
                  </a:cubicBezTo>
                  <a:cubicBezTo>
                    <a:pt x="67768" y="887207"/>
                    <a:pt x="67474" y="889354"/>
                    <a:pt x="67296" y="891511"/>
                  </a:cubicBezTo>
                  <a:cubicBezTo>
                    <a:pt x="63105" y="926944"/>
                    <a:pt x="87585" y="963520"/>
                    <a:pt x="111969" y="986761"/>
                  </a:cubicBezTo>
                  <a:cubicBezTo>
                    <a:pt x="136353" y="1010002"/>
                    <a:pt x="196265" y="1032672"/>
                    <a:pt x="216744" y="1040292"/>
                  </a:cubicBezTo>
                  <a:cubicBezTo>
                    <a:pt x="212458" y="1057627"/>
                    <a:pt x="208171" y="1074963"/>
                    <a:pt x="203218" y="1091536"/>
                  </a:cubicBezTo>
                  <a:cubicBezTo>
                    <a:pt x="199503" y="1102776"/>
                    <a:pt x="196836" y="1113825"/>
                    <a:pt x="192550" y="1124969"/>
                  </a:cubicBezTo>
                  <a:lnTo>
                    <a:pt x="180549" y="1157830"/>
                  </a:lnTo>
                  <a:cubicBezTo>
                    <a:pt x="172262" y="1178404"/>
                    <a:pt x="163785" y="1199740"/>
                    <a:pt x="155117" y="1219743"/>
                  </a:cubicBezTo>
                  <a:cubicBezTo>
                    <a:pt x="149211" y="1233554"/>
                    <a:pt x="143306" y="1246699"/>
                    <a:pt x="137401" y="1259938"/>
                  </a:cubicBezTo>
                  <a:cubicBezTo>
                    <a:pt x="140734" y="1242698"/>
                    <a:pt x="146926" y="1208789"/>
                    <a:pt x="146926" y="1205932"/>
                  </a:cubicBezTo>
                  <a:cubicBezTo>
                    <a:pt x="149593" y="1160783"/>
                    <a:pt x="127876" y="1072010"/>
                    <a:pt x="81012" y="1053532"/>
                  </a:cubicBezTo>
                  <a:cubicBezTo>
                    <a:pt x="49864" y="1042368"/>
                    <a:pt x="15563" y="1058570"/>
                    <a:pt x="4400" y="1089718"/>
                  </a:cubicBezTo>
                  <a:cubicBezTo>
                    <a:pt x="3661" y="1091781"/>
                    <a:pt x="3035" y="1093882"/>
                    <a:pt x="2527" y="1096013"/>
                  </a:cubicBezTo>
                  <a:cubicBezTo>
                    <a:pt x="-6998" y="1130398"/>
                    <a:pt x="12052" y="1170308"/>
                    <a:pt x="32244" y="1197073"/>
                  </a:cubicBezTo>
                  <a:cubicBezTo>
                    <a:pt x="54914" y="1226601"/>
                    <a:pt x="124732" y="1264320"/>
                    <a:pt x="133495" y="1268987"/>
                  </a:cubicBezTo>
                  <a:cubicBezTo>
                    <a:pt x="123970" y="1290799"/>
                    <a:pt x="113874" y="1312040"/>
                    <a:pt x="104349" y="1331852"/>
                  </a:cubicBezTo>
                  <a:cubicBezTo>
                    <a:pt x="76726" y="1389669"/>
                    <a:pt x="51199" y="1438246"/>
                    <a:pt x="31006" y="1475489"/>
                  </a:cubicBezTo>
                  <a:lnTo>
                    <a:pt x="58534" y="1495111"/>
                  </a:lnTo>
                  <a:cubicBezTo>
                    <a:pt x="78536" y="1457011"/>
                    <a:pt x="104063" y="1405480"/>
                    <a:pt x="131495" y="1344520"/>
                  </a:cubicBezTo>
                  <a:cubicBezTo>
                    <a:pt x="141592" y="1322327"/>
                    <a:pt x="151974" y="1298419"/>
                    <a:pt x="162356" y="1273749"/>
                  </a:cubicBezTo>
                  <a:cubicBezTo>
                    <a:pt x="187136" y="1279871"/>
                    <a:pt x="212265" y="1284483"/>
                    <a:pt x="237603" y="1287561"/>
                  </a:cubicBezTo>
                  <a:cubicBezTo>
                    <a:pt x="242366" y="1325661"/>
                    <a:pt x="277323" y="1390812"/>
                    <a:pt x="281895" y="1399194"/>
                  </a:cubicBezTo>
                  <a:cubicBezTo>
                    <a:pt x="261606" y="1412053"/>
                    <a:pt x="241794" y="1424340"/>
                    <a:pt x="222840" y="1435579"/>
                  </a:cubicBezTo>
                  <a:cubicBezTo>
                    <a:pt x="169023" y="1467964"/>
                    <a:pt x="121684" y="1494063"/>
                    <a:pt x="84632" y="1513779"/>
                  </a:cubicBezTo>
                  <a:lnTo>
                    <a:pt x="114636" y="1535211"/>
                  </a:lnTo>
                  <a:cubicBezTo>
                    <a:pt x="149402" y="1515589"/>
                    <a:pt x="191502" y="1490824"/>
                    <a:pt x="238461" y="1461202"/>
                  </a:cubicBezTo>
                  <a:cubicBezTo>
                    <a:pt x="259130" y="1448247"/>
                    <a:pt x="280942" y="1433960"/>
                    <a:pt x="303135" y="1419101"/>
                  </a:cubicBezTo>
                  <a:cubicBezTo>
                    <a:pt x="309708" y="1426340"/>
                    <a:pt x="364000" y="1484443"/>
                    <a:pt x="398385" y="1498920"/>
                  </a:cubicBezTo>
                  <a:cubicBezTo>
                    <a:pt x="429532" y="1511970"/>
                    <a:pt x="472776" y="1520066"/>
                    <a:pt x="503732" y="1502064"/>
                  </a:cubicBezTo>
                  <a:cubicBezTo>
                    <a:pt x="532890" y="1486533"/>
                    <a:pt x="543937" y="1450307"/>
                    <a:pt x="528407" y="1421148"/>
                  </a:cubicBezTo>
                  <a:cubicBezTo>
                    <a:pt x="527368" y="1419197"/>
                    <a:pt x="526221" y="1417306"/>
                    <a:pt x="524973" y="1415482"/>
                  </a:cubicBezTo>
                  <a:cubicBezTo>
                    <a:pt x="495255" y="1374429"/>
                    <a:pt x="404005" y="1376238"/>
                    <a:pt x="360952" y="1390240"/>
                  </a:cubicBezTo>
                  <a:cubicBezTo>
                    <a:pt x="358476" y="1391097"/>
                    <a:pt x="331901" y="1403099"/>
                    <a:pt x="315327" y="1411005"/>
                  </a:cubicBezTo>
                  <a:cubicBezTo>
                    <a:pt x="324376" y="1404909"/>
                    <a:pt x="333235" y="1399003"/>
                    <a:pt x="342474" y="1392621"/>
                  </a:cubicBezTo>
                  <a:cubicBezTo>
                    <a:pt x="360857" y="1380048"/>
                    <a:pt x="378859" y="1366999"/>
                    <a:pt x="398195" y="1353093"/>
                  </a:cubicBezTo>
                  <a:lnTo>
                    <a:pt x="425818" y="1331661"/>
                  </a:lnTo>
                  <a:cubicBezTo>
                    <a:pt x="435343" y="1324613"/>
                    <a:pt x="444201" y="1316136"/>
                    <a:pt x="453535" y="1308325"/>
                  </a:cubicBezTo>
                  <a:cubicBezTo>
                    <a:pt x="474776" y="1289847"/>
                    <a:pt x="495445" y="1270225"/>
                    <a:pt x="515734" y="1249651"/>
                  </a:cubicBezTo>
                  <a:cubicBezTo>
                    <a:pt x="526783" y="1265653"/>
                    <a:pt x="566787" y="1322136"/>
                    <a:pt x="595648" y="1339853"/>
                  </a:cubicBezTo>
                  <a:cubicBezTo>
                    <a:pt x="624509" y="1357570"/>
                    <a:pt x="666038" y="1372047"/>
                    <a:pt x="699280" y="1358903"/>
                  </a:cubicBezTo>
                  <a:cubicBezTo>
                    <a:pt x="730500" y="1347941"/>
                    <a:pt x="746923" y="1313746"/>
                    <a:pt x="735961" y="1282526"/>
                  </a:cubicBezTo>
                  <a:cubicBezTo>
                    <a:pt x="735242" y="1280478"/>
                    <a:pt x="734412" y="1278470"/>
                    <a:pt x="733475" y="1276512"/>
                  </a:cubicBezTo>
                  <a:cubicBezTo>
                    <a:pt x="710329" y="1231458"/>
                    <a:pt x="619746" y="1219362"/>
                    <a:pt x="575169" y="1226696"/>
                  </a:cubicBezTo>
                  <a:cubicBezTo>
                    <a:pt x="572407" y="1227172"/>
                    <a:pt x="540975" y="1236221"/>
                    <a:pt x="523830" y="1241174"/>
                  </a:cubicBezTo>
                  <a:cubicBezTo>
                    <a:pt x="535927" y="1228887"/>
                    <a:pt x="548119" y="1216599"/>
                    <a:pt x="559929" y="1203645"/>
                  </a:cubicBezTo>
                  <a:cubicBezTo>
                    <a:pt x="594219" y="1166498"/>
                    <a:pt x="627747" y="1127445"/>
                    <a:pt x="661276" y="1089345"/>
                  </a:cubicBezTo>
                  <a:cubicBezTo>
                    <a:pt x="671562" y="1077535"/>
                    <a:pt x="682040" y="1065914"/>
                    <a:pt x="692327" y="1054294"/>
                  </a:cubicBezTo>
                  <a:cubicBezTo>
                    <a:pt x="696232" y="1060008"/>
                    <a:pt x="742238" y="1128112"/>
                    <a:pt x="774623" y="1148020"/>
                  </a:cubicBezTo>
                  <a:cubicBezTo>
                    <a:pt x="803198" y="1165641"/>
                    <a:pt x="845013" y="1180214"/>
                    <a:pt x="878350" y="1167070"/>
                  </a:cubicBezTo>
                  <a:cubicBezTo>
                    <a:pt x="909554" y="1156063"/>
                    <a:pt x="925928" y="1121844"/>
                    <a:pt x="914921" y="1090640"/>
                  </a:cubicBezTo>
                  <a:cubicBezTo>
                    <a:pt x="914205" y="1088609"/>
                    <a:pt x="913380" y="1086619"/>
                    <a:pt x="912449" y="1084678"/>
                  </a:cubicBezTo>
                  <a:cubicBezTo>
                    <a:pt x="889304" y="1039625"/>
                    <a:pt x="798721" y="1027528"/>
                    <a:pt x="754144" y="1034862"/>
                  </a:cubicBezTo>
                  <a:cubicBezTo>
                    <a:pt x="750811" y="1035339"/>
                    <a:pt x="705567" y="1048198"/>
                    <a:pt x="694232" y="1052007"/>
                  </a:cubicBezTo>
                  <a:cubicBezTo>
                    <a:pt x="717092" y="1026290"/>
                    <a:pt x="740047" y="1000858"/>
                    <a:pt x="763764" y="976665"/>
                  </a:cubicBezTo>
                  <a:cubicBezTo>
                    <a:pt x="795560" y="943900"/>
                    <a:pt x="829445" y="913228"/>
                    <a:pt x="865206" y="884844"/>
                  </a:cubicBezTo>
                  <a:cubicBezTo>
                    <a:pt x="867015" y="887511"/>
                    <a:pt x="914736" y="958853"/>
                    <a:pt x="947883" y="979236"/>
                  </a:cubicBezTo>
                  <a:cubicBezTo>
                    <a:pt x="976458" y="996858"/>
                    <a:pt x="1018272" y="1011336"/>
                    <a:pt x="1051610" y="998286"/>
                  </a:cubicBezTo>
                  <a:cubicBezTo>
                    <a:pt x="1082814" y="987280"/>
                    <a:pt x="1099188" y="953061"/>
                    <a:pt x="1088181" y="921857"/>
                  </a:cubicBezTo>
                  <a:cubicBezTo>
                    <a:pt x="1087465" y="919826"/>
                    <a:pt x="1086640" y="917836"/>
                    <a:pt x="1085709" y="915895"/>
                  </a:cubicBezTo>
                  <a:cubicBezTo>
                    <a:pt x="1062564" y="870842"/>
                    <a:pt x="971981" y="858745"/>
                    <a:pt x="927404" y="866175"/>
                  </a:cubicBezTo>
                  <a:cubicBezTo>
                    <a:pt x="924451" y="866175"/>
                    <a:pt x="890066" y="876366"/>
                    <a:pt x="873778" y="881319"/>
                  </a:cubicBezTo>
                  <a:lnTo>
                    <a:pt x="872445" y="878748"/>
                  </a:lnTo>
                  <a:cubicBezTo>
                    <a:pt x="909238" y="851162"/>
                    <a:pt x="948414" y="826904"/>
                    <a:pt x="989507" y="806262"/>
                  </a:cubicBezTo>
                  <a:cubicBezTo>
                    <a:pt x="1011986" y="794642"/>
                    <a:pt x="1034084" y="784831"/>
                    <a:pt x="1056182" y="775687"/>
                  </a:cubicBezTo>
                  <a:cubicBezTo>
                    <a:pt x="1063707" y="789879"/>
                    <a:pt x="1098854" y="854364"/>
                    <a:pt x="1126667" y="875986"/>
                  </a:cubicBezTo>
                  <a:cubicBezTo>
                    <a:pt x="1154480" y="897607"/>
                    <a:pt x="1193342" y="915705"/>
                    <a:pt x="1227632" y="906370"/>
                  </a:cubicBezTo>
                  <a:cubicBezTo>
                    <a:pt x="1259857" y="898858"/>
                    <a:pt x="1279889" y="866644"/>
                    <a:pt x="1272377" y="834420"/>
                  </a:cubicBezTo>
                  <a:cubicBezTo>
                    <a:pt x="1271891" y="832338"/>
                    <a:pt x="1271295" y="830283"/>
                    <a:pt x="1270590" y="828265"/>
                  </a:cubicBezTo>
                  <a:cubicBezTo>
                    <a:pt x="1252492" y="780640"/>
                    <a:pt x="1163910" y="758923"/>
                    <a:pt x="1118761" y="761590"/>
                  </a:cubicBezTo>
                  <a:cubicBezTo>
                    <a:pt x="1116285" y="761590"/>
                    <a:pt x="1091425" y="765877"/>
                    <a:pt x="1073422" y="769020"/>
                  </a:cubicBezTo>
                  <a:cubicBezTo>
                    <a:pt x="1082947" y="765115"/>
                    <a:pt x="1093425" y="760828"/>
                    <a:pt x="1102950" y="757209"/>
                  </a:cubicBezTo>
                  <a:cubicBezTo>
                    <a:pt x="1138764" y="743588"/>
                    <a:pt x="1172292" y="733301"/>
                    <a:pt x="1202200" y="724443"/>
                  </a:cubicBezTo>
                  <a:cubicBezTo>
                    <a:pt x="1219155" y="719490"/>
                    <a:pt x="1234680" y="714918"/>
                    <a:pt x="1249159" y="711679"/>
                  </a:cubicBezTo>
                  <a:cubicBezTo>
                    <a:pt x="1263827" y="721776"/>
                    <a:pt x="1323358" y="761686"/>
                    <a:pt x="1357458" y="767877"/>
                  </a:cubicBezTo>
                  <a:cubicBezTo>
                    <a:pt x="1391557" y="774068"/>
                    <a:pt x="1434705" y="772544"/>
                    <a:pt x="1460995" y="748350"/>
                  </a:cubicBezTo>
                  <a:cubicBezTo>
                    <a:pt x="1486133" y="726835"/>
                    <a:pt x="1489070" y="689015"/>
                    <a:pt x="1467555" y="663876"/>
                  </a:cubicBezTo>
                  <a:cubicBezTo>
                    <a:pt x="1466152" y="662237"/>
                    <a:pt x="1464661" y="660675"/>
                    <a:pt x="1463090" y="659196"/>
                  </a:cubicBezTo>
                  <a:cubicBezTo>
                    <a:pt x="1424990" y="625573"/>
                    <a:pt x="1336503" y="646909"/>
                    <a:pt x="1297545" y="669769"/>
                  </a:cubicBezTo>
                  <a:cubicBezTo>
                    <a:pt x="1294117" y="671769"/>
                    <a:pt x="1245063" y="708822"/>
                    <a:pt x="1245825" y="709393"/>
                  </a:cubicBezTo>
                  <a:lnTo>
                    <a:pt x="1246682" y="709965"/>
                  </a:lnTo>
                  <a:cubicBezTo>
                    <a:pt x="1232680" y="713203"/>
                    <a:pt x="1217631" y="716918"/>
                    <a:pt x="1201248" y="721204"/>
                  </a:cubicBezTo>
                  <a:cubicBezTo>
                    <a:pt x="1171244" y="729491"/>
                    <a:pt x="1137240" y="739111"/>
                    <a:pt x="1101045" y="751970"/>
                  </a:cubicBezTo>
                  <a:cubicBezTo>
                    <a:pt x="1061869" y="765619"/>
                    <a:pt x="1023514" y="781520"/>
                    <a:pt x="986173" y="799595"/>
                  </a:cubicBezTo>
                  <a:cubicBezTo>
                    <a:pt x="944268" y="819523"/>
                    <a:pt x="904203" y="843109"/>
                    <a:pt x="866444" y="870080"/>
                  </a:cubicBezTo>
                  <a:lnTo>
                    <a:pt x="865206" y="871128"/>
                  </a:lnTo>
                  <a:cubicBezTo>
                    <a:pt x="873969" y="859221"/>
                    <a:pt x="897591" y="825122"/>
                    <a:pt x="899115" y="822265"/>
                  </a:cubicBezTo>
                  <a:cubicBezTo>
                    <a:pt x="920451" y="782355"/>
                    <a:pt x="938262" y="692820"/>
                    <a:pt x="903115" y="656339"/>
                  </a:cubicBezTo>
                  <a:cubicBezTo>
                    <a:pt x="879345" y="633170"/>
                    <a:pt x="841293" y="633658"/>
                    <a:pt x="818124" y="657429"/>
                  </a:cubicBezTo>
                  <a:cubicBezTo>
                    <a:pt x="816690" y="658900"/>
                    <a:pt x="815332" y="660444"/>
                    <a:pt x="814057" y="662054"/>
                  </a:cubicBezTo>
                  <a:cubicBezTo>
                    <a:pt x="791006" y="689391"/>
                    <a:pt x="791292" y="733396"/>
                    <a:pt x="798721" y="766353"/>
                  </a:cubicBezTo>
                  <a:cubicBezTo>
                    <a:pt x="807103" y="803500"/>
                    <a:pt x="856919" y="869318"/>
                    <a:pt x="860919" y="874557"/>
                  </a:cubicBezTo>
                  <a:cubicBezTo>
                    <a:pt x="823214" y="903003"/>
                    <a:pt x="787448" y="933933"/>
                    <a:pt x="753859" y="967140"/>
                  </a:cubicBezTo>
                  <a:cubicBezTo>
                    <a:pt x="734142" y="986190"/>
                    <a:pt x="714996" y="1006383"/>
                    <a:pt x="695946" y="1026671"/>
                  </a:cubicBezTo>
                  <a:cubicBezTo>
                    <a:pt x="703281" y="1016098"/>
                    <a:pt x="709662" y="1006573"/>
                    <a:pt x="710425" y="1005144"/>
                  </a:cubicBezTo>
                  <a:cubicBezTo>
                    <a:pt x="731761" y="965330"/>
                    <a:pt x="749572" y="875700"/>
                    <a:pt x="714425" y="839314"/>
                  </a:cubicBezTo>
                  <a:cubicBezTo>
                    <a:pt x="690861" y="816160"/>
                    <a:pt x="652988" y="816492"/>
                    <a:pt x="629834" y="840056"/>
                  </a:cubicBezTo>
                  <a:cubicBezTo>
                    <a:pt x="628286" y="841632"/>
                    <a:pt x="626826" y="843292"/>
                    <a:pt x="625461" y="845029"/>
                  </a:cubicBezTo>
                  <a:cubicBezTo>
                    <a:pt x="602316" y="872271"/>
                    <a:pt x="602602" y="916276"/>
                    <a:pt x="610031" y="949233"/>
                  </a:cubicBezTo>
                  <a:cubicBezTo>
                    <a:pt x="617461" y="982189"/>
                    <a:pt x="658989" y="1039720"/>
                    <a:pt x="670134" y="1054579"/>
                  </a:cubicBezTo>
                  <a:lnTo>
                    <a:pt x="648417" y="1078106"/>
                  </a:lnTo>
                  <a:cubicBezTo>
                    <a:pt x="613936" y="1116206"/>
                    <a:pt x="579742" y="1153830"/>
                    <a:pt x="544975" y="1189929"/>
                  </a:cubicBezTo>
                  <a:cubicBezTo>
                    <a:pt x="532783" y="1202693"/>
                    <a:pt x="520210" y="1214790"/>
                    <a:pt x="507733" y="1226982"/>
                  </a:cubicBezTo>
                  <a:cubicBezTo>
                    <a:pt x="514210" y="1217457"/>
                    <a:pt x="519639" y="1209646"/>
                    <a:pt x="520305" y="1207932"/>
                  </a:cubicBezTo>
                  <a:cubicBezTo>
                    <a:pt x="541642" y="1168117"/>
                    <a:pt x="559453" y="1078487"/>
                    <a:pt x="524306" y="1042102"/>
                  </a:cubicBezTo>
                  <a:cubicBezTo>
                    <a:pt x="500637" y="1018904"/>
                    <a:pt x="462644" y="1019287"/>
                    <a:pt x="439447" y="1042956"/>
                  </a:cubicBezTo>
                  <a:cubicBezTo>
                    <a:pt x="437964" y="1044469"/>
                    <a:pt x="436562" y="1046060"/>
                    <a:pt x="435247" y="1047721"/>
                  </a:cubicBezTo>
                  <a:cubicBezTo>
                    <a:pt x="412197" y="1075058"/>
                    <a:pt x="412483" y="1119063"/>
                    <a:pt x="419912" y="1152020"/>
                  </a:cubicBezTo>
                  <a:cubicBezTo>
                    <a:pt x="427342" y="1184977"/>
                    <a:pt x="464775" y="1236888"/>
                    <a:pt x="478014" y="1254699"/>
                  </a:cubicBezTo>
                  <a:cubicBezTo>
                    <a:pt x="464870" y="1266701"/>
                    <a:pt x="451726" y="1278798"/>
                    <a:pt x="438390" y="1289942"/>
                  </a:cubicBezTo>
                  <a:cubicBezTo>
                    <a:pt x="428865" y="1297276"/>
                    <a:pt x="420769" y="1304991"/>
                    <a:pt x="411054" y="1311945"/>
                  </a:cubicBezTo>
                  <a:lnTo>
                    <a:pt x="382955" y="1332709"/>
                  </a:lnTo>
                  <a:cubicBezTo>
                    <a:pt x="364667" y="1345378"/>
                    <a:pt x="345808" y="1358427"/>
                    <a:pt x="327615" y="1370333"/>
                  </a:cubicBezTo>
                  <a:cubicBezTo>
                    <a:pt x="314946" y="1378620"/>
                    <a:pt x="302850" y="1386335"/>
                    <a:pt x="290562" y="1394145"/>
                  </a:cubicBezTo>
                  <a:cubicBezTo>
                    <a:pt x="302945" y="1381572"/>
                    <a:pt x="326567" y="1356522"/>
                    <a:pt x="328662" y="1354236"/>
                  </a:cubicBezTo>
                  <a:cubicBezTo>
                    <a:pt x="351316" y="1321518"/>
                    <a:pt x="365219" y="1283547"/>
                    <a:pt x="369048" y="1243936"/>
                  </a:cubicBezTo>
                  <a:cubicBezTo>
                    <a:pt x="371739" y="1240415"/>
                    <a:pt x="374099" y="1236652"/>
                    <a:pt x="376097" y="1232697"/>
                  </a:cubicBezTo>
                  <a:cubicBezTo>
                    <a:pt x="391821" y="1203524"/>
                    <a:pt x="380919" y="1167127"/>
                    <a:pt x="351746" y="1151402"/>
                  </a:cubicBezTo>
                  <a:cubicBezTo>
                    <a:pt x="349879" y="1150396"/>
                    <a:pt x="347960" y="1149489"/>
                    <a:pt x="345998" y="1148686"/>
                  </a:cubicBezTo>
                  <a:cubicBezTo>
                    <a:pt x="298373" y="1130874"/>
                    <a:pt x="223411" y="1182691"/>
                    <a:pt x="195312" y="1218124"/>
                  </a:cubicBezTo>
                  <a:cubicBezTo>
                    <a:pt x="193598" y="1220219"/>
                    <a:pt x="178168" y="1244889"/>
                    <a:pt x="168643" y="1260605"/>
                  </a:cubicBezTo>
                  <a:cubicBezTo>
                    <a:pt x="172834" y="1250508"/>
                    <a:pt x="177025" y="1240793"/>
                    <a:pt x="181215" y="1230316"/>
                  </a:cubicBezTo>
                  <a:cubicBezTo>
                    <a:pt x="189597" y="1209741"/>
                    <a:pt x="197408" y="1188977"/>
                    <a:pt x="205790" y="1166593"/>
                  </a:cubicBezTo>
                  <a:cubicBezTo>
                    <a:pt x="209505" y="1155640"/>
                    <a:pt x="213315" y="1144591"/>
                    <a:pt x="217029" y="1133446"/>
                  </a:cubicBezTo>
                  <a:cubicBezTo>
                    <a:pt x="220744" y="1122302"/>
                    <a:pt x="223792" y="1110396"/>
                    <a:pt x="227317" y="1098775"/>
                  </a:cubicBezTo>
                  <a:cubicBezTo>
                    <a:pt x="234841" y="1071534"/>
                    <a:pt x="241128" y="1043721"/>
                    <a:pt x="246843" y="1015431"/>
                  </a:cubicBezTo>
                  <a:cubicBezTo>
                    <a:pt x="264845" y="1022766"/>
                    <a:pt x="329329" y="1047816"/>
                    <a:pt x="363238" y="1046673"/>
                  </a:cubicBezTo>
                  <a:cubicBezTo>
                    <a:pt x="397147" y="1045531"/>
                    <a:pt x="439438" y="1034672"/>
                    <a:pt x="460298" y="1005430"/>
                  </a:cubicBezTo>
                  <a:cubicBezTo>
                    <a:pt x="480245" y="979030"/>
                    <a:pt x="475013" y="941458"/>
                    <a:pt x="448613" y="921511"/>
                  </a:cubicBezTo>
                  <a:cubicBezTo>
                    <a:pt x="446891" y="920210"/>
                    <a:pt x="445100" y="919003"/>
                    <a:pt x="443248" y="917895"/>
                  </a:cubicBezTo>
                  <a:cubicBezTo>
                    <a:pt x="399147" y="893035"/>
                    <a:pt x="316947" y="932945"/>
                    <a:pt x="283800" y="963615"/>
                  </a:cubicBezTo>
                  <a:cubicBezTo>
                    <a:pt x="281704" y="965616"/>
                    <a:pt x="260368" y="990286"/>
                    <a:pt x="248938" y="1004097"/>
                  </a:cubicBezTo>
                  <a:cubicBezTo>
                    <a:pt x="252177" y="987142"/>
                    <a:pt x="255606" y="970188"/>
                    <a:pt x="258463" y="952852"/>
                  </a:cubicBezTo>
                  <a:cubicBezTo>
                    <a:pt x="266464" y="902846"/>
                    <a:pt x="273036" y="852078"/>
                    <a:pt x="279894" y="801405"/>
                  </a:cubicBezTo>
                  <a:cubicBezTo>
                    <a:pt x="281895" y="785879"/>
                    <a:pt x="284181" y="770448"/>
                    <a:pt x="286371" y="755018"/>
                  </a:cubicBezTo>
                  <a:cubicBezTo>
                    <a:pt x="292753" y="757685"/>
                    <a:pt x="368763" y="789117"/>
                    <a:pt x="406768" y="787784"/>
                  </a:cubicBezTo>
                  <a:cubicBezTo>
                    <a:pt x="440486" y="786641"/>
                    <a:pt x="482968" y="775782"/>
                    <a:pt x="503732" y="746541"/>
                  </a:cubicBezTo>
                  <a:cubicBezTo>
                    <a:pt x="523701" y="720157"/>
                    <a:pt x="518500" y="682581"/>
                    <a:pt x="492116" y="662612"/>
                  </a:cubicBezTo>
                  <a:cubicBezTo>
                    <a:pt x="490403" y="661315"/>
                    <a:pt x="488620" y="660111"/>
                    <a:pt x="486777" y="659006"/>
                  </a:cubicBezTo>
                  <a:cubicBezTo>
                    <a:pt x="442581" y="634241"/>
                    <a:pt x="360381" y="674056"/>
                    <a:pt x="327234" y="704821"/>
                  </a:cubicBezTo>
                  <a:cubicBezTo>
                    <a:pt x="324757" y="707107"/>
                    <a:pt x="294087" y="742921"/>
                    <a:pt x="286752" y="752446"/>
                  </a:cubicBezTo>
                  <a:cubicBezTo>
                    <a:pt x="291610" y="718442"/>
                    <a:pt x="296277" y="684533"/>
                    <a:pt x="303135" y="651291"/>
                  </a:cubicBezTo>
                  <a:cubicBezTo>
                    <a:pt x="311679" y="606376"/>
                    <a:pt x="323101" y="562057"/>
                    <a:pt x="337330" y="518608"/>
                  </a:cubicBezTo>
                  <a:cubicBezTo>
                    <a:pt x="340283" y="519846"/>
                    <a:pt x="419436" y="553088"/>
                    <a:pt x="458393" y="551754"/>
                  </a:cubicBezTo>
                  <a:cubicBezTo>
                    <a:pt x="492111" y="550516"/>
                    <a:pt x="534593" y="539753"/>
                    <a:pt x="555358" y="510511"/>
                  </a:cubicBezTo>
                  <a:cubicBezTo>
                    <a:pt x="575347" y="484077"/>
                    <a:pt x="570124" y="446444"/>
                    <a:pt x="543690" y="426454"/>
                  </a:cubicBezTo>
                  <a:cubicBezTo>
                    <a:pt x="541992" y="425170"/>
                    <a:pt x="540227" y="423977"/>
                    <a:pt x="538403" y="422881"/>
                  </a:cubicBezTo>
                  <a:cubicBezTo>
                    <a:pt x="494207" y="398116"/>
                    <a:pt x="412102" y="437931"/>
                    <a:pt x="378859" y="468696"/>
                  </a:cubicBezTo>
                  <a:cubicBezTo>
                    <a:pt x="376669" y="470697"/>
                    <a:pt x="353332" y="497843"/>
                    <a:pt x="342474" y="510987"/>
                  </a:cubicBezTo>
                  <a:lnTo>
                    <a:pt x="339997" y="509559"/>
                  </a:lnTo>
                  <a:cubicBezTo>
                    <a:pt x="355277" y="466280"/>
                    <a:pt x="374403" y="424456"/>
                    <a:pt x="397147" y="384591"/>
                  </a:cubicBezTo>
                  <a:cubicBezTo>
                    <a:pt x="409530" y="362493"/>
                    <a:pt x="422484" y="342014"/>
                    <a:pt x="435247" y="322392"/>
                  </a:cubicBezTo>
                  <a:cubicBezTo>
                    <a:pt x="449344" y="330108"/>
                    <a:pt x="514210" y="364493"/>
                    <a:pt x="549547" y="367255"/>
                  </a:cubicBezTo>
                  <a:cubicBezTo>
                    <a:pt x="583266" y="369732"/>
                    <a:pt x="626795" y="363636"/>
                    <a:pt x="650512" y="336870"/>
                  </a:cubicBezTo>
                  <a:cubicBezTo>
                    <a:pt x="673235" y="312817"/>
                    <a:pt x="672156" y="274898"/>
                    <a:pt x="648103" y="252176"/>
                  </a:cubicBezTo>
                  <a:cubicBezTo>
                    <a:pt x="646538" y="250697"/>
                    <a:pt x="644893" y="249304"/>
                    <a:pt x="643178" y="248002"/>
                  </a:cubicBezTo>
                  <a:cubicBezTo>
                    <a:pt x="602030" y="218475"/>
                    <a:pt x="516019" y="249050"/>
                    <a:pt x="479634" y="276006"/>
                  </a:cubicBezTo>
                  <a:cubicBezTo>
                    <a:pt x="477729" y="277435"/>
                    <a:pt x="459250" y="294484"/>
                    <a:pt x="446010" y="307152"/>
                  </a:cubicBezTo>
                  <a:cubicBezTo>
                    <a:pt x="452011" y="298389"/>
                    <a:pt x="458107" y="289245"/>
                    <a:pt x="464108" y="280959"/>
                  </a:cubicBezTo>
                  <a:cubicBezTo>
                    <a:pt x="486396" y="249907"/>
                    <a:pt x="508780" y="222761"/>
                    <a:pt x="528687" y="198853"/>
                  </a:cubicBezTo>
                  <a:cubicBezTo>
                    <a:pt x="540213" y="185423"/>
                    <a:pt x="550881" y="173421"/>
                    <a:pt x="560882" y="162372"/>
                  </a:cubicBezTo>
                  <a:cubicBezTo>
                    <a:pt x="578694" y="162372"/>
                    <a:pt x="650417" y="163135"/>
                    <a:pt x="682230" y="149514"/>
                  </a:cubicBezTo>
                  <a:cubicBezTo>
                    <a:pt x="714044" y="135893"/>
                    <a:pt x="748905" y="110747"/>
                    <a:pt x="757859" y="76076"/>
                  </a:cubicBezTo>
                  <a:cubicBezTo>
                    <a:pt x="766949" y="44260"/>
                    <a:pt x="748526" y="11100"/>
                    <a:pt x="716710" y="2010"/>
                  </a:cubicBezTo>
                  <a:cubicBezTo>
                    <a:pt x="714580" y="1402"/>
                    <a:pt x="712418" y="912"/>
                    <a:pt x="710234" y="543"/>
                  </a:cubicBezTo>
                  <a:cubicBezTo>
                    <a:pt x="660133" y="-6696"/>
                    <a:pt x="597839" y="60169"/>
                    <a:pt x="577932" y="100746"/>
                  </a:cubicBezTo>
                  <a:cubicBezTo>
                    <a:pt x="576217" y="104270"/>
                    <a:pt x="555738" y="162277"/>
                    <a:pt x="556596" y="162277"/>
                  </a:cubicBezTo>
                  <a:lnTo>
                    <a:pt x="557739" y="162277"/>
                  </a:lnTo>
                  <a:cubicBezTo>
                    <a:pt x="548214" y="172755"/>
                    <a:pt x="537260" y="184089"/>
                    <a:pt x="526020" y="196758"/>
                  </a:cubicBezTo>
                  <a:cubicBezTo>
                    <a:pt x="505542" y="220189"/>
                    <a:pt x="482491" y="246954"/>
                    <a:pt x="459345" y="277625"/>
                  </a:cubicBezTo>
                  <a:cubicBezTo>
                    <a:pt x="434103" y="310503"/>
                    <a:pt x="410791" y="344819"/>
                    <a:pt x="389527" y="380400"/>
                  </a:cubicBezTo>
                  <a:cubicBezTo>
                    <a:pt x="365581" y="420139"/>
                    <a:pt x="345213" y="461928"/>
                    <a:pt x="328662" y="505272"/>
                  </a:cubicBezTo>
                  <a:lnTo>
                    <a:pt x="328091" y="506892"/>
                  </a:lnTo>
                  <a:cubicBezTo>
                    <a:pt x="328948" y="492033"/>
                    <a:pt x="329710" y="450599"/>
                    <a:pt x="329425" y="447360"/>
                  </a:cubicBezTo>
                  <a:cubicBezTo>
                    <a:pt x="325234" y="402307"/>
                    <a:pt x="290658" y="317820"/>
                    <a:pt x="241223" y="306867"/>
                  </a:cubicBezTo>
                  <a:cubicBezTo>
                    <a:pt x="208734" y="300596"/>
                    <a:pt x="177313" y="321850"/>
                    <a:pt x="171042" y="354339"/>
                  </a:cubicBezTo>
                  <a:cubicBezTo>
                    <a:pt x="170637" y="356437"/>
                    <a:pt x="170345" y="358554"/>
                    <a:pt x="170167" y="360683"/>
                  </a:cubicBezTo>
                  <a:cubicBezTo>
                    <a:pt x="166452" y="396211"/>
                    <a:pt x="190931" y="432787"/>
                    <a:pt x="215315" y="45612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EEA77276-F7B1-40A5-B64C-A9DAA600EF76}"/>
              </a:ext>
            </a:extLst>
          </p:cNvPr>
          <p:cNvGrpSpPr/>
          <p:nvPr/>
        </p:nvGrpSpPr>
        <p:grpSpPr>
          <a:xfrm>
            <a:off x="10491019" y="4650331"/>
            <a:ext cx="1504336" cy="2207669"/>
            <a:chOff x="4628292" y="1400770"/>
            <a:chExt cx="2612612" cy="4218979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A638062-A2F9-4386-8131-55099E621437}"/>
                </a:ext>
              </a:extLst>
            </p:cNvPr>
            <p:cNvSpPr/>
            <p:nvPr/>
          </p:nvSpPr>
          <p:spPr>
            <a:xfrm>
              <a:off x="4628292" y="2435828"/>
              <a:ext cx="476345" cy="731071"/>
            </a:xfrm>
            <a:custGeom>
              <a:avLst/>
              <a:gdLst>
                <a:gd name="connsiteX0" fmla="*/ 148209 w 476345"/>
                <a:gd name="connsiteY0" fmla="*/ 483680 h 731071"/>
                <a:gd name="connsiteX1" fmla="*/ 148209 w 476345"/>
                <a:gd name="connsiteY1" fmla="*/ 455962 h 731071"/>
                <a:gd name="connsiteX2" fmla="*/ 329184 w 476345"/>
                <a:gd name="connsiteY2" fmla="*/ 205454 h 731071"/>
                <a:gd name="connsiteX3" fmla="*/ 239935 w 476345"/>
                <a:gd name="connsiteY3" fmla="*/ 132588 h 731071"/>
                <a:gd name="connsiteX4" fmla="*/ 144685 w 476345"/>
                <a:gd name="connsiteY4" fmla="*/ 209550 h 731071"/>
                <a:gd name="connsiteX5" fmla="*/ 144685 w 476345"/>
                <a:gd name="connsiteY5" fmla="*/ 220885 h 731071"/>
                <a:gd name="connsiteX6" fmla="*/ 127254 w 476345"/>
                <a:gd name="connsiteY6" fmla="*/ 237268 h 731071"/>
                <a:gd name="connsiteX7" fmla="*/ 17431 w 476345"/>
                <a:gd name="connsiteY7" fmla="*/ 233172 h 731071"/>
                <a:gd name="connsiteX8" fmla="*/ 0 w 476345"/>
                <a:gd name="connsiteY8" fmla="*/ 220885 h 731071"/>
                <a:gd name="connsiteX9" fmla="*/ 0 w 476345"/>
                <a:gd name="connsiteY9" fmla="*/ 209550 h 731071"/>
                <a:gd name="connsiteX10" fmla="*/ 243268 w 476345"/>
                <a:gd name="connsiteY10" fmla="*/ 0 h 731071"/>
                <a:gd name="connsiteX11" fmla="*/ 476345 w 476345"/>
                <a:gd name="connsiteY11" fmla="*/ 200025 h 731071"/>
                <a:gd name="connsiteX12" fmla="*/ 292513 w 476345"/>
                <a:gd name="connsiteY12" fmla="*/ 464915 h 731071"/>
                <a:gd name="connsiteX13" fmla="*/ 292513 w 476345"/>
                <a:gd name="connsiteY13" fmla="*/ 483394 h 731071"/>
                <a:gd name="connsiteX14" fmla="*/ 278723 w 476345"/>
                <a:gd name="connsiteY14" fmla="*/ 500825 h 731071"/>
                <a:gd name="connsiteX15" fmla="*/ 275082 w 476345"/>
                <a:gd name="connsiteY15" fmla="*/ 500825 h 731071"/>
                <a:gd name="connsiteX16" fmla="*/ 165640 w 476345"/>
                <a:gd name="connsiteY16" fmla="*/ 500825 h 731071"/>
                <a:gd name="connsiteX17" fmla="*/ 148236 w 476345"/>
                <a:gd name="connsiteY17" fmla="*/ 487000 h 731071"/>
                <a:gd name="connsiteX18" fmla="*/ 148209 w 476345"/>
                <a:gd name="connsiteY18" fmla="*/ 483680 h 731071"/>
                <a:gd name="connsiteX19" fmla="*/ 138684 w 476345"/>
                <a:gd name="connsiteY19" fmla="*/ 648938 h 731071"/>
                <a:gd name="connsiteX20" fmla="*/ 226886 w 476345"/>
                <a:gd name="connsiteY20" fmla="*/ 566833 h 731071"/>
                <a:gd name="connsiteX21" fmla="*/ 314230 w 476345"/>
                <a:gd name="connsiteY21" fmla="*/ 648938 h 731071"/>
                <a:gd name="connsiteX22" fmla="*/ 225933 w 476345"/>
                <a:gd name="connsiteY22" fmla="*/ 731044 h 731071"/>
                <a:gd name="connsiteX23" fmla="*/ 138970 w 476345"/>
                <a:gd name="connsiteY23" fmla="*/ 648938 h 73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6345" h="731071">
                  <a:moveTo>
                    <a:pt x="148209" y="483680"/>
                  </a:moveTo>
                  <a:lnTo>
                    <a:pt x="148209" y="455962"/>
                  </a:lnTo>
                  <a:cubicBezTo>
                    <a:pt x="148209" y="313087"/>
                    <a:pt x="329184" y="307086"/>
                    <a:pt x="329184" y="205454"/>
                  </a:cubicBezTo>
                  <a:cubicBezTo>
                    <a:pt x="329184" y="161258"/>
                    <a:pt x="293275" y="132588"/>
                    <a:pt x="239935" y="132588"/>
                  </a:cubicBezTo>
                  <a:cubicBezTo>
                    <a:pt x="181356" y="132588"/>
                    <a:pt x="144685" y="164402"/>
                    <a:pt x="144685" y="209550"/>
                  </a:cubicBezTo>
                  <a:lnTo>
                    <a:pt x="144685" y="220885"/>
                  </a:lnTo>
                  <a:cubicBezTo>
                    <a:pt x="144685" y="232124"/>
                    <a:pt x="138589" y="237268"/>
                    <a:pt x="127254" y="237268"/>
                  </a:cubicBezTo>
                  <a:lnTo>
                    <a:pt x="17431" y="233172"/>
                  </a:lnTo>
                  <a:cubicBezTo>
                    <a:pt x="7144" y="233172"/>
                    <a:pt x="0" y="228029"/>
                    <a:pt x="0" y="220885"/>
                  </a:cubicBezTo>
                  <a:lnTo>
                    <a:pt x="0" y="209550"/>
                  </a:lnTo>
                  <a:cubicBezTo>
                    <a:pt x="0" y="85725"/>
                    <a:pt x="98488" y="0"/>
                    <a:pt x="243268" y="0"/>
                  </a:cubicBezTo>
                  <a:cubicBezTo>
                    <a:pt x="384905" y="0"/>
                    <a:pt x="476345" y="80105"/>
                    <a:pt x="476345" y="200025"/>
                  </a:cubicBezTo>
                  <a:cubicBezTo>
                    <a:pt x="476345" y="370427"/>
                    <a:pt x="292513" y="371475"/>
                    <a:pt x="292513" y="464915"/>
                  </a:cubicBezTo>
                  <a:lnTo>
                    <a:pt x="292513" y="483394"/>
                  </a:lnTo>
                  <a:cubicBezTo>
                    <a:pt x="293518" y="492015"/>
                    <a:pt x="287344" y="499819"/>
                    <a:pt x="278723" y="500825"/>
                  </a:cubicBezTo>
                  <a:cubicBezTo>
                    <a:pt x="277513" y="500966"/>
                    <a:pt x="276291" y="500966"/>
                    <a:pt x="275082" y="500825"/>
                  </a:cubicBezTo>
                  <a:lnTo>
                    <a:pt x="165640" y="500825"/>
                  </a:lnTo>
                  <a:cubicBezTo>
                    <a:pt x="157016" y="501813"/>
                    <a:pt x="149225" y="495623"/>
                    <a:pt x="148236" y="487000"/>
                  </a:cubicBezTo>
                  <a:cubicBezTo>
                    <a:pt x="148110" y="485897"/>
                    <a:pt x="148101" y="484784"/>
                    <a:pt x="148209" y="483680"/>
                  </a:cubicBezTo>
                  <a:close/>
                  <a:moveTo>
                    <a:pt x="138684" y="648938"/>
                  </a:moveTo>
                  <a:cubicBezTo>
                    <a:pt x="138684" y="603790"/>
                    <a:pt x="178689" y="566833"/>
                    <a:pt x="226886" y="566833"/>
                  </a:cubicBezTo>
                  <a:cubicBezTo>
                    <a:pt x="273082" y="566833"/>
                    <a:pt x="314230" y="603790"/>
                    <a:pt x="314230" y="648938"/>
                  </a:cubicBezTo>
                  <a:cubicBezTo>
                    <a:pt x="314230" y="694087"/>
                    <a:pt x="273082" y="731044"/>
                    <a:pt x="225933" y="731044"/>
                  </a:cubicBezTo>
                  <a:cubicBezTo>
                    <a:pt x="179309" y="732220"/>
                    <a:pt x="140473" y="695553"/>
                    <a:pt x="138970" y="648938"/>
                  </a:cubicBezTo>
                  <a:close/>
                </a:path>
              </a:pathLst>
            </a:custGeom>
            <a:solidFill>
              <a:srgbClr val="C5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03A3446-33E9-4AE5-B58B-4056918AACDE}"/>
                </a:ext>
              </a:extLst>
            </p:cNvPr>
            <p:cNvSpPr/>
            <p:nvPr/>
          </p:nvSpPr>
          <p:spPr>
            <a:xfrm>
              <a:off x="7000208" y="1582197"/>
              <a:ext cx="240696" cy="369312"/>
            </a:xfrm>
            <a:custGeom>
              <a:avLst/>
              <a:gdLst>
                <a:gd name="connsiteX0" fmla="*/ 75247 w 240696"/>
                <a:gd name="connsiteY0" fmla="*/ 244316 h 369312"/>
                <a:gd name="connsiteX1" fmla="*/ 75247 w 240696"/>
                <a:gd name="connsiteY1" fmla="*/ 230315 h 369312"/>
                <a:gd name="connsiteX2" fmla="*/ 166497 w 240696"/>
                <a:gd name="connsiteY2" fmla="*/ 103727 h 369312"/>
                <a:gd name="connsiteX3" fmla="*/ 121349 w 240696"/>
                <a:gd name="connsiteY3" fmla="*/ 66866 h 369312"/>
                <a:gd name="connsiteX4" fmla="*/ 73152 w 240696"/>
                <a:gd name="connsiteY4" fmla="*/ 105823 h 369312"/>
                <a:gd name="connsiteX5" fmla="*/ 73152 w 240696"/>
                <a:gd name="connsiteY5" fmla="*/ 111538 h 369312"/>
                <a:gd name="connsiteX6" fmla="*/ 64294 w 240696"/>
                <a:gd name="connsiteY6" fmla="*/ 119825 h 369312"/>
                <a:gd name="connsiteX7" fmla="*/ 8858 w 240696"/>
                <a:gd name="connsiteY7" fmla="*/ 117729 h 369312"/>
                <a:gd name="connsiteX8" fmla="*/ 0 w 240696"/>
                <a:gd name="connsiteY8" fmla="*/ 111538 h 369312"/>
                <a:gd name="connsiteX9" fmla="*/ 0 w 240696"/>
                <a:gd name="connsiteY9" fmla="*/ 105823 h 369312"/>
                <a:gd name="connsiteX10" fmla="*/ 122968 w 240696"/>
                <a:gd name="connsiteY10" fmla="*/ 0 h 369312"/>
                <a:gd name="connsiteX11" fmla="*/ 240697 w 240696"/>
                <a:gd name="connsiteY11" fmla="*/ 101156 h 369312"/>
                <a:gd name="connsiteX12" fmla="*/ 147828 w 240696"/>
                <a:gd name="connsiteY12" fmla="*/ 234506 h 369312"/>
                <a:gd name="connsiteX13" fmla="*/ 147828 w 240696"/>
                <a:gd name="connsiteY13" fmla="*/ 244031 h 369312"/>
                <a:gd name="connsiteX14" fmla="*/ 140898 w 240696"/>
                <a:gd name="connsiteY14" fmla="*/ 252804 h 369312"/>
                <a:gd name="connsiteX15" fmla="*/ 138970 w 240696"/>
                <a:gd name="connsiteY15" fmla="*/ 252794 h 369312"/>
                <a:gd name="connsiteX16" fmla="*/ 84011 w 240696"/>
                <a:gd name="connsiteY16" fmla="*/ 252794 h 369312"/>
                <a:gd name="connsiteX17" fmla="*/ 75276 w 240696"/>
                <a:gd name="connsiteY17" fmla="*/ 246032 h 369312"/>
                <a:gd name="connsiteX18" fmla="*/ 75247 w 240696"/>
                <a:gd name="connsiteY18" fmla="*/ 244316 h 369312"/>
                <a:gd name="connsiteX19" fmla="*/ 70580 w 240696"/>
                <a:gd name="connsiteY19" fmla="*/ 327850 h 369312"/>
                <a:gd name="connsiteX20" fmla="*/ 111909 w 240696"/>
                <a:gd name="connsiteY20" fmla="*/ 280425 h 369312"/>
                <a:gd name="connsiteX21" fmla="*/ 159335 w 240696"/>
                <a:gd name="connsiteY21" fmla="*/ 321755 h 369312"/>
                <a:gd name="connsiteX22" fmla="*/ 118006 w 240696"/>
                <a:gd name="connsiteY22" fmla="*/ 369180 h 369312"/>
                <a:gd name="connsiteX23" fmla="*/ 114967 w 240696"/>
                <a:gd name="connsiteY23" fmla="*/ 369284 h 369312"/>
                <a:gd name="connsiteX24" fmla="*/ 70585 w 240696"/>
                <a:gd name="connsiteY24" fmla="*/ 327997 h 369312"/>
                <a:gd name="connsiteX25" fmla="*/ 70580 w 240696"/>
                <a:gd name="connsiteY25" fmla="*/ 327851 h 36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0696" h="369312">
                  <a:moveTo>
                    <a:pt x="75247" y="244316"/>
                  </a:moveTo>
                  <a:lnTo>
                    <a:pt x="75247" y="230315"/>
                  </a:lnTo>
                  <a:cubicBezTo>
                    <a:pt x="75247" y="158210"/>
                    <a:pt x="166497" y="155067"/>
                    <a:pt x="166497" y="103727"/>
                  </a:cubicBezTo>
                  <a:cubicBezTo>
                    <a:pt x="166497" y="81439"/>
                    <a:pt x="148304" y="66866"/>
                    <a:pt x="121349" y="66866"/>
                  </a:cubicBezTo>
                  <a:cubicBezTo>
                    <a:pt x="91821" y="66866"/>
                    <a:pt x="73152" y="82963"/>
                    <a:pt x="73152" y="105823"/>
                  </a:cubicBezTo>
                  <a:lnTo>
                    <a:pt x="73152" y="111538"/>
                  </a:lnTo>
                  <a:cubicBezTo>
                    <a:pt x="73152" y="117253"/>
                    <a:pt x="70009" y="119825"/>
                    <a:pt x="64294" y="119825"/>
                  </a:cubicBezTo>
                  <a:lnTo>
                    <a:pt x="8858" y="117729"/>
                  </a:lnTo>
                  <a:cubicBezTo>
                    <a:pt x="3620" y="117729"/>
                    <a:pt x="0" y="115157"/>
                    <a:pt x="0" y="111538"/>
                  </a:cubicBezTo>
                  <a:lnTo>
                    <a:pt x="0" y="105823"/>
                  </a:lnTo>
                  <a:cubicBezTo>
                    <a:pt x="0" y="43053"/>
                    <a:pt x="49816" y="0"/>
                    <a:pt x="122968" y="0"/>
                  </a:cubicBezTo>
                  <a:cubicBezTo>
                    <a:pt x="194501" y="0"/>
                    <a:pt x="240697" y="40481"/>
                    <a:pt x="240697" y="101156"/>
                  </a:cubicBezTo>
                  <a:cubicBezTo>
                    <a:pt x="240697" y="186881"/>
                    <a:pt x="147828" y="187738"/>
                    <a:pt x="147828" y="234506"/>
                  </a:cubicBezTo>
                  <a:lnTo>
                    <a:pt x="147828" y="244031"/>
                  </a:lnTo>
                  <a:cubicBezTo>
                    <a:pt x="148337" y="248367"/>
                    <a:pt x="145234" y="252295"/>
                    <a:pt x="140898" y="252804"/>
                  </a:cubicBezTo>
                  <a:cubicBezTo>
                    <a:pt x="140257" y="252879"/>
                    <a:pt x="139610" y="252876"/>
                    <a:pt x="138970" y="252794"/>
                  </a:cubicBezTo>
                  <a:lnTo>
                    <a:pt x="84011" y="252794"/>
                  </a:lnTo>
                  <a:cubicBezTo>
                    <a:pt x="79731" y="253338"/>
                    <a:pt x="75821" y="250311"/>
                    <a:pt x="75276" y="246032"/>
                  </a:cubicBezTo>
                  <a:cubicBezTo>
                    <a:pt x="75204" y="245463"/>
                    <a:pt x="75194" y="244888"/>
                    <a:pt x="75247" y="244316"/>
                  </a:cubicBezTo>
                  <a:close/>
                  <a:moveTo>
                    <a:pt x="70580" y="327850"/>
                  </a:moveTo>
                  <a:cubicBezTo>
                    <a:pt x="68897" y="303342"/>
                    <a:pt x="87401" y="282109"/>
                    <a:pt x="111909" y="280425"/>
                  </a:cubicBezTo>
                  <a:cubicBezTo>
                    <a:pt x="136418" y="278742"/>
                    <a:pt x="157651" y="297246"/>
                    <a:pt x="159335" y="321755"/>
                  </a:cubicBezTo>
                  <a:cubicBezTo>
                    <a:pt x="161018" y="346263"/>
                    <a:pt x="142514" y="367496"/>
                    <a:pt x="118006" y="369180"/>
                  </a:cubicBezTo>
                  <a:cubicBezTo>
                    <a:pt x="116994" y="369249"/>
                    <a:pt x="115981" y="369284"/>
                    <a:pt x="114967" y="369284"/>
                  </a:cubicBezTo>
                  <a:cubicBezTo>
                    <a:pt x="91310" y="370139"/>
                    <a:pt x="71440" y="351653"/>
                    <a:pt x="70585" y="327997"/>
                  </a:cubicBezTo>
                  <a:cubicBezTo>
                    <a:pt x="70583" y="327948"/>
                    <a:pt x="70582" y="327899"/>
                    <a:pt x="70580" y="327851"/>
                  </a:cubicBezTo>
                  <a:close/>
                </a:path>
              </a:pathLst>
            </a:custGeom>
            <a:solidFill>
              <a:srgbClr val="C5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6" name="Graphic 267">
              <a:extLst>
                <a:ext uri="{FF2B5EF4-FFF2-40B4-BE49-F238E27FC236}">
                  <a16:creationId xmlns:a16="http://schemas.microsoft.com/office/drawing/2014/main" id="{DB949F72-3DE6-468B-AF5D-C9E8AA95AE7A}"/>
                </a:ext>
              </a:extLst>
            </p:cNvPr>
            <p:cNvGrpSpPr/>
            <p:nvPr/>
          </p:nvGrpSpPr>
          <p:grpSpPr>
            <a:xfrm>
              <a:off x="5261419" y="2826734"/>
              <a:ext cx="1616487" cy="2793015"/>
              <a:chOff x="5261419" y="2826734"/>
              <a:chExt cx="1616487" cy="2793015"/>
            </a:xfrm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600B3447-4F38-4219-8F4F-4EF958674F67}"/>
                  </a:ext>
                </a:extLst>
              </p:cNvPr>
              <p:cNvSpPr/>
              <p:nvPr/>
            </p:nvSpPr>
            <p:spPr>
              <a:xfrm>
                <a:off x="5735190" y="4657629"/>
                <a:ext cx="595695" cy="650271"/>
              </a:xfrm>
              <a:custGeom>
                <a:avLst/>
                <a:gdLst>
                  <a:gd name="connsiteX0" fmla="*/ 578456 w 595695"/>
                  <a:gd name="connsiteY0" fmla="*/ 279083 h 650271"/>
                  <a:gd name="connsiteX1" fmla="*/ 576360 w 595695"/>
                  <a:gd name="connsiteY1" fmla="*/ 273082 h 650271"/>
                  <a:gd name="connsiteX2" fmla="*/ 574265 w 595695"/>
                  <a:gd name="connsiteY2" fmla="*/ 266986 h 650271"/>
                  <a:gd name="connsiteX3" fmla="*/ 572169 w 595695"/>
                  <a:gd name="connsiteY3" fmla="*/ 260985 h 650271"/>
                  <a:gd name="connsiteX4" fmla="*/ 570074 w 595695"/>
                  <a:gd name="connsiteY4" fmla="*/ 254889 h 650271"/>
                  <a:gd name="connsiteX5" fmla="*/ 567978 w 595695"/>
                  <a:gd name="connsiteY5" fmla="*/ 248888 h 650271"/>
                  <a:gd name="connsiteX6" fmla="*/ 565883 w 595695"/>
                  <a:gd name="connsiteY6" fmla="*/ 242792 h 650271"/>
                  <a:gd name="connsiteX7" fmla="*/ 563787 w 595695"/>
                  <a:gd name="connsiteY7" fmla="*/ 236792 h 650271"/>
                  <a:gd name="connsiteX8" fmla="*/ 561692 w 595695"/>
                  <a:gd name="connsiteY8" fmla="*/ 230696 h 650271"/>
                  <a:gd name="connsiteX9" fmla="*/ 559596 w 595695"/>
                  <a:gd name="connsiteY9" fmla="*/ 224695 h 650271"/>
                  <a:gd name="connsiteX10" fmla="*/ 557501 w 595695"/>
                  <a:gd name="connsiteY10" fmla="*/ 218599 h 650271"/>
                  <a:gd name="connsiteX11" fmla="*/ 555405 w 595695"/>
                  <a:gd name="connsiteY11" fmla="*/ 212598 h 650271"/>
                  <a:gd name="connsiteX12" fmla="*/ 553310 w 595695"/>
                  <a:gd name="connsiteY12" fmla="*/ 206502 h 650271"/>
                  <a:gd name="connsiteX13" fmla="*/ 551309 w 595695"/>
                  <a:gd name="connsiteY13" fmla="*/ 200120 h 650271"/>
                  <a:gd name="connsiteX14" fmla="*/ 549214 w 595695"/>
                  <a:gd name="connsiteY14" fmla="*/ 194024 h 650271"/>
                  <a:gd name="connsiteX15" fmla="*/ 547023 w 595695"/>
                  <a:gd name="connsiteY15" fmla="*/ 188024 h 650271"/>
                  <a:gd name="connsiteX16" fmla="*/ 544927 w 595695"/>
                  <a:gd name="connsiteY16" fmla="*/ 181928 h 650271"/>
                  <a:gd name="connsiteX17" fmla="*/ 542832 w 595695"/>
                  <a:gd name="connsiteY17" fmla="*/ 175927 h 650271"/>
                  <a:gd name="connsiteX18" fmla="*/ 540737 w 595695"/>
                  <a:gd name="connsiteY18" fmla="*/ 169831 h 650271"/>
                  <a:gd name="connsiteX19" fmla="*/ 538641 w 595695"/>
                  <a:gd name="connsiteY19" fmla="*/ 163830 h 650271"/>
                  <a:gd name="connsiteX20" fmla="*/ 305945 w 595695"/>
                  <a:gd name="connsiteY20" fmla="*/ 0 h 650271"/>
                  <a:gd name="connsiteX21" fmla="*/ 77345 w 595695"/>
                  <a:gd name="connsiteY21" fmla="*/ 143637 h 650271"/>
                  <a:gd name="connsiteX22" fmla="*/ 74678 w 595695"/>
                  <a:gd name="connsiteY22" fmla="*/ 149447 h 650271"/>
                  <a:gd name="connsiteX23" fmla="*/ 72107 w 595695"/>
                  <a:gd name="connsiteY23" fmla="*/ 155353 h 650271"/>
                  <a:gd name="connsiteX24" fmla="*/ 69440 w 595695"/>
                  <a:gd name="connsiteY24" fmla="*/ 161163 h 650271"/>
                  <a:gd name="connsiteX25" fmla="*/ 66773 w 595695"/>
                  <a:gd name="connsiteY25" fmla="*/ 166973 h 650271"/>
                  <a:gd name="connsiteX26" fmla="*/ 64201 w 595695"/>
                  <a:gd name="connsiteY26" fmla="*/ 172784 h 650271"/>
                  <a:gd name="connsiteX27" fmla="*/ 61534 w 595695"/>
                  <a:gd name="connsiteY27" fmla="*/ 178689 h 650271"/>
                  <a:gd name="connsiteX28" fmla="*/ 58867 w 595695"/>
                  <a:gd name="connsiteY28" fmla="*/ 184499 h 650271"/>
                  <a:gd name="connsiteX29" fmla="*/ 56200 w 595695"/>
                  <a:gd name="connsiteY29" fmla="*/ 190310 h 650271"/>
                  <a:gd name="connsiteX30" fmla="*/ 53628 w 595695"/>
                  <a:gd name="connsiteY30" fmla="*/ 196120 h 650271"/>
                  <a:gd name="connsiteX31" fmla="*/ 50961 w 595695"/>
                  <a:gd name="connsiteY31" fmla="*/ 201930 h 650271"/>
                  <a:gd name="connsiteX32" fmla="*/ 48294 w 595695"/>
                  <a:gd name="connsiteY32" fmla="*/ 207740 h 650271"/>
                  <a:gd name="connsiteX33" fmla="*/ 45722 w 595695"/>
                  <a:gd name="connsiteY33" fmla="*/ 213646 h 650271"/>
                  <a:gd name="connsiteX34" fmla="*/ 43055 w 595695"/>
                  <a:gd name="connsiteY34" fmla="*/ 219456 h 650271"/>
                  <a:gd name="connsiteX35" fmla="*/ 40388 w 595695"/>
                  <a:gd name="connsiteY35" fmla="*/ 225266 h 650271"/>
                  <a:gd name="connsiteX36" fmla="*/ 37817 w 595695"/>
                  <a:gd name="connsiteY36" fmla="*/ 231077 h 650271"/>
                  <a:gd name="connsiteX37" fmla="*/ 35150 w 595695"/>
                  <a:gd name="connsiteY37" fmla="*/ 236982 h 650271"/>
                  <a:gd name="connsiteX38" fmla="*/ 32483 w 595695"/>
                  <a:gd name="connsiteY38" fmla="*/ 242792 h 650271"/>
                  <a:gd name="connsiteX39" fmla="*/ 29911 w 595695"/>
                  <a:gd name="connsiteY39" fmla="*/ 248603 h 650271"/>
                  <a:gd name="connsiteX40" fmla="*/ 27244 w 595695"/>
                  <a:gd name="connsiteY40" fmla="*/ 254413 h 650271"/>
                  <a:gd name="connsiteX41" fmla="*/ 24577 w 595695"/>
                  <a:gd name="connsiteY41" fmla="*/ 260318 h 650271"/>
                  <a:gd name="connsiteX42" fmla="*/ 2 w 595695"/>
                  <a:gd name="connsiteY42" fmla="*/ 371570 h 650271"/>
                  <a:gd name="connsiteX43" fmla="*/ 296135 w 595695"/>
                  <a:gd name="connsiteY43" fmla="*/ 650272 h 650271"/>
                  <a:gd name="connsiteX44" fmla="*/ 595696 w 595695"/>
                  <a:gd name="connsiteY44" fmla="*/ 371570 h 650271"/>
                  <a:gd name="connsiteX45" fmla="*/ 580551 w 595695"/>
                  <a:gd name="connsiteY45" fmla="*/ 285845 h 650271"/>
                  <a:gd name="connsiteX46" fmla="*/ 578456 w 595695"/>
                  <a:gd name="connsiteY46" fmla="*/ 279083 h 65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5695" h="650271">
                    <a:moveTo>
                      <a:pt x="578456" y="279083"/>
                    </a:moveTo>
                    <a:cubicBezTo>
                      <a:pt x="577789" y="277082"/>
                      <a:pt x="577122" y="275082"/>
                      <a:pt x="576360" y="273082"/>
                    </a:cubicBezTo>
                    <a:cubicBezTo>
                      <a:pt x="575598" y="271082"/>
                      <a:pt x="575027" y="268986"/>
                      <a:pt x="574265" y="266986"/>
                    </a:cubicBezTo>
                    <a:cubicBezTo>
                      <a:pt x="573502" y="264986"/>
                      <a:pt x="572931" y="262985"/>
                      <a:pt x="572169" y="260985"/>
                    </a:cubicBezTo>
                    <a:cubicBezTo>
                      <a:pt x="571407" y="258985"/>
                      <a:pt x="570836" y="256889"/>
                      <a:pt x="570074" y="254889"/>
                    </a:cubicBezTo>
                    <a:cubicBezTo>
                      <a:pt x="569312" y="252889"/>
                      <a:pt x="568740" y="250888"/>
                      <a:pt x="567978" y="248888"/>
                    </a:cubicBezTo>
                    <a:cubicBezTo>
                      <a:pt x="567216" y="246888"/>
                      <a:pt x="566644" y="244793"/>
                      <a:pt x="565883" y="242792"/>
                    </a:cubicBezTo>
                    <a:lnTo>
                      <a:pt x="563787" y="236792"/>
                    </a:lnTo>
                    <a:cubicBezTo>
                      <a:pt x="563120" y="234696"/>
                      <a:pt x="562358" y="232696"/>
                      <a:pt x="561692" y="230696"/>
                    </a:cubicBezTo>
                    <a:lnTo>
                      <a:pt x="559596" y="224695"/>
                    </a:lnTo>
                    <a:cubicBezTo>
                      <a:pt x="558929" y="222599"/>
                      <a:pt x="558167" y="220599"/>
                      <a:pt x="557501" y="218599"/>
                    </a:cubicBezTo>
                    <a:lnTo>
                      <a:pt x="555405" y="212598"/>
                    </a:lnTo>
                    <a:cubicBezTo>
                      <a:pt x="554738" y="210503"/>
                      <a:pt x="553976" y="208502"/>
                      <a:pt x="553310" y="206502"/>
                    </a:cubicBezTo>
                    <a:lnTo>
                      <a:pt x="551309" y="200120"/>
                    </a:lnTo>
                    <a:cubicBezTo>
                      <a:pt x="550643" y="198025"/>
                      <a:pt x="549881" y="196025"/>
                      <a:pt x="549214" y="194024"/>
                    </a:cubicBezTo>
                    <a:lnTo>
                      <a:pt x="547023" y="188024"/>
                    </a:lnTo>
                    <a:cubicBezTo>
                      <a:pt x="546356" y="185928"/>
                      <a:pt x="545690" y="183928"/>
                      <a:pt x="544927" y="181928"/>
                    </a:cubicBezTo>
                    <a:cubicBezTo>
                      <a:pt x="544166" y="179927"/>
                      <a:pt x="543594" y="177927"/>
                      <a:pt x="542832" y="175927"/>
                    </a:cubicBezTo>
                    <a:cubicBezTo>
                      <a:pt x="542070" y="173927"/>
                      <a:pt x="541499" y="171831"/>
                      <a:pt x="540737" y="169831"/>
                    </a:cubicBezTo>
                    <a:cubicBezTo>
                      <a:pt x="539975" y="167830"/>
                      <a:pt x="539403" y="165830"/>
                      <a:pt x="538641" y="163830"/>
                    </a:cubicBezTo>
                    <a:cubicBezTo>
                      <a:pt x="507590" y="69342"/>
                      <a:pt x="411578" y="0"/>
                      <a:pt x="305945" y="0"/>
                    </a:cubicBezTo>
                    <a:cubicBezTo>
                      <a:pt x="203552" y="0"/>
                      <a:pt x="114493" y="59627"/>
                      <a:pt x="77345" y="143637"/>
                    </a:cubicBezTo>
                    <a:cubicBezTo>
                      <a:pt x="76393" y="145542"/>
                      <a:pt x="75536" y="147542"/>
                      <a:pt x="74678" y="149447"/>
                    </a:cubicBezTo>
                    <a:lnTo>
                      <a:pt x="72107" y="155353"/>
                    </a:lnTo>
                    <a:cubicBezTo>
                      <a:pt x="71154" y="157258"/>
                      <a:pt x="70297" y="159163"/>
                      <a:pt x="69440" y="161163"/>
                    </a:cubicBezTo>
                    <a:cubicBezTo>
                      <a:pt x="68582" y="163163"/>
                      <a:pt x="67630" y="165068"/>
                      <a:pt x="66773" y="166973"/>
                    </a:cubicBezTo>
                    <a:lnTo>
                      <a:pt x="64201" y="172784"/>
                    </a:lnTo>
                    <a:cubicBezTo>
                      <a:pt x="63248" y="174784"/>
                      <a:pt x="62391" y="176689"/>
                      <a:pt x="61534" y="178689"/>
                    </a:cubicBezTo>
                    <a:cubicBezTo>
                      <a:pt x="60677" y="180689"/>
                      <a:pt x="59724" y="182499"/>
                      <a:pt x="58867" y="184499"/>
                    </a:cubicBezTo>
                    <a:cubicBezTo>
                      <a:pt x="58010" y="186500"/>
                      <a:pt x="57057" y="188309"/>
                      <a:pt x="56200" y="190310"/>
                    </a:cubicBezTo>
                    <a:lnTo>
                      <a:pt x="53628" y="196120"/>
                    </a:lnTo>
                    <a:cubicBezTo>
                      <a:pt x="52676" y="198025"/>
                      <a:pt x="51818" y="200025"/>
                      <a:pt x="50961" y="201930"/>
                    </a:cubicBezTo>
                    <a:cubicBezTo>
                      <a:pt x="50104" y="203835"/>
                      <a:pt x="49151" y="205835"/>
                      <a:pt x="48294" y="207740"/>
                    </a:cubicBezTo>
                    <a:lnTo>
                      <a:pt x="45722" y="213646"/>
                    </a:lnTo>
                    <a:cubicBezTo>
                      <a:pt x="44770" y="215551"/>
                      <a:pt x="43913" y="217456"/>
                      <a:pt x="43055" y="219456"/>
                    </a:cubicBezTo>
                    <a:cubicBezTo>
                      <a:pt x="42198" y="221456"/>
                      <a:pt x="41246" y="223361"/>
                      <a:pt x="40388" y="225266"/>
                    </a:cubicBezTo>
                    <a:lnTo>
                      <a:pt x="37817" y="231077"/>
                    </a:lnTo>
                    <a:cubicBezTo>
                      <a:pt x="36864" y="233077"/>
                      <a:pt x="36007" y="234982"/>
                      <a:pt x="35150" y="236982"/>
                    </a:cubicBezTo>
                    <a:cubicBezTo>
                      <a:pt x="34292" y="238982"/>
                      <a:pt x="33340" y="240792"/>
                      <a:pt x="32483" y="242792"/>
                    </a:cubicBezTo>
                    <a:lnTo>
                      <a:pt x="29911" y="248603"/>
                    </a:lnTo>
                    <a:cubicBezTo>
                      <a:pt x="28958" y="250508"/>
                      <a:pt x="28101" y="252508"/>
                      <a:pt x="27244" y="254413"/>
                    </a:cubicBezTo>
                    <a:cubicBezTo>
                      <a:pt x="26387" y="256318"/>
                      <a:pt x="25434" y="258318"/>
                      <a:pt x="24577" y="260318"/>
                    </a:cubicBezTo>
                    <a:cubicBezTo>
                      <a:pt x="8235" y="295121"/>
                      <a:pt x="-160" y="333123"/>
                      <a:pt x="2" y="371570"/>
                    </a:cubicBezTo>
                    <a:cubicBezTo>
                      <a:pt x="2" y="524923"/>
                      <a:pt x="132400" y="650272"/>
                      <a:pt x="296135" y="650272"/>
                    </a:cubicBezTo>
                    <a:cubicBezTo>
                      <a:pt x="456345" y="650272"/>
                      <a:pt x="595696" y="524923"/>
                      <a:pt x="595696" y="371570"/>
                    </a:cubicBezTo>
                    <a:cubicBezTo>
                      <a:pt x="595666" y="342333"/>
                      <a:pt x="590541" y="313324"/>
                      <a:pt x="580551" y="285845"/>
                    </a:cubicBezTo>
                    <a:cubicBezTo>
                      <a:pt x="579884" y="283083"/>
                      <a:pt x="579218" y="281083"/>
                      <a:pt x="578456" y="2790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8B9BCE5C-D665-42F9-AF38-A506B462EEA4}"/>
                  </a:ext>
                </a:extLst>
              </p:cNvPr>
              <p:cNvSpPr/>
              <p:nvPr/>
            </p:nvSpPr>
            <p:spPr>
              <a:xfrm>
                <a:off x="5261419" y="2827020"/>
                <a:ext cx="1616487" cy="1699831"/>
              </a:xfrm>
              <a:custGeom>
                <a:avLst/>
                <a:gdLst>
                  <a:gd name="connsiteX0" fmla="*/ 825627 w 1616487"/>
                  <a:gd name="connsiteY0" fmla="*/ 0 h 1699831"/>
                  <a:gd name="connsiteX1" fmla="*/ 0 w 1616487"/>
                  <a:gd name="connsiteY1" fmla="*/ 710660 h 1699831"/>
                  <a:gd name="connsiteX2" fmla="*/ 0 w 1616487"/>
                  <a:gd name="connsiteY2" fmla="*/ 748760 h 1699831"/>
                  <a:gd name="connsiteX3" fmla="*/ 18097 w 1616487"/>
                  <a:gd name="connsiteY3" fmla="*/ 779812 h 1699831"/>
                  <a:gd name="connsiteX4" fmla="*/ 24765 w 1616487"/>
                  <a:gd name="connsiteY4" fmla="*/ 785146 h 1699831"/>
                  <a:gd name="connsiteX5" fmla="*/ 31528 w 1616487"/>
                  <a:gd name="connsiteY5" fmla="*/ 790480 h 1699831"/>
                  <a:gd name="connsiteX6" fmla="*/ 38291 w 1616487"/>
                  <a:gd name="connsiteY6" fmla="*/ 795814 h 1699831"/>
                  <a:gd name="connsiteX7" fmla="*/ 45053 w 1616487"/>
                  <a:gd name="connsiteY7" fmla="*/ 801148 h 1699831"/>
                  <a:gd name="connsiteX8" fmla="*/ 51721 w 1616487"/>
                  <a:gd name="connsiteY8" fmla="*/ 806482 h 1699831"/>
                  <a:gd name="connsiteX9" fmla="*/ 58484 w 1616487"/>
                  <a:gd name="connsiteY9" fmla="*/ 811911 h 1699831"/>
                  <a:gd name="connsiteX10" fmla="*/ 65246 w 1616487"/>
                  <a:gd name="connsiteY10" fmla="*/ 817245 h 1699831"/>
                  <a:gd name="connsiteX11" fmla="*/ 72009 w 1616487"/>
                  <a:gd name="connsiteY11" fmla="*/ 822579 h 1699831"/>
                  <a:gd name="connsiteX12" fmla="*/ 78677 w 1616487"/>
                  <a:gd name="connsiteY12" fmla="*/ 827913 h 1699831"/>
                  <a:gd name="connsiteX13" fmla="*/ 86011 w 1616487"/>
                  <a:gd name="connsiteY13" fmla="*/ 833628 h 1699831"/>
                  <a:gd name="connsiteX14" fmla="*/ 92202 w 1616487"/>
                  <a:gd name="connsiteY14" fmla="*/ 838486 h 1699831"/>
                  <a:gd name="connsiteX15" fmla="*/ 98965 w 1616487"/>
                  <a:gd name="connsiteY15" fmla="*/ 843820 h 1699831"/>
                  <a:gd name="connsiteX16" fmla="*/ 105633 w 1616487"/>
                  <a:gd name="connsiteY16" fmla="*/ 849154 h 1699831"/>
                  <a:gd name="connsiteX17" fmla="*/ 112395 w 1616487"/>
                  <a:gd name="connsiteY17" fmla="*/ 854488 h 1699831"/>
                  <a:gd name="connsiteX18" fmla="*/ 119158 w 1616487"/>
                  <a:gd name="connsiteY18" fmla="*/ 859822 h 1699831"/>
                  <a:gd name="connsiteX19" fmla="*/ 125826 w 1616487"/>
                  <a:gd name="connsiteY19" fmla="*/ 865156 h 1699831"/>
                  <a:gd name="connsiteX20" fmla="*/ 132588 w 1616487"/>
                  <a:gd name="connsiteY20" fmla="*/ 870490 h 1699831"/>
                  <a:gd name="connsiteX21" fmla="*/ 139256 w 1616487"/>
                  <a:gd name="connsiteY21" fmla="*/ 875824 h 1699831"/>
                  <a:gd name="connsiteX22" fmla="*/ 146019 w 1616487"/>
                  <a:gd name="connsiteY22" fmla="*/ 881158 h 1699831"/>
                  <a:gd name="connsiteX23" fmla="*/ 152686 w 1616487"/>
                  <a:gd name="connsiteY23" fmla="*/ 886492 h 1699831"/>
                  <a:gd name="connsiteX24" fmla="*/ 192691 w 1616487"/>
                  <a:gd name="connsiteY24" fmla="*/ 900398 h 1699831"/>
                  <a:gd name="connsiteX25" fmla="*/ 499015 w 1616487"/>
                  <a:gd name="connsiteY25" fmla="*/ 911828 h 1699831"/>
                  <a:gd name="connsiteX26" fmla="*/ 547688 w 1616487"/>
                  <a:gd name="connsiteY26" fmla="*/ 866013 h 1699831"/>
                  <a:gd name="connsiteX27" fmla="*/ 547688 w 1616487"/>
                  <a:gd name="connsiteY27" fmla="*/ 834581 h 1699831"/>
                  <a:gd name="connsiteX28" fmla="*/ 814388 w 1616487"/>
                  <a:gd name="connsiteY28" fmla="*/ 619887 h 1699831"/>
                  <a:gd name="connsiteX29" fmla="*/ 1063466 w 1616487"/>
                  <a:gd name="connsiteY29" fmla="*/ 823151 h 1699831"/>
                  <a:gd name="connsiteX30" fmla="*/ 1059466 w 1616487"/>
                  <a:gd name="connsiteY30" fmla="*/ 864965 h 1699831"/>
                  <a:gd name="connsiteX31" fmla="*/ 505587 w 1616487"/>
                  <a:gd name="connsiteY31" fmla="*/ 1546574 h 1699831"/>
                  <a:gd name="connsiteX32" fmla="*/ 505587 w 1616487"/>
                  <a:gd name="connsiteY32" fmla="*/ 1640681 h 1699831"/>
                  <a:gd name="connsiteX33" fmla="*/ 564832 w 1616487"/>
                  <a:gd name="connsiteY33" fmla="*/ 1699832 h 1699831"/>
                  <a:gd name="connsiteX34" fmla="*/ 933640 w 1616487"/>
                  <a:gd name="connsiteY34" fmla="*/ 1699832 h 1699831"/>
                  <a:gd name="connsiteX35" fmla="*/ 992886 w 1616487"/>
                  <a:gd name="connsiteY35" fmla="*/ 1640681 h 1699831"/>
                  <a:gd name="connsiteX36" fmla="*/ 992886 w 1616487"/>
                  <a:gd name="connsiteY36" fmla="*/ 1577911 h 1699831"/>
                  <a:gd name="connsiteX37" fmla="*/ 1616488 w 1616487"/>
                  <a:gd name="connsiteY37" fmla="*/ 679133 h 1699831"/>
                  <a:gd name="connsiteX38" fmla="*/ 825627 w 1616487"/>
                  <a:gd name="connsiteY38" fmla="*/ 0 h 169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6487" h="1699831">
                    <a:moveTo>
                      <a:pt x="825627" y="0"/>
                    </a:moveTo>
                    <a:cubicBezTo>
                      <a:pt x="334423" y="0"/>
                      <a:pt x="0" y="289084"/>
                      <a:pt x="0" y="710660"/>
                    </a:cubicBezTo>
                    <a:lnTo>
                      <a:pt x="0" y="748760"/>
                    </a:lnTo>
                    <a:cubicBezTo>
                      <a:pt x="181" y="761565"/>
                      <a:pt x="7045" y="773343"/>
                      <a:pt x="18097" y="779812"/>
                    </a:cubicBezTo>
                    <a:cubicBezTo>
                      <a:pt x="20153" y="781789"/>
                      <a:pt x="22384" y="783575"/>
                      <a:pt x="24765" y="785146"/>
                    </a:cubicBezTo>
                    <a:cubicBezTo>
                      <a:pt x="26829" y="787152"/>
                      <a:pt x="29095" y="788940"/>
                      <a:pt x="31528" y="790480"/>
                    </a:cubicBezTo>
                    <a:cubicBezTo>
                      <a:pt x="33592" y="792486"/>
                      <a:pt x="35858" y="794274"/>
                      <a:pt x="38291" y="795814"/>
                    </a:cubicBezTo>
                    <a:cubicBezTo>
                      <a:pt x="40336" y="797842"/>
                      <a:pt x="42605" y="799631"/>
                      <a:pt x="45053" y="801148"/>
                    </a:cubicBezTo>
                    <a:cubicBezTo>
                      <a:pt x="47084" y="803153"/>
                      <a:pt x="49319" y="804941"/>
                      <a:pt x="51721" y="806482"/>
                    </a:cubicBezTo>
                    <a:cubicBezTo>
                      <a:pt x="53783" y="808519"/>
                      <a:pt x="56049" y="810338"/>
                      <a:pt x="58484" y="811911"/>
                    </a:cubicBezTo>
                    <a:cubicBezTo>
                      <a:pt x="60572" y="813890"/>
                      <a:pt x="62836" y="815675"/>
                      <a:pt x="65246" y="817245"/>
                    </a:cubicBezTo>
                    <a:cubicBezTo>
                      <a:pt x="67316" y="819246"/>
                      <a:pt x="69582" y="821033"/>
                      <a:pt x="72009" y="822579"/>
                    </a:cubicBezTo>
                    <a:cubicBezTo>
                      <a:pt x="74045" y="824579"/>
                      <a:pt x="76279" y="826366"/>
                      <a:pt x="78677" y="827913"/>
                    </a:cubicBezTo>
                    <a:cubicBezTo>
                      <a:pt x="80914" y="830070"/>
                      <a:pt x="83373" y="831986"/>
                      <a:pt x="86011" y="833628"/>
                    </a:cubicBezTo>
                    <a:cubicBezTo>
                      <a:pt x="87953" y="835397"/>
                      <a:pt x="90022" y="837020"/>
                      <a:pt x="92202" y="838486"/>
                    </a:cubicBezTo>
                    <a:cubicBezTo>
                      <a:pt x="94291" y="840465"/>
                      <a:pt x="96554" y="842250"/>
                      <a:pt x="98965" y="843820"/>
                    </a:cubicBezTo>
                    <a:cubicBezTo>
                      <a:pt x="101020" y="845797"/>
                      <a:pt x="103252" y="847583"/>
                      <a:pt x="105633" y="849154"/>
                    </a:cubicBezTo>
                    <a:cubicBezTo>
                      <a:pt x="107721" y="851133"/>
                      <a:pt x="109985" y="852918"/>
                      <a:pt x="112395" y="854488"/>
                    </a:cubicBezTo>
                    <a:cubicBezTo>
                      <a:pt x="114465" y="856488"/>
                      <a:pt x="116730" y="858275"/>
                      <a:pt x="119158" y="859822"/>
                    </a:cubicBezTo>
                    <a:cubicBezTo>
                      <a:pt x="121194" y="861822"/>
                      <a:pt x="123428" y="863609"/>
                      <a:pt x="125826" y="865156"/>
                    </a:cubicBezTo>
                    <a:cubicBezTo>
                      <a:pt x="127895" y="867156"/>
                      <a:pt x="130161" y="868943"/>
                      <a:pt x="132588" y="870490"/>
                    </a:cubicBezTo>
                    <a:cubicBezTo>
                      <a:pt x="134624" y="872490"/>
                      <a:pt x="136858" y="874277"/>
                      <a:pt x="139256" y="875824"/>
                    </a:cubicBezTo>
                    <a:cubicBezTo>
                      <a:pt x="141344" y="877802"/>
                      <a:pt x="143608" y="879588"/>
                      <a:pt x="146019" y="881158"/>
                    </a:cubicBezTo>
                    <a:cubicBezTo>
                      <a:pt x="148054" y="883158"/>
                      <a:pt x="150288" y="884945"/>
                      <a:pt x="152686" y="886492"/>
                    </a:cubicBezTo>
                    <a:cubicBezTo>
                      <a:pt x="163692" y="896176"/>
                      <a:pt x="178051" y="901168"/>
                      <a:pt x="192691" y="900398"/>
                    </a:cubicBezTo>
                    <a:lnTo>
                      <a:pt x="499015" y="911828"/>
                    </a:lnTo>
                    <a:cubicBezTo>
                      <a:pt x="530543" y="911828"/>
                      <a:pt x="547688" y="897541"/>
                      <a:pt x="547688" y="866013"/>
                    </a:cubicBezTo>
                    <a:lnTo>
                      <a:pt x="547688" y="834581"/>
                    </a:lnTo>
                    <a:cubicBezTo>
                      <a:pt x="547688" y="708565"/>
                      <a:pt x="650748" y="619887"/>
                      <a:pt x="814388" y="619887"/>
                    </a:cubicBezTo>
                    <a:cubicBezTo>
                      <a:pt x="963263" y="619887"/>
                      <a:pt x="1063466" y="699992"/>
                      <a:pt x="1063466" y="823151"/>
                    </a:cubicBezTo>
                    <a:cubicBezTo>
                      <a:pt x="1063469" y="837185"/>
                      <a:pt x="1062130" y="851187"/>
                      <a:pt x="1059466" y="864965"/>
                    </a:cubicBezTo>
                    <a:cubicBezTo>
                      <a:pt x="905732" y="1066514"/>
                      <a:pt x="505587" y="1155383"/>
                      <a:pt x="505587" y="1546574"/>
                    </a:cubicBezTo>
                    <a:lnTo>
                      <a:pt x="505587" y="1640681"/>
                    </a:lnTo>
                    <a:cubicBezTo>
                      <a:pt x="505587" y="1678781"/>
                      <a:pt x="526447" y="1699832"/>
                      <a:pt x="564832" y="1699832"/>
                    </a:cubicBezTo>
                    <a:lnTo>
                      <a:pt x="933640" y="1699832"/>
                    </a:lnTo>
                    <a:cubicBezTo>
                      <a:pt x="971740" y="1699832"/>
                      <a:pt x="992886" y="1678972"/>
                      <a:pt x="992886" y="1640681"/>
                    </a:cubicBezTo>
                    <a:lnTo>
                      <a:pt x="992886" y="1577911"/>
                    </a:lnTo>
                    <a:cubicBezTo>
                      <a:pt x="992886" y="1260919"/>
                      <a:pt x="1616488" y="1257395"/>
                      <a:pt x="1616488" y="679133"/>
                    </a:cubicBezTo>
                    <a:cubicBezTo>
                      <a:pt x="1616488" y="271653"/>
                      <a:pt x="1306354" y="0"/>
                      <a:pt x="8256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16D80A8-C90F-46BD-9502-1FA030A865EB}"/>
                  </a:ext>
                </a:extLst>
              </p:cNvPr>
              <p:cNvSpPr/>
              <p:nvPr/>
            </p:nvSpPr>
            <p:spPr>
              <a:xfrm>
                <a:off x="5261514" y="2826734"/>
                <a:ext cx="1616202" cy="2480690"/>
              </a:xfrm>
              <a:custGeom>
                <a:avLst/>
                <a:gdLst>
                  <a:gd name="connsiteX0" fmla="*/ 505016 w 1616202"/>
                  <a:gd name="connsiteY0" fmla="*/ 1641158 h 2480690"/>
                  <a:gd name="connsiteX1" fmla="*/ 505016 w 1616202"/>
                  <a:gd name="connsiteY1" fmla="*/ 1547051 h 2480690"/>
                  <a:gd name="connsiteX2" fmla="*/ 1118140 w 1616202"/>
                  <a:gd name="connsiteY2" fmla="*/ 697040 h 2480690"/>
                  <a:gd name="connsiteX3" fmla="*/ 815054 w 1616202"/>
                  <a:gd name="connsiteY3" fmla="*/ 449389 h 2480690"/>
                  <a:gd name="connsiteX4" fmla="*/ 491204 w 1616202"/>
                  <a:gd name="connsiteY4" fmla="*/ 710660 h 2480690"/>
                  <a:gd name="connsiteX5" fmla="*/ 491204 w 1616202"/>
                  <a:gd name="connsiteY5" fmla="*/ 748760 h 2480690"/>
                  <a:gd name="connsiteX6" fmla="*/ 431959 w 1616202"/>
                  <a:gd name="connsiteY6" fmla="*/ 804577 h 2480690"/>
                  <a:gd name="connsiteX7" fmla="*/ 59150 w 1616202"/>
                  <a:gd name="connsiteY7" fmla="*/ 790575 h 2480690"/>
                  <a:gd name="connsiteX8" fmla="*/ 0 w 1616202"/>
                  <a:gd name="connsiteY8" fmla="*/ 748760 h 2480690"/>
                  <a:gd name="connsiteX9" fmla="*/ 0 w 1616202"/>
                  <a:gd name="connsiteY9" fmla="*/ 710660 h 2480690"/>
                  <a:gd name="connsiteX10" fmla="*/ 825627 w 1616202"/>
                  <a:gd name="connsiteY10" fmla="*/ 0 h 2480690"/>
                  <a:gd name="connsiteX11" fmla="*/ 1616202 w 1616202"/>
                  <a:gd name="connsiteY11" fmla="*/ 679323 h 2480690"/>
                  <a:gd name="connsiteX12" fmla="*/ 992600 w 1616202"/>
                  <a:gd name="connsiteY12" fmla="*/ 1578102 h 2480690"/>
                  <a:gd name="connsiteX13" fmla="*/ 992600 w 1616202"/>
                  <a:gd name="connsiteY13" fmla="*/ 1640872 h 2480690"/>
                  <a:gd name="connsiteX14" fmla="*/ 933355 w 1616202"/>
                  <a:gd name="connsiteY14" fmla="*/ 1700022 h 2480690"/>
                  <a:gd name="connsiteX15" fmla="*/ 564261 w 1616202"/>
                  <a:gd name="connsiteY15" fmla="*/ 1700022 h 2480690"/>
                  <a:gd name="connsiteX16" fmla="*/ 505016 w 1616202"/>
                  <a:gd name="connsiteY16" fmla="*/ 1641158 h 2480690"/>
                  <a:gd name="connsiteX17" fmla="*/ 473678 w 1616202"/>
                  <a:gd name="connsiteY17" fmla="*/ 2202466 h 2480690"/>
                  <a:gd name="connsiteX18" fmla="*/ 773240 w 1616202"/>
                  <a:gd name="connsiteY18" fmla="*/ 1923764 h 2480690"/>
                  <a:gd name="connsiteX19" fmla="*/ 1069372 w 1616202"/>
                  <a:gd name="connsiteY19" fmla="*/ 2202466 h 2480690"/>
                  <a:gd name="connsiteX20" fmla="*/ 769811 w 1616202"/>
                  <a:gd name="connsiteY20" fmla="*/ 2480691 h 2480690"/>
                  <a:gd name="connsiteX21" fmla="*/ 473678 w 1616202"/>
                  <a:gd name="connsiteY21" fmla="*/ 2202466 h 248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16202" h="2480690">
                    <a:moveTo>
                      <a:pt x="505016" y="1641158"/>
                    </a:moveTo>
                    <a:lnTo>
                      <a:pt x="505016" y="1547051"/>
                    </a:lnTo>
                    <a:cubicBezTo>
                      <a:pt x="505016" y="1062800"/>
                      <a:pt x="1118140" y="1042226"/>
                      <a:pt x="1118140" y="697040"/>
                    </a:cubicBezTo>
                    <a:cubicBezTo>
                      <a:pt x="1118140" y="547211"/>
                      <a:pt x="996220" y="449389"/>
                      <a:pt x="815054" y="449389"/>
                    </a:cubicBezTo>
                    <a:cubicBezTo>
                      <a:pt x="616458" y="449389"/>
                      <a:pt x="491204" y="557403"/>
                      <a:pt x="491204" y="710660"/>
                    </a:cubicBezTo>
                    <a:lnTo>
                      <a:pt x="491204" y="748760"/>
                    </a:lnTo>
                    <a:cubicBezTo>
                      <a:pt x="491204" y="786860"/>
                      <a:pt x="470249" y="804577"/>
                      <a:pt x="431959" y="804577"/>
                    </a:cubicBezTo>
                    <a:lnTo>
                      <a:pt x="59150" y="790575"/>
                    </a:lnTo>
                    <a:cubicBezTo>
                      <a:pt x="24384" y="790575"/>
                      <a:pt x="0" y="773144"/>
                      <a:pt x="0" y="748760"/>
                    </a:cubicBezTo>
                    <a:lnTo>
                      <a:pt x="0" y="710660"/>
                    </a:lnTo>
                    <a:cubicBezTo>
                      <a:pt x="0" y="289084"/>
                      <a:pt x="334423" y="0"/>
                      <a:pt x="825627" y="0"/>
                    </a:cubicBezTo>
                    <a:cubicBezTo>
                      <a:pt x="1306354" y="0"/>
                      <a:pt x="1616202" y="271653"/>
                      <a:pt x="1616202" y="679323"/>
                    </a:cubicBezTo>
                    <a:cubicBezTo>
                      <a:pt x="1616202" y="1257586"/>
                      <a:pt x="992600" y="1261110"/>
                      <a:pt x="992600" y="1578102"/>
                    </a:cubicBezTo>
                    <a:lnTo>
                      <a:pt x="992600" y="1640872"/>
                    </a:lnTo>
                    <a:cubicBezTo>
                      <a:pt x="992600" y="1678972"/>
                      <a:pt x="971645" y="1700022"/>
                      <a:pt x="933355" y="1700022"/>
                    </a:cubicBezTo>
                    <a:lnTo>
                      <a:pt x="564261" y="1700022"/>
                    </a:lnTo>
                    <a:cubicBezTo>
                      <a:pt x="525875" y="1700308"/>
                      <a:pt x="505016" y="1679448"/>
                      <a:pt x="505016" y="1641158"/>
                    </a:cubicBezTo>
                    <a:close/>
                    <a:moveTo>
                      <a:pt x="473678" y="2202466"/>
                    </a:moveTo>
                    <a:cubicBezTo>
                      <a:pt x="473678" y="2049209"/>
                      <a:pt x="609505" y="1923764"/>
                      <a:pt x="773240" y="1923764"/>
                    </a:cubicBezTo>
                    <a:cubicBezTo>
                      <a:pt x="930021" y="1923764"/>
                      <a:pt x="1069372" y="2049209"/>
                      <a:pt x="1069372" y="2202466"/>
                    </a:cubicBezTo>
                    <a:cubicBezTo>
                      <a:pt x="1069372" y="2355723"/>
                      <a:pt x="929735" y="2480691"/>
                      <a:pt x="769811" y="2480691"/>
                    </a:cubicBezTo>
                    <a:cubicBezTo>
                      <a:pt x="605885" y="2480691"/>
                      <a:pt x="473678" y="2355342"/>
                      <a:pt x="473678" y="2202466"/>
                    </a:cubicBezTo>
                    <a:close/>
                  </a:path>
                </a:pathLst>
              </a:custGeom>
              <a:solidFill>
                <a:srgbClr val="C53F3F"/>
              </a:solidFill>
              <a:ln w="9525" cap="flat">
                <a:solidFill>
                  <a:srgbClr val="C53F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80A943AF-1815-4B90-94C6-66AF7F11C2EB}"/>
                  </a:ext>
                </a:extLst>
              </p:cNvPr>
              <p:cNvSpPr/>
              <p:nvPr/>
            </p:nvSpPr>
            <p:spPr>
              <a:xfrm>
                <a:off x="5495925" y="5387149"/>
                <a:ext cx="1040320" cy="232600"/>
              </a:xfrm>
              <a:custGeom>
                <a:avLst/>
                <a:gdLst>
                  <a:gd name="connsiteX0" fmla="*/ 1040321 w 1040320"/>
                  <a:gd name="connsiteY0" fmla="*/ 116300 h 232600"/>
                  <a:gd name="connsiteX1" fmla="*/ 520160 w 1040320"/>
                  <a:gd name="connsiteY1" fmla="*/ 232601 h 232600"/>
                  <a:gd name="connsiteX2" fmla="*/ 0 w 1040320"/>
                  <a:gd name="connsiteY2" fmla="*/ 116300 h 232600"/>
                  <a:gd name="connsiteX3" fmla="*/ 520160 w 1040320"/>
                  <a:gd name="connsiteY3" fmla="*/ 0 h 232600"/>
                  <a:gd name="connsiteX4" fmla="*/ 1040321 w 1040320"/>
                  <a:gd name="connsiteY4" fmla="*/ 116300 h 23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320" h="232600">
                    <a:moveTo>
                      <a:pt x="1040321" y="116300"/>
                    </a:moveTo>
                    <a:cubicBezTo>
                      <a:pt x="1040321" y="180531"/>
                      <a:pt x="807437" y="232601"/>
                      <a:pt x="520160" y="232601"/>
                    </a:cubicBezTo>
                    <a:cubicBezTo>
                      <a:pt x="232884" y="232601"/>
                      <a:pt x="0" y="180531"/>
                      <a:pt x="0" y="116300"/>
                    </a:cubicBezTo>
                    <a:cubicBezTo>
                      <a:pt x="0" y="52069"/>
                      <a:pt x="232884" y="0"/>
                      <a:pt x="520160" y="0"/>
                    </a:cubicBezTo>
                    <a:cubicBezTo>
                      <a:pt x="807437" y="0"/>
                      <a:pt x="1040321" y="52070"/>
                      <a:pt x="1040321" y="1163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1" name="Graphic 267">
              <a:extLst>
                <a:ext uri="{FF2B5EF4-FFF2-40B4-BE49-F238E27FC236}">
                  <a16:creationId xmlns:a16="http://schemas.microsoft.com/office/drawing/2014/main" id="{E84D54D9-A089-4270-A56A-99BA98E909F0}"/>
                </a:ext>
              </a:extLst>
            </p:cNvPr>
            <p:cNvGrpSpPr/>
            <p:nvPr/>
          </p:nvGrpSpPr>
          <p:grpSpPr>
            <a:xfrm>
              <a:off x="5482970" y="1400770"/>
              <a:ext cx="1262461" cy="2420251"/>
              <a:chOff x="5482970" y="1400770"/>
              <a:chExt cx="1262461" cy="2420251"/>
            </a:xfrm>
          </p:grpSpPr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5C7022C-A2BD-4A4B-A256-FCDC9562661E}"/>
                  </a:ext>
                </a:extLst>
              </p:cNvPr>
              <p:cNvSpPr/>
              <p:nvPr/>
            </p:nvSpPr>
            <p:spPr>
              <a:xfrm>
                <a:off x="5482970" y="2865596"/>
                <a:ext cx="208883" cy="136840"/>
              </a:xfrm>
              <a:custGeom>
                <a:avLst/>
                <a:gdLst>
                  <a:gd name="connsiteX0" fmla="*/ 135541 w 208883"/>
                  <a:gd name="connsiteY0" fmla="*/ 0 h 136840"/>
                  <a:gd name="connsiteX1" fmla="*/ 115633 w 208883"/>
                  <a:gd name="connsiteY1" fmla="*/ 43434 h 136840"/>
                  <a:gd name="connsiteX2" fmla="*/ 0 w 208883"/>
                  <a:gd name="connsiteY2" fmla="*/ 64579 h 136840"/>
                  <a:gd name="connsiteX3" fmla="*/ 7525 w 208883"/>
                  <a:gd name="connsiteY3" fmla="*/ 135446 h 136840"/>
                  <a:gd name="connsiteX4" fmla="*/ 22384 w 208883"/>
                  <a:gd name="connsiteY4" fmla="*/ 135446 h 136840"/>
                  <a:gd name="connsiteX5" fmla="*/ 192691 w 208883"/>
                  <a:gd name="connsiteY5" fmla="*/ 91916 h 136840"/>
                  <a:gd name="connsiteX6" fmla="*/ 208883 w 208883"/>
                  <a:gd name="connsiteY6" fmla="*/ 14859 h 13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883" h="136840">
                    <a:moveTo>
                      <a:pt x="135541" y="0"/>
                    </a:moveTo>
                    <a:lnTo>
                      <a:pt x="115633" y="43434"/>
                    </a:lnTo>
                    <a:cubicBezTo>
                      <a:pt x="115633" y="43434"/>
                      <a:pt x="0" y="55912"/>
                      <a:pt x="0" y="64579"/>
                    </a:cubicBezTo>
                    <a:cubicBezTo>
                      <a:pt x="0" y="73247"/>
                      <a:pt x="1238" y="132969"/>
                      <a:pt x="7525" y="135446"/>
                    </a:cubicBezTo>
                    <a:cubicBezTo>
                      <a:pt x="12303" y="137306"/>
                      <a:pt x="17605" y="137306"/>
                      <a:pt x="22384" y="135446"/>
                    </a:cubicBezTo>
                    <a:lnTo>
                      <a:pt x="192691" y="91916"/>
                    </a:lnTo>
                    <a:lnTo>
                      <a:pt x="208883" y="14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1BEE5404-C5D3-4A27-A58E-6F8A735651A0}"/>
                  </a:ext>
                </a:extLst>
              </p:cNvPr>
              <p:cNvSpPr/>
              <p:nvPr/>
            </p:nvSpPr>
            <p:spPr>
              <a:xfrm>
                <a:off x="5493328" y="2926175"/>
                <a:ext cx="183475" cy="93535"/>
              </a:xfrm>
              <a:custGeom>
                <a:avLst/>
                <a:gdLst>
                  <a:gd name="connsiteX0" fmla="*/ 92798 w 183475"/>
                  <a:gd name="connsiteY0" fmla="*/ 17050 h 93535"/>
                  <a:gd name="connsiteX1" fmla="*/ 24694 w 183475"/>
                  <a:gd name="connsiteY1" fmla="*/ 62389 h 93535"/>
                  <a:gd name="connsiteX2" fmla="*/ 4882 w 183475"/>
                  <a:gd name="connsiteY2" fmla="*/ 93535 h 93535"/>
                  <a:gd name="connsiteX3" fmla="*/ 91369 w 183475"/>
                  <a:gd name="connsiteY3" fmla="*/ 60960 h 93535"/>
                  <a:gd name="connsiteX4" fmla="*/ 172141 w 183475"/>
                  <a:gd name="connsiteY4" fmla="*/ 36862 h 93535"/>
                  <a:gd name="connsiteX5" fmla="*/ 183476 w 183475"/>
                  <a:gd name="connsiteY5" fmla="*/ 0 h 9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475" h="93535">
                    <a:moveTo>
                      <a:pt x="92798" y="17050"/>
                    </a:moveTo>
                    <a:cubicBezTo>
                      <a:pt x="71650" y="34375"/>
                      <a:pt x="48837" y="49562"/>
                      <a:pt x="24694" y="62389"/>
                    </a:cubicBezTo>
                    <a:cubicBezTo>
                      <a:pt x="-2833" y="74771"/>
                      <a:pt x="-3881" y="93535"/>
                      <a:pt x="4882" y="93535"/>
                    </a:cubicBezTo>
                    <a:cubicBezTo>
                      <a:pt x="13645" y="93535"/>
                      <a:pt x="91369" y="60960"/>
                      <a:pt x="91369" y="60960"/>
                    </a:cubicBezTo>
                    <a:cubicBezTo>
                      <a:pt x="91369" y="60960"/>
                      <a:pt x="161949" y="42481"/>
                      <a:pt x="172141" y="36862"/>
                    </a:cubicBezTo>
                    <a:cubicBezTo>
                      <a:pt x="182333" y="31242"/>
                      <a:pt x="183476" y="0"/>
                      <a:pt x="183476" y="0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C1D2405-613E-406B-8EF2-256697584382}"/>
                  </a:ext>
                </a:extLst>
              </p:cNvPr>
              <p:cNvSpPr/>
              <p:nvPr/>
            </p:nvSpPr>
            <p:spPr>
              <a:xfrm>
                <a:off x="5599747" y="2031015"/>
                <a:ext cx="230314" cy="865441"/>
              </a:xfrm>
              <a:custGeom>
                <a:avLst/>
                <a:gdLst>
                  <a:gd name="connsiteX0" fmla="*/ 120491 w 230314"/>
                  <a:gd name="connsiteY0" fmla="*/ 0 h 865441"/>
                  <a:gd name="connsiteX1" fmla="*/ 49435 w 230314"/>
                  <a:gd name="connsiteY1" fmla="*/ 544640 h 865441"/>
                  <a:gd name="connsiteX2" fmla="*/ 0 w 230314"/>
                  <a:gd name="connsiteY2" fmla="*/ 839533 h 865441"/>
                  <a:gd name="connsiteX3" fmla="*/ 109728 w 230314"/>
                  <a:gd name="connsiteY3" fmla="*/ 865441 h 865441"/>
                  <a:gd name="connsiteX4" fmla="*/ 191548 w 230314"/>
                  <a:gd name="connsiteY4" fmla="*/ 516636 h 865441"/>
                  <a:gd name="connsiteX5" fmla="*/ 230315 w 230314"/>
                  <a:gd name="connsiteY5" fmla="*/ 297085 h 865441"/>
                  <a:gd name="connsiteX6" fmla="*/ 120491 w 230314"/>
                  <a:gd name="connsiteY6" fmla="*/ 0 h 86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314" h="865441">
                    <a:moveTo>
                      <a:pt x="120491" y="0"/>
                    </a:moveTo>
                    <a:lnTo>
                      <a:pt x="49435" y="544640"/>
                    </a:lnTo>
                    <a:lnTo>
                      <a:pt x="0" y="839533"/>
                    </a:lnTo>
                    <a:lnTo>
                      <a:pt x="109728" y="865441"/>
                    </a:lnTo>
                    <a:lnTo>
                      <a:pt x="191548" y="516636"/>
                    </a:lnTo>
                    <a:lnTo>
                      <a:pt x="230315" y="297085"/>
                    </a:lnTo>
                    <a:lnTo>
                      <a:pt x="120491" y="0"/>
                    </a:ln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0F83A852-3A32-4235-A93A-61D9E6E50DF9}"/>
                  </a:ext>
                </a:extLst>
              </p:cNvPr>
              <p:cNvSpPr/>
              <p:nvPr/>
            </p:nvSpPr>
            <p:spPr>
              <a:xfrm>
                <a:off x="6158293" y="1596199"/>
                <a:ext cx="137636" cy="118110"/>
              </a:xfrm>
              <a:custGeom>
                <a:avLst/>
                <a:gdLst>
                  <a:gd name="connsiteX0" fmla="*/ 135350 w 137636"/>
                  <a:gd name="connsiteY0" fmla="*/ 40481 h 118110"/>
                  <a:gd name="connsiteX1" fmla="*/ 92012 w 137636"/>
                  <a:gd name="connsiteY1" fmla="*/ 33623 h 118110"/>
                  <a:gd name="connsiteX2" fmla="*/ 3238 w 137636"/>
                  <a:gd name="connsiteY2" fmla="*/ 0 h 118110"/>
                  <a:gd name="connsiteX3" fmla="*/ 0 w 137636"/>
                  <a:gd name="connsiteY3" fmla="*/ 105442 h 118110"/>
                  <a:gd name="connsiteX4" fmla="*/ 137636 w 137636"/>
                  <a:gd name="connsiteY4" fmla="*/ 118110 h 118110"/>
                  <a:gd name="connsiteX5" fmla="*/ 135350 w 137636"/>
                  <a:gd name="connsiteY5" fmla="*/ 40481 h 1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36" h="118110">
                    <a:moveTo>
                      <a:pt x="135350" y="40481"/>
                    </a:moveTo>
                    <a:lnTo>
                      <a:pt x="92012" y="33623"/>
                    </a:lnTo>
                    <a:lnTo>
                      <a:pt x="3238" y="0"/>
                    </a:lnTo>
                    <a:lnTo>
                      <a:pt x="0" y="105442"/>
                    </a:lnTo>
                    <a:lnTo>
                      <a:pt x="137636" y="118110"/>
                    </a:lnTo>
                    <a:lnTo>
                      <a:pt x="135350" y="4048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0F4DD78-40F4-47E8-8F0E-B07630D7E85A}"/>
                  </a:ext>
                </a:extLst>
              </p:cNvPr>
              <p:cNvSpPr/>
              <p:nvPr/>
            </p:nvSpPr>
            <p:spPr>
              <a:xfrm>
                <a:off x="5675320" y="3541479"/>
                <a:ext cx="232147" cy="279287"/>
              </a:xfrm>
              <a:custGeom>
                <a:avLst/>
                <a:gdLst>
                  <a:gd name="connsiteX0" fmla="*/ 111688 w 232147"/>
                  <a:gd name="connsiteY0" fmla="*/ 26586 h 279287"/>
                  <a:gd name="connsiteX1" fmla="*/ 21296 w 232147"/>
                  <a:gd name="connsiteY1" fmla="*/ 144696 h 279287"/>
                  <a:gd name="connsiteX2" fmla="*/ 42823 w 232147"/>
                  <a:gd name="connsiteY2" fmla="*/ 276045 h 279287"/>
                  <a:gd name="connsiteX3" fmla="*/ 161218 w 232147"/>
                  <a:gd name="connsiteY3" fmla="*/ 217848 h 279287"/>
                  <a:gd name="connsiteX4" fmla="*/ 195603 w 232147"/>
                  <a:gd name="connsiteY4" fmla="*/ 136123 h 279287"/>
                  <a:gd name="connsiteX5" fmla="*/ 230084 w 232147"/>
                  <a:gd name="connsiteY5" fmla="*/ 28491 h 279287"/>
                  <a:gd name="connsiteX6" fmla="*/ 111688 w 232147"/>
                  <a:gd name="connsiteY6" fmla="*/ 26586 h 27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47" h="279287">
                    <a:moveTo>
                      <a:pt x="111688" y="26586"/>
                    </a:moveTo>
                    <a:cubicBezTo>
                      <a:pt x="79388" y="64247"/>
                      <a:pt x="49211" y="103678"/>
                      <a:pt x="21296" y="144696"/>
                    </a:cubicBezTo>
                    <a:cubicBezTo>
                      <a:pt x="-15375" y="200703"/>
                      <a:pt x="-2421" y="260901"/>
                      <a:pt x="42823" y="276045"/>
                    </a:cubicBezTo>
                    <a:cubicBezTo>
                      <a:pt x="88066" y="291190"/>
                      <a:pt x="146073" y="250137"/>
                      <a:pt x="161218" y="217848"/>
                    </a:cubicBezTo>
                    <a:cubicBezTo>
                      <a:pt x="176363" y="185558"/>
                      <a:pt x="171982" y="168413"/>
                      <a:pt x="195603" y="136123"/>
                    </a:cubicBezTo>
                    <a:cubicBezTo>
                      <a:pt x="219226" y="103833"/>
                      <a:pt x="238657" y="71544"/>
                      <a:pt x="230084" y="28491"/>
                    </a:cubicBezTo>
                    <a:cubicBezTo>
                      <a:pt x="221511" y="-14562"/>
                      <a:pt x="134929" y="-3513"/>
                      <a:pt x="111688" y="2658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CA7FBD0C-FEBF-48A7-9A73-D5FA2A3973B6}"/>
                  </a:ext>
                </a:extLst>
              </p:cNvPr>
              <p:cNvSpPr/>
              <p:nvPr/>
            </p:nvSpPr>
            <p:spPr>
              <a:xfrm>
                <a:off x="5675639" y="3695095"/>
                <a:ext cx="156518" cy="125876"/>
              </a:xfrm>
              <a:custGeom>
                <a:avLst/>
                <a:gdLst>
                  <a:gd name="connsiteX0" fmla="*/ 156518 w 156518"/>
                  <a:gd name="connsiteY0" fmla="*/ 72328 h 125876"/>
                  <a:gd name="connsiteX1" fmla="*/ 145755 w 156518"/>
                  <a:gd name="connsiteY1" fmla="*/ 51659 h 125876"/>
                  <a:gd name="connsiteX2" fmla="*/ 12405 w 156518"/>
                  <a:gd name="connsiteY2" fmla="*/ 6987 h 125876"/>
                  <a:gd name="connsiteX3" fmla="*/ 42694 w 156518"/>
                  <a:gd name="connsiteY3" fmla="*/ 122716 h 125876"/>
                  <a:gd name="connsiteX4" fmla="*/ 156518 w 156518"/>
                  <a:gd name="connsiteY4" fmla="*/ 72328 h 12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518" h="125876">
                    <a:moveTo>
                      <a:pt x="156518" y="72328"/>
                    </a:moveTo>
                    <a:cubicBezTo>
                      <a:pt x="153470" y="65851"/>
                      <a:pt x="149946" y="58993"/>
                      <a:pt x="145755" y="51659"/>
                    </a:cubicBezTo>
                    <a:cubicBezTo>
                      <a:pt x="111179" y="-9206"/>
                      <a:pt x="50505" y="-4348"/>
                      <a:pt x="12405" y="6987"/>
                    </a:cubicBezTo>
                    <a:cubicBezTo>
                      <a:pt x="-12646" y="58136"/>
                      <a:pt x="1641" y="109000"/>
                      <a:pt x="42694" y="122716"/>
                    </a:cubicBezTo>
                    <a:cubicBezTo>
                      <a:pt x="83747" y="136432"/>
                      <a:pt x="136706" y="102903"/>
                      <a:pt x="156518" y="72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80CCE975-AD56-4804-B7EE-5488A466EA4D}"/>
                  </a:ext>
                </a:extLst>
              </p:cNvPr>
              <p:cNvSpPr/>
              <p:nvPr/>
            </p:nvSpPr>
            <p:spPr>
              <a:xfrm>
                <a:off x="5676900" y="3570255"/>
                <a:ext cx="230948" cy="250766"/>
              </a:xfrm>
              <a:custGeom>
                <a:avLst/>
                <a:gdLst>
                  <a:gd name="connsiteX0" fmla="*/ 144494 w 230948"/>
                  <a:gd name="connsiteY0" fmla="*/ 176498 h 250766"/>
                  <a:gd name="connsiteX1" fmla="*/ 47625 w 230948"/>
                  <a:gd name="connsiteY1" fmla="*/ 226028 h 250766"/>
                  <a:gd name="connsiteX2" fmla="*/ 0 w 230948"/>
                  <a:gd name="connsiteY2" fmla="*/ 196025 h 250766"/>
                  <a:gd name="connsiteX3" fmla="*/ 41624 w 230948"/>
                  <a:gd name="connsiteY3" fmla="*/ 247555 h 250766"/>
                  <a:gd name="connsiteX4" fmla="*/ 160020 w 230948"/>
                  <a:gd name="connsiteY4" fmla="*/ 189357 h 250766"/>
                  <a:gd name="connsiteX5" fmla="*/ 194405 w 230948"/>
                  <a:gd name="connsiteY5" fmla="*/ 107633 h 250766"/>
                  <a:gd name="connsiteX6" fmla="*/ 228886 w 230948"/>
                  <a:gd name="connsiteY6" fmla="*/ 0 h 250766"/>
                  <a:gd name="connsiteX7" fmla="*/ 185833 w 230948"/>
                  <a:gd name="connsiteY7" fmla="*/ 88202 h 250766"/>
                  <a:gd name="connsiteX8" fmla="*/ 144494 w 230948"/>
                  <a:gd name="connsiteY8" fmla="*/ 176498 h 2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948" h="250766">
                    <a:moveTo>
                      <a:pt x="144494" y="176498"/>
                    </a:moveTo>
                    <a:cubicBezTo>
                      <a:pt x="131636" y="195548"/>
                      <a:pt x="114395" y="247555"/>
                      <a:pt x="47625" y="226028"/>
                    </a:cubicBezTo>
                    <a:cubicBezTo>
                      <a:pt x="29005" y="221248"/>
                      <a:pt x="12351" y="210755"/>
                      <a:pt x="0" y="196025"/>
                    </a:cubicBezTo>
                    <a:cubicBezTo>
                      <a:pt x="2944" y="219720"/>
                      <a:pt x="19078" y="239693"/>
                      <a:pt x="41624" y="247555"/>
                    </a:cubicBezTo>
                    <a:cubicBezTo>
                      <a:pt x="86773" y="262604"/>
                      <a:pt x="144875" y="221647"/>
                      <a:pt x="160020" y="189357"/>
                    </a:cubicBezTo>
                    <a:cubicBezTo>
                      <a:pt x="175165" y="157067"/>
                      <a:pt x="170783" y="139922"/>
                      <a:pt x="194405" y="107633"/>
                    </a:cubicBezTo>
                    <a:cubicBezTo>
                      <a:pt x="218027" y="75343"/>
                      <a:pt x="237458" y="43053"/>
                      <a:pt x="228886" y="0"/>
                    </a:cubicBezTo>
                    <a:cubicBezTo>
                      <a:pt x="228886" y="51626"/>
                      <a:pt x="209836" y="60198"/>
                      <a:pt x="185833" y="88202"/>
                    </a:cubicBezTo>
                    <a:cubicBezTo>
                      <a:pt x="161830" y="116205"/>
                      <a:pt x="157448" y="157067"/>
                      <a:pt x="144494" y="176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68C18E4-3A55-4FB2-B73C-BB4DEC1DBC63}"/>
                  </a:ext>
                </a:extLst>
              </p:cNvPr>
              <p:cNvSpPr/>
              <p:nvPr/>
            </p:nvSpPr>
            <p:spPr>
              <a:xfrm>
                <a:off x="6301772" y="3541479"/>
                <a:ext cx="232147" cy="279287"/>
              </a:xfrm>
              <a:custGeom>
                <a:avLst/>
                <a:gdLst>
                  <a:gd name="connsiteX0" fmla="*/ 120459 w 232147"/>
                  <a:gd name="connsiteY0" fmla="*/ 26586 h 279287"/>
                  <a:gd name="connsiteX1" fmla="*/ 210851 w 232147"/>
                  <a:gd name="connsiteY1" fmla="*/ 144696 h 279287"/>
                  <a:gd name="connsiteX2" fmla="*/ 189325 w 232147"/>
                  <a:gd name="connsiteY2" fmla="*/ 276045 h 279287"/>
                  <a:gd name="connsiteX3" fmla="*/ 70929 w 232147"/>
                  <a:gd name="connsiteY3" fmla="*/ 217848 h 279287"/>
                  <a:gd name="connsiteX4" fmla="*/ 36544 w 232147"/>
                  <a:gd name="connsiteY4" fmla="*/ 136123 h 279287"/>
                  <a:gd name="connsiteX5" fmla="*/ 2063 w 232147"/>
                  <a:gd name="connsiteY5" fmla="*/ 28491 h 279287"/>
                  <a:gd name="connsiteX6" fmla="*/ 120459 w 232147"/>
                  <a:gd name="connsiteY6" fmla="*/ 26586 h 27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47" h="279287">
                    <a:moveTo>
                      <a:pt x="120459" y="26586"/>
                    </a:moveTo>
                    <a:cubicBezTo>
                      <a:pt x="152759" y="64247"/>
                      <a:pt x="182937" y="103678"/>
                      <a:pt x="210851" y="144696"/>
                    </a:cubicBezTo>
                    <a:cubicBezTo>
                      <a:pt x="247522" y="200703"/>
                      <a:pt x="234568" y="260901"/>
                      <a:pt x="189325" y="276045"/>
                    </a:cubicBezTo>
                    <a:cubicBezTo>
                      <a:pt x="144081" y="291190"/>
                      <a:pt x="86074" y="250137"/>
                      <a:pt x="70929" y="217848"/>
                    </a:cubicBezTo>
                    <a:cubicBezTo>
                      <a:pt x="55784" y="185558"/>
                      <a:pt x="60166" y="168413"/>
                      <a:pt x="36544" y="136123"/>
                    </a:cubicBezTo>
                    <a:cubicBezTo>
                      <a:pt x="12922" y="103833"/>
                      <a:pt x="-6509" y="71544"/>
                      <a:pt x="2063" y="28491"/>
                    </a:cubicBezTo>
                    <a:cubicBezTo>
                      <a:pt x="10636" y="-14562"/>
                      <a:pt x="96837" y="-3513"/>
                      <a:pt x="120459" y="2658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B9FB1DD-D959-4FF3-907E-A73CC7865E2E}"/>
                  </a:ext>
                </a:extLst>
              </p:cNvPr>
              <p:cNvSpPr/>
              <p:nvPr/>
            </p:nvSpPr>
            <p:spPr>
              <a:xfrm>
                <a:off x="6377177" y="3695095"/>
                <a:ext cx="156422" cy="125876"/>
              </a:xfrm>
              <a:custGeom>
                <a:avLst/>
                <a:gdLst>
                  <a:gd name="connsiteX0" fmla="*/ 0 w 156422"/>
                  <a:gd name="connsiteY0" fmla="*/ 72328 h 125876"/>
                  <a:gd name="connsiteX1" fmla="*/ 10668 w 156422"/>
                  <a:gd name="connsiteY1" fmla="*/ 51659 h 125876"/>
                  <a:gd name="connsiteX2" fmla="*/ 144018 w 156422"/>
                  <a:gd name="connsiteY2" fmla="*/ 6987 h 125876"/>
                  <a:gd name="connsiteX3" fmla="*/ 113729 w 156422"/>
                  <a:gd name="connsiteY3" fmla="*/ 122716 h 125876"/>
                  <a:gd name="connsiteX4" fmla="*/ 0 w 156422"/>
                  <a:gd name="connsiteY4" fmla="*/ 72328 h 12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22" h="125876">
                    <a:moveTo>
                      <a:pt x="0" y="72328"/>
                    </a:moveTo>
                    <a:cubicBezTo>
                      <a:pt x="2953" y="65851"/>
                      <a:pt x="6477" y="58993"/>
                      <a:pt x="10668" y="51659"/>
                    </a:cubicBezTo>
                    <a:cubicBezTo>
                      <a:pt x="45244" y="-9206"/>
                      <a:pt x="105918" y="-4348"/>
                      <a:pt x="144018" y="6987"/>
                    </a:cubicBezTo>
                    <a:cubicBezTo>
                      <a:pt x="169069" y="58136"/>
                      <a:pt x="154781" y="109000"/>
                      <a:pt x="113729" y="122716"/>
                    </a:cubicBezTo>
                    <a:cubicBezTo>
                      <a:pt x="72676" y="136432"/>
                      <a:pt x="19717" y="102903"/>
                      <a:pt x="0" y="72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CC375581-3581-4174-B998-4CFB4E6E12FF}"/>
                  </a:ext>
                </a:extLst>
              </p:cNvPr>
              <p:cNvSpPr/>
              <p:nvPr/>
            </p:nvSpPr>
            <p:spPr>
              <a:xfrm>
                <a:off x="6301391" y="3570255"/>
                <a:ext cx="230948" cy="250766"/>
              </a:xfrm>
              <a:custGeom>
                <a:avLst/>
                <a:gdLst>
                  <a:gd name="connsiteX0" fmla="*/ 86455 w 230948"/>
                  <a:gd name="connsiteY0" fmla="*/ 176498 h 250766"/>
                  <a:gd name="connsiteX1" fmla="*/ 183324 w 230948"/>
                  <a:gd name="connsiteY1" fmla="*/ 226028 h 250766"/>
                  <a:gd name="connsiteX2" fmla="*/ 230949 w 230948"/>
                  <a:gd name="connsiteY2" fmla="*/ 196025 h 250766"/>
                  <a:gd name="connsiteX3" fmla="*/ 189325 w 230948"/>
                  <a:gd name="connsiteY3" fmla="*/ 247555 h 250766"/>
                  <a:gd name="connsiteX4" fmla="*/ 70929 w 230948"/>
                  <a:gd name="connsiteY4" fmla="*/ 189357 h 250766"/>
                  <a:gd name="connsiteX5" fmla="*/ 36544 w 230948"/>
                  <a:gd name="connsiteY5" fmla="*/ 107633 h 250766"/>
                  <a:gd name="connsiteX6" fmla="*/ 2063 w 230948"/>
                  <a:gd name="connsiteY6" fmla="*/ 0 h 250766"/>
                  <a:gd name="connsiteX7" fmla="*/ 45116 w 230948"/>
                  <a:gd name="connsiteY7" fmla="*/ 88202 h 250766"/>
                  <a:gd name="connsiteX8" fmla="*/ 86455 w 230948"/>
                  <a:gd name="connsiteY8" fmla="*/ 176498 h 2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948" h="250766">
                    <a:moveTo>
                      <a:pt x="86455" y="176498"/>
                    </a:moveTo>
                    <a:cubicBezTo>
                      <a:pt x="99313" y="195548"/>
                      <a:pt x="116554" y="247555"/>
                      <a:pt x="183324" y="226028"/>
                    </a:cubicBezTo>
                    <a:cubicBezTo>
                      <a:pt x="201943" y="221248"/>
                      <a:pt x="218598" y="210755"/>
                      <a:pt x="230949" y="196025"/>
                    </a:cubicBezTo>
                    <a:cubicBezTo>
                      <a:pt x="228005" y="219720"/>
                      <a:pt x="211871" y="239693"/>
                      <a:pt x="189325" y="247555"/>
                    </a:cubicBezTo>
                    <a:cubicBezTo>
                      <a:pt x="144176" y="262604"/>
                      <a:pt x="86074" y="221647"/>
                      <a:pt x="70929" y="189357"/>
                    </a:cubicBezTo>
                    <a:cubicBezTo>
                      <a:pt x="55784" y="157067"/>
                      <a:pt x="60166" y="139922"/>
                      <a:pt x="36544" y="107633"/>
                    </a:cubicBezTo>
                    <a:cubicBezTo>
                      <a:pt x="12922" y="75343"/>
                      <a:pt x="-6509" y="43053"/>
                      <a:pt x="2063" y="0"/>
                    </a:cubicBezTo>
                    <a:cubicBezTo>
                      <a:pt x="2063" y="51626"/>
                      <a:pt x="21113" y="60198"/>
                      <a:pt x="45116" y="88202"/>
                    </a:cubicBezTo>
                    <a:cubicBezTo>
                      <a:pt x="69119" y="116205"/>
                      <a:pt x="73501" y="157067"/>
                      <a:pt x="86455" y="176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EC26F60F-6AFD-4CA6-AFC3-A17DE6CB77BB}"/>
                  </a:ext>
                </a:extLst>
              </p:cNvPr>
              <p:cNvSpPr/>
              <p:nvPr/>
            </p:nvSpPr>
            <p:spPr>
              <a:xfrm>
                <a:off x="5692330" y="2657687"/>
                <a:ext cx="830865" cy="947323"/>
              </a:xfrm>
              <a:custGeom>
                <a:avLst/>
                <a:gdLst>
                  <a:gd name="connsiteX0" fmla="*/ 830866 w 830865"/>
                  <a:gd name="connsiteY0" fmla="*/ 167714 h 947323"/>
                  <a:gd name="connsiteX1" fmla="*/ 764191 w 830865"/>
                  <a:gd name="connsiteY1" fmla="*/ 85894 h 947323"/>
                  <a:gd name="connsiteX2" fmla="*/ 415385 w 830865"/>
                  <a:gd name="connsiteY2" fmla="*/ 6360 h 947323"/>
                  <a:gd name="connsiteX3" fmla="*/ 66675 w 830865"/>
                  <a:gd name="connsiteY3" fmla="*/ 85894 h 947323"/>
                  <a:gd name="connsiteX4" fmla="*/ 0 w 830865"/>
                  <a:gd name="connsiteY4" fmla="*/ 167714 h 947323"/>
                  <a:gd name="connsiteX5" fmla="*/ 84011 w 830865"/>
                  <a:gd name="connsiteY5" fmla="*/ 906092 h 947323"/>
                  <a:gd name="connsiteX6" fmla="*/ 142113 w 830865"/>
                  <a:gd name="connsiteY6" fmla="*/ 946954 h 947323"/>
                  <a:gd name="connsiteX7" fmla="*/ 227838 w 830865"/>
                  <a:gd name="connsiteY7" fmla="*/ 916855 h 947323"/>
                  <a:gd name="connsiteX8" fmla="*/ 251555 w 830865"/>
                  <a:gd name="connsiteY8" fmla="*/ 324876 h 947323"/>
                  <a:gd name="connsiteX9" fmla="*/ 365855 w 830865"/>
                  <a:gd name="connsiteY9" fmla="*/ 253820 h 947323"/>
                  <a:gd name="connsiteX10" fmla="*/ 389477 w 830865"/>
                  <a:gd name="connsiteY10" fmla="*/ 250486 h 947323"/>
                  <a:gd name="connsiteX11" fmla="*/ 389477 w 830865"/>
                  <a:gd name="connsiteY11" fmla="*/ 251629 h 947323"/>
                  <a:gd name="connsiteX12" fmla="*/ 441198 w 830865"/>
                  <a:gd name="connsiteY12" fmla="*/ 251629 h 947323"/>
                  <a:gd name="connsiteX13" fmla="*/ 441198 w 830865"/>
                  <a:gd name="connsiteY13" fmla="*/ 250486 h 947323"/>
                  <a:gd name="connsiteX14" fmla="*/ 464820 w 830865"/>
                  <a:gd name="connsiteY14" fmla="*/ 253820 h 947323"/>
                  <a:gd name="connsiteX15" fmla="*/ 579120 w 830865"/>
                  <a:gd name="connsiteY15" fmla="*/ 324876 h 947323"/>
                  <a:gd name="connsiteX16" fmla="*/ 602837 w 830865"/>
                  <a:gd name="connsiteY16" fmla="*/ 916855 h 947323"/>
                  <a:gd name="connsiteX17" fmla="*/ 688562 w 830865"/>
                  <a:gd name="connsiteY17" fmla="*/ 946954 h 947323"/>
                  <a:gd name="connsiteX18" fmla="*/ 746665 w 830865"/>
                  <a:gd name="connsiteY18" fmla="*/ 906092 h 947323"/>
                  <a:gd name="connsiteX19" fmla="*/ 830866 w 830865"/>
                  <a:gd name="connsiteY19" fmla="*/ 167714 h 94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0865" h="947323">
                    <a:moveTo>
                      <a:pt x="830866" y="167714"/>
                    </a:moveTo>
                    <a:cubicBezTo>
                      <a:pt x="830866" y="128947"/>
                      <a:pt x="764191" y="85894"/>
                      <a:pt x="764191" y="85894"/>
                    </a:cubicBezTo>
                    <a:cubicBezTo>
                      <a:pt x="663702" y="-16309"/>
                      <a:pt x="482346" y="-2784"/>
                      <a:pt x="415385" y="6360"/>
                    </a:cubicBezTo>
                    <a:cubicBezTo>
                      <a:pt x="348710" y="-3165"/>
                      <a:pt x="167164" y="-16309"/>
                      <a:pt x="66675" y="85894"/>
                    </a:cubicBezTo>
                    <a:cubicBezTo>
                      <a:pt x="66675" y="85894"/>
                      <a:pt x="0" y="128947"/>
                      <a:pt x="0" y="167714"/>
                    </a:cubicBezTo>
                    <a:cubicBezTo>
                      <a:pt x="0" y="206480"/>
                      <a:pt x="84011" y="906092"/>
                      <a:pt x="84011" y="906092"/>
                    </a:cubicBezTo>
                    <a:cubicBezTo>
                      <a:pt x="84011" y="906092"/>
                      <a:pt x="81820" y="942668"/>
                      <a:pt x="142113" y="946954"/>
                    </a:cubicBezTo>
                    <a:cubicBezTo>
                      <a:pt x="202406" y="951240"/>
                      <a:pt x="227838" y="916855"/>
                      <a:pt x="227838" y="916855"/>
                    </a:cubicBezTo>
                    <a:lnTo>
                      <a:pt x="251555" y="324876"/>
                    </a:lnTo>
                    <a:cubicBezTo>
                      <a:pt x="251555" y="324876"/>
                      <a:pt x="348425" y="255915"/>
                      <a:pt x="365855" y="253820"/>
                    </a:cubicBezTo>
                    <a:cubicBezTo>
                      <a:pt x="372142" y="252962"/>
                      <a:pt x="380333" y="251629"/>
                      <a:pt x="389477" y="250486"/>
                    </a:cubicBezTo>
                    <a:lnTo>
                      <a:pt x="389477" y="251629"/>
                    </a:lnTo>
                    <a:cubicBezTo>
                      <a:pt x="406534" y="248072"/>
                      <a:pt x="424141" y="248072"/>
                      <a:pt x="441198" y="251629"/>
                    </a:cubicBezTo>
                    <a:lnTo>
                      <a:pt x="441198" y="250486"/>
                    </a:lnTo>
                    <a:cubicBezTo>
                      <a:pt x="450723" y="251629"/>
                      <a:pt x="458438" y="252962"/>
                      <a:pt x="464820" y="253820"/>
                    </a:cubicBezTo>
                    <a:cubicBezTo>
                      <a:pt x="482060" y="255915"/>
                      <a:pt x="579120" y="324876"/>
                      <a:pt x="579120" y="324876"/>
                    </a:cubicBezTo>
                    <a:lnTo>
                      <a:pt x="602837" y="916855"/>
                    </a:lnTo>
                    <a:cubicBezTo>
                      <a:pt x="602837" y="916855"/>
                      <a:pt x="628650" y="951240"/>
                      <a:pt x="688562" y="946954"/>
                    </a:cubicBezTo>
                    <a:cubicBezTo>
                      <a:pt x="748475" y="942668"/>
                      <a:pt x="746665" y="906092"/>
                      <a:pt x="746665" y="906092"/>
                    </a:cubicBezTo>
                    <a:cubicBezTo>
                      <a:pt x="746665" y="906092"/>
                      <a:pt x="830866" y="206480"/>
                      <a:pt x="830866" y="1677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928D5FA3-8E84-4F91-A8B2-D4D60919F2D2}"/>
                  </a:ext>
                </a:extLst>
              </p:cNvPr>
              <p:cNvSpPr/>
              <p:nvPr/>
            </p:nvSpPr>
            <p:spPr>
              <a:xfrm>
                <a:off x="6270242" y="2786633"/>
                <a:ext cx="50642" cy="195929"/>
              </a:xfrm>
              <a:custGeom>
                <a:avLst/>
                <a:gdLst>
                  <a:gd name="connsiteX0" fmla="*/ 1113 w 50642"/>
                  <a:gd name="connsiteY0" fmla="*/ 195929 h 195929"/>
                  <a:gd name="connsiteX1" fmla="*/ 50643 w 50642"/>
                  <a:gd name="connsiteY1" fmla="*/ 0 h 19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642" h="195929">
                    <a:moveTo>
                      <a:pt x="1113" y="195929"/>
                    </a:moveTo>
                    <a:cubicBezTo>
                      <a:pt x="1113" y="195929"/>
                      <a:pt x="-11841" y="53816"/>
                      <a:pt x="50643" y="0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267A28D-89D7-4C1D-9C6F-CC8AF49851C1}"/>
                  </a:ext>
                </a:extLst>
              </p:cNvPr>
              <p:cNvSpPr/>
              <p:nvPr/>
            </p:nvSpPr>
            <p:spPr>
              <a:xfrm>
                <a:off x="5903213" y="2760821"/>
                <a:ext cx="42576" cy="221741"/>
              </a:xfrm>
              <a:custGeom>
                <a:avLst/>
                <a:gdLst>
                  <a:gd name="connsiteX0" fmla="*/ 40958 w 42576"/>
                  <a:gd name="connsiteY0" fmla="*/ 221742 h 221741"/>
                  <a:gd name="connsiteX1" fmla="*/ 34481 w 42576"/>
                  <a:gd name="connsiteY1" fmla="*/ 60293 h 221741"/>
                  <a:gd name="connsiteX2" fmla="*/ 0 w 42576"/>
                  <a:gd name="connsiteY2" fmla="*/ 0 h 2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576" h="221741">
                    <a:moveTo>
                      <a:pt x="40958" y="221742"/>
                    </a:moveTo>
                    <a:cubicBezTo>
                      <a:pt x="40958" y="221742"/>
                      <a:pt x="47435" y="103346"/>
                      <a:pt x="34481" y="60293"/>
                    </a:cubicBezTo>
                    <a:cubicBezTo>
                      <a:pt x="21527" y="17240"/>
                      <a:pt x="0" y="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5E016E9E-62D8-405A-81F2-64A31569144C}"/>
                  </a:ext>
                </a:extLst>
              </p:cNvPr>
              <p:cNvSpPr/>
              <p:nvPr/>
            </p:nvSpPr>
            <p:spPr>
              <a:xfrm>
                <a:off x="6023800" y="2700528"/>
                <a:ext cx="81819" cy="146399"/>
              </a:xfrm>
              <a:custGeom>
                <a:avLst/>
                <a:gdLst>
                  <a:gd name="connsiteX0" fmla="*/ 0 w 81819"/>
                  <a:gd name="connsiteY0" fmla="*/ 0 h 146399"/>
                  <a:gd name="connsiteX1" fmla="*/ 81820 w 81819"/>
                  <a:gd name="connsiteY1" fmla="*/ 146399 h 14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819" h="146399">
                    <a:moveTo>
                      <a:pt x="0" y="0"/>
                    </a:moveTo>
                    <a:cubicBezTo>
                      <a:pt x="0" y="0"/>
                      <a:pt x="68866" y="79629"/>
                      <a:pt x="81820" y="146399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07485235-724D-4B00-A913-F74D1355E83E}"/>
                  </a:ext>
                </a:extLst>
              </p:cNvPr>
              <p:cNvSpPr/>
              <p:nvPr/>
            </p:nvSpPr>
            <p:spPr>
              <a:xfrm>
                <a:off x="6131433" y="2705100"/>
                <a:ext cx="43052" cy="75342"/>
              </a:xfrm>
              <a:custGeom>
                <a:avLst/>
                <a:gdLst>
                  <a:gd name="connsiteX0" fmla="*/ 43053 w 43052"/>
                  <a:gd name="connsiteY0" fmla="*/ 0 h 75342"/>
                  <a:gd name="connsiteX1" fmla="*/ 0 w 43052"/>
                  <a:gd name="connsiteY1" fmla="*/ 75343 h 7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52" h="75342">
                    <a:moveTo>
                      <a:pt x="43053" y="0"/>
                    </a:moveTo>
                    <a:cubicBezTo>
                      <a:pt x="43053" y="0"/>
                      <a:pt x="4286" y="43053"/>
                      <a:pt x="0" y="75343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B2BB717C-88E0-4E07-B034-0BFF30DC5E7E}"/>
                  </a:ext>
                </a:extLst>
              </p:cNvPr>
              <p:cNvSpPr/>
              <p:nvPr/>
            </p:nvSpPr>
            <p:spPr>
              <a:xfrm>
                <a:off x="5898927" y="1865746"/>
                <a:ext cx="392666" cy="834495"/>
              </a:xfrm>
              <a:custGeom>
                <a:avLst/>
                <a:gdLst>
                  <a:gd name="connsiteX0" fmla="*/ 178689 w 392666"/>
                  <a:gd name="connsiteY0" fmla="*/ 1725 h 834495"/>
                  <a:gd name="connsiteX1" fmla="*/ 94774 w 392666"/>
                  <a:gd name="connsiteY1" fmla="*/ 14584 h 834495"/>
                  <a:gd name="connsiteX2" fmla="*/ 0 w 392666"/>
                  <a:gd name="connsiteY2" fmla="*/ 115453 h 834495"/>
                  <a:gd name="connsiteX3" fmla="*/ 38767 w 392666"/>
                  <a:gd name="connsiteY3" fmla="*/ 800015 h 834495"/>
                  <a:gd name="connsiteX4" fmla="*/ 202406 w 392666"/>
                  <a:gd name="connsiteY4" fmla="*/ 834496 h 834495"/>
                  <a:gd name="connsiteX5" fmla="*/ 383381 w 392666"/>
                  <a:gd name="connsiteY5" fmla="*/ 791443 h 834495"/>
                  <a:gd name="connsiteX6" fmla="*/ 385572 w 392666"/>
                  <a:gd name="connsiteY6" fmla="*/ 42301 h 834495"/>
                  <a:gd name="connsiteX7" fmla="*/ 178689 w 392666"/>
                  <a:gd name="connsiteY7" fmla="*/ 1725 h 83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2666" h="834495">
                    <a:moveTo>
                      <a:pt x="178689" y="1725"/>
                    </a:moveTo>
                    <a:cubicBezTo>
                      <a:pt x="178689" y="1725"/>
                      <a:pt x="116300" y="-6943"/>
                      <a:pt x="94774" y="14584"/>
                    </a:cubicBezTo>
                    <a:cubicBezTo>
                      <a:pt x="73247" y="36110"/>
                      <a:pt x="0" y="115453"/>
                      <a:pt x="0" y="115453"/>
                    </a:cubicBezTo>
                    <a:lnTo>
                      <a:pt x="38767" y="800015"/>
                    </a:lnTo>
                    <a:cubicBezTo>
                      <a:pt x="38767" y="800015"/>
                      <a:pt x="127063" y="834496"/>
                      <a:pt x="202406" y="834496"/>
                    </a:cubicBezTo>
                    <a:cubicBezTo>
                      <a:pt x="277749" y="834496"/>
                      <a:pt x="363855" y="806492"/>
                      <a:pt x="383381" y="791443"/>
                    </a:cubicBezTo>
                    <a:cubicBezTo>
                      <a:pt x="402907" y="776393"/>
                      <a:pt x="385572" y="42301"/>
                      <a:pt x="385572" y="42301"/>
                    </a:cubicBezTo>
                    <a:cubicBezTo>
                      <a:pt x="385572" y="42301"/>
                      <a:pt x="225647" y="-4752"/>
                      <a:pt x="178689" y="1725"/>
                    </a:cubicBezTo>
                    <a:close/>
                  </a:path>
                </a:pathLst>
              </a:custGeom>
              <a:solidFill>
                <a:srgbClr val="C53F3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6614CD01-A8F9-4856-9EBE-118B7A027946}"/>
                  </a:ext>
                </a:extLst>
              </p:cNvPr>
              <p:cNvSpPr/>
              <p:nvPr/>
            </p:nvSpPr>
            <p:spPr>
              <a:xfrm>
                <a:off x="6157626" y="1620474"/>
                <a:ext cx="587805" cy="1120915"/>
              </a:xfrm>
              <a:custGeom>
                <a:avLst/>
                <a:gdLst>
                  <a:gd name="connsiteX0" fmla="*/ 34099 w 587805"/>
                  <a:gd name="connsiteY0" fmla="*/ 262046 h 1120915"/>
                  <a:gd name="connsiteX1" fmla="*/ 133064 w 587805"/>
                  <a:gd name="connsiteY1" fmla="*/ 253378 h 1120915"/>
                  <a:gd name="connsiteX2" fmla="*/ 218789 w 587805"/>
                  <a:gd name="connsiteY2" fmla="*/ 255569 h 1120915"/>
                  <a:gd name="connsiteX3" fmla="*/ 326422 w 587805"/>
                  <a:gd name="connsiteY3" fmla="*/ 152223 h 1120915"/>
                  <a:gd name="connsiteX4" fmla="*/ 109823 w 587805"/>
                  <a:gd name="connsiteY4" fmla="*/ 102693 h 1120915"/>
                  <a:gd name="connsiteX5" fmla="*/ 127063 w 587805"/>
                  <a:gd name="connsiteY5" fmla="*/ 3728 h 1120915"/>
                  <a:gd name="connsiteX6" fmla="*/ 365951 w 587805"/>
                  <a:gd name="connsiteY6" fmla="*/ 8014 h 1120915"/>
                  <a:gd name="connsiteX7" fmla="*/ 576929 w 587805"/>
                  <a:gd name="connsiteY7" fmla="*/ 61831 h 1120915"/>
                  <a:gd name="connsiteX8" fmla="*/ 585502 w 587805"/>
                  <a:gd name="connsiteY8" fmla="*/ 102693 h 1120915"/>
                  <a:gd name="connsiteX9" fmla="*/ 316039 w 587805"/>
                  <a:gd name="connsiteY9" fmla="*/ 401968 h 1120915"/>
                  <a:gd name="connsiteX10" fmla="*/ 204121 w 587805"/>
                  <a:gd name="connsiteY10" fmla="*/ 524650 h 1120915"/>
                  <a:gd name="connsiteX11" fmla="*/ 176498 w 587805"/>
                  <a:gd name="connsiteY11" fmla="*/ 1004710 h 1120915"/>
                  <a:gd name="connsiteX12" fmla="*/ 260509 w 587805"/>
                  <a:gd name="connsiteY12" fmla="*/ 1056336 h 1120915"/>
                  <a:gd name="connsiteX13" fmla="*/ 288512 w 587805"/>
                  <a:gd name="connsiteY13" fmla="*/ 1120915 h 1120915"/>
                  <a:gd name="connsiteX14" fmla="*/ 122682 w 587805"/>
                  <a:gd name="connsiteY14" fmla="*/ 1062813 h 1120915"/>
                  <a:gd name="connsiteX15" fmla="*/ 60293 w 587805"/>
                  <a:gd name="connsiteY15" fmla="*/ 1043763 h 1120915"/>
                  <a:gd name="connsiteX16" fmla="*/ 0 w 587805"/>
                  <a:gd name="connsiteY16" fmla="*/ 456070 h 1120915"/>
                  <a:gd name="connsiteX17" fmla="*/ 2191 w 587805"/>
                  <a:gd name="connsiteY17" fmla="*/ 273095 h 1120915"/>
                  <a:gd name="connsiteX18" fmla="*/ 34099 w 587805"/>
                  <a:gd name="connsiteY18" fmla="*/ 262046 h 112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7805" h="1120915">
                    <a:moveTo>
                      <a:pt x="34099" y="262046"/>
                    </a:moveTo>
                    <a:cubicBezTo>
                      <a:pt x="66872" y="257070"/>
                      <a:pt x="99926" y="254175"/>
                      <a:pt x="133064" y="253378"/>
                    </a:cubicBezTo>
                    <a:cubicBezTo>
                      <a:pt x="176117" y="253378"/>
                      <a:pt x="218789" y="255569"/>
                      <a:pt x="218789" y="255569"/>
                    </a:cubicBezTo>
                    <a:lnTo>
                      <a:pt x="326422" y="152223"/>
                    </a:lnTo>
                    <a:lnTo>
                      <a:pt x="109823" y="102693"/>
                    </a:lnTo>
                    <a:lnTo>
                      <a:pt x="127063" y="3728"/>
                    </a:lnTo>
                    <a:cubicBezTo>
                      <a:pt x="127063" y="3728"/>
                      <a:pt x="286321" y="-7035"/>
                      <a:pt x="365951" y="8014"/>
                    </a:cubicBezTo>
                    <a:cubicBezTo>
                      <a:pt x="445580" y="23064"/>
                      <a:pt x="570452" y="61831"/>
                      <a:pt x="576929" y="61831"/>
                    </a:cubicBezTo>
                    <a:cubicBezTo>
                      <a:pt x="583406" y="61831"/>
                      <a:pt x="591979" y="85548"/>
                      <a:pt x="585502" y="102693"/>
                    </a:cubicBezTo>
                    <a:cubicBezTo>
                      <a:pt x="579025" y="119838"/>
                      <a:pt x="376523" y="343866"/>
                      <a:pt x="316039" y="401968"/>
                    </a:cubicBezTo>
                    <a:cubicBezTo>
                      <a:pt x="276474" y="440743"/>
                      <a:pt x="239110" y="481701"/>
                      <a:pt x="204121" y="524650"/>
                    </a:cubicBezTo>
                    <a:lnTo>
                      <a:pt x="176498" y="1004710"/>
                    </a:lnTo>
                    <a:cubicBezTo>
                      <a:pt x="176498" y="1004710"/>
                      <a:pt x="247555" y="1043477"/>
                      <a:pt x="260509" y="1056336"/>
                    </a:cubicBezTo>
                    <a:cubicBezTo>
                      <a:pt x="273463" y="1069195"/>
                      <a:pt x="288512" y="1120915"/>
                      <a:pt x="288512" y="1120915"/>
                    </a:cubicBezTo>
                    <a:cubicBezTo>
                      <a:pt x="288512" y="1120915"/>
                      <a:pt x="157163" y="1067099"/>
                      <a:pt x="122682" y="1062813"/>
                    </a:cubicBezTo>
                    <a:cubicBezTo>
                      <a:pt x="88202" y="1058527"/>
                      <a:pt x="66770" y="1056336"/>
                      <a:pt x="60293" y="1043763"/>
                    </a:cubicBezTo>
                    <a:cubicBezTo>
                      <a:pt x="53816" y="1031190"/>
                      <a:pt x="0" y="456070"/>
                      <a:pt x="0" y="456070"/>
                    </a:cubicBezTo>
                    <a:lnTo>
                      <a:pt x="2191" y="273095"/>
                    </a:lnTo>
                    <a:cubicBezTo>
                      <a:pt x="2191" y="273095"/>
                      <a:pt x="1810" y="262046"/>
                      <a:pt x="34099" y="26204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2214B382-9B7F-4401-9405-122F13924FF1}"/>
                  </a:ext>
                </a:extLst>
              </p:cNvPr>
              <p:cNvSpPr/>
              <p:nvPr/>
            </p:nvSpPr>
            <p:spPr>
              <a:xfrm>
                <a:off x="6204584" y="2177414"/>
                <a:ext cx="124872" cy="73152"/>
              </a:xfrm>
              <a:custGeom>
                <a:avLst/>
                <a:gdLst>
                  <a:gd name="connsiteX0" fmla="*/ 116300 w 124872"/>
                  <a:gd name="connsiteY0" fmla="*/ 0 h 73152"/>
                  <a:gd name="connsiteX1" fmla="*/ 0 w 124872"/>
                  <a:gd name="connsiteY1" fmla="*/ 15050 h 73152"/>
                  <a:gd name="connsiteX2" fmla="*/ 10763 w 124872"/>
                  <a:gd name="connsiteY2" fmla="*/ 58102 h 73152"/>
                  <a:gd name="connsiteX3" fmla="*/ 68961 w 124872"/>
                  <a:gd name="connsiteY3" fmla="*/ 73152 h 73152"/>
                  <a:gd name="connsiteX4" fmla="*/ 124873 w 124872"/>
                  <a:gd name="connsiteY4" fmla="*/ 47339 h 73152"/>
                  <a:gd name="connsiteX5" fmla="*/ 116300 w 124872"/>
                  <a:gd name="connsiteY5" fmla="*/ 0 h 7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72" h="73152">
                    <a:moveTo>
                      <a:pt x="116300" y="0"/>
                    </a:moveTo>
                    <a:lnTo>
                      <a:pt x="0" y="15050"/>
                    </a:lnTo>
                    <a:lnTo>
                      <a:pt x="10763" y="58102"/>
                    </a:lnTo>
                    <a:lnTo>
                      <a:pt x="68961" y="73152"/>
                    </a:lnTo>
                    <a:lnTo>
                      <a:pt x="124873" y="47339"/>
                    </a:lnTo>
                    <a:lnTo>
                      <a:pt x="11630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95A01C55-A2F5-417D-BC05-0584CCA4B49A}"/>
                  </a:ext>
                </a:extLst>
              </p:cNvPr>
              <p:cNvSpPr/>
              <p:nvPr/>
            </p:nvSpPr>
            <p:spPr>
              <a:xfrm>
                <a:off x="6361747" y="1919097"/>
                <a:ext cx="66770" cy="226028"/>
              </a:xfrm>
              <a:custGeom>
                <a:avLst/>
                <a:gdLst>
                  <a:gd name="connsiteX0" fmla="*/ 25813 w 66770"/>
                  <a:gd name="connsiteY0" fmla="*/ 0 h 226028"/>
                  <a:gd name="connsiteX1" fmla="*/ 0 w 66770"/>
                  <a:gd name="connsiteY1" fmla="*/ 226028 h 226028"/>
                  <a:gd name="connsiteX2" fmla="*/ 66770 w 66770"/>
                  <a:gd name="connsiteY2" fmla="*/ 34480 h 22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70" h="226028">
                    <a:moveTo>
                      <a:pt x="25813" y="0"/>
                    </a:moveTo>
                    <a:lnTo>
                      <a:pt x="0" y="226028"/>
                    </a:lnTo>
                    <a:lnTo>
                      <a:pt x="66770" y="3448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02DC87BC-385B-49E9-B8D8-EFD4A012A973}"/>
                  </a:ext>
                </a:extLst>
              </p:cNvPr>
              <p:cNvSpPr/>
              <p:nvPr/>
            </p:nvSpPr>
            <p:spPr>
              <a:xfrm>
                <a:off x="6484429" y="1751171"/>
                <a:ext cx="135635" cy="23248"/>
              </a:xfrm>
              <a:custGeom>
                <a:avLst/>
                <a:gdLst>
                  <a:gd name="connsiteX0" fmla="*/ 0 w 135635"/>
                  <a:gd name="connsiteY0" fmla="*/ 21527 h 23248"/>
                  <a:gd name="connsiteX1" fmla="*/ 135636 w 135635"/>
                  <a:gd name="connsiteY1" fmla="*/ 0 h 2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635" h="23248">
                    <a:moveTo>
                      <a:pt x="0" y="21527"/>
                    </a:moveTo>
                    <a:cubicBezTo>
                      <a:pt x="0" y="21527"/>
                      <a:pt x="53816" y="32290"/>
                      <a:pt x="135636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BF54FA8C-3250-48C5-B790-D5632FA0E3EF}"/>
                  </a:ext>
                </a:extLst>
              </p:cNvPr>
              <p:cNvSpPr/>
              <p:nvPr/>
            </p:nvSpPr>
            <p:spPr>
              <a:xfrm>
                <a:off x="6540436" y="1779174"/>
                <a:ext cx="105441" cy="8760"/>
              </a:xfrm>
              <a:custGeom>
                <a:avLst/>
                <a:gdLst>
                  <a:gd name="connsiteX0" fmla="*/ 0 w 105441"/>
                  <a:gd name="connsiteY0" fmla="*/ 8573 h 8760"/>
                  <a:gd name="connsiteX1" fmla="*/ 105442 w 105441"/>
                  <a:gd name="connsiteY1" fmla="*/ 0 h 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41" h="8760">
                    <a:moveTo>
                      <a:pt x="0" y="8573"/>
                    </a:moveTo>
                    <a:cubicBezTo>
                      <a:pt x="35354" y="9557"/>
                      <a:pt x="70711" y="6682"/>
                      <a:pt x="105442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1171A1FA-6DAD-4352-9CE1-58F0E9568490}"/>
                  </a:ext>
                </a:extLst>
              </p:cNvPr>
              <p:cNvSpPr/>
              <p:nvPr/>
            </p:nvSpPr>
            <p:spPr>
              <a:xfrm>
                <a:off x="6004464" y="1865280"/>
                <a:ext cx="154971" cy="198035"/>
              </a:xfrm>
              <a:custGeom>
                <a:avLst/>
                <a:gdLst>
                  <a:gd name="connsiteX0" fmla="*/ 0 w 154971"/>
                  <a:gd name="connsiteY0" fmla="*/ 0 h 198035"/>
                  <a:gd name="connsiteX1" fmla="*/ 10763 w 154971"/>
                  <a:gd name="connsiteY1" fmla="*/ 157163 h 198035"/>
                  <a:gd name="connsiteX2" fmla="*/ 94679 w 154971"/>
                  <a:gd name="connsiteY2" fmla="*/ 198025 h 198035"/>
                  <a:gd name="connsiteX3" fmla="*/ 154972 w 154971"/>
                  <a:gd name="connsiteY3" fmla="*/ 157163 h 198035"/>
                  <a:gd name="connsiteX4" fmla="*/ 154972 w 154971"/>
                  <a:gd name="connsiteY4" fmla="*/ 28003 h 19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71" h="198035">
                    <a:moveTo>
                      <a:pt x="0" y="0"/>
                    </a:moveTo>
                    <a:lnTo>
                      <a:pt x="10763" y="157163"/>
                    </a:lnTo>
                    <a:cubicBezTo>
                      <a:pt x="30661" y="183334"/>
                      <a:pt x="61806" y="198499"/>
                      <a:pt x="94679" y="198025"/>
                    </a:cubicBezTo>
                    <a:cubicBezTo>
                      <a:pt x="148495" y="195929"/>
                      <a:pt x="154972" y="157163"/>
                      <a:pt x="154972" y="157163"/>
                    </a:cubicBezTo>
                    <a:lnTo>
                      <a:pt x="154972" y="2800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DD4C7A1-B77D-4C38-90BE-CA9D78801AB7}"/>
                  </a:ext>
                </a:extLst>
              </p:cNvPr>
              <p:cNvSpPr/>
              <p:nvPr/>
            </p:nvSpPr>
            <p:spPr>
              <a:xfrm>
                <a:off x="6157245" y="1859905"/>
                <a:ext cx="111690" cy="216544"/>
              </a:xfrm>
              <a:custGeom>
                <a:avLst/>
                <a:gdLst>
                  <a:gd name="connsiteX0" fmla="*/ 4286 w 111690"/>
                  <a:gd name="connsiteY0" fmla="*/ 87195 h 216544"/>
                  <a:gd name="connsiteX1" fmla="*/ 0 w 111690"/>
                  <a:gd name="connsiteY1" fmla="*/ 216544 h 216544"/>
                  <a:gd name="connsiteX2" fmla="*/ 45244 w 111690"/>
                  <a:gd name="connsiteY2" fmla="*/ 145488 h 216544"/>
                  <a:gd name="connsiteX3" fmla="*/ 107633 w 111690"/>
                  <a:gd name="connsiteY3" fmla="*/ 205781 h 216544"/>
                  <a:gd name="connsiteX4" fmla="*/ 94774 w 111690"/>
                  <a:gd name="connsiteY4" fmla="*/ 154155 h 216544"/>
                  <a:gd name="connsiteX5" fmla="*/ 49530 w 111690"/>
                  <a:gd name="connsiteY5" fmla="*/ 22806 h 216544"/>
                  <a:gd name="connsiteX6" fmla="*/ 1905 w 111690"/>
                  <a:gd name="connsiteY6" fmla="*/ 5565 h 216544"/>
                  <a:gd name="connsiteX7" fmla="*/ 1905 w 111690"/>
                  <a:gd name="connsiteY7" fmla="*/ 33569 h 21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90" h="216544">
                    <a:moveTo>
                      <a:pt x="4286" y="87195"/>
                    </a:moveTo>
                    <a:lnTo>
                      <a:pt x="0" y="216544"/>
                    </a:lnTo>
                    <a:lnTo>
                      <a:pt x="45244" y="145488"/>
                    </a:lnTo>
                    <a:cubicBezTo>
                      <a:pt x="45244" y="145488"/>
                      <a:pt x="94774" y="207876"/>
                      <a:pt x="107633" y="205781"/>
                    </a:cubicBezTo>
                    <a:cubicBezTo>
                      <a:pt x="120491" y="203685"/>
                      <a:pt x="99060" y="177777"/>
                      <a:pt x="94774" y="154155"/>
                    </a:cubicBezTo>
                    <a:cubicBezTo>
                      <a:pt x="90488" y="130533"/>
                      <a:pt x="53816" y="46428"/>
                      <a:pt x="49530" y="22806"/>
                    </a:cubicBezTo>
                    <a:cubicBezTo>
                      <a:pt x="45244" y="-816"/>
                      <a:pt x="4286" y="-5198"/>
                      <a:pt x="1905" y="5565"/>
                    </a:cubicBezTo>
                    <a:cubicBezTo>
                      <a:pt x="711" y="14862"/>
                      <a:pt x="711" y="24272"/>
                      <a:pt x="1905" y="3356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679764C3-3AB1-4261-91E0-B2BF5E44A84B}"/>
                  </a:ext>
                </a:extLst>
              </p:cNvPr>
              <p:cNvSpPr/>
              <p:nvPr/>
            </p:nvSpPr>
            <p:spPr>
              <a:xfrm>
                <a:off x="5719744" y="1875782"/>
                <a:ext cx="294977" cy="868179"/>
              </a:xfrm>
              <a:custGeom>
                <a:avLst/>
                <a:gdLst>
                  <a:gd name="connsiteX0" fmla="*/ 293293 w 294977"/>
                  <a:gd name="connsiteY0" fmla="*/ 187523 h 868179"/>
                  <a:gd name="connsiteX1" fmla="*/ 280339 w 294977"/>
                  <a:gd name="connsiteY1" fmla="*/ 797123 h 868179"/>
                  <a:gd name="connsiteX2" fmla="*/ 118414 w 294977"/>
                  <a:gd name="connsiteY2" fmla="*/ 831603 h 868179"/>
                  <a:gd name="connsiteX3" fmla="*/ 38785 w 294977"/>
                  <a:gd name="connsiteY3" fmla="*/ 868179 h 868179"/>
                  <a:gd name="connsiteX4" fmla="*/ 94792 w 294977"/>
                  <a:gd name="connsiteY4" fmla="*/ 777787 h 868179"/>
                  <a:gd name="connsiteX5" fmla="*/ 161467 w 294977"/>
                  <a:gd name="connsiteY5" fmla="*/ 732543 h 868179"/>
                  <a:gd name="connsiteX6" fmla="*/ 105555 w 294977"/>
                  <a:gd name="connsiteY6" fmla="*/ 444126 h 868179"/>
                  <a:gd name="connsiteX7" fmla="*/ 18 w 294977"/>
                  <a:gd name="connsiteY7" fmla="*/ 155614 h 868179"/>
                  <a:gd name="connsiteX8" fmla="*/ 236810 w 294977"/>
                  <a:gd name="connsiteY8" fmla="*/ 9215 h 868179"/>
                  <a:gd name="connsiteX9" fmla="*/ 288530 w 294977"/>
                  <a:gd name="connsiteY9" fmla="*/ 7119 h 86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977" h="868179">
                    <a:moveTo>
                      <a:pt x="293293" y="187523"/>
                    </a:moveTo>
                    <a:cubicBezTo>
                      <a:pt x="293293" y="187523"/>
                      <a:pt x="301865" y="790265"/>
                      <a:pt x="280339" y="797123"/>
                    </a:cubicBezTo>
                    <a:cubicBezTo>
                      <a:pt x="258812" y="803981"/>
                      <a:pt x="172706" y="805791"/>
                      <a:pt x="118414" y="831603"/>
                    </a:cubicBezTo>
                    <a:cubicBezTo>
                      <a:pt x="64121" y="857416"/>
                      <a:pt x="38785" y="868179"/>
                      <a:pt x="38785" y="868179"/>
                    </a:cubicBezTo>
                    <a:cubicBezTo>
                      <a:pt x="38785" y="868179"/>
                      <a:pt x="64598" y="805791"/>
                      <a:pt x="94792" y="777787"/>
                    </a:cubicBezTo>
                    <a:cubicBezTo>
                      <a:pt x="114860" y="759750"/>
                      <a:pt x="137291" y="744529"/>
                      <a:pt x="161467" y="732543"/>
                    </a:cubicBezTo>
                    <a:lnTo>
                      <a:pt x="105555" y="444126"/>
                    </a:lnTo>
                    <a:cubicBezTo>
                      <a:pt x="105555" y="444126"/>
                      <a:pt x="2209" y="170664"/>
                      <a:pt x="18" y="155614"/>
                    </a:cubicBezTo>
                    <a:cubicBezTo>
                      <a:pt x="-2173" y="140565"/>
                      <a:pt x="195947" y="28646"/>
                      <a:pt x="236810" y="9215"/>
                    </a:cubicBezTo>
                    <a:cubicBezTo>
                      <a:pt x="277672" y="-10216"/>
                      <a:pt x="288530" y="7119"/>
                      <a:pt x="288530" y="711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6FB0439F-7B6D-4CD5-8B79-DE772EB80891}"/>
                  </a:ext>
                </a:extLst>
              </p:cNvPr>
              <p:cNvSpPr/>
              <p:nvPr/>
            </p:nvSpPr>
            <p:spPr>
              <a:xfrm>
                <a:off x="5901600" y="1846759"/>
                <a:ext cx="111436" cy="216546"/>
              </a:xfrm>
              <a:custGeom>
                <a:avLst/>
                <a:gdLst>
                  <a:gd name="connsiteX0" fmla="*/ 57620 w 111436"/>
                  <a:gd name="connsiteY0" fmla="*/ 7758 h 216546"/>
                  <a:gd name="connsiteX1" fmla="*/ 1613 w 111436"/>
                  <a:gd name="connsiteY1" fmla="*/ 192924 h 216546"/>
                  <a:gd name="connsiteX2" fmla="*/ 16758 w 111436"/>
                  <a:gd name="connsiteY2" fmla="*/ 199306 h 216546"/>
                  <a:gd name="connsiteX3" fmla="*/ 70574 w 111436"/>
                  <a:gd name="connsiteY3" fmla="*/ 147681 h 216546"/>
                  <a:gd name="connsiteX4" fmla="*/ 111436 w 111436"/>
                  <a:gd name="connsiteY4" fmla="*/ 216546 h 216546"/>
                  <a:gd name="connsiteX5" fmla="*/ 109246 w 111436"/>
                  <a:gd name="connsiteY5" fmla="*/ 89578 h 216546"/>
                  <a:gd name="connsiteX6" fmla="*/ 109246 w 111436"/>
                  <a:gd name="connsiteY6" fmla="*/ 16331 h 216546"/>
                  <a:gd name="connsiteX7" fmla="*/ 57620 w 111436"/>
                  <a:gd name="connsiteY7" fmla="*/ 7758 h 2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36" h="216546">
                    <a:moveTo>
                      <a:pt x="57620" y="7758"/>
                    </a:moveTo>
                    <a:cubicBezTo>
                      <a:pt x="57620" y="7758"/>
                      <a:pt x="5995" y="171398"/>
                      <a:pt x="1613" y="192924"/>
                    </a:cubicBezTo>
                    <a:cubicBezTo>
                      <a:pt x="-2768" y="214451"/>
                      <a:pt x="1613" y="214451"/>
                      <a:pt x="16758" y="199306"/>
                    </a:cubicBezTo>
                    <a:cubicBezTo>
                      <a:pt x="31903" y="184161"/>
                      <a:pt x="70574" y="147681"/>
                      <a:pt x="70574" y="147681"/>
                    </a:cubicBezTo>
                    <a:lnTo>
                      <a:pt x="111436" y="216546"/>
                    </a:lnTo>
                    <a:lnTo>
                      <a:pt x="109246" y="89578"/>
                    </a:lnTo>
                    <a:lnTo>
                      <a:pt x="109246" y="16331"/>
                    </a:lnTo>
                    <a:cubicBezTo>
                      <a:pt x="109246" y="16331"/>
                      <a:pt x="107150" y="-13768"/>
                      <a:pt x="57620" y="7758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0540F1DF-7B5C-4692-970C-5A5144B20E58}"/>
                  </a:ext>
                </a:extLst>
              </p:cNvPr>
              <p:cNvSpPr/>
              <p:nvPr/>
            </p:nvSpPr>
            <p:spPr>
              <a:xfrm>
                <a:off x="5855874" y="2207609"/>
                <a:ext cx="129159" cy="70961"/>
              </a:xfrm>
              <a:custGeom>
                <a:avLst/>
                <a:gdLst>
                  <a:gd name="connsiteX0" fmla="*/ 2191 w 129159"/>
                  <a:gd name="connsiteY0" fmla="*/ 0 h 70961"/>
                  <a:gd name="connsiteX1" fmla="*/ 129159 w 129159"/>
                  <a:gd name="connsiteY1" fmla="*/ 0 h 70961"/>
                  <a:gd name="connsiteX2" fmla="*/ 127064 w 129159"/>
                  <a:gd name="connsiteY2" fmla="*/ 51626 h 70961"/>
                  <a:gd name="connsiteX3" fmla="*/ 71057 w 129159"/>
                  <a:gd name="connsiteY3" fmla="*/ 70961 h 70961"/>
                  <a:gd name="connsiteX4" fmla="*/ 0 w 129159"/>
                  <a:gd name="connsiteY4" fmla="*/ 51626 h 70961"/>
                  <a:gd name="connsiteX5" fmla="*/ 2191 w 129159"/>
                  <a:gd name="connsiteY5" fmla="*/ 0 h 7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59" h="70961">
                    <a:moveTo>
                      <a:pt x="2191" y="0"/>
                    </a:moveTo>
                    <a:lnTo>
                      <a:pt x="129159" y="0"/>
                    </a:lnTo>
                    <a:lnTo>
                      <a:pt x="127064" y="51626"/>
                    </a:lnTo>
                    <a:lnTo>
                      <a:pt x="71057" y="70961"/>
                    </a:lnTo>
                    <a:lnTo>
                      <a:pt x="0" y="51626"/>
                    </a:lnTo>
                    <a:lnTo>
                      <a:pt x="2191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BC45BAD-272E-4ED6-A9BD-8A190F046EEB}"/>
                  </a:ext>
                </a:extLst>
              </p:cNvPr>
              <p:cNvSpPr/>
              <p:nvPr/>
            </p:nvSpPr>
            <p:spPr>
              <a:xfrm>
                <a:off x="5884065" y="1570386"/>
                <a:ext cx="359976" cy="378428"/>
              </a:xfrm>
              <a:custGeom>
                <a:avLst/>
                <a:gdLst>
                  <a:gd name="connsiteX0" fmla="*/ 322710 w 359976"/>
                  <a:gd name="connsiteY0" fmla="*/ 71057 h 378428"/>
                  <a:gd name="connsiteX1" fmla="*/ 359286 w 359976"/>
                  <a:gd name="connsiteY1" fmla="*/ 223457 h 378428"/>
                  <a:gd name="connsiteX2" fmla="*/ 311661 w 359976"/>
                  <a:gd name="connsiteY2" fmla="*/ 348329 h 378428"/>
                  <a:gd name="connsiteX3" fmla="*/ 264036 w 359976"/>
                  <a:gd name="connsiteY3" fmla="*/ 378428 h 378428"/>
                  <a:gd name="connsiteX4" fmla="*/ 147736 w 359976"/>
                  <a:gd name="connsiteY4" fmla="*/ 337566 h 378428"/>
                  <a:gd name="connsiteX5" fmla="*/ 109064 w 359976"/>
                  <a:gd name="connsiteY5" fmla="*/ 309563 h 378428"/>
                  <a:gd name="connsiteX6" fmla="*/ 53057 w 359976"/>
                  <a:gd name="connsiteY6" fmla="*/ 300990 h 378428"/>
                  <a:gd name="connsiteX7" fmla="*/ 1336 w 359976"/>
                  <a:gd name="connsiteY7" fmla="*/ 229934 h 378428"/>
                  <a:gd name="connsiteX8" fmla="*/ 50866 w 359976"/>
                  <a:gd name="connsiteY8" fmla="*/ 199835 h 378428"/>
                  <a:gd name="connsiteX9" fmla="*/ 66011 w 359976"/>
                  <a:gd name="connsiteY9" fmla="*/ 197644 h 378428"/>
                  <a:gd name="connsiteX10" fmla="*/ 22958 w 359976"/>
                  <a:gd name="connsiteY10" fmla="*/ 85725 h 378428"/>
                  <a:gd name="connsiteX11" fmla="*/ 169262 w 359976"/>
                  <a:gd name="connsiteY11" fmla="*/ 0 h 378428"/>
                  <a:gd name="connsiteX12" fmla="*/ 276895 w 359976"/>
                  <a:gd name="connsiteY12" fmla="*/ 25813 h 37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9976" h="378428">
                    <a:moveTo>
                      <a:pt x="322710" y="71057"/>
                    </a:moveTo>
                    <a:cubicBezTo>
                      <a:pt x="322710" y="71057"/>
                      <a:pt x="352809" y="202311"/>
                      <a:pt x="359286" y="223457"/>
                    </a:cubicBezTo>
                    <a:cubicBezTo>
                      <a:pt x="365763" y="244602"/>
                      <a:pt x="324901" y="328994"/>
                      <a:pt x="311661" y="348329"/>
                    </a:cubicBezTo>
                    <a:cubicBezTo>
                      <a:pt x="301444" y="365334"/>
                      <a:pt x="283780" y="376498"/>
                      <a:pt x="264036" y="378428"/>
                    </a:cubicBezTo>
                    <a:cubicBezTo>
                      <a:pt x="248986" y="378428"/>
                      <a:pt x="167167" y="350520"/>
                      <a:pt x="147736" y="337566"/>
                    </a:cubicBezTo>
                    <a:cubicBezTo>
                      <a:pt x="128305" y="324612"/>
                      <a:pt x="109064" y="309563"/>
                      <a:pt x="109064" y="309563"/>
                    </a:cubicBezTo>
                    <a:cubicBezTo>
                      <a:pt x="90351" y="318095"/>
                      <a:pt x="68361" y="314729"/>
                      <a:pt x="53057" y="300990"/>
                    </a:cubicBezTo>
                    <a:cubicBezTo>
                      <a:pt x="27244" y="277273"/>
                      <a:pt x="-7236" y="249269"/>
                      <a:pt x="1336" y="229934"/>
                    </a:cubicBezTo>
                    <a:cubicBezTo>
                      <a:pt x="9891" y="210498"/>
                      <a:pt x="29675" y="198475"/>
                      <a:pt x="50866" y="199835"/>
                    </a:cubicBezTo>
                    <a:cubicBezTo>
                      <a:pt x="74584" y="199835"/>
                      <a:pt x="66011" y="197644"/>
                      <a:pt x="66011" y="197644"/>
                    </a:cubicBezTo>
                    <a:cubicBezTo>
                      <a:pt x="66011" y="197644"/>
                      <a:pt x="22958" y="135255"/>
                      <a:pt x="22958" y="85725"/>
                    </a:cubicBezTo>
                    <a:cubicBezTo>
                      <a:pt x="22958" y="36195"/>
                      <a:pt x="115446" y="0"/>
                      <a:pt x="169262" y="0"/>
                    </a:cubicBezTo>
                    <a:cubicBezTo>
                      <a:pt x="206473" y="1551"/>
                      <a:pt x="243028" y="10317"/>
                      <a:pt x="276895" y="25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1CF5C016-EAD0-4A64-AD0C-7C49613367E6}"/>
                  </a:ext>
                </a:extLst>
              </p:cNvPr>
              <p:cNvSpPr/>
              <p:nvPr/>
            </p:nvSpPr>
            <p:spPr>
              <a:xfrm>
                <a:off x="6114192" y="1690877"/>
                <a:ext cx="56007" cy="99060"/>
              </a:xfrm>
              <a:custGeom>
                <a:avLst/>
                <a:gdLst>
                  <a:gd name="connsiteX0" fmla="*/ 17240 w 56007"/>
                  <a:gd name="connsiteY0" fmla="*/ 0 h 99060"/>
                  <a:gd name="connsiteX1" fmla="*/ 56007 w 56007"/>
                  <a:gd name="connsiteY1" fmla="*/ 73247 h 99060"/>
                  <a:gd name="connsiteX2" fmla="*/ 17240 w 56007"/>
                  <a:gd name="connsiteY2" fmla="*/ 99060 h 99060"/>
                  <a:gd name="connsiteX3" fmla="*/ 0 w 56007"/>
                  <a:gd name="connsiteY3" fmla="*/ 77534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07" h="99060">
                    <a:moveTo>
                      <a:pt x="17240" y="0"/>
                    </a:moveTo>
                    <a:lnTo>
                      <a:pt x="56007" y="73247"/>
                    </a:lnTo>
                    <a:lnTo>
                      <a:pt x="17240" y="99060"/>
                    </a:lnTo>
                    <a:lnTo>
                      <a:pt x="0" y="77534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F7F1CC01-41BD-4D82-8E74-D2A1F39470B2}"/>
                  </a:ext>
                </a:extLst>
              </p:cNvPr>
              <p:cNvSpPr/>
              <p:nvPr/>
            </p:nvSpPr>
            <p:spPr>
              <a:xfrm>
                <a:off x="6178772" y="1757648"/>
                <a:ext cx="23758" cy="45243"/>
              </a:xfrm>
              <a:custGeom>
                <a:avLst/>
                <a:gdLst>
                  <a:gd name="connsiteX0" fmla="*/ 23717 w 23758"/>
                  <a:gd name="connsiteY0" fmla="*/ 0 h 45243"/>
                  <a:gd name="connsiteX1" fmla="*/ 0 w 23758"/>
                  <a:gd name="connsiteY1" fmla="*/ 45244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58" h="45243">
                    <a:moveTo>
                      <a:pt x="23717" y="0"/>
                    </a:moveTo>
                    <a:cubicBezTo>
                      <a:pt x="23717" y="0"/>
                      <a:pt x="25813" y="17240"/>
                      <a:pt x="0" y="4524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E31EC7DD-A7AA-4DE9-A2F7-1AA3409DC042}"/>
                  </a:ext>
                </a:extLst>
              </p:cNvPr>
              <p:cNvSpPr/>
              <p:nvPr/>
            </p:nvSpPr>
            <p:spPr>
              <a:xfrm>
                <a:off x="6071520" y="1699545"/>
                <a:ext cx="19050" cy="36575"/>
              </a:xfrm>
              <a:custGeom>
                <a:avLst/>
                <a:gdLst>
                  <a:gd name="connsiteX0" fmla="*/ 19050 w 19050"/>
                  <a:gd name="connsiteY0" fmla="*/ 18288 h 36575"/>
                  <a:gd name="connsiteX1" fmla="*/ 9525 w 19050"/>
                  <a:gd name="connsiteY1" fmla="*/ 36576 h 36575"/>
                  <a:gd name="connsiteX2" fmla="*/ 0 w 19050"/>
                  <a:gd name="connsiteY2" fmla="*/ 18288 h 36575"/>
                  <a:gd name="connsiteX3" fmla="*/ 9525 w 19050"/>
                  <a:gd name="connsiteY3" fmla="*/ 0 h 36575"/>
                  <a:gd name="connsiteX4" fmla="*/ 19050 w 19050"/>
                  <a:gd name="connsiteY4" fmla="*/ 18288 h 3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6575">
                    <a:moveTo>
                      <a:pt x="19050" y="18288"/>
                    </a:moveTo>
                    <a:cubicBezTo>
                      <a:pt x="19050" y="28385"/>
                      <a:pt x="14669" y="36576"/>
                      <a:pt x="9525" y="36576"/>
                    </a:cubicBezTo>
                    <a:cubicBezTo>
                      <a:pt x="4382" y="36576"/>
                      <a:pt x="0" y="28385"/>
                      <a:pt x="0" y="18288"/>
                    </a:cubicBezTo>
                    <a:cubicBezTo>
                      <a:pt x="0" y="8192"/>
                      <a:pt x="4382" y="0"/>
                      <a:pt x="9525" y="0"/>
                    </a:cubicBezTo>
                    <a:cubicBezTo>
                      <a:pt x="14669" y="0"/>
                      <a:pt x="19050" y="8192"/>
                      <a:pt x="19050" y="182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8AD7A992-3696-43E8-8A2B-CFF1ADA6FA6C}"/>
                  </a:ext>
                </a:extLst>
              </p:cNvPr>
              <p:cNvSpPr/>
              <p:nvPr/>
            </p:nvSpPr>
            <p:spPr>
              <a:xfrm>
                <a:off x="6148578" y="1665065"/>
                <a:ext cx="19430" cy="36576"/>
              </a:xfrm>
              <a:custGeom>
                <a:avLst/>
                <a:gdLst>
                  <a:gd name="connsiteX0" fmla="*/ 19431 w 19430"/>
                  <a:gd name="connsiteY0" fmla="*/ 18288 h 36576"/>
                  <a:gd name="connsiteX1" fmla="*/ 9716 w 19430"/>
                  <a:gd name="connsiteY1" fmla="*/ 36576 h 36576"/>
                  <a:gd name="connsiteX2" fmla="*/ 0 w 19430"/>
                  <a:gd name="connsiteY2" fmla="*/ 18288 h 36576"/>
                  <a:gd name="connsiteX3" fmla="*/ 9716 w 19430"/>
                  <a:gd name="connsiteY3" fmla="*/ 0 h 36576"/>
                  <a:gd name="connsiteX4" fmla="*/ 19431 w 19430"/>
                  <a:gd name="connsiteY4" fmla="*/ 18288 h 3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30" h="36576">
                    <a:moveTo>
                      <a:pt x="19431" y="18288"/>
                    </a:moveTo>
                    <a:cubicBezTo>
                      <a:pt x="19431" y="28388"/>
                      <a:pt x="15081" y="36576"/>
                      <a:pt x="9716" y="36576"/>
                    </a:cubicBezTo>
                    <a:cubicBezTo>
                      <a:pt x="4350" y="36576"/>
                      <a:pt x="0" y="28388"/>
                      <a:pt x="0" y="18288"/>
                    </a:cubicBezTo>
                    <a:cubicBezTo>
                      <a:pt x="0" y="8188"/>
                      <a:pt x="4350" y="0"/>
                      <a:pt x="9716" y="0"/>
                    </a:cubicBezTo>
                    <a:cubicBezTo>
                      <a:pt x="15081" y="0"/>
                      <a:pt x="19431" y="8188"/>
                      <a:pt x="19431" y="182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B91EF59-5DD2-49F3-B9C5-244E081AC21C}"/>
                  </a:ext>
                </a:extLst>
              </p:cNvPr>
              <p:cNvSpPr/>
              <p:nvPr/>
            </p:nvSpPr>
            <p:spPr>
              <a:xfrm>
                <a:off x="5834230" y="1400770"/>
                <a:ext cx="447792" cy="402732"/>
              </a:xfrm>
              <a:custGeom>
                <a:avLst/>
                <a:gdLst>
                  <a:gd name="connsiteX0" fmla="*/ 140040 w 447792"/>
                  <a:gd name="connsiteY0" fmla="*/ 128659 h 402732"/>
                  <a:gd name="connsiteX1" fmla="*/ 117 w 447792"/>
                  <a:gd name="connsiteY1" fmla="*/ 240673 h 402732"/>
                  <a:gd name="connsiteX2" fmla="*/ 127181 w 447792"/>
                  <a:gd name="connsiteY2" fmla="*/ 399931 h 402732"/>
                  <a:gd name="connsiteX3" fmla="*/ 152994 w 447792"/>
                  <a:gd name="connsiteY3" fmla="*/ 386977 h 402732"/>
                  <a:gd name="connsiteX4" fmla="*/ 144326 w 447792"/>
                  <a:gd name="connsiteY4" fmla="*/ 346115 h 402732"/>
                  <a:gd name="connsiteX5" fmla="*/ 178806 w 447792"/>
                  <a:gd name="connsiteY5" fmla="*/ 288012 h 402732"/>
                  <a:gd name="connsiteX6" fmla="*/ 146517 w 447792"/>
                  <a:gd name="connsiteY6" fmla="*/ 264295 h 402732"/>
                  <a:gd name="connsiteX7" fmla="*/ 273485 w 447792"/>
                  <a:gd name="connsiteY7" fmla="*/ 214765 h 402732"/>
                  <a:gd name="connsiteX8" fmla="*/ 396262 w 447792"/>
                  <a:gd name="connsiteY8" fmla="*/ 257818 h 402732"/>
                  <a:gd name="connsiteX9" fmla="*/ 381117 w 447792"/>
                  <a:gd name="connsiteY9" fmla="*/ 208383 h 402732"/>
                  <a:gd name="connsiteX10" fmla="*/ 447792 w 447792"/>
                  <a:gd name="connsiteY10" fmla="*/ 165330 h 402732"/>
                  <a:gd name="connsiteX11" fmla="*/ 398262 w 447792"/>
                  <a:gd name="connsiteY11" fmla="*/ 107132 h 402732"/>
                  <a:gd name="connsiteX12" fmla="*/ 342351 w 447792"/>
                  <a:gd name="connsiteY12" fmla="*/ 105037 h 402732"/>
                  <a:gd name="connsiteX13" fmla="*/ 344446 w 447792"/>
                  <a:gd name="connsiteY13" fmla="*/ 19312 h 402732"/>
                  <a:gd name="connsiteX14" fmla="*/ 256245 w 447792"/>
                  <a:gd name="connsiteY14" fmla="*/ 36552 h 402732"/>
                  <a:gd name="connsiteX15" fmla="*/ 234718 w 447792"/>
                  <a:gd name="connsiteY15" fmla="*/ 85987 h 402732"/>
                  <a:gd name="connsiteX16" fmla="*/ 170139 w 447792"/>
                  <a:gd name="connsiteY16" fmla="*/ 68842 h 402732"/>
                  <a:gd name="connsiteX17" fmla="*/ 140040 w 447792"/>
                  <a:gd name="connsiteY17" fmla="*/ 128659 h 40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7792" h="402732">
                    <a:moveTo>
                      <a:pt x="140040" y="128659"/>
                    </a:moveTo>
                    <a:cubicBezTo>
                      <a:pt x="140040" y="128659"/>
                      <a:pt x="4594" y="178189"/>
                      <a:pt x="117" y="240673"/>
                    </a:cubicBezTo>
                    <a:cubicBezTo>
                      <a:pt x="-4359" y="303157"/>
                      <a:pt x="120704" y="389168"/>
                      <a:pt x="127181" y="399931"/>
                    </a:cubicBezTo>
                    <a:cubicBezTo>
                      <a:pt x="133658" y="410694"/>
                      <a:pt x="152994" y="386977"/>
                      <a:pt x="152994" y="386977"/>
                    </a:cubicBezTo>
                    <a:cubicBezTo>
                      <a:pt x="144281" y="375273"/>
                      <a:pt x="141115" y="360348"/>
                      <a:pt x="144326" y="346115"/>
                    </a:cubicBezTo>
                    <a:cubicBezTo>
                      <a:pt x="150803" y="324588"/>
                      <a:pt x="178806" y="298490"/>
                      <a:pt x="178806" y="288012"/>
                    </a:cubicBezTo>
                    <a:cubicBezTo>
                      <a:pt x="178806" y="277535"/>
                      <a:pt x="146517" y="296585"/>
                      <a:pt x="146517" y="264295"/>
                    </a:cubicBezTo>
                    <a:cubicBezTo>
                      <a:pt x="146517" y="232005"/>
                      <a:pt x="226146" y="212669"/>
                      <a:pt x="273485" y="214765"/>
                    </a:cubicBezTo>
                    <a:cubicBezTo>
                      <a:pt x="320824" y="216860"/>
                      <a:pt x="361782" y="296585"/>
                      <a:pt x="396262" y="257818"/>
                    </a:cubicBezTo>
                    <a:cubicBezTo>
                      <a:pt x="430743" y="219051"/>
                      <a:pt x="381117" y="208383"/>
                      <a:pt x="381117" y="208383"/>
                    </a:cubicBezTo>
                    <a:cubicBezTo>
                      <a:pt x="381117" y="208383"/>
                      <a:pt x="447792" y="199715"/>
                      <a:pt x="447792" y="165330"/>
                    </a:cubicBezTo>
                    <a:cubicBezTo>
                      <a:pt x="447792" y="130945"/>
                      <a:pt x="413312" y="107132"/>
                      <a:pt x="398262" y="107132"/>
                    </a:cubicBezTo>
                    <a:cubicBezTo>
                      <a:pt x="383213" y="107132"/>
                      <a:pt x="342351" y="133040"/>
                      <a:pt x="342351" y="105037"/>
                    </a:cubicBezTo>
                    <a:cubicBezTo>
                      <a:pt x="342351" y="77033"/>
                      <a:pt x="383213" y="64079"/>
                      <a:pt x="344446" y="19312"/>
                    </a:cubicBezTo>
                    <a:cubicBezTo>
                      <a:pt x="305679" y="-25456"/>
                      <a:pt x="256245" y="19312"/>
                      <a:pt x="256245" y="36552"/>
                    </a:cubicBezTo>
                    <a:cubicBezTo>
                      <a:pt x="256245" y="53792"/>
                      <a:pt x="243291" y="85987"/>
                      <a:pt x="234718" y="85987"/>
                    </a:cubicBezTo>
                    <a:cubicBezTo>
                      <a:pt x="226146" y="85987"/>
                      <a:pt x="200238" y="47315"/>
                      <a:pt x="170139" y="68842"/>
                    </a:cubicBezTo>
                    <a:cubicBezTo>
                      <a:pt x="151823" y="83405"/>
                      <a:pt x="140820" y="105272"/>
                      <a:pt x="140040" y="12865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A4CC322C-69D4-444D-9A7D-EEFAE8BBD516}"/>
                  </a:ext>
                </a:extLst>
              </p:cNvPr>
              <p:cNvSpPr/>
              <p:nvPr/>
            </p:nvSpPr>
            <p:spPr>
              <a:xfrm>
                <a:off x="6030277" y="1669351"/>
                <a:ext cx="68865" cy="25907"/>
              </a:xfrm>
              <a:custGeom>
                <a:avLst/>
                <a:gdLst>
                  <a:gd name="connsiteX0" fmla="*/ 0 w 68865"/>
                  <a:gd name="connsiteY0" fmla="*/ 25908 h 25907"/>
                  <a:gd name="connsiteX1" fmla="*/ 68866 w 68865"/>
                  <a:gd name="connsiteY1" fmla="*/ 0 h 2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865" h="25907">
                    <a:moveTo>
                      <a:pt x="0" y="25908"/>
                    </a:moveTo>
                    <a:lnTo>
                      <a:pt x="68866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2C6A5BBB-E9EA-493E-AEFC-3D4A465B9AD9}"/>
                  </a:ext>
                </a:extLst>
              </p:cNvPr>
              <p:cNvSpPr/>
              <p:nvPr/>
            </p:nvSpPr>
            <p:spPr>
              <a:xfrm>
                <a:off x="6109359" y="1619440"/>
                <a:ext cx="3595" cy="19812"/>
              </a:xfrm>
              <a:custGeom>
                <a:avLst/>
                <a:gdLst>
                  <a:gd name="connsiteX0" fmla="*/ 547 w 3595"/>
                  <a:gd name="connsiteY0" fmla="*/ 19812 h 19812"/>
                  <a:gd name="connsiteX1" fmla="*/ 3595 w 3595"/>
                  <a:gd name="connsiteY1" fmla="*/ 0 h 1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95" h="19812">
                    <a:moveTo>
                      <a:pt x="547" y="19812"/>
                    </a:moveTo>
                    <a:cubicBezTo>
                      <a:pt x="-770" y="13054"/>
                      <a:pt x="308" y="6049"/>
                      <a:pt x="3595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66E9B74-6A7E-4B3B-8DD3-75D09076F47C}"/>
                  </a:ext>
                </a:extLst>
              </p:cNvPr>
              <p:cNvSpPr/>
              <p:nvPr/>
            </p:nvSpPr>
            <p:spPr>
              <a:xfrm>
                <a:off x="6112954" y="1587436"/>
                <a:ext cx="40004" cy="31813"/>
              </a:xfrm>
              <a:custGeom>
                <a:avLst/>
                <a:gdLst>
                  <a:gd name="connsiteX0" fmla="*/ 0 w 40004"/>
                  <a:gd name="connsiteY0" fmla="*/ 31814 h 31813"/>
                  <a:gd name="connsiteX1" fmla="*/ 40005 w 40004"/>
                  <a:gd name="connsiteY1" fmla="*/ 0 h 3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04" h="31813">
                    <a:moveTo>
                      <a:pt x="0" y="31814"/>
                    </a:moveTo>
                    <a:cubicBezTo>
                      <a:pt x="4858" y="22289"/>
                      <a:pt x="15812" y="10001"/>
                      <a:pt x="40005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id="{EE113913-CAE3-40EC-A306-E6C15EBD4361}"/>
              </a:ext>
            </a:extLst>
          </p:cNvPr>
          <p:cNvSpPr txBox="1"/>
          <p:nvPr/>
        </p:nvSpPr>
        <p:spPr>
          <a:xfrm>
            <a:off x="1391386" y="129877"/>
            <a:ext cx="4861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>
                <a:latin typeface="#9Slide07 IcielBaliho Script" pitchFamily="2" charset="-93"/>
                <a:cs typeface="#9Slide03 Arima Madurai Black" panose="00000A00000000000000" pitchFamily="2" charset="-93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Quan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sát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sau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:</a:t>
            </a:r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DFB2DD2B-02B3-432C-A9FB-827DDC720F26}"/>
              </a:ext>
            </a:extLst>
          </p:cNvPr>
          <p:cNvGrpSpPr/>
          <p:nvPr/>
        </p:nvGrpSpPr>
        <p:grpSpPr>
          <a:xfrm>
            <a:off x="3716592" y="4483508"/>
            <a:ext cx="1858298" cy="1966451"/>
            <a:chOff x="2389237" y="3696928"/>
            <a:chExt cx="1858298" cy="1966451"/>
          </a:xfrm>
        </p:grpSpPr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33623FBC-9CAC-4F08-9158-ACDD4D779393}"/>
                </a:ext>
              </a:extLst>
            </p:cNvPr>
            <p:cNvSpPr/>
            <p:nvPr/>
          </p:nvSpPr>
          <p:spPr>
            <a:xfrm>
              <a:off x="3077496" y="4454013"/>
              <a:ext cx="462116" cy="4621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67EC6ED3-4FB7-4ABD-9338-4BC8B26743F1}"/>
                </a:ext>
              </a:extLst>
            </p:cNvPr>
            <p:cNvSpPr/>
            <p:nvPr/>
          </p:nvSpPr>
          <p:spPr>
            <a:xfrm>
              <a:off x="3013584" y="3696928"/>
              <a:ext cx="629266" cy="629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79050BC-6816-4D6F-B8A3-240FDA3B5820}"/>
                </a:ext>
              </a:extLst>
            </p:cNvPr>
            <p:cNvSpPr/>
            <p:nvPr/>
          </p:nvSpPr>
          <p:spPr>
            <a:xfrm>
              <a:off x="3618269" y="4011559"/>
              <a:ext cx="629266" cy="629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2CEE91C2-8383-4DF6-B0D1-58C823BF7C90}"/>
                </a:ext>
              </a:extLst>
            </p:cNvPr>
            <p:cNvSpPr/>
            <p:nvPr/>
          </p:nvSpPr>
          <p:spPr>
            <a:xfrm>
              <a:off x="3588772" y="4694902"/>
              <a:ext cx="629266" cy="629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9749CF56-E7B6-4C8A-B423-7018B85A177C}"/>
                </a:ext>
              </a:extLst>
            </p:cNvPr>
            <p:cNvSpPr/>
            <p:nvPr/>
          </p:nvSpPr>
          <p:spPr>
            <a:xfrm>
              <a:off x="3013584" y="5034113"/>
              <a:ext cx="629266" cy="629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A04684D5-8833-4089-BD18-FA6A0F81E2D4}"/>
                </a:ext>
              </a:extLst>
            </p:cNvPr>
            <p:cNvSpPr/>
            <p:nvPr/>
          </p:nvSpPr>
          <p:spPr>
            <a:xfrm>
              <a:off x="2418734" y="4011559"/>
              <a:ext cx="629266" cy="629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9A79984-E876-439D-A19F-F922457746A0}"/>
                </a:ext>
              </a:extLst>
            </p:cNvPr>
            <p:cNvSpPr/>
            <p:nvPr/>
          </p:nvSpPr>
          <p:spPr>
            <a:xfrm>
              <a:off x="2389237" y="4694902"/>
              <a:ext cx="629266" cy="629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F928C26-AEEC-4679-A4CD-AED38ADFFEF8}"/>
              </a:ext>
            </a:extLst>
          </p:cNvPr>
          <p:cNvGrpSpPr/>
          <p:nvPr/>
        </p:nvGrpSpPr>
        <p:grpSpPr>
          <a:xfrm>
            <a:off x="6902246" y="5034113"/>
            <a:ext cx="1130709" cy="1150377"/>
            <a:chOff x="4965291" y="4109881"/>
            <a:chExt cx="1130709" cy="1150377"/>
          </a:xfrm>
        </p:grpSpPr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4E3366A3-7433-48D8-B5A4-E64282E95594}"/>
                </a:ext>
              </a:extLst>
            </p:cNvPr>
            <p:cNvSpPr/>
            <p:nvPr/>
          </p:nvSpPr>
          <p:spPr>
            <a:xfrm>
              <a:off x="5289755" y="4454013"/>
              <a:ext cx="462116" cy="4621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94DE91F5-6110-414C-B5E7-E1F68257D670}"/>
                </a:ext>
              </a:extLst>
            </p:cNvPr>
            <p:cNvSpPr/>
            <p:nvPr/>
          </p:nvSpPr>
          <p:spPr>
            <a:xfrm>
              <a:off x="5402824" y="4109881"/>
              <a:ext cx="255641" cy="2556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71377814-F586-46A1-87FA-08C0451EB4E8}"/>
                </a:ext>
              </a:extLst>
            </p:cNvPr>
            <p:cNvSpPr/>
            <p:nvPr/>
          </p:nvSpPr>
          <p:spPr>
            <a:xfrm>
              <a:off x="5402824" y="5004617"/>
              <a:ext cx="255641" cy="2556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1369F9A0-169C-4066-8256-D722F92A1C4F}"/>
                </a:ext>
              </a:extLst>
            </p:cNvPr>
            <p:cNvSpPr/>
            <p:nvPr/>
          </p:nvSpPr>
          <p:spPr>
            <a:xfrm>
              <a:off x="4965291" y="4557251"/>
              <a:ext cx="255641" cy="2556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015BDD92-3D72-4AA5-BB18-3DAEB71ED9E0}"/>
                </a:ext>
              </a:extLst>
            </p:cNvPr>
            <p:cNvSpPr/>
            <p:nvPr/>
          </p:nvSpPr>
          <p:spPr>
            <a:xfrm>
              <a:off x="5840359" y="4547419"/>
              <a:ext cx="255641" cy="2556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2B457774-ECCA-4FF3-A4EA-EA6F4D6D221D}"/>
                </a:ext>
              </a:extLst>
            </p:cNvPr>
            <p:cNvSpPr/>
            <p:nvPr/>
          </p:nvSpPr>
          <p:spPr>
            <a:xfrm>
              <a:off x="5712539" y="4871884"/>
              <a:ext cx="255641" cy="2556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649ED8A8-E775-4520-B21C-BB66A16A8072}"/>
                </a:ext>
              </a:extLst>
            </p:cNvPr>
            <p:cNvSpPr/>
            <p:nvPr/>
          </p:nvSpPr>
          <p:spPr>
            <a:xfrm>
              <a:off x="5093111" y="4272115"/>
              <a:ext cx="255641" cy="2556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F607D5FA-FFF8-4199-AB6B-8A2306016FCC}"/>
                </a:ext>
              </a:extLst>
            </p:cNvPr>
            <p:cNvSpPr/>
            <p:nvPr/>
          </p:nvSpPr>
          <p:spPr>
            <a:xfrm>
              <a:off x="5093111" y="4871883"/>
              <a:ext cx="255641" cy="2556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EA905CBA-E805-4FE2-884D-CCE947E36DA4}"/>
                </a:ext>
              </a:extLst>
            </p:cNvPr>
            <p:cNvSpPr/>
            <p:nvPr/>
          </p:nvSpPr>
          <p:spPr>
            <a:xfrm>
              <a:off x="5692878" y="4262283"/>
              <a:ext cx="255641" cy="2556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4" name="TextBox 383">
            <a:extLst>
              <a:ext uri="{FF2B5EF4-FFF2-40B4-BE49-F238E27FC236}">
                <a16:creationId xmlns:a16="http://schemas.microsoft.com/office/drawing/2014/main" id="{A68AFEE6-A3E2-4404-A611-BAF74CEDAECA}"/>
              </a:ext>
            </a:extLst>
          </p:cNvPr>
          <p:cNvSpPr txBox="1"/>
          <p:nvPr/>
        </p:nvSpPr>
        <p:spPr>
          <a:xfrm>
            <a:off x="2546852" y="3350793"/>
            <a:ext cx="1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C4456E27-9667-4D89-B456-B27D006CBFA3}"/>
              </a:ext>
            </a:extLst>
          </p:cNvPr>
          <p:cNvSpPr txBox="1"/>
          <p:nvPr/>
        </p:nvSpPr>
        <p:spPr>
          <a:xfrm>
            <a:off x="6602660" y="3321296"/>
            <a:ext cx="1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87C72926-1AAE-4022-8DF3-D5CE428F9AA1}"/>
              </a:ext>
            </a:extLst>
          </p:cNvPr>
          <p:cNvSpPr txBox="1"/>
          <p:nvPr/>
        </p:nvSpPr>
        <p:spPr>
          <a:xfrm>
            <a:off x="9616245" y="3350793"/>
            <a:ext cx="1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EA90276D-84AE-4637-8181-902621C35FB8}"/>
              </a:ext>
            </a:extLst>
          </p:cNvPr>
          <p:cNvSpPr txBox="1"/>
          <p:nvPr/>
        </p:nvSpPr>
        <p:spPr>
          <a:xfrm>
            <a:off x="5496530" y="6396335"/>
            <a:ext cx="1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 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255B8A-09A0-4619-A809-FA467F2D42B5}"/>
              </a:ext>
            </a:extLst>
          </p:cNvPr>
          <p:cNvGrpSpPr/>
          <p:nvPr/>
        </p:nvGrpSpPr>
        <p:grpSpPr>
          <a:xfrm>
            <a:off x="8740878" y="840658"/>
            <a:ext cx="3067664" cy="2659626"/>
            <a:chOff x="8740878" y="840658"/>
            <a:chExt cx="3067664" cy="2659626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DF98061F-5B54-455D-B137-70719382A9AF}"/>
                </a:ext>
              </a:extLst>
            </p:cNvPr>
            <p:cNvGrpSpPr/>
            <p:nvPr/>
          </p:nvGrpSpPr>
          <p:grpSpPr>
            <a:xfrm>
              <a:off x="8740878" y="840658"/>
              <a:ext cx="3067664" cy="2659626"/>
              <a:chOff x="7354529" y="3288890"/>
              <a:chExt cx="3067664" cy="2659626"/>
            </a:xfrm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2F7A1254-B53D-4D36-94DF-F95F2D1D0061}"/>
                  </a:ext>
                </a:extLst>
              </p:cNvPr>
              <p:cNvCxnSpPr/>
              <p:nvPr/>
            </p:nvCxnSpPr>
            <p:spPr>
              <a:xfrm>
                <a:off x="7964130" y="4395020"/>
                <a:ext cx="19074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A42D2DED-3D90-45BA-86E0-E5791D37997A}"/>
                  </a:ext>
                </a:extLst>
              </p:cNvPr>
              <p:cNvCxnSpPr/>
              <p:nvPr/>
            </p:nvCxnSpPr>
            <p:spPr>
              <a:xfrm>
                <a:off x="7964130" y="4896465"/>
                <a:ext cx="19074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C57F99CB-D12B-4572-A65C-EFD1FBC085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54529" y="3303639"/>
                <a:ext cx="835744" cy="264487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A7575767-925A-46D0-BCE3-182AAB24A3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0697" y="3288890"/>
                <a:ext cx="791496" cy="25809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DAFC56BF-53DD-4D34-A148-010BC28468C7}"/>
                </a:ext>
              </a:extLst>
            </p:cNvPr>
            <p:cNvSpPr txBox="1"/>
            <p:nvPr/>
          </p:nvSpPr>
          <p:spPr>
            <a:xfrm>
              <a:off x="9163961" y="1541657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BEA21A0C-E3CB-48C1-BCFF-93E0941E2B12}"/>
                </a:ext>
              </a:extLst>
            </p:cNvPr>
            <p:cNvSpPr txBox="1"/>
            <p:nvPr/>
          </p:nvSpPr>
          <p:spPr>
            <a:xfrm>
              <a:off x="11022258" y="1502329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05AA0012-4A9B-4BE2-A772-8D68509B88F9}"/>
                </a:ext>
              </a:extLst>
            </p:cNvPr>
            <p:cNvSpPr txBox="1"/>
            <p:nvPr/>
          </p:nvSpPr>
          <p:spPr>
            <a:xfrm>
              <a:off x="9016477" y="2338068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DA7707BF-EE06-4735-B303-97B15A5E3471}"/>
                </a:ext>
              </a:extLst>
            </p:cNvPr>
            <p:cNvSpPr txBox="1"/>
            <p:nvPr/>
          </p:nvSpPr>
          <p:spPr>
            <a:xfrm>
              <a:off x="11150077" y="2387229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32416C9-E2FB-4323-A918-4D54ACAE21CC}"/>
              </a:ext>
            </a:extLst>
          </p:cNvPr>
          <p:cNvGrpSpPr/>
          <p:nvPr/>
        </p:nvGrpSpPr>
        <p:grpSpPr>
          <a:xfrm>
            <a:off x="1671483" y="1946787"/>
            <a:ext cx="2910348" cy="1406013"/>
            <a:chOff x="1671483" y="1946787"/>
            <a:chExt cx="2910348" cy="1406013"/>
          </a:xfrm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9A4DA9AF-7F9B-4759-B444-61114E85A0F1}"/>
                </a:ext>
              </a:extLst>
            </p:cNvPr>
            <p:cNvGrpSpPr/>
            <p:nvPr/>
          </p:nvGrpSpPr>
          <p:grpSpPr>
            <a:xfrm>
              <a:off x="2182761" y="1946787"/>
              <a:ext cx="1927122" cy="511277"/>
              <a:chOff x="2359742" y="1258529"/>
              <a:chExt cx="1927122" cy="511277"/>
            </a:xfrm>
          </p:grpSpPr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E5AFFE15-5538-484A-9BAC-57DD24D8A673}"/>
                  </a:ext>
                </a:extLst>
              </p:cNvPr>
              <p:cNvCxnSpPr/>
              <p:nvPr/>
            </p:nvCxnSpPr>
            <p:spPr>
              <a:xfrm>
                <a:off x="2359742" y="1524000"/>
                <a:ext cx="19074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8DE202C1-621F-494F-B7FD-85CF0F062807}"/>
                  </a:ext>
                </a:extLst>
              </p:cNvPr>
              <p:cNvSpPr/>
              <p:nvPr/>
            </p:nvSpPr>
            <p:spPr>
              <a:xfrm>
                <a:off x="3785419" y="1258529"/>
                <a:ext cx="501445" cy="50144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080DE9FD-0B08-4A67-9DDD-3E381A079AE6}"/>
                  </a:ext>
                </a:extLst>
              </p:cNvPr>
              <p:cNvSpPr/>
              <p:nvPr/>
            </p:nvSpPr>
            <p:spPr>
              <a:xfrm>
                <a:off x="2369574" y="1268361"/>
                <a:ext cx="501445" cy="50144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0D024BAA-2FC4-4CDF-AA7D-52920DCC90A1}"/>
                </a:ext>
              </a:extLst>
            </p:cNvPr>
            <p:cNvGrpSpPr/>
            <p:nvPr/>
          </p:nvGrpSpPr>
          <p:grpSpPr>
            <a:xfrm>
              <a:off x="1671483" y="2841523"/>
              <a:ext cx="2910348" cy="511277"/>
              <a:chOff x="1848464" y="1258529"/>
              <a:chExt cx="2910348" cy="511277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C6969117-8BA7-432F-846E-7093AA3E91FF}"/>
                  </a:ext>
                </a:extLst>
              </p:cNvPr>
              <p:cNvCxnSpPr/>
              <p:nvPr/>
            </p:nvCxnSpPr>
            <p:spPr>
              <a:xfrm>
                <a:off x="2359742" y="1524000"/>
                <a:ext cx="19074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5A0DF821-F18F-4DB3-ADF3-8ED3AC627F2E}"/>
                  </a:ext>
                </a:extLst>
              </p:cNvPr>
              <p:cNvSpPr/>
              <p:nvPr/>
            </p:nvSpPr>
            <p:spPr>
              <a:xfrm>
                <a:off x="4257367" y="1258529"/>
                <a:ext cx="501445" cy="50144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E6032CC9-C2E5-46C0-9ECB-B615B05040AF}"/>
                  </a:ext>
                </a:extLst>
              </p:cNvPr>
              <p:cNvSpPr/>
              <p:nvPr/>
            </p:nvSpPr>
            <p:spPr>
              <a:xfrm>
                <a:off x="1848464" y="1268361"/>
                <a:ext cx="501445" cy="50144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97C1A0E7-6437-487F-8058-8059DE0E7FFF}"/>
                </a:ext>
              </a:extLst>
            </p:cNvPr>
            <p:cNvSpPr txBox="1"/>
            <p:nvPr/>
          </p:nvSpPr>
          <p:spPr>
            <a:xfrm>
              <a:off x="1838929" y="1954613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DD19A771-73C4-4123-84AD-36F958822116}"/>
                </a:ext>
              </a:extLst>
            </p:cNvPr>
            <p:cNvSpPr txBox="1"/>
            <p:nvPr/>
          </p:nvSpPr>
          <p:spPr>
            <a:xfrm>
              <a:off x="4021691" y="1974277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93532377-65E0-4241-85E1-DAFD0E0D9D2D}"/>
                </a:ext>
              </a:extLst>
            </p:cNvPr>
            <p:cNvSpPr txBox="1"/>
            <p:nvPr/>
          </p:nvSpPr>
          <p:spPr>
            <a:xfrm>
              <a:off x="1809432" y="2849347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C89BC59A-952D-4982-8723-EC4695EF2EC8}"/>
                </a:ext>
              </a:extLst>
            </p:cNvPr>
            <p:cNvSpPr txBox="1"/>
            <p:nvPr/>
          </p:nvSpPr>
          <p:spPr>
            <a:xfrm>
              <a:off x="4061019" y="2869010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64BF849-7BAE-4DC5-8A74-04F9F6838533}"/>
              </a:ext>
            </a:extLst>
          </p:cNvPr>
          <p:cNvGrpSpPr/>
          <p:nvPr/>
        </p:nvGrpSpPr>
        <p:grpSpPr>
          <a:xfrm>
            <a:off x="4881717" y="1445339"/>
            <a:ext cx="3274142" cy="2337622"/>
            <a:chOff x="4881717" y="1445339"/>
            <a:chExt cx="3274142" cy="2337622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296071BE-8814-4213-8207-5584487321B9}"/>
                </a:ext>
              </a:extLst>
            </p:cNvPr>
            <p:cNvGrpSpPr/>
            <p:nvPr/>
          </p:nvGrpSpPr>
          <p:grpSpPr>
            <a:xfrm>
              <a:off x="4881717" y="1445339"/>
              <a:ext cx="3274142" cy="2337622"/>
              <a:chOff x="6351638" y="1091380"/>
              <a:chExt cx="3274142" cy="2337622"/>
            </a:xfrm>
          </p:grpSpPr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102D9C5A-CA74-4CCC-91E3-5A74457F4A60}"/>
                  </a:ext>
                </a:extLst>
              </p:cNvPr>
              <p:cNvCxnSpPr/>
              <p:nvPr/>
            </p:nvCxnSpPr>
            <p:spPr>
              <a:xfrm>
                <a:off x="7015317" y="1558413"/>
                <a:ext cx="19074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5001C16E-B4D7-4885-B563-9414D1494AAB}"/>
                  </a:ext>
                </a:extLst>
              </p:cNvPr>
              <p:cNvCxnSpPr/>
              <p:nvPr/>
            </p:nvCxnSpPr>
            <p:spPr>
              <a:xfrm>
                <a:off x="7015317" y="2128685"/>
                <a:ext cx="19074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CEE7A5D1-730B-4250-9449-0332670BA7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51638" y="1229031"/>
                <a:ext cx="1632156" cy="219996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8107C1B8-4B81-48C2-9D67-A419E95328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88709" y="1150373"/>
                <a:ext cx="1637071" cy="227862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2F83585F-F986-4423-9B5D-34BDA258C8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4593" y="1091380"/>
                <a:ext cx="1238866" cy="233762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276438CB-E045-42CE-95F5-7F27C4D2A4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59213" y="1150373"/>
                <a:ext cx="1184787" cy="22786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ABAE1F2F-2F8E-48FA-9F85-7B1DCD3B4564}"/>
                </a:ext>
              </a:extLst>
            </p:cNvPr>
            <p:cNvSpPr txBox="1"/>
            <p:nvPr/>
          </p:nvSpPr>
          <p:spPr>
            <a:xfrm>
              <a:off x="5442453" y="1502329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F2620427-DDB4-4853-B752-9A3D8E1FB9EF}"/>
                </a:ext>
              </a:extLst>
            </p:cNvPr>
            <p:cNvSpPr txBox="1"/>
            <p:nvPr/>
          </p:nvSpPr>
          <p:spPr>
            <a:xfrm>
              <a:off x="7163099" y="1512160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49A70A05-55F1-4CD0-A7A9-4E539E48EBB3}"/>
                </a:ext>
              </a:extLst>
            </p:cNvPr>
            <p:cNvSpPr txBox="1"/>
            <p:nvPr/>
          </p:nvSpPr>
          <p:spPr>
            <a:xfrm>
              <a:off x="5206479" y="2220082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79B85942-FD5D-424A-BA51-51179316D2E2}"/>
                </a:ext>
              </a:extLst>
            </p:cNvPr>
            <p:cNvSpPr txBox="1"/>
            <p:nvPr/>
          </p:nvSpPr>
          <p:spPr>
            <a:xfrm>
              <a:off x="7399073" y="2239746"/>
              <a:ext cx="3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#9Slide03 Arima Madurai Bold" panose="00000800000000000000" pitchFamily="2" charset="-93"/>
                </a:rPr>
                <a:t>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endParaRPr>
            </a:p>
          </p:txBody>
        </p:sp>
      </p:grpSp>
      <p:sp>
        <p:nvSpPr>
          <p:cNvPr id="406" name="TextBox 405">
            <a:extLst>
              <a:ext uri="{FF2B5EF4-FFF2-40B4-BE49-F238E27FC236}">
                <a16:creationId xmlns:a16="http://schemas.microsoft.com/office/drawing/2014/main" id="{C7B15FE7-F216-4E31-A6B3-6816F1BCBCDB}"/>
              </a:ext>
            </a:extLst>
          </p:cNvPr>
          <p:cNvSpPr txBox="1"/>
          <p:nvPr/>
        </p:nvSpPr>
        <p:spPr>
          <a:xfrm>
            <a:off x="3874207" y="6396335"/>
            <a:ext cx="1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a)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BEFC4067-B964-4092-B1C8-317D684132DC}"/>
              </a:ext>
            </a:extLst>
          </p:cNvPr>
          <p:cNvSpPr txBox="1"/>
          <p:nvPr/>
        </p:nvSpPr>
        <p:spPr>
          <a:xfrm>
            <a:off x="6764891" y="6396335"/>
            <a:ext cx="1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7C17A380-FDDC-4A73-9B43-E145279A536E}"/>
              </a:ext>
            </a:extLst>
          </p:cNvPr>
          <p:cNvSpPr txBox="1"/>
          <p:nvPr/>
        </p:nvSpPr>
        <p:spPr>
          <a:xfrm>
            <a:off x="1789767" y="738407"/>
            <a:ext cx="593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? So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sánh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AB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CD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1, 2, 3.   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80F77265-9272-454D-A1C5-1C89FB6276AD}"/>
              </a:ext>
            </a:extLst>
          </p:cNvPr>
          <p:cNvSpPr txBox="1"/>
          <p:nvPr/>
        </p:nvSpPr>
        <p:spPr>
          <a:xfrm>
            <a:off x="1927418" y="4051879"/>
            <a:ext cx="696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? So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sánh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4.a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4.b.   </a:t>
            </a:r>
          </a:p>
        </p:txBody>
      </p:sp>
    </p:spTree>
    <p:extLst>
      <p:ext uri="{BB962C8B-B14F-4D97-AF65-F5344CB8AC3E}">
        <p14:creationId xmlns:p14="http://schemas.microsoft.com/office/powerpoint/2010/main" val="4190820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/>
      <p:bldP spid="384" grpId="0"/>
      <p:bldP spid="385" grpId="0"/>
      <p:bldP spid="386" grpId="0"/>
      <p:bldP spid="387" grpId="0"/>
      <p:bldP spid="406" grpId="0"/>
      <p:bldP spid="407" grpId="0"/>
      <p:bldP spid="408" grpId="0"/>
      <p:bldP spid="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4CEFE23-9449-4161-8D1D-26EF6AACBBBA}"/>
              </a:ext>
            </a:extLst>
          </p:cNvPr>
          <p:cNvSpPr/>
          <p:nvPr/>
        </p:nvSpPr>
        <p:spPr>
          <a:xfrm>
            <a:off x="0" y="1"/>
            <a:ext cx="1027522" cy="521110"/>
          </a:xfrm>
          <a:custGeom>
            <a:avLst/>
            <a:gdLst>
              <a:gd name="connsiteX0" fmla="*/ 0 w 865984"/>
              <a:gd name="connsiteY0" fmla="*/ 0 h 521110"/>
              <a:gd name="connsiteX1" fmla="*/ 865984 w 865984"/>
              <a:gd name="connsiteY1" fmla="*/ 0 h 521110"/>
              <a:gd name="connsiteX2" fmla="*/ 580238 w 865984"/>
              <a:gd name="connsiteY2" fmla="*/ 521110 h 521110"/>
              <a:gd name="connsiteX3" fmla="*/ 0 w 865984"/>
              <a:gd name="connsiteY3" fmla="*/ 52111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984" h="521110">
                <a:moveTo>
                  <a:pt x="0" y="0"/>
                </a:moveTo>
                <a:lnTo>
                  <a:pt x="865984" y="0"/>
                </a:lnTo>
                <a:lnTo>
                  <a:pt x="580238" y="521110"/>
                </a:lnTo>
                <a:lnTo>
                  <a:pt x="0" y="521110"/>
                </a:lnTo>
                <a:close/>
              </a:path>
            </a:pathLst>
          </a:custGeom>
          <a:solidFill>
            <a:srgbClr val="E5FBB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BA80AAC8-5B7A-4996-840F-FFC6E487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219" y="0"/>
            <a:ext cx="548147" cy="548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8798554" y="0"/>
            <a:ext cx="348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20D402-3554-4C62-8A10-104589BA1388}"/>
              </a:ext>
            </a:extLst>
          </p:cNvPr>
          <p:cNvSpPr/>
          <p:nvPr/>
        </p:nvSpPr>
        <p:spPr>
          <a:xfrm>
            <a:off x="4404851" y="5240593"/>
            <a:ext cx="462116" cy="4621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A8F972-E1BD-4A2A-AE27-22AAD7934C2F}"/>
              </a:ext>
            </a:extLst>
          </p:cNvPr>
          <p:cNvSpPr/>
          <p:nvPr/>
        </p:nvSpPr>
        <p:spPr>
          <a:xfrm>
            <a:off x="4340939" y="4483508"/>
            <a:ext cx="629266" cy="629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AA4B9A-3DC5-4810-9B32-0AC94062EBAA}"/>
              </a:ext>
            </a:extLst>
          </p:cNvPr>
          <p:cNvSpPr/>
          <p:nvPr/>
        </p:nvSpPr>
        <p:spPr>
          <a:xfrm>
            <a:off x="4945624" y="4798139"/>
            <a:ext cx="629266" cy="629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1827D4-443D-48F3-8AB9-EFA2A66D6A36}"/>
              </a:ext>
            </a:extLst>
          </p:cNvPr>
          <p:cNvSpPr/>
          <p:nvPr/>
        </p:nvSpPr>
        <p:spPr>
          <a:xfrm>
            <a:off x="4916127" y="5481482"/>
            <a:ext cx="629266" cy="629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8BA233-ED77-4DF2-9DC8-D35EFECA9EFC}"/>
              </a:ext>
            </a:extLst>
          </p:cNvPr>
          <p:cNvSpPr/>
          <p:nvPr/>
        </p:nvSpPr>
        <p:spPr>
          <a:xfrm>
            <a:off x="4340939" y="5820693"/>
            <a:ext cx="629266" cy="629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B63F0A-E836-4EF9-88DC-5AABA1630627}"/>
              </a:ext>
            </a:extLst>
          </p:cNvPr>
          <p:cNvSpPr/>
          <p:nvPr/>
        </p:nvSpPr>
        <p:spPr>
          <a:xfrm>
            <a:off x="3746089" y="4798139"/>
            <a:ext cx="629266" cy="629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B159FA-68FE-45BC-86A3-7FC182E44B27}"/>
              </a:ext>
            </a:extLst>
          </p:cNvPr>
          <p:cNvSpPr/>
          <p:nvPr/>
        </p:nvSpPr>
        <p:spPr>
          <a:xfrm>
            <a:off x="3716592" y="5481482"/>
            <a:ext cx="629266" cy="629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E68CB1-A7F1-43A2-A5BE-24677F4C4110}"/>
              </a:ext>
            </a:extLst>
          </p:cNvPr>
          <p:cNvSpPr/>
          <p:nvPr/>
        </p:nvSpPr>
        <p:spPr>
          <a:xfrm>
            <a:off x="7218689" y="5265950"/>
            <a:ext cx="462116" cy="4621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EB6EB1-4056-4E17-BDFC-71EB849DE8C6}"/>
              </a:ext>
            </a:extLst>
          </p:cNvPr>
          <p:cNvSpPr/>
          <p:nvPr/>
        </p:nvSpPr>
        <p:spPr>
          <a:xfrm>
            <a:off x="7331758" y="4921818"/>
            <a:ext cx="255641" cy="2556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4D217A-FE9F-4FCD-A82F-990CAFFDB68A}"/>
              </a:ext>
            </a:extLst>
          </p:cNvPr>
          <p:cNvSpPr/>
          <p:nvPr/>
        </p:nvSpPr>
        <p:spPr>
          <a:xfrm>
            <a:off x="7331758" y="5816554"/>
            <a:ext cx="255641" cy="2556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136F81-B1A8-4CF8-B39B-7AA812DE4C98}"/>
              </a:ext>
            </a:extLst>
          </p:cNvPr>
          <p:cNvSpPr/>
          <p:nvPr/>
        </p:nvSpPr>
        <p:spPr>
          <a:xfrm>
            <a:off x="6894225" y="5369188"/>
            <a:ext cx="255641" cy="2556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34DDAF-EA6D-48D3-A51D-A60B82701B05}"/>
              </a:ext>
            </a:extLst>
          </p:cNvPr>
          <p:cNvSpPr/>
          <p:nvPr/>
        </p:nvSpPr>
        <p:spPr>
          <a:xfrm>
            <a:off x="7769293" y="5359356"/>
            <a:ext cx="255641" cy="2556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0CA39B-9971-4483-ADDE-4C793F9FDC21}"/>
              </a:ext>
            </a:extLst>
          </p:cNvPr>
          <p:cNvSpPr/>
          <p:nvPr/>
        </p:nvSpPr>
        <p:spPr>
          <a:xfrm>
            <a:off x="7641473" y="5683821"/>
            <a:ext cx="255641" cy="2556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48E773-C5B6-4DC2-8A3C-7BA726194D84}"/>
              </a:ext>
            </a:extLst>
          </p:cNvPr>
          <p:cNvSpPr/>
          <p:nvPr/>
        </p:nvSpPr>
        <p:spPr>
          <a:xfrm>
            <a:off x="7022045" y="5084052"/>
            <a:ext cx="255641" cy="2556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EC6AF4-EB48-453F-BCB2-60480134934A}"/>
              </a:ext>
            </a:extLst>
          </p:cNvPr>
          <p:cNvSpPr/>
          <p:nvPr/>
        </p:nvSpPr>
        <p:spPr>
          <a:xfrm>
            <a:off x="7022045" y="5683820"/>
            <a:ext cx="255641" cy="2556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850912-7A49-497D-9093-9EB81EC13F43}"/>
              </a:ext>
            </a:extLst>
          </p:cNvPr>
          <p:cNvSpPr/>
          <p:nvPr/>
        </p:nvSpPr>
        <p:spPr>
          <a:xfrm>
            <a:off x="7621812" y="5074220"/>
            <a:ext cx="255641" cy="2556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425134-53CA-4F96-BD23-CE4E914F28C2}"/>
              </a:ext>
            </a:extLst>
          </p:cNvPr>
          <p:cNvCxnSpPr/>
          <p:nvPr/>
        </p:nvCxnSpPr>
        <p:spPr>
          <a:xfrm>
            <a:off x="9199650" y="2314433"/>
            <a:ext cx="190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8A3924-7067-43E1-B778-1E8E9C2FA55D}"/>
              </a:ext>
            </a:extLst>
          </p:cNvPr>
          <p:cNvCxnSpPr/>
          <p:nvPr/>
        </p:nvCxnSpPr>
        <p:spPr>
          <a:xfrm>
            <a:off x="9199650" y="2815878"/>
            <a:ext cx="190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A31D97-7CFA-49BF-96C1-196382032806}"/>
              </a:ext>
            </a:extLst>
          </p:cNvPr>
          <p:cNvCxnSpPr>
            <a:cxnSpLocks/>
          </p:cNvCxnSpPr>
          <p:nvPr/>
        </p:nvCxnSpPr>
        <p:spPr>
          <a:xfrm flipH="1">
            <a:off x="8590049" y="1223052"/>
            <a:ext cx="835744" cy="26448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759E1A-6D30-461A-B5CE-BE53C0EE699C}"/>
              </a:ext>
            </a:extLst>
          </p:cNvPr>
          <p:cNvCxnSpPr>
            <a:cxnSpLocks/>
          </p:cNvCxnSpPr>
          <p:nvPr/>
        </p:nvCxnSpPr>
        <p:spPr>
          <a:xfrm>
            <a:off x="10866217" y="1208303"/>
            <a:ext cx="791496" cy="25809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C0DFD57-8DB3-472E-B8E7-6BEA242DB024}"/>
              </a:ext>
            </a:extLst>
          </p:cNvPr>
          <p:cNvSpPr txBox="1"/>
          <p:nvPr/>
        </p:nvSpPr>
        <p:spPr>
          <a:xfrm>
            <a:off x="9013132" y="1909302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8ADCF6-AFF7-42BB-A885-D35060868D8C}"/>
              </a:ext>
            </a:extLst>
          </p:cNvPr>
          <p:cNvSpPr txBox="1"/>
          <p:nvPr/>
        </p:nvSpPr>
        <p:spPr>
          <a:xfrm>
            <a:off x="10871429" y="1869974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23EC6C-E9EC-451A-A0A6-C6131869E71C}"/>
              </a:ext>
            </a:extLst>
          </p:cNvPr>
          <p:cNvSpPr txBox="1"/>
          <p:nvPr/>
        </p:nvSpPr>
        <p:spPr>
          <a:xfrm>
            <a:off x="8865648" y="2705713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84B67-7940-401F-940A-C15F452937D4}"/>
              </a:ext>
            </a:extLst>
          </p:cNvPr>
          <p:cNvSpPr txBox="1"/>
          <p:nvPr/>
        </p:nvSpPr>
        <p:spPr>
          <a:xfrm>
            <a:off x="10999248" y="2754874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26577F6-FE56-4DAA-B698-D9503B31DDDE}"/>
              </a:ext>
            </a:extLst>
          </p:cNvPr>
          <p:cNvCxnSpPr/>
          <p:nvPr/>
        </p:nvCxnSpPr>
        <p:spPr>
          <a:xfrm>
            <a:off x="1277787" y="2288458"/>
            <a:ext cx="190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1DC24B9E-605E-416E-8310-38C98A6AD211}"/>
              </a:ext>
            </a:extLst>
          </p:cNvPr>
          <p:cNvSpPr/>
          <p:nvPr/>
        </p:nvSpPr>
        <p:spPr>
          <a:xfrm>
            <a:off x="2703464" y="2022987"/>
            <a:ext cx="501445" cy="50144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E6E58C-0988-4A98-877F-D8C6257BEC44}"/>
              </a:ext>
            </a:extLst>
          </p:cNvPr>
          <p:cNvSpPr/>
          <p:nvPr/>
        </p:nvSpPr>
        <p:spPr>
          <a:xfrm>
            <a:off x="1287619" y="2032819"/>
            <a:ext cx="501445" cy="50144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F28768-2715-43A9-B3A8-9391BDCDFA03}"/>
              </a:ext>
            </a:extLst>
          </p:cNvPr>
          <p:cNvCxnSpPr/>
          <p:nvPr/>
        </p:nvCxnSpPr>
        <p:spPr>
          <a:xfrm>
            <a:off x="1277787" y="3183194"/>
            <a:ext cx="190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0A0C56FE-0281-4AEB-BAA6-FEDD3C251BB9}"/>
              </a:ext>
            </a:extLst>
          </p:cNvPr>
          <p:cNvSpPr/>
          <p:nvPr/>
        </p:nvSpPr>
        <p:spPr>
          <a:xfrm>
            <a:off x="3175412" y="2917723"/>
            <a:ext cx="501445" cy="50144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5773481-1BB9-4A5A-B7FA-7E518363E3AB}"/>
              </a:ext>
            </a:extLst>
          </p:cNvPr>
          <p:cNvSpPr/>
          <p:nvPr/>
        </p:nvSpPr>
        <p:spPr>
          <a:xfrm>
            <a:off x="766509" y="2927555"/>
            <a:ext cx="501445" cy="50144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130F7C-471B-43E6-A3C6-0BB0C2356ECB}"/>
              </a:ext>
            </a:extLst>
          </p:cNvPr>
          <p:cNvSpPr txBox="1"/>
          <p:nvPr/>
        </p:nvSpPr>
        <p:spPr>
          <a:xfrm>
            <a:off x="933955" y="2030813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26BBCC-6B13-4693-AA50-A13681442F91}"/>
              </a:ext>
            </a:extLst>
          </p:cNvPr>
          <p:cNvSpPr txBox="1"/>
          <p:nvPr/>
        </p:nvSpPr>
        <p:spPr>
          <a:xfrm>
            <a:off x="3116717" y="2050477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A12199-3358-4C88-A202-6DB6AD53A056}"/>
              </a:ext>
            </a:extLst>
          </p:cNvPr>
          <p:cNvSpPr txBox="1"/>
          <p:nvPr/>
        </p:nvSpPr>
        <p:spPr>
          <a:xfrm>
            <a:off x="904458" y="2925547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09CC92-6744-4211-A2C1-54C5C0EA8149}"/>
              </a:ext>
            </a:extLst>
          </p:cNvPr>
          <p:cNvSpPr txBox="1"/>
          <p:nvPr/>
        </p:nvSpPr>
        <p:spPr>
          <a:xfrm>
            <a:off x="3156045" y="2945210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27CB5E1-F086-4DC3-9E90-28BFC49083CC}"/>
              </a:ext>
            </a:extLst>
          </p:cNvPr>
          <p:cNvCxnSpPr/>
          <p:nvPr/>
        </p:nvCxnSpPr>
        <p:spPr>
          <a:xfrm>
            <a:off x="5122608" y="1893519"/>
            <a:ext cx="190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2FA6E47-4C7C-48DC-A31D-08726C6976CA}"/>
              </a:ext>
            </a:extLst>
          </p:cNvPr>
          <p:cNvCxnSpPr/>
          <p:nvPr/>
        </p:nvCxnSpPr>
        <p:spPr>
          <a:xfrm>
            <a:off x="5122608" y="2463791"/>
            <a:ext cx="190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3CDFB04-92B3-41A4-B155-588F21F46E70}"/>
              </a:ext>
            </a:extLst>
          </p:cNvPr>
          <p:cNvCxnSpPr>
            <a:cxnSpLocks/>
          </p:cNvCxnSpPr>
          <p:nvPr/>
        </p:nvCxnSpPr>
        <p:spPr>
          <a:xfrm flipH="1" flipV="1">
            <a:off x="4458929" y="1564137"/>
            <a:ext cx="1632156" cy="21999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04FBE16-F0BA-4A2F-8D49-85C4E50E5F1C}"/>
              </a:ext>
            </a:extLst>
          </p:cNvPr>
          <p:cNvCxnSpPr>
            <a:cxnSpLocks/>
          </p:cNvCxnSpPr>
          <p:nvPr/>
        </p:nvCxnSpPr>
        <p:spPr>
          <a:xfrm flipV="1">
            <a:off x="6096000" y="1485479"/>
            <a:ext cx="1637071" cy="22786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DC1C02-9C23-4B93-B9A6-3F661916E4BF}"/>
              </a:ext>
            </a:extLst>
          </p:cNvPr>
          <p:cNvCxnSpPr>
            <a:cxnSpLocks/>
          </p:cNvCxnSpPr>
          <p:nvPr/>
        </p:nvCxnSpPr>
        <p:spPr>
          <a:xfrm flipH="1" flipV="1">
            <a:off x="4871884" y="1426486"/>
            <a:ext cx="1238866" cy="23376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840D15D-36D0-4E53-89D6-2F1101297AF8}"/>
              </a:ext>
            </a:extLst>
          </p:cNvPr>
          <p:cNvCxnSpPr>
            <a:cxnSpLocks/>
          </p:cNvCxnSpPr>
          <p:nvPr/>
        </p:nvCxnSpPr>
        <p:spPr>
          <a:xfrm flipV="1">
            <a:off x="6066504" y="1485479"/>
            <a:ext cx="1184787" cy="22786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EF416A3-A7FE-48A8-A96C-32DA4CF6D8C3}"/>
              </a:ext>
            </a:extLst>
          </p:cNvPr>
          <p:cNvSpPr txBox="1"/>
          <p:nvPr/>
        </p:nvSpPr>
        <p:spPr>
          <a:xfrm>
            <a:off x="5019665" y="1483476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E800A0-B167-47D5-B5A7-5D50328644E9}"/>
              </a:ext>
            </a:extLst>
          </p:cNvPr>
          <p:cNvSpPr txBox="1"/>
          <p:nvPr/>
        </p:nvSpPr>
        <p:spPr>
          <a:xfrm>
            <a:off x="6740311" y="1493307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A3828D-2F99-4378-95CE-FF8147894EB0}"/>
              </a:ext>
            </a:extLst>
          </p:cNvPr>
          <p:cNvSpPr txBox="1"/>
          <p:nvPr/>
        </p:nvSpPr>
        <p:spPr>
          <a:xfrm>
            <a:off x="4783691" y="2201229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622704-DC3B-4D8B-B156-B3A949F456A8}"/>
              </a:ext>
            </a:extLst>
          </p:cNvPr>
          <p:cNvSpPr txBox="1"/>
          <p:nvPr/>
        </p:nvSpPr>
        <p:spPr>
          <a:xfrm>
            <a:off x="6976285" y="2220893"/>
            <a:ext cx="3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#9Slide03 Arima Madurai Bold" panose="00000800000000000000" pitchFamily="2" charset="-93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56E9B-8765-4B6C-82B6-BA0DB70A8B4D}"/>
              </a:ext>
            </a:extLst>
          </p:cNvPr>
          <p:cNvSpPr/>
          <p:nvPr/>
        </p:nvSpPr>
        <p:spPr>
          <a:xfrm>
            <a:off x="1282148" y="1421295"/>
            <a:ext cx="1918252" cy="2613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47DB6FE-C91D-4E78-A868-09301BA96BD5}"/>
              </a:ext>
            </a:extLst>
          </p:cNvPr>
          <p:cNvSpPr/>
          <p:nvPr/>
        </p:nvSpPr>
        <p:spPr>
          <a:xfrm>
            <a:off x="5136874" y="815008"/>
            <a:ext cx="1918252" cy="2613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4B4F8EB-B9E3-4FC4-8EAB-E35610CD810A}"/>
              </a:ext>
            </a:extLst>
          </p:cNvPr>
          <p:cNvSpPr/>
          <p:nvPr/>
        </p:nvSpPr>
        <p:spPr>
          <a:xfrm>
            <a:off x="9169168" y="1414379"/>
            <a:ext cx="1918252" cy="2613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5042E2-FB7F-440F-A2F8-2CCF91C58A7C}"/>
              </a:ext>
            </a:extLst>
          </p:cNvPr>
          <p:cNvSpPr txBox="1"/>
          <p:nvPr/>
        </p:nvSpPr>
        <p:spPr>
          <a:xfrm>
            <a:off x="5062180" y="6196365"/>
            <a:ext cx="206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nhau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809557-A383-4CD4-8419-4BB0A51AD0E0}"/>
              </a:ext>
            </a:extLst>
          </p:cNvPr>
          <p:cNvSpPr txBox="1"/>
          <p:nvPr/>
        </p:nvSpPr>
        <p:spPr>
          <a:xfrm>
            <a:off x="1219523" y="971223"/>
            <a:ext cx="206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AB = CD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6366C2-FC20-4FCB-9E82-7E061C1BF400}"/>
              </a:ext>
            </a:extLst>
          </p:cNvPr>
          <p:cNvSpPr txBox="1"/>
          <p:nvPr/>
        </p:nvSpPr>
        <p:spPr>
          <a:xfrm>
            <a:off x="5062180" y="3572909"/>
            <a:ext cx="206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AB = CD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CF732E-504A-43E4-81C8-10FC0C42B91E}"/>
              </a:ext>
            </a:extLst>
          </p:cNvPr>
          <p:cNvSpPr txBox="1"/>
          <p:nvPr/>
        </p:nvSpPr>
        <p:spPr>
          <a:xfrm>
            <a:off x="9024580" y="949452"/>
            <a:ext cx="206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AB = CD</a:t>
            </a:r>
          </a:p>
        </p:txBody>
      </p:sp>
    </p:spTree>
    <p:extLst>
      <p:ext uri="{BB962C8B-B14F-4D97-AF65-F5344CB8AC3E}">
        <p14:creationId xmlns:p14="http://schemas.microsoft.com/office/powerpoint/2010/main" val="2609732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11979 4.81481E-6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0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11094 -0.0037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50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/>
      <p:bldP spid="29" grpId="0"/>
      <p:bldP spid="30" grpId="0"/>
      <p:bldP spid="31" grpId="0"/>
      <p:bldP spid="47" grpId="0" animBg="1"/>
      <p:bldP spid="47" grpId="1" animBg="1"/>
      <p:bldP spid="48" grpId="0" animBg="1"/>
      <p:bldP spid="48" grpId="1" animBg="1"/>
      <p:bldP spid="44" grpId="0" animBg="1"/>
      <p:bldP spid="44" grpId="1" animBg="1"/>
      <p:bldP spid="45" grpId="0" animBg="1"/>
      <p:bldP spid="45" grpId="1" animBg="1"/>
      <p:bldP spid="39" grpId="0"/>
      <p:bldP spid="40" grpId="0"/>
      <p:bldP spid="41" grpId="0"/>
      <p:bldP spid="42" grpId="0"/>
      <p:bldP spid="51" grpId="0"/>
      <p:bldP spid="52" grpId="0"/>
      <p:bldP spid="53" grpId="0"/>
      <p:bldP spid="54" grpId="0"/>
      <p:bldP spid="4" grpId="0" animBg="1"/>
      <p:bldP spid="61" grpId="0" animBg="1"/>
      <p:bldP spid="62" grpId="0" animBg="1"/>
      <p:bldP spid="63" grpId="0"/>
      <p:bldP spid="64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raphic 15">
            <a:extLst>
              <a:ext uri="{FF2B5EF4-FFF2-40B4-BE49-F238E27FC236}">
                <a16:creationId xmlns:a16="http://schemas.microsoft.com/office/drawing/2014/main" id="{8324CC5E-D3A3-46C2-9A5C-B7AB96C7A6BC}"/>
              </a:ext>
            </a:extLst>
          </p:cNvPr>
          <p:cNvGrpSpPr/>
          <p:nvPr/>
        </p:nvGrpSpPr>
        <p:grpSpPr>
          <a:xfrm>
            <a:off x="10884545" y="5641753"/>
            <a:ext cx="1307455" cy="1216247"/>
            <a:chOff x="9415653" y="5044046"/>
            <a:chExt cx="1307455" cy="1216247"/>
          </a:xfrm>
        </p:grpSpPr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574E3AD7-8A7D-499A-8BA0-B765F5B16DDA}"/>
                </a:ext>
              </a:extLst>
            </p:cNvPr>
            <p:cNvSpPr/>
            <p:nvPr/>
          </p:nvSpPr>
          <p:spPr>
            <a:xfrm>
              <a:off x="10043157" y="5318836"/>
              <a:ext cx="469490" cy="545979"/>
            </a:xfrm>
            <a:custGeom>
              <a:avLst/>
              <a:gdLst>
                <a:gd name="connsiteX0" fmla="*/ 469490 w 469490"/>
                <a:gd name="connsiteY0" fmla="*/ 121926 h 545979"/>
                <a:gd name="connsiteX1" fmla="*/ 468537 w 469490"/>
                <a:gd name="connsiteY1" fmla="*/ 119831 h 545979"/>
                <a:gd name="connsiteX2" fmla="*/ 465299 w 469490"/>
                <a:gd name="connsiteY2" fmla="*/ 113830 h 545979"/>
                <a:gd name="connsiteX3" fmla="*/ 451012 w 469490"/>
                <a:gd name="connsiteY3" fmla="*/ 91542 h 545979"/>
                <a:gd name="connsiteX4" fmla="*/ 380717 w 469490"/>
                <a:gd name="connsiteY4" fmla="*/ 24867 h 545979"/>
                <a:gd name="connsiteX5" fmla="*/ 317662 w 469490"/>
                <a:gd name="connsiteY5" fmla="*/ 1626 h 545979"/>
                <a:gd name="connsiteX6" fmla="*/ 240985 w 469490"/>
                <a:gd name="connsiteY6" fmla="*/ 9722 h 545979"/>
                <a:gd name="connsiteX7" fmla="*/ 175453 w 469490"/>
                <a:gd name="connsiteY7" fmla="*/ 63443 h 545979"/>
                <a:gd name="connsiteX8" fmla="*/ 146878 w 469490"/>
                <a:gd name="connsiteY8" fmla="*/ 150120 h 545979"/>
                <a:gd name="connsiteX9" fmla="*/ 128590 w 469490"/>
                <a:gd name="connsiteY9" fmla="*/ 191459 h 545979"/>
                <a:gd name="connsiteX10" fmla="*/ 97444 w 469490"/>
                <a:gd name="connsiteY10" fmla="*/ 222129 h 545979"/>
                <a:gd name="connsiteX11" fmla="*/ 62392 w 469490"/>
                <a:gd name="connsiteY11" fmla="*/ 247656 h 545979"/>
                <a:gd name="connsiteX12" fmla="*/ 33817 w 469490"/>
                <a:gd name="connsiteY12" fmla="*/ 278517 h 545979"/>
                <a:gd name="connsiteX13" fmla="*/ 4575 w 469490"/>
                <a:gd name="connsiteY13" fmla="*/ 349955 h 545979"/>
                <a:gd name="connsiteX14" fmla="*/ 670 w 469490"/>
                <a:gd name="connsiteY14" fmla="*/ 416630 h 545979"/>
                <a:gd name="connsiteX15" fmla="*/ 17814 w 469490"/>
                <a:gd name="connsiteY15" fmla="*/ 511880 h 545979"/>
                <a:gd name="connsiteX16" fmla="*/ 24863 w 469490"/>
                <a:gd name="connsiteY16" fmla="*/ 537312 h 545979"/>
                <a:gd name="connsiteX17" fmla="*/ 27816 w 469490"/>
                <a:gd name="connsiteY17" fmla="*/ 545980 h 545979"/>
                <a:gd name="connsiteX18" fmla="*/ 25911 w 469490"/>
                <a:gd name="connsiteY18" fmla="*/ 537026 h 545979"/>
                <a:gd name="connsiteX19" fmla="*/ 19910 w 469490"/>
                <a:gd name="connsiteY19" fmla="*/ 511404 h 545979"/>
                <a:gd name="connsiteX20" fmla="*/ 4479 w 469490"/>
                <a:gd name="connsiteY20" fmla="*/ 416154 h 545979"/>
                <a:gd name="connsiteX21" fmla="*/ 8956 w 469490"/>
                <a:gd name="connsiteY21" fmla="*/ 350146 h 545979"/>
                <a:gd name="connsiteX22" fmla="*/ 37531 w 469490"/>
                <a:gd name="connsiteY22" fmla="*/ 280708 h 545979"/>
                <a:gd name="connsiteX23" fmla="*/ 65249 w 469490"/>
                <a:gd name="connsiteY23" fmla="*/ 250895 h 545979"/>
                <a:gd name="connsiteX24" fmla="*/ 100301 w 469490"/>
                <a:gd name="connsiteY24" fmla="*/ 225654 h 545979"/>
                <a:gd name="connsiteX25" fmla="*/ 132686 w 469490"/>
                <a:gd name="connsiteY25" fmla="*/ 193745 h 545979"/>
                <a:gd name="connsiteX26" fmla="*/ 151736 w 469490"/>
                <a:gd name="connsiteY26" fmla="*/ 150978 h 545979"/>
                <a:gd name="connsiteX27" fmla="*/ 180311 w 469490"/>
                <a:gd name="connsiteY27" fmla="*/ 65252 h 545979"/>
                <a:gd name="connsiteX28" fmla="*/ 243081 w 469490"/>
                <a:gd name="connsiteY28" fmla="*/ 13532 h 545979"/>
                <a:gd name="connsiteX29" fmla="*/ 317375 w 469490"/>
                <a:gd name="connsiteY29" fmla="*/ 5245 h 545979"/>
                <a:gd name="connsiteX30" fmla="*/ 379193 w 469490"/>
                <a:gd name="connsiteY30" fmla="*/ 27343 h 545979"/>
                <a:gd name="connsiteX31" fmla="*/ 449773 w 469490"/>
                <a:gd name="connsiteY31" fmla="*/ 91732 h 545979"/>
                <a:gd name="connsiteX32" fmla="*/ 464728 w 469490"/>
                <a:gd name="connsiteY32" fmla="*/ 113259 h 545979"/>
                <a:gd name="connsiteX33" fmla="*/ 469490 w 469490"/>
                <a:gd name="connsiteY33" fmla="*/ 121926 h 54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490" h="545979">
                  <a:moveTo>
                    <a:pt x="469490" y="121926"/>
                  </a:moveTo>
                  <a:cubicBezTo>
                    <a:pt x="469258" y="121192"/>
                    <a:pt x="468939" y="120488"/>
                    <a:pt x="468537" y="119831"/>
                  </a:cubicBezTo>
                  <a:lnTo>
                    <a:pt x="465299" y="113830"/>
                  </a:lnTo>
                  <a:cubicBezTo>
                    <a:pt x="462251" y="108591"/>
                    <a:pt x="457679" y="100971"/>
                    <a:pt x="451012" y="91542"/>
                  </a:cubicBezTo>
                  <a:cubicBezTo>
                    <a:pt x="432368" y="64759"/>
                    <a:pt x="408447" y="42070"/>
                    <a:pt x="380717" y="24867"/>
                  </a:cubicBezTo>
                  <a:cubicBezTo>
                    <a:pt x="361425" y="13061"/>
                    <a:pt x="340000" y="5164"/>
                    <a:pt x="317662" y="1626"/>
                  </a:cubicBezTo>
                  <a:cubicBezTo>
                    <a:pt x="291828" y="-2133"/>
                    <a:pt x="265464" y="651"/>
                    <a:pt x="240985" y="9722"/>
                  </a:cubicBezTo>
                  <a:cubicBezTo>
                    <a:pt x="213503" y="19365"/>
                    <a:pt x="190300" y="38386"/>
                    <a:pt x="175453" y="63443"/>
                  </a:cubicBezTo>
                  <a:cubicBezTo>
                    <a:pt x="160404" y="89732"/>
                    <a:pt x="155546" y="120593"/>
                    <a:pt x="146878" y="150120"/>
                  </a:cubicBezTo>
                  <a:cubicBezTo>
                    <a:pt x="142809" y="164710"/>
                    <a:pt x="136649" y="178634"/>
                    <a:pt x="128590" y="191459"/>
                  </a:cubicBezTo>
                  <a:cubicBezTo>
                    <a:pt x="120109" y="203448"/>
                    <a:pt x="109562" y="213834"/>
                    <a:pt x="97444" y="222129"/>
                  </a:cubicBezTo>
                  <a:cubicBezTo>
                    <a:pt x="85728" y="230797"/>
                    <a:pt x="73440" y="238608"/>
                    <a:pt x="62392" y="247656"/>
                  </a:cubicBezTo>
                  <a:cubicBezTo>
                    <a:pt x="51492" y="256580"/>
                    <a:pt x="41876" y="266965"/>
                    <a:pt x="33817" y="278517"/>
                  </a:cubicBezTo>
                  <a:cubicBezTo>
                    <a:pt x="19332" y="300104"/>
                    <a:pt x="9384" y="324408"/>
                    <a:pt x="4575" y="349955"/>
                  </a:cubicBezTo>
                  <a:cubicBezTo>
                    <a:pt x="366" y="371914"/>
                    <a:pt x="-947" y="394330"/>
                    <a:pt x="670" y="416630"/>
                  </a:cubicBezTo>
                  <a:cubicBezTo>
                    <a:pt x="3423" y="448842"/>
                    <a:pt x="9163" y="480729"/>
                    <a:pt x="17814" y="511880"/>
                  </a:cubicBezTo>
                  <a:cubicBezTo>
                    <a:pt x="20767" y="523024"/>
                    <a:pt x="23244" y="531501"/>
                    <a:pt x="24863" y="537312"/>
                  </a:cubicBezTo>
                  <a:cubicBezTo>
                    <a:pt x="25576" y="540286"/>
                    <a:pt x="26565" y="543188"/>
                    <a:pt x="27816" y="545980"/>
                  </a:cubicBezTo>
                  <a:cubicBezTo>
                    <a:pt x="27363" y="542959"/>
                    <a:pt x="26727" y="539969"/>
                    <a:pt x="25911" y="537026"/>
                  </a:cubicBezTo>
                  <a:cubicBezTo>
                    <a:pt x="24482" y="530740"/>
                    <a:pt x="22386" y="522167"/>
                    <a:pt x="19910" y="511404"/>
                  </a:cubicBezTo>
                  <a:cubicBezTo>
                    <a:pt x="11959" y="480173"/>
                    <a:pt x="6795" y="448298"/>
                    <a:pt x="4479" y="416154"/>
                  </a:cubicBezTo>
                  <a:cubicBezTo>
                    <a:pt x="3077" y="394050"/>
                    <a:pt x="4582" y="371858"/>
                    <a:pt x="8956" y="350146"/>
                  </a:cubicBezTo>
                  <a:cubicBezTo>
                    <a:pt x="13665" y="325299"/>
                    <a:pt x="23388" y="301672"/>
                    <a:pt x="37531" y="280708"/>
                  </a:cubicBezTo>
                  <a:cubicBezTo>
                    <a:pt x="45361" y="269548"/>
                    <a:pt x="54687" y="259516"/>
                    <a:pt x="65249" y="250895"/>
                  </a:cubicBezTo>
                  <a:cubicBezTo>
                    <a:pt x="76108" y="242132"/>
                    <a:pt x="88300" y="234417"/>
                    <a:pt x="100301" y="225654"/>
                  </a:cubicBezTo>
                  <a:cubicBezTo>
                    <a:pt x="112904" y="217024"/>
                    <a:pt x="123870" y="206219"/>
                    <a:pt x="132686" y="193745"/>
                  </a:cubicBezTo>
                  <a:cubicBezTo>
                    <a:pt x="141100" y="180501"/>
                    <a:pt x="147518" y="166091"/>
                    <a:pt x="151736" y="150978"/>
                  </a:cubicBezTo>
                  <a:cubicBezTo>
                    <a:pt x="160594" y="120974"/>
                    <a:pt x="165452" y="90494"/>
                    <a:pt x="180311" y="65252"/>
                  </a:cubicBezTo>
                  <a:cubicBezTo>
                    <a:pt x="194570" y="41227"/>
                    <a:pt x="216771" y="22934"/>
                    <a:pt x="243081" y="13532"/>
                  </a:cubicBezTo>
                  <a:cubicBezTo>
                    <a:pt x="266774" y="4644"/>
                    <a:pt x="292307" y="1796"/>
                    <a:pt x="317375" y="5245"/>
                  </a:cubicBezTo>
                  <a:cubicBezTo>
                    <a:pt x="339221" y="8528"/>
                    <a:pt x="360217" y="16033"/>
                    <a:pt x="379193" y="27343"/>
                  </a:cubicBezTo>
                  <a:cubicBezTo>
                    <a:pt x="406708" y="43978"/>
                    <a:pt x="430689" y="65855"/>
                    <a:pt x="449773" y="91732"/>
                  </a:cubicBezTo>
                  <a:cubicBezTo>
                    <a:pt x="456536" y="101257"/>
                    <a:pt x="461489" y="108210"/>
                    <a:pt x="464728" y="113259"/>
                  </a:cubicBezTo>
                  <a:cubicBezTo>
                    <a:pt x="466040" y="116291"/>
                    <a:pt x="467635" y="119193"/>
                    <a:pt x="469490" y="12192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C202B24-1D59-4D80-9247-D820A11BE47A}"/>
                </a:ext>
              </a:extLst>
            </p:cNvPr>
            <p:cNvSpPr/>
            <p:nvPr/>
          </p:nvSpPr>
          <p:spPr>
            <a:xfrm>
              <a:off x="10117148" y="5545107"/>
              <a:ext cx="107285" cy="149175"/>
            </a:xfrm>
            <a:custGeom>
              <a:avLst/>
              <a:gdLst>
                <a:gd name="connsiteX0" fmla="*/ 9546 w 107285"/>
                <a:gd name="connsiteY0" fmla="*/ 3954 h 149175"/>
                <a:gd name="connsiteX1" fmla="*/ 32501 w 107285"/>
                <a:gd name="connsiteY1" fmla="*/ 3954 h 149175"/>
                <a:gd name="connsiteX2" fmla="*/ 62029 w 107285"/>
                <a:gd name="connsiteY2" fmla="*/ 18622 h 149175"/>
                <a:gd name="connsiteX3" fmla="*/ 102320 w 107285"/>
                <a:gd name="connsiteY3" fmla="*/ 149020 h 149175"/>
                <a:gd name="connsiteX4" fmla="*/ 153 w 107285"/>
                <a:gd name="connsiteY4" fmla="*/ 57754 h 149175"/>
                <a:gd name="connsiteX5" fmla="*/ 13261 w 107285"/>
                <a:gd name="connsiteY5" fmla="*/ 3382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175">
                  <a:moveTo>
                    <a:pt x="9546" y="3954"/>
                  </a:moveTo>
                  <a:cubicBezTo>
                    <a:pt x="17642" y="-3666"/>
                    <a:pt x="21548" y="1668"/>
                    <a:pt x="32501" y="3954"/>
                  </a:cubicBezTo>
                  <a:cubicBezTo>
                    <a:pt x="43417" y="6294"/>
                    <a:pt x="53569" y="11338"/>
                    <a:pt x="62029" y="18622"/>
                  </a:cubicBezTo>
                  <a:cubicBezTo>
                    <a:pt x="100363" y="50096"/>
                    <a:pt x="116217" y="101408"/>
                    <a:pt x="102320" y="149020"/>
                  </a:cubicBezTo>
                  <a:cubicBezTo>
                    <a:pt x="48905" y="152030"/>
                    <a:pt x="3163" y="111169"/>
                    <a:pt x="153" y="57754"/>
                  </a:cubicBezTo>
                  <a:cubicBezTo>
                    <a:pt x="-918" y="38736"/>
                    <a:pt x="3641" y="19824"/>
                    <a:pt x="13261" y="338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762076E5-851B-4575-B64B-C732D5CB7CBE}"/>
                </a:ext>
              </a:extLst>
            </p:cNvPr>
            <p:cNvSpPr/>
            <p:nvPr/>
          </p:nvSpPr>
          <p:spPr>
            <a:xfrm>
              <a:off x="10460545" y="5385137"/>
              <a:ext cx="146113" cy="114457"/>
            </a:xfrm>
            <a:custGeom>
              <a:avLst/>
              <a:gdLst>
                <a:gd name="connsiteX0" fmla="*/ 0 w 146113"/>
                <a:gd name="connsiteY0" fmla="*/ 11905 h 114457"/>
                <a:gd name="connsiteX1" fmla="*/ 20669 w 146113"/>
                <a:gd name="connsiteY1" fmla="*/ 1713 h 114457"/>
                <a:gd name="connsiteX2" fmla="*/ 53626 w 146113"/>
                <a:gd name="connsiteY2" fmla="*/ 2380 h 114457"/>
                <a:gd name="connsiteX3" fmla="*/ 146113 w 146113"/>
                <a:gd name="connsiteY3" fmla="*/ 102774 h 114457"/>
                <a:gd name="connsiteX4" fmla="*/ 14585 w 146113"/>
                <a:gd name="connsiteY4" fmla="*/ 63512 h 114457"/>
                <a:gd name="connsiteX5" fmla="*/ 3238 w 146113"/>
                <a:gd name="connsiteY5" fmla="*/ 9524 h 11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57">
                  <a:moveTo>
                    <a:pt x="0" y="11905"/>
                  </a:moveTo>
                  <a:cubicBezTo>
                    <a:pt x="4096" y="1618"/>
                    <a:pt x="9525" y="4666"/>
                    <a:pt x="20669" y="1713"/>
                  </a:cubicBezTo>
                  <a:cubicBezTo>
                    <a:pt x="31543" y="-778"/>
                    <a:pt x="42863" y="-549"/>
                    <a:pt x="53626" y="2380"/>
                  </a:cubicBezTo>
                  <a:cubicBezTo>
                    <a:pt x="101782" y="14296"/>
                    <a:pt x="138178" y="53803"/>
                    <a:pt x="146113" y="102774"/>
                  </a:cubicBezTo>
                  <a:cubicBezTo>
                    <a:pt x="98951" y="128253"/>
                    <a:pt x="40064" y="110675"/>
                    <a:pt x="14585" y="63512"/>
                  </a:cubicBezTo>
                  <a:cubicBezTo>
                    <a:pt x="5660" y="46993"/>
                    <a:pt x="1719" y="28239"/>
                    <a:pt x="3238" y="952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E2A272DA-555E-4E35-8B78-745770389317}"/>
                </a:ext>
              </a:extLst>
            </p:cNvPr>
            <p:cNvSpPr/>
            <p:nvPr/>
          </p:nvSpPr>
          <p:spPr>
            <a:xfrm>
              <a:off x="10045922" y="5715994"/>
              <a:ext cx="183165" cy="83289"/>
            </a:xfrm>
            <a:custGeom>
              <a:avLst/>
              <a:gdLst>
                <a:gd name="connsiteX0" fmla="*/ 7144 w 183165"/>
                <a:gd name="connsiteY0" fmla="*/ 38712 h 83289"/>
                <a:gd name="connsiteX1" fmla="*/ 165006 w 183165"/>
                <a:gd name="connsiteY1" fmla="*/ 27266 h 83289"/>
                <a:gd name="connsiteX2" fmla="*/ 183166 w 183165"/>
                <a:gd name="connsiteY2" fmla="*/ 47285 h 83289"/>
                <a:gd name="connsiteX3" fmla="*/ 91916 w 183165"/>
                <a:gd name="connsiteY3" fmla="*/ 83290 h 83289"/>
                <a:gd name="connsiteX4" fmla="*/ 0 w 183165"/>
                <a:gd name="connsiteY4" fmla="*/ 46142 h 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9">
                  <a:moveTo>
                    <a:pt x="7144" y="38712"/>
                  </a:moveTo>
                  <a:cubicBezTo>
                    <a:pt x="47576" y="-8041"/>
                    <a:pt x="118253" y="-13166"/>
                    <a:pt x="165006" y="27266"/>
                  </a:cubicBezTo>
                  <a:cubicBezTo>
                    <a:pt x="171846" y="33181"/>
                    <a:pt x="177944" y="39903"/>
                    <a:pt x="183166" y="47285"/>
                  </a:cubicBezTo>
                  <a:cubicBezTo>
                    <a:pt x="158165" y="70025"/>
                    <a:pt x="125708" y="82832"/>
                    <a:pt x="91916" y="83290"/>
                  </a:cubicBezTo>
                  <a:cubicBezTo>
                    <a:pt x="57803" y="82384"/>
                    <a:pt x="25163" y="69193"/>
                    <a:pt x="0" y="4614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0588A947-380C-4C02-88CB-D5852A0B092F}"/>
                </a:ext>
              </a:extLst>
            </p:cNvPr>
            <p:cNvSpPr/>
            <p:nvPr/>
          </p:nvSpPr>
          <p:spPr>
            <a:xfrm>
              <a:off x="9964078" y="5463109"/>
              <a:ext cx="126744" cy="138088"/>
            </a:xfrm>
            <a:custGeom>
              <a:avLst/>
              <a:gdLst>
                <a:gd name="connsiteX0" fmla="*/ 116420 w 126744"/>
                <a:gd name="connsiteY0" fmla="*/ 138054 h 138088"/>
                <a:gd name="connsiteX1" fmla="*/ 34 w 126744"/>
                <a:gd name="connsiteY1" fmla="*/ 27242 h 138088"/>
                <a:gd name="connsiteX2" fmla="*/ 2120 w 126744"/>
                <a:gd name="connsiteY2" fmla="*/ 2609 h 138088"/>
                <a:gd name="connsiteX3" fmla="*/ 124158 w 126744"/>
                <a:gd name="connsiteY3" fmla="*/ 79043 h 138088"/>
                <a:gd name="connsiteX4" fmla="*/ 120515 w 126744"/>
                <a:gd name="connsiteY4" fmla="*/ 136911 h 13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4" h="138088">
                  <a:moveTo>
                    <a:pt x="116420" y="138054"/>
                  </a:moveTo>
                  <a:cubicBezTo>
                    <a:pt x="53681" y="139593"/>
                    <a:pt x="1573" y="89981"/>
                    <a:pt x="34" y="27242"/>
                  </a:cubicBezTo>
                  <a:cubicBezTo>
                    <a:pt x="-168" y="18979"/>
                    <a:pt x="531" y="10719"/>
                    <a:pt x="2120" y="2609"/>
                  </a:cubicBezTo>
                  <a:cubicBezTo>
                    <a:pt x="56926" y="-9985"/>
                    <a:pt x="111565" y="24236"/>
                    <a:pt x="124158" y="79043"/>
                  </a:cubicBezTo>
                  <a:cubicBezTo>
                    <a:pt x="128578" y="98277"/>
                    <a:pt x="127312" y="118382"/>
                    <a:pt x="120515" y="136911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88E5B0F-F95D-4C18-A790-298CB4EF2E7A}"/>
                </a:ext>
              </a:extLst>
            </p:cNvPr>
            <p:cNvSpPr/>
            <p:nvPr/>
          </p:nvSpPr>
          <p:spPr>
            <a:xfrm>
              <a:off x="10044969" y="5315099"/>
              <a:ext cx="156220" cy="113051"/>
            </a:xfrm>
            <a:custGeom>
              <a:avLst/>
              <a:gdLst>
                <a:gd name="connsiteX0" fmla="*/ 153067 w 156220"/>
                <a:gd name="connsiteY0" fmla="*/ 105470 h 113051"/>
                <a:gd name="connsiteX1" fmla="*/ 6366 w 156220"/>
                <a:gd name="connsiteY1" fmla="*/ 40196 h 113051"/>
                <a:gd name="connsiteX2" fmla="*/ 0 w 156220"/>
                <a:gd name="connsiteY2" fmla="*/ 15840 h 113051"/>
                <a:gd name="connsiteX3" fmla="*/ 140393 w 156220"/>
                <a:gd name="connsiteY3" fmla="*/ 47247 h 113051"/>
                <a:gd name="connsiteX4" fmla="*/ 156210 w 156220"/>
                <a:gd name="connsiteY4" fmla="*/ 103184 h 1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20" h="113051">
                  <a:moveTo>
                    <a:pt x="153067" y="105470"/>
                  </a:moveTo>
                  <a:cubicBezTo>
                    <a:pt x="94532" y="127955"/>
                    <a:pt x="28851" y="98731"/>
                    <a:pt x="6366" y="40196"/>
                  </a:cubicBezTo>
                  <a:cubicBezTo>
                    <a:pt x="3348" y="32338"/>
                    <a:pt x="1213" y="24169"/>
                    <a:pt x="0" y="15840"/>
                  </a:cubicBezTo>
                  <a:cubicBezTo>
                    <a:pt x="47442" y="-14256"/>
                    <a:pt x="110298" y="-195"/>
                    <a:pt x="140393" y="47247"/>
                  </a:cubicBezTo>
                  <a:cubicBezTo>
                    <a:pt x="150994" y="63957"/>
                    <a:pt x="156491" y="83397"/>
                    <a:pt x="156210" y="10318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F3317B19-8EF6-4027-8A07-F00EF0457B7C}"/>
                </a:ext>
              </a:extLst>
            </p:cNvPr>
            <p:cNvSpPr/>
            <p:nvPr/>
          </p:nvSpPr>
          <p:spPr>
            <a:xfrm>
              <a:off x="10234224" y="5353955"/>
              <a:ext cx="156311" cy="113026"/>
            </a:xfrm>
            <a:custGeom>
              <a:avLst/>
              <a:gdLst>
                <a:gd name="connsiteX0" fmla="*/ 3245 w 156311"/>
                <a:gd name="connsiteY0" fmla="*/ 7654 h 113026"/>
                <a:gd name="connsiteX1" fmla="*/ 149836 w 156311"/>
                <a:gd name="connsiteY1" fmla="*/ 72511 h 113026"/>
                <a:gd name="connsiteX2" fmla="*/ 156312 w 156311"/>
                <a:gd name="connsiteY2" fmla="*/ 97285 h 113026"/>
                <a:gd name="connsiteX3" fmla="*/ 15729 w 156311"/>
                <a:gd name="connsiteY3" fmla="*/ 65491 h 113026"/>
                <a:gd name="connsiteX4" fmla="*/ 7 w 156311"/>
                <a:gd name="connsiteY4" fmla="*/ 9940 h 11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1" h="113026">
                  <a:moveTo>
                    <a:pt x="3245" y="7654"/>
                  </a:moveTo>
                  <a:cubicBezTo>
                    <a:pt x="61634" y="-14916"/>
                    <a:pt x="127266" y="14121"/>
                    <a:pt x="149836" y="72511"/>
                  </a:cubicBezTo>
                  <a:cubicBezTo>
                    <a:pt x="152924" y="80498"/>
                    <a:pt x="155096" y="88809"/>
                    <a:pt x="156312" y="97285"/>
                  </a:cubicBezTo>
                  <a:cubicBezTo>
                    <a:pt x="108711" y="127326"/>
                    <a:pt x="45770" y="113091"/>
                    <a:pt x="15729" y="65491"/>
                  </a:cubicBezTo>
                  <a:cubicBezTo>
                    <a:pt x="5244" y="48876"/>
                    <a:pt x="-216" y="29586"/>
                    <a:pt x="7" y="9940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5304113-1071-4EA9-85CB-AFC25ADED9A0}"/>
                </a:ext>
              </a:extLst>
            </p:cNvPr>
            <p:cNvSpPr/>
            <p:nvPr/>
          </p:nvSpPr>
          <p:spPr>
            <a:xfrm>
              <a:off x="10207221" y="5163108"/>
              <a:ext cx="105422" cy="166973"/>
            </a:xfrm>
            <a:custGeom>
              <a:avLst/>
              <a:gdLst>
                <a:gd name="connsiteX0" fmla="*/ 77207 w 105422"/>
                <a:gd name="connsiteY0" fmla="*/ 166688 h 166973"/>
                <a:gd name="connsiteX1" fmla="*/ 5930 w 105422"/>
                <a:gd name="connsiteY1" fmla="*/ 23259 h 166973"/>
                <a:gd name="connsiteX2" fmla="*/ 16818 w 105422"/>
                <a:gd name="connsiteY2" fmla="*/ 0 h 166973"/>
                <a:gd name="connsiteX3" fmla="*/ 104548 w 105422"/>
                <a:gd name="connsiteY3" fmla="*/ 114189 h 166973"/>
                <a:gd name="connsiteX4" fmla="*/ 81112 w 105422"/>
                <a:gd name="connsiteY4" fmla="*/ 166973 h 16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22" h="166973">
                  <a:moveTo>
                    <a:pt x="77207" y="166688"/>
                  </a:moveTo>
                  <a:cubicBezTo>
                    <a:pt x="17918" y="146763"/>
                    <a:pt x="-13994" y="82548"/>
                    <a:pt x="5930" y="23259"/>
                  </a:cubicBezTo>
                  <a:cubicBezTo>
                    <a:pt x="8666" y="15118"/>
                    <a:pt x="12319" y="7315"/>
                    <a:pt x="16818" y="0"/>
                  </a:cubicBezTo>
                  <a:cubicBezTo>
                    <a:pt x="72577" y="7307"/>
                    <a:pt x="111854" y="58431"/>
                    <a:pt x="104548" y="114189"/>
                  </a:cubicBezTo>
                  <a:cubicBezTo>
                    <a:pt x="101994" y="133677"/>
                    <a:pt x="93855" y="152009"/>
                    <a:pt x="81112" y="166973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5CD632B-E163-4BF0-A91F-3CA3A9540188}"/>
                </a:ext>
              </a:extLst>
            </p:cNvPr>
            <p:cNvSpPr/>
            <p:nvPr/>
          </p:nvSpPr>
          <p:spPr>
            <a:xfrm>
              <a:off x="10397900" y="5184349"/>
              <a:ext cx="114235" cy="154548"/>
            </a:xfrm>
            <a:custGeom>
              <a:avLst/>
              <a:gdLst>
                <a:gd name="connsiteX0" fmla="*/ 6828 w 114235"/>
                <a:gd name="connsiteY0" fmla="*/ 151257 h 154548"/>
                <a:gd name="connsiteX1" fmla="*/ 74796 w 114235"/>
                <a:gd name="connsiteY1" fmla="*/ 5934 h 154548"/>
                <a:gd name="connsiteX2" fmla="*/ 99506 w 114235"/>
                <a:gd name="connsiteY2" fmla="*/ 0 h 154548"/>
                <a:gd name="connsiteX3" fmla="*/ 65125 w 114235"/>
                <a:gd name="connsiteY3" fmla="*/ 139834 h 154548"/>
                <a:gd name="connsiteX4" fmla="*/ 9113 w 114235"/>
                <a:gd name="connsiteY4" fmla="*/ 154496 h 15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35" h="154548">
                  <a:moveTo>
                    <a:pt x="6828" y="151257"/>
                  </a:moveTo>
                  <a:cubicBezTo>
                    <a:pt x="-14533" y="92358"/>
                    <a:pt x="15897" y="27295"/>
                    <a:pt x="74796" y="5934"/>
                  </a:cubicBezTo>
                  <a:cubicBezTo>
                    <a:pt x="82785" y="3037"/>
                    <a:pt x="91073" y="1046"/>
                    <a:pt x="99506" y="0"/>
                  </a:cubicBezTo>
                  <a:cubicBezTo>
                    <a:pt x="128626" y="48108"/>
                    <a:pt x="113233" y="110714"/>
                    <a:pt x="65125" y="139834"/>
                  </a:cubicBezTo>
                  <a:cubicBezTo>
                    <a:pt x="48266" y="150038"/>
                    <a:pt x="28809" y="155131"/>
                    <a:pt x="9113" y="154496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47B1055-187B-431B-8C54-F5FE0FAED604}"/>
                </a:ext>
              </a:extLst>
            </p:cNvPr>
            <p:cNvSpPr/>
            <p:nvPr/>
          </p:nvSpPr>
          <p:spPr>
            <a:xfrm>
              <a:off x="9855517" y="5746610"/>
              <a:ext cx="491299" cy="402431"/>
            </a:xfrm>
            <a:custGeom>
              <a:avLst/>
              <a:gdLst>
                <a:gd name="connsiteX0" fmla="*/ 64103 w 491299"/>
                <a:gd name="connsiteY0" fmla="*/ 402431 h 402431"/>
                <a:gd name="connsiteX1" fmla="*/ 0 w 491299"/>
                <a:gd name="connsiteY1" fmla="*/ 0 h 402431"/>
                <a:gd name="connsiteX2" fmla="*/ 491299 w 491299"/>
                <a:gd name="connsiteY2" fmla="*/ 6001 h 402431"/>
                <a:gd name="connsiteX3" fmla="*/ 442817 w 491299"/>
                <a:gd name="connsiteY3" fmla="*/ 397192 h 40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299" h="402431">
                  <a:moveTo>
                    <a:pt x="64103" y="402431"/>
                  </a:moveTo>
                  <a:lnTo>
                    <a:pt x="0" y="0"/>
                  </a:lnTo>
                  <a:lnTo>
                    <a:pt x="491299" y="6001"/>
                  </a:lnTo>
                  <a:lnTo>
                    <a:pt x="442817" y="397192"/>
                  </a:ln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20F1E7DE-C71E-4248-81E3-C479A4E8BEBB}"/>
                </a:ext>
              </a:extLst>
            </p:cNvPr>
            <p:cNvSpPr/>
            <p:nvPr/>
          </p:nvSpPr>
          <p:spPr>
            <a:xfrm>
              <a:off x="10122217" y="5598080"/>
              <a:ext cx="135540" cy="89441"/>
            </a:xfrm>
            <a:custGeom>
              <a:avLst/>
              <a:gdLst>
                <a:gd name="connsiteX0" fmla="*/ 9430 w 135540"/>
                <a:gd name="connsiteY0" fmla="*/ 75092 h 89441"/>
                <a:gd name="connsiteX1" fmla="*/ 90964 w 135540"/>
                <a:gd name="connsiteY1" fmla="*/ 81950 h 89441"/>
                <a:gd name="connsiteX2" fmla="*/ 135541 w 135540"/>
                <a:gd name="connsiteY2" fmla="*/ 11465 h 89441"/>
                <a:gd name="connsiteX3" fmla="*/ 7659 w 135540"/>
                <a:gd name="connsiteY3" fmla="*/ 49283 h 89441"/>
                <a:gd name="connsiteX4" fmla="*/ 0 w 135540"/>
                <a:gd name="connsiteY4" fmla="*/ 67854 h 8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41">
                  <a:moveTo>
                    <a:pt x="9430" y="75092"/>
                  </a:moveTo>
                  <a:cubicBezTo>
                    <a:pt x="33570" y="91389"/>
                    <a:pt x="64440" y="93986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33DC1FB-2BAB-42CF-AC68-BC507D55287F}"/>
                </a:ext>
              </a:extLst>
            </p:cNvPr>
            <p:cNvSpPr/>
            <p:nvPr/>
          </p:nvSpPr>
          <p:spPr>
            <a:xfrm>
              <a:off x="10346816" y="5684757"/>
              <a:ext cx="135540" cy="89402"/>
            </a:xfrm>
            <a:custGeom>
              <a:avLst/>
              <a:gdLst>
                <a:gd name="connsiteX0" fmla="*/ 9430 w 135540"/>
                <a:gd name="connsiteY0" fmla="*/ 74997 h 89402"/>
                <a:gd name="connsiteX1" fmla="*/ 90964 w 135540"/>
                <a:gd name="connsiteY1" fmla="*/ 81950 h 89402"/>
                <a:gd name="connsiteX2" fmla="*/ 135541 w 135540"/>
                <a:gd name="connsiteY2" fmla="*/ 11465 h 89402"/>
                <a:gd name="connsiteX3" fmla="*/ 7659 w 135540"/>
                <a:gd name="connsiteY3" fmla="*/ 49283 h 89402"/>
                <a:gd name="connsiteX4" fmla="*/ 0 w 135540"/>
                <a:gd name="connsiteY4" fmla="*/ 67854 h 8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02">
                  <a:moveTo>
                    <a:pt x="9430" y="74997"/>
                  </a:moveTo>
                  <a:cubicBezTo>
                    <a:pt x="33553" y="91325"/>
                    <a:pt x="64424" y="93958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207DA07-D69C-4167-BCF2-05F31416BA00}"/>
                </a:ext>
              </a:extLst>
            </p:cNvPr>
            <p:cNvSpPr/>
            <p:nvPr/>
          </p:nvSpPr>
          <p:spPr>
            <a:xfrm>
              <a:off x="10226040" y="5533096"/>
              <a:ext cx="144303" cy="84472"/>
            </a:xfrm>
            <a:custGeom>
              <a:avLst/>
              <a:gdLst>
                <a:gd name="connsiteX0" fmla="*/ 3810 w 144303"/>
                <a:gd name="connsiteY0" fmla="*/ 33587 h 84472"/>
                <a:gd name="connsiteX1" fmla="*/ 68104 w 144303"/>
                <a:gd name="connsiteY1" fmla="*/ 84260 h 84472"/>
                <a:gd name="connsiteX2" fmla="*/ 144304 w 144303"/>
                <a:gd name="connsiteY2" fmla="*/ 49875 h 84472"/>
                <a:gd name="connsiteX3" fmla="*/ 16542 w 144303"/>
                <a:gd name="connsiteY3" fmla="*/ 11186 h 84472"/>
                <a:gd name="connsiteX4" fmla="*/ 0 w 144303"/>
                <a:gd name="connsiteY4" fmla="*/ 22443 h 8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03" h="84472">
                  <a:moveTo>
                    <a:pt x="3810" y="33587"/>
                  </a:moveTo>
                  <a:cubicBezTo>
                    <a:pt x="15005" y="60483"/>
                    <a:pt x="39336" y="79659"/>
                    <a:pt x="68104" y="84260"/>
                  </a:cubicBezTo>
                  <a:cubicBezTo>
                    <a:pt x="97664" y="86310"/>
                    <a:pt x="126282" y="73396"/>
                    <a:pt x="144304" y="49875"/>
                  </a:cubicBezTo>
                  <a:cubicBezTo>
                    <a:pt x="119707" y="3911"/>
                    <a:pt x="62506" y="-13411"/>
                    <a:pt x="16542" y="11186"/>
                  </a:cubicBezTo>
                  <a:cubicBezTo>
                    <a:pt x="10644" y="14341"/>
                    <a:pt x="5099" y="18115"/>
                    <a:pt x="0" y="2244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2358613-4A71-4CE4-98F6-349A8B4BA912}"/>
                </a:ext>
              </a:extLst>
            </p:cNvPr>
            <p:cNvSpPr/>
            <p:nvPr/>
          </p:nvSpPr>
          <p:spPr>
            <a:xfrm>
              <a:off x="10227472" y="5666400"/>
              <a:ext cx="99169" cy="119833"/>
            </a:xfrm>
            <a:custGeom>
              <a:avLst/>
              <a:gdLst>
                <a:gd name="connsiteX0" fmla="*/ 84673 w 99169"/>
                <a:gd name="connsiteY0" fmla="*/ 104 h 119833"/>
                <a:gd name="connsiteX1" fmla="*/ 11331 w 99169"/>
                <a:gd name="connsiteY1" fmla="*/ 36395 h 119833"/>
                <a:gd name="connsiteX2" fmla="*/ 9616 w 99169"/>
                <a:gd name="connsiteY2" fmla="*/ 119834 h 119833"/>
                <a:gd name="connsiteX3" fmla="*/ 81435 w 99169"/>
                <a:gd name="connsiteY3" fmla="*/ 81258 h 119833"/>
                <a:gd name="connsiteX4" fmla="*/ 96389 w 99169"/>
                <a:gd name="connsiteY4" fmla="*/ 1438 h 11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69" h="119833">
                  <a:moveTo>
                    <a:pt x="84673" y="104"/>
                  </a:moveTo>
                  <a:cubicBezTo>
                    <a:pt x="55585" y="-1346"/>
                    <a:pt x="27824" y="12390"/>
                    <a:pt x="11331" y="36395"/>
                  </a:cubicBezTo>
                  <a:cubicBezTo>
                    <a:pt x="-3145" y="62175"/>
                    <a:pt x="-3788" y="93481"/>
                    <a:pt x="9616" y="119834"/>
                  </a:cubicBezTo>
                  <a:cubicBezTo>
                    <a:pt x="37944" y="117746"/>
                    <a:pt x="64052" y="103723"/>
                    <a:pt x="81435" y="81258"/>
                  </a:cubicBezTo>
                  <a:cubicBezTo>
                    <a:pt x="97609" y="58016"/>
                    <a:pt x="103053" y="28959"/>
                    <a:pt x="96389" y="14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9649A1D-BA6E-4CD4-9012-7392E9809957}"/>
                </a:ext>
              </a:extLst>
            </p:cNvPr>
            <p:cNvSpPr/>
            <p:nvPr/>
          </p:nvSpPr>
          <p:spPr>
            <a:xfrm>
              <a:off x="10382039" y="5820429"/>
              <a:ext cx="93056" cy="123116"/>
            </a:xfrm>
            <a:custGeom>
              <a:avLst/>
              <a:gdLst>
                <a:gd name="connsiteX0" fmla="*/ 9735 w 93056"/>
                <a:gd name="connsiteY0" fmla="*/ 4476 h 123116"/>
                <a:gd name="connsiteX1" fmla="*/ 11640 w 93056"/>
                <a:gd name="connsiteY1" fmla="*/ 86296 h 123116"/>
                <a:gd name="connsiteX2" fmla="*/ 86602 w 93056"/>
                <a:gd name="connsiteY2" fmla="*/ 123063 h 123116"/>
                <a:gd name="connsiteX3" fmla="*/ 81935 w 93056"/>
                <a:gd name="connsiteY3" fmla="*/ 41719 h 123116"/>
                <a:gd name="connsiteX4" fmla="*/ 16593 w 93056"/>
                <a:gd name="connsiteY4" fmla="*/ 0 h 12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6" h="123116">
                  <a:moveTo>
                    <a:pt x="9735" y="4476"/>
                  </a:moveTo>
                  <a:cubicBezTo>
                    <a:pt x="-3893" y="30227"/>
                    <a:pt x="-3171" y="61208"/>
                    <a:pt x="11640" y="86296"/>
                  </a:cubicBezTo>
                  <a:cubicBezTo>
                    <a:pt x="28923" y="110297"/>
                    <a:pt x="57044" y="124090"/>
                    <a:pt x="86602" y="123063"/>
                  </a:cubicBezTo>
                  <a:cubicBezTo>
                    <a:pt x="96613" y="96507"/>
                    <a:pt x="94918" y="66955"/>
                    <a:pt x="81935" y="41719"/>
                  </a:cubicBezTo>
                  <a:cubicBezTo>
                    <a:pt x="68981" y="18192"/>
                    <a:pt x="45739" y="6572"/>
                    <a:pt x="16593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E53E75BB-8945-455C-AF70-4C82CEB0985F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3082FC00-DA4B-4656-BE69-7183AD63A3D5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68467A7-A25B-4C3F-B3FE-B99CC79A118B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D97B416-79A9-4CFA-A361-83615E6E9945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2E8A755E-E6D1-4490-A1AC-FC58E96CC6F0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1B52DDC8-70E5-43FC-9D49-E9DA279A425C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E77C6422-B376-420E-B3B8-257AEB54246D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3FD22F07-6695-47B0-88C3-6210373BFCC2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B081C9F7-54B7-4BF5-AB43-05F47A855D9A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BEA4689-2C65-491A-99FB-8BEBA11B82C3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09D22724-B1F2-4122-B642-1CC15EEC6243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22CD4712-CB3C-47A8-A0A3-9BED04532EE9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DA5E3B11-3611-4C5A-8661-5C09D7DA2443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53E0AB1E-D155-4C55-91DE-C46852006850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CF552191-2B84-457E-BD61-14B8D53AD835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07716D11-6643-47F2-B31B-C02CEB5B7AF4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9069F16A-8A39-48AC-910D-57419B131D81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8D5F47A9-2113-4A0C-8611-B3FEAB2AB5D3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383420F-B570-4B13-B50C-7C72832BDA3D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F5EB0B29-248E-4C77-8A91-5BFE2E6009D7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2188404-B6F7-43F4-8F35-B741BFD89505}"/>
                </a:ext>
              </a:extLst>
            </p:cNvPr>
            <p:cNvSpPr/>
            <p:nvPr/>
          </p:nvSpPr>
          <p:spPr>
            <a:xfrm>
              <a:off x="10112842" y="5426310"/>
              <a:ext cx="527686" cy="320013"/>
            </a:xfrm>
            <a:custGeom>
              <a:avLst/>
              <a:gdLst>
                <a:gd name="connsiteX0" fmla="*/ 518296 w 527686"/>
                <a:gd name="connsiteY0" fmla="*/ 245147 h 320013"/>
                <a:gd name="connsiteX1" fmla="*/ 525630 w 527686"/>
                <a:gd name="connsiteY1" fmla="*/ 209143 h 320013"/>
                <a:gd name="connsiteX2" fmla="*/ 516105 w 527686"/>
                <a:gd name="connsiteY2" fmla="*/ 167614 h 320013"/>
                <a:gd name="connsiteX3" fmla="*/ 444382 w 527686"/>
                <a:gd name="connsiteY3" fmla="*/ 119989 h 320013"/>
                <a:gd name="connsiteX4" fmla="*/ 409139 w 527686"/>
                <a:gd name="connsiteY4" fmla="*/ 124180 h 320013"/>
                <a:gd name="connsiteX5" fmla="*/ 332939 w 527686"/>
                <a:gd name="connsiteY5" fmla="*/ 149802 h 320013"/>
                <a:gd name="connsiteX6" fmla="*/ 288458 w 527686"/>
                <a:gd name="connsiteY6" fmla="*/ 149897 h 320013"/>
                <a:gd name="connsiteX7" fmla="*/ 252358 w 527686"/>
                <a:gd name="connsiteY7" fmla="*/ 121322 h 320013"/>
                <a:gd name="connsiteX8" fmla="*/ 209686 w 527686"/>
                <a:gd name="connsiteY8" fmla="*/ 36835 h 320013"/>
                <a:gd name="connsiteX9" fmla="*/ 170824 w 527686"/>
                <a:gd name="connsiteY9" fmla="*/ 11404 h 320013"/>
                <a:gd name="connsiteX10" fmla="*/ 125485 w 527686"/>
                <a:gd name="connsiteY10" fmla="*/ 6831 h 320013"/>
                <a:gd name="connsiteX11" fmla="*/ 50333 w 527686"/>
                <a:gd name="connsiteY11" fmla="*/ 45122 h 320013"/>
                <a:gd name="connsiteX12" fmla="*/ 12899 w 527686"/>
                <a:gd name="connsiteY12" fmla="*/ 114368 h 320013"/>
                <a:gd name="connsiteX13" fmla="*/ 4517 w 527686"/>
                <a:gd name="connsiteY13" fmla="*/ 183044 h 320013"/>
                <a:gd name="connsiteX14" fmla="*/ 16995 w 527686"/>
                <a:gd name="connsiteY14" fmla="*/ 283247 h 320013"/>
                <a:gd name="connsiteX15" fmla="*/ 21758 w 527686"/>
                <a:gd name="connsiteY15" fmla="*/ 310489 h 320013"/>
                <a:gd name="connsiteX16" fmla="*/ 22805 w 527686"/>
                <a:gd name="connsiteY16" fmla="*/ 317632 h 320013"/>
                <a:gd name="connsiteX17" fmla="*/ 22805 w 527686"/>
                <a:gd name="connsiteY17" fmla="*/ 320014 h 320013"/>
                <a:gd name="connsiteX18" fmla="*/ 22043 w 527686"/>
                <a:gd name="connsiteY18" fmla="*/ 317728 h 320013"/>
                <a:gd name="connsiteX19" fmla="*/ 20519 w 527686"/>
                <a:gd name="connsiteY19" fmla="*/ 310679 h 320013"/>
                <a:gd name="connsiteX20" fmla="*/ 14804 w 527686"/>
                <a:gd name="connsiteY20" fmla="*/ 283628 h 320013"/>
                <a:gd name="connsiteX21" fmla="*/ 326 w 527686"/>
                <a:gd name="connsiteY21" fmla="*/ 183044 h 320013"/>
                <a:gd name="connsiteX22" fmla="*/ 8232 w 527686"/>
                <a:gd name="connsiteY22" fmla="*/ 113035 h 320013"/>
                <a:gd name="connsiteX23" fmla="*/ 46332 w 527686"/>
                <a:gd name="connsiteY23" fmla="*/ 41693 h 320013"/>
                <a:gd name="connsiteX24" fmla="*/ 80812 w 527686"/>
                <a:gd name="connsiteY24" fmla="*/ 14166 h 320013"/>
                <a:gd name="connsiteX25" fmla="*/ 172443 w 527686"/>
                <a:gd name="connsiteY25" fmla="*/ 5308 h 320013"/>
                <a:gd name="connsiteX26" fmla="*/ 213591 w 527686"/>
                <a:gd name="connsiteY26" fmla="*/ 32263 h 320013"/>
                <a:gd name="connsiteX27" fmla="*/ 256644 w 527686"/>
                <a:gd name="connsiteY27" fmla="*/ 117417 h 320013"/>
                <a:gd name="connsiteX28" fmla="*/ 289886 w 527686"/>
                <a:gd name="connsiteY28" fmla="*/ 144277 h 320013"/>
                <a:gd name="connsiteX29" fmla="*/ 331701 w 527686"/>
                <a:gd name="connsiteY29" fmla="*/ 145420 h 320013"/>
                <a:gd name="connsiteX30" fmla="*/ 407901 w 527686"/>
                <a:gd name="connsiteY30" fmla="*/ 120275 h 320013"/>
                <a:gd name="connsiteX31" fmla="*/ 444668 w 527686"/>
                <a:gd name="connsiteY31" fmla="*/ 116274 h 320013"/>
                <a:gd name="connsiteX32" fmla="*/ 518677 w 527686"/>
                <a:gd name="connsiteY32" fmla="*/ 166280 h 320013"/>
                <a:gd name="connsiteX33" fmla="*/ 527630 w 527686"/>
                <a:gd name="connsiteY33" fmla="*/ 209238 h 320013"/>
                <a:gd name="connsiteX34" fmla="*/ 522296 w 527686"/>
                <a:gd name="connsiteY34" fmla="*/ 236384 h 320013"/>
                <a:gd name="connsiteX35" fmla="*/ 518296 w 527686"/>
                <a:gd name="connsiteY35" fmla="*/ 245147 h 3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7686" h="320013">
                  <a:moveTo>
                    <a:pt x="518296" y="245147"/>
                  </a:moveTo>
                  <a:cubicBezTo>
                    <a:pt x="522842" y="233671"/>
                    <a:pt x="525325" y="221483"/>
                    <a:pt x="525630" y="209143"/>
                  </a:cubicBezTo>
                  <a:cubicBezTo>
                    <a:pt x="525791" y="194740"/>
                    <a:pt x="522526" y="180506"/>
                    <a:pt x="516105" y="167614"/>
                  </a:cubicBezTo>
                  <a:cubicBezTo>
                    <a:pt x="501955" y="140482"/>
                    <a:pt x="474878" y="122503"/>
                    <a:pt x="444382" y="119989"/>
                  </a:cubicBezTo>
                  <a:cubicBezTo>
                    <a:pt x="432481" y="119341"/>
                    <a:pt x="420557" y="120759"/>
                    <a:pt x="409139" y="124180"/>
                  </a:cubicBezTo>
                  <a:cubicBezTo>
                    <a:pt x="385041" y="130466"/>
                    <a:pt x="361514" y="144182"/>
                    <a:pt x="332939" y="149802"/>
                  </a:cubicBezTo>
                  <a:cubicBezTo>
                    <a:pt x="318356" y="153571"/>
                    <a:pt x="303057" y="153604"/>
                    <a:pt x="288458" y="149897"/>
                  </a:cubicBezTo>
                  <a:cubicBezTo>
                    <a:pt x="273413" y="144961"/>
                    <a:pt x="260617" y="134831"/>
                    <a:pt x="252358" y="121322"/>
                  </a:cubicBezTo>
                  <a:cubicBezTo>
                    <a:pt x="235213" y="94747"/>
                    <a:pt x="230355" y="61315"/>
                    <a:pt x="209686" y="36835"/>
                  </a:cubicBezTo>
                  <a:cubicBezTo>
                    <a:pt x="199349" y="24910"/>
                    <a:pt x="185891" y="16102"/>
                    <a:pt x="170824" y="11404"/>
                  </a:cubicBezTo>
                  <a:cubicBezTo>
                    <a:pt x="156198" y="6724"/>
                    <a:pt x="140752" y="5166"/>
                    <a:pt x="125485" y="6831"/>
                  </a:cubicBezTo>
                  <a:cubicBezTo>
                    <a:pt x="96525" y="9741"/>
                    <a:pt x="69710" y="23404"/>
                    <a:pt x="50333" y="45122"/>
                  </a:cubicBezTo>
                  <a:cubicBezTo>
                    <a:pt x="32836" y="65116"/>
                    <a:pt x="20045" y="88779"/>
                    <a:pt x="12899" y="114368"/>
                  </a:cubicBezTo>
                  <a:cubicBezTo>
                    <a:pt x="6337" y="136641"/>
                    <a:pt x="3505" y="159846"/>
                    <a:pt x="4517" y="183044"/>
                  </a:cubicBezTo>
                  <a:cubicBezTo>
                    <a:pt x="6456" y="216684"/>
                    <a:pt x="10625" y="250158"/>
                    <a:pt x="16995" y="283247"/>
                  </a:cubicBezTo>
                  <a:cubicBezTo>
                    <a:pt x="18995" y="294772"/>
                    <a:pt x="20615" y="303821"/>
                    <a:pt x="21758" y="310489"/>
                  </a:cubicBezTo>
                  <a:cubicBezTo>
                    <a:pt x="21758" y="313346"/>
                    <a:pt x="22519" y="315632"/>
                    <a:pt x="22805" y="317632"/>
                  </a:cubicBezTo>
                  <a:cubicBezTo>
                    <a:pt x="22911" y="318422"/>
                    <a:pt x="22911" y="319223"/>
                    <a:pt x="22805" y="320014"/>
                  </a:cubicBezTo>
                  <a:cubicBezTo>
                    <a:pt x="22805" y="320014"/>
                    <a:pt x="22805" y="319252"/>
                    <a:pt x="22043" y="317728"/>
                  </a:cubicBezTo>
                  <a:cubicBezTo>
                    <a:pt x="21281" y="316204"/>
                    <a:pt x="21091" y="313537"/>
                    <a:pt x="20519" y="310679"/>
                  </a:cubicBezTo>
                  <a:cubicBezTo>
                    <a:pt x="19091" y="304107"/>
                    <a:pt x="17185" y="295058"/>
                    <a:pt x="14804" y="283628"/>
                  </a:cubicBezTo>
                  <a:cubicBezTo>
                    <a:pt x="7479" y="250508"/>
                    <a:pt x="2639" y="216886"/>
                    <a:pt x="326" y="183044"/>
                  </a:cubicBezTo>
                  <a:cubicBezTo>
                    <a:pt x="-990" y="159430"/>
                    <a:pt x="1683" y="135762"/>
                    <a:pt x="8232" y="113035"/>
                  </a:cubicBezTo>
                  <a:cubicBezTo>
                    <a:pt x="15403" y="86691"/>
                    <a:pt x="28426" y="62305"/>
                    <a:pt x="46332" y="41693"/>
                  </a:cubicBezTo>
                  <a:cubicBezTo>
                    <a:pt x="56255" y="30707"/>
                    <a:pt x="67901" y="21410"/>
                    <a:pt x="80812" y="14166"/>
                  </a:cubicBezTo>
                  <a:cubicBezTo>
                    <a:pt x="108946" y="-911"/>
                    <a:pt x="141943" y="-4101"/>
                    <a:pt x="172443" y="5308"/>
                  </a:cubicBezTo>
                  <a:cubicBezTo>
                    <a:pt x="188391" y="10307"/>
                    <a:pt x="202637" y="19639"/>
                    <a:pt x="213591" y="32263"/>
                  </a:cubicBezTo>
                  <a:cubicBezTo>
                    <a:pt x="235594" y="58552"/>
                    <a:pt x="240261" y="92176"/>
                    <a:pt x="256644" y="117417"/>
                  </a:cubicBezTo>
                  <a:cubicBezTo>
                    <a:pt x="264166" y="130049"/>
                    <a:pt x="275956" y="139576"/>
                    <a:pt x="289886" y="144277"/>
                  </a:cubicBezTo>
                  <a:cubicBezTo>
                    <a:pt x="303516" y="148105"/>
                    <a:pt x="317882" y="148498"/>
                    <a:pt x="331701" y="145420"/>
                  </a:cubicBezTo>
                  <a:cubicBezTo>
                    <a:pt x="359133" y="140086"/>
                    <a:pt x="383041" y="126370"/>
                    <a:pt x="407901" y="120275"/>
                  </a:cubicBezTo>
                  <a:cubicBezTo>
                    <a:pt x="419828" y="116801"/>
                    <a:pt x="432273" y="115447"/>
                    <a:pt x="444668" y="116274"/>
                  </a:cubicBezTo>
                  <a:cubicBezTo>
                    <a:pt x="476316" y="119048"/>
                    <a:pt x="504294" y="137952"/>
                    <a:pt x="518677" y="166280"/>
                  </a:cubicBezTo>
                  <a:cubicBezTo>
                    <a:pt x="525078" y="179669"/>
                    <a:pt x="528150" y="194406"/>
                    <a:pt x="527630" y="209238"/>
                  </a:cubicBezTo>
                  <a:cubicBezTo>
                    <a:pt x="527358" y="218519"/>
                    <a:pt x="525555" y="227691"/>
                    <a:pt x="522296" y="236384"/>
                  </a:cubicBezTo>
                  <a:cubicBezTo>
                    <a:pt x="521299" y="239447"/>
                    <a:pt x="519957" y="242387"/>
                    <a:pt x="518296" y="24514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5284B183-9B94-4C43-8726-F7F83C49128E}"/>
                </a:ext>
              </a:extLst>
            </p:cNvPr>
            <p:cNvSpPr/>
            <p:nvPr/>
          </p:nvSpPr>
          <p:spPr>
            <a:xfrm>
              <a:off x="10340816" y="5417295"/>
              <a:ext cx="135540" cy="89956"/>
            </a:xfrm>
            <a:custGeom>
              <a:avLst/>
              <a:gdLst>
                <a:gd name="connsiteX0" fmla="*/ 3334 w 135540"/>
                <a:gd name="connsiteY0" fmla="*/ 76140 h 89956"/>
                <a:gd name="connsiteX1" fmla="*/ 90964 w 135540"/>
                <a:gd name="connsiteY1" fmla="*/ 81950 h 89956"/>
                <a:gd name="connsiteX2" fmla="*/ 135541 w 135540"/>
                <a:gd name="connsiteY2" fmla="*/ 11465 h 89956"/>
                <a:gd name="connsiteX3" fmla="*/ 7659 w 135540"/>
                <a:gd name="connsiteY3" fmla="*/ 49283 h 89956"/>
                <a:gd name="connsiteX4" fmla="*/ 0 w 135540"/>
                <a:gd name="connsiteY4" fmla="*/ 67854 h 8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956">
                  <a:moveTo>
                    <a:pt x="3334" y="76140"/>
                  </a:moveTo>
                  <a:cubicBezTo>
                    <a:pt x="29855" y="92231"/>
                    <a:pt x="62550" y="94399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1CC87C3A-22EC-489A-B874-34A4E31F0309}"/>
                </a:ext>
              </a:extLst>
            </p:cNvPr>
            <p:cNvSpPr/>
            <p:nvPr/>
          </p:nvSpPr>
          <p:spPr>
            <a:xfrm>
              <a:off x="10436923" y="5567540"/>
              <a:ext cx="124110" cy="99408"/>
            </a:xfrm>
            <a:custGeom>
              <a:avLst/>
              <a:gdLst>
                <a:gd name="connsiteX0" fmla="*/ 0 w 124110"/>
                <a:gd name="connsiteY0" fmla="*/ 10382 h 99408"/>
                <a:gd name="connsiteX1" fmla="*/ 40672 w 124110"/>
                <a:gd name="connsiteY1" fmla="*/ 88201 h 99408"/>
                <a:gd name="connsiteX2" fmla="*/ 124111 w 124110"/>
                <a:gd name="connsiteY2" fmla="*/ 89630 h 99408"/>
                <a:gd name="connsiteX3" fmla="*/ 25073 w 124110"/>
                <a:gd name="connsiteY3" fmla="*/ 123 h 99408"/>
                <a:gd name="connsiteX4" fmla="*/ 5334 w 124110"/>
                <a:gd name="connsiteY4" fmla="*/ 3238 h 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10" h="99408">
                  <a:moveTo>
                    <a:pt x="0" y="10382"/>
                  </a:moveTo>
                  <a:cubicBezTo>
                    <a:pt x="79" y="41396"/>
                    <a:pt x="15254" y="70430"/>
                    <a:pt x="40672" y="88201"/>
                  </a:cubicBezTo>
                  <a:cubicBezTo>
                    <a:pt x="66490" y="102620"/>
                    <a:pt x="97813" y="103157"/>
                    <a:pt x="124111" y="89630"/>
                  </a:cubicBezTo>
                  <a:cubicBezTo>
                    <a:pt x="121479" y="37565"/>
                    <a:pt x="77139" y="-2509"/>
                    <a:pt x="25073" y="123"/>
                  </a:cubicBezTo>
                  <a:cubicBezTo>
                    <a:pt x="18402" y="460"/>
                    <a:pt x="11785" y="1504"/>
                    <a:pt x="5334" y="32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AE65AE26-D7EE-43BF-9EA9-5CCEBA229BCF}"/>
                </a:ext>
              </a:extLst>
            </p:cNvPr>
            <p:cNvSpPr/>
            <p:nvPr/>
          </p:nvSpPr>
          <p:spPr>
            <a:xfrm>
              <a:off x="10594085" y="5474237"/>
              <a:ext cx="129022" cy="93938"/>
            </a:xfrm>
            <a:custGeom>
              <a:avLst/>
              <a:gdLst>
                <a:gd name="connsiteX0" fmla="*/ 4382 w 129022"/>
                <a:gd name="connsiteY0" fmla="*/ 85016 h 93938"/>
                <a:gd name="connsiteX1" fmla="*/ 92202 w 129022"/>
                <a:gd name="connsiteY1" fmla="*/ 81396 h 93938"/>
                <a:gd name="connsiteX2" fmla="*/ 128969 w 129022"/>
                <a:gd name="connsiteY2" fmla="*/ 6530 h 93938"/>
                <a:gd name="connsiteX3" fmla="*/ 47625 w 129022"/>
                <a:gd name="connsiteY3" fmla="*/ 11102 h 93938"/>
                <a:gd name="connsiteX4" fmla="*/ 0 w 129022"/>
                <a:gd name="connsiteY4" fmla="*/ 77110 h 9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22" h="93938">
                  <a:moveTo>
                    <a:pt x="4382" y="85016"/>
                  </a:moveTo>
                  <a:cubicBezTo>
                    <a:pt x="32518" y="98082"/>
                    <a:pt x="65236" y="96734"/>
                    <a:pt x="92202" y="81396"/>
                  </a:cubicBezTo>
                  <a:cubicBezTo>
                    <a:pt x="116202" y="64156"/>
                    <a:pt x="129998" y="36062"/>
                    <a:pt x="128969" y="6530"/>
                  </a:cubicBezTo>
                  <a:cubicBezTo>
                    <a:pt x="102434" y="-3559"/>
                    <a:pt x="72862" y="-1897"/>
                    <a:pt x="47625" y="11102"/>
                  </a:cubicBezTo>
                  <a:cubicBezTo>
                    <a:pt x="23001" y="25237"/>
                    <a:pt x="5650" y="49285"/>
                    <a:pt x="0" y="7711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EB22B62-7ADA-437E-ACEC-0D31013922B7}"/>
                </a:ext>
              </a:extLst>
            </p:cNvPr>
            <p:cNvSpPr/>
            <p:nvPr/>
          </p:nvSpPr>
          <p:spPr>
            <a:xfrm>
              <a:off x="10172483" y="5291315"/>
              <a:ext cx="83438" cy="146208"/>
            </a:xfrm>
            <a:custGeom>
              <a:avLst/>
              <a:gdLst>
                <a:gd name="connsiteX0" fmla="*/ 35554 w 83438"/>
                <a:gd name="connsiteY0" fmla="*/ 146209 h 146208"/>
                <a:gd name="connsiteX1" fmla="*/ 788 w 83438"/>
                <a:gd name="connsiteY1" fmla="*/ 63532 h 146208"/>
                <a:gd name="connsiteX2" fmla="*/ 54890 w 83438"/>
                <a:gd name="connsiteY2" fmla="*/ 0 h 146208"/>
                <a:gd name="connsiteX3" fmla="*/ 56791 w 83438"/>
                <a:gd name="connsiteY3" fmla="*/ 133208 h 146208"/>
                <a:gd name="connsiteX4" fmla="*/ 41079 w 83438"/>
                <a:gd name="connsiteY4" fmla="*/ 146209 h 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38" h="146208">
                  <a:moveTo>
                    <a:pt x="35554" y="146209"/>
                  </a:moveTo>
                  <a:cubicBezTo>
                    <a:pt x="12027" y="125825"/>
                    <a:pt x="-3784" y="90202"/>
                    <a:pt x="788" y="63532"/>
                  </a:cubicBezTo>
                  <a:cubicBezTo>
                    <a:pt x="7062" y="34639"/>
                    <a:pt x="27366" y="10796"/>
                    <a:pt x="54890" y="0"/>
                  </a:cubicBezTo>
                  <a:cubicBezTo>
                    <a:pt x="92200" y="36259"/>
                    <a:pt x="93051" y="95899"/>
                    <a:pt x="56791" y="133208"/>
                  </a:cubicBezTo>
                  <a:cubicBezTo>
                    <a:pt x="52040" y="138098"/>
                    <a:pt x="46771" y="142457"/>
                    <a:pt x="41079" y="14620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4C12588-1D9E-49EC-8C83-521D43A64A45}"/>
                </a:ext>
              </a:extLst>
            </p:cNvPr>
            <p:cNvSpPr/>
            <p:nvPr/>
          </p:nvSpPr>
          <p:spPr>
            <a:xfrm>
              <a:off x="9577101" y="5199918"/>
              <a:ext cx="469013" cy="545929"/>
            </a:xfrm>
            <a:custGeom>
              <a:avLst/>
              <a:gdLst>
                <a:gd name="connsiteX0" fmla="*/ 0 w 469013"/>
                <a:gd name="connsiteY0" fmla="*/ 121877 h 545929"/>
                <a:gd name="connsiteX1" fmla="*/ 953 w 469013"/>
                <a:gd name="connsiteY1" fmla="*/ 119781 h 545929"/>
                <a:gd name="connsiteX2" fmla="*/ 4191 w 469013"/>
                <a:gd name="connsiteY2" fmla="*/ 113685 h 545929"/>
                <a:gd name="connsiteX3" fmla="*/ 18479 w 469013"/>
                <a:gd name="connsiteY3" fmla="*/ 91492 h 545929"/>
                <a:gd name="connsiteX4" fmla="*/ 88773 w 469013"/>
                <a:gd name="connsiteY4" fmla="*/ 24817 h 545929"/>
                <a:gd name="connsiteX5" fmla="*/ 151829 w 469013"/>
                <a:gd name="connsiteY5" fmla="*/ 1576 h 545929"/>
                <a:gd name="connsiteX6" fmla="*/ 228029 w 469013"/>
                <a:gd name="connsiteY6" fmla="*/ 9672 h 545929"/>
                <a:gd name="connsiteX7" fmla="*/ 293561 w 469013"/>
                <a:gd name="connsiteY7" fmla="*/ 63298 h 545929"/>
                <a:gd name="connsiteX8" fmla="*/ 322136 w 469013"/>
                <a:gd name="connsiteY8" fmla="*/ 150071 h 545929"/>
                <a:gd name="connsiteX9" fmla="*/ 340424 w 469013"/>
                <a:gd name="connsiteY9" fmla="*/ 191409 h 545929"/>
                <a:gd name="connsiteX10" fmla="*/ 371570 w 469013"/>
                <a:gd name="connsiteY10" fmla="*/ 222080 h 545929"/>
                <a:gd name="connsiteX11" fmla="*/ 406622 w 469013"/>
                <a:gd name="connsiteY11" fmla="*/ 247607 h 545929"/>
                <a:gd name="connsiteX12" fmla="*/ 435197 w 469013"/>
                <a:gd name="connsiteY12" fmla="*/ 278468 h 545929"/>
                <a:gd name="connsiteX13" fmla="*/ 464439 w 469013"/>
                <a:gd name="connsiteY13" fmla="*/ 349905 h 545929"/>
                <a:gd name="connsiteX14" fmla="*/ 468344 w 469013"/>
                <a:gd name="connsiteY14" fmla="*/ 416580 h 545929"/>
                <a:gd name="connsiteX15" fmla="*/ 451104 w 469013"/>
                <a:gd name="connsiteY15" fmla="*/ 511830 h 545929"/>
                <a:gd name="connsiteX16" fmla="*/ 444055 w 469013"/>
                <a:gd name="connsiteY16" fmla="*/ 537262 h 545929"/>
                <a:gd name="connsiteX17" fmla="*/ 441198 w 469013"/>
                <a:gd name="connsiteY17" fmla="*/ 545930 h 545929"/>
                <a:gd name="connsiteX18" fmla="*/ 443103 w 469013"/>
                <a:gd name="connsiteY18" fmla="*/ 536976 h 545929"/>
                <a:gd name="connsiteX19" fmla="*/ 449104 w 469013"/>
                <a:gd name="connsiteY19" fmla="*/ 511354 h 545929"/>
                <a:gd name="connsiteX20" fmla="*/ 464534 w 469013"/>
                <a:gd name="connsiteY20" fmla="*/ 416104 h 545929"/>
                <a:gd name="connsiteX21" fmla="*/ 460057 w 469013"/>
                <a:gd name="connsiteY21" fmla="*/ 350191 h 545929"/>
                <a:gd name="connsiteX22" fmla="*/ 431482 w 469013"/>
                <a:gd name="connsiteY22" fmla="*/ 280753 h 545929"/>
                <a:gd name="connsiteX23" fmla="*/ 403860 w 469013"/>
                <a:gd name="connsiteY23" fmla="*/ 250940 h 545929"/>
                <a:gd name="connsiteX24" fmla="*/ 368808 w 469013"/>
                <a:gd name="connsiteY24" fmla="*/ 225699 h 545929"/>
                <a:gd name="connsiteX25" fmla="*/ 336423 w 469013"/>
                <a:gd name="connsiteY25" fmla="*/ 193790 h 545929"/>
                <a:gd name="connsiteX26" fmla="*/ 317373 w 469013"/>
                <a:gd name="connsiteY26" fmla="*/ 151023 h 545929"/>
                <a:gd name="connsiteX27" fmla="*/ 288798 w 469013"/>
                <a:gd name="connsiteY27" fmla="*/ 65298 h 545929"/>
                <a:gd name="connsiteX28" fmla="*/ 226124 w 469013"/>
                <a:gd name="connsiteY28" fmla="*/ 13578 h 545929"/>
                <a:gd name="connsiteX29" fmla="*/ 151829 w 469013"/>
                <a:gd name="connsiteY29" fmla="*/ 5291 h 545929"/>
                <a:gd name="connsiteX30" fmla="*/ 90012 w 469013"/>
                <a:gd name="connsiteY30" fmla="*/ 27389 h 545929"/>
                <a:gd name="connsiteX31" fmla="*/ 19431 w 469013"/>
                <a:gd name="connsiteY31" fmla="*/ 91778 h 545929"/>
                <a:gd name="connsiteX32" fmla="*/ 4477 w 469013"/>
                <a:gd name="connsiteY32" fmla="*/ 113304 h 545929"/>
                <a:gd name="connsiteX33" fmla="*/ 0 w 469013"/>
                <a:gd name="connsiteY33" fmla="*/ 121877 h 54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013" h="545929">
                  <a:moveTo>
                    <a:pt x="0" y="121877"/>
                  </a:moveTo>
                  <a:cubicBezTo>
                    <a:pt x="232" y="121142"/>
                    <a:pt x="551" y="120439"/>
                    <a:pt x="953" y="119781"/>
                  </a:cubicBezTo>
                  <a:cubicBezTo>
                    <a:pt x="1810" y="118162"/>
                    <a:pt x="2953" y="116162"/>
                    <a:pt x="4191" y="113685"/>
                  </a:cubicBezTo>
                  <a:cubicBezTo>
                    <a:pt x="7144" y="108447"/>
                    <a:pt x="11811" y="100922"/>
                    <a:pt x="18479" y="91492"/>
                  </a:cubicBezTo>
                  <a:cubicBezTo>
                    <a:pt x="37093" y="64685"/>
                    <a:pt x="61020" y="41990"/>
                    <a:pt x="88773" y="24817"/>
                  </a:cubicBezTo>
                  <a:cubicBezTo>
                    <a:pt x="108065" y="13011"/>
                    <a:pt x="129490" y="5114"/>
                    <a:pt x="151829" y="1576"/>
                  </a:cubicBezTo>
                  <a:cubicBezTo>
                    <a:pt x="177507" y="-2102"/>
                    <a:pt x="203697" y="681"/>
                    <a:pt x="228029" y="9672"/>
                  </a:cubicBezTo>
                  <a:cubicBezTo>
                    <a:pt x="255496" y="19291"/>
                    <a:pt x="278697" y="38277"/>
                    <a:pt x="293561" y="63298"/>
                  </a:cubicBezTo>
                  <a:cubicBezTo>
                    <a:pt x="308610" y="89682"/>
                    <a:pt x="313468" y="120448"/>
                    <a:pt x="322136" y="150071"/>
                  </a:cubicBezTo>
                  <a:cubicBezTo>
                    <a:pt x="326205" y="164660"/>
                    <a:pt x="332365" y="178584"/>
                    <a:pt x="340424" y="191409"/>
                  </a:cubicBezTo>
                  <a:cubicBezTo>
                    <a:pt x="348956" y="203355"/>
                    <a:pt x="359494" y="213732"/>
                    <a:pt x="371570" y="222080"/>
                  </a:cubicBezTo>
                  <a:cubicBezTo>
                    <a:pt x="383286" y="230748"/>
                    <a:pt x="395573" y="238558"/>
                    <a:pt x="406622" y="247607"/>
                  </a:cubicBezTo>
                  <a:cubicBezTo>
                    <a:pt x="417544" y="256506"/>
                    <a:pt x="427163" y="266895"/>
                    <a:pt x="435197" y="278468"/>
                  </a:cubicBezTo>
                  <a:cubicBezTo>
                    <a:pt x="449682" y="300054"/>
                    <a:pt x="459630" y="324358"/>
                    <a:pt x="464439" y="349905"/>
                  </a:cubicBezTo>
                  <a:cubicBezTo>
                    <a:pt x="468648" y="371864"/>
                    <a:pt x="469961" y="394280"/>
                    <a:pt x="468344" y="416580"/>
                  </a:cubicBezTo>
                  <a:cubicBezTo>
                    <a:pt x="465615" y="448803"/>
                    <a:pt x="459842" y="480695"/>
                    <a:pt x="451104" y="511830"/>
                  </a:cubicBezTo>
                  <a:cubicBezTo>
                    <a:pt x="448246" y="522879"/>
                    <a:pt x="445770" y="531452"/>
                    <a:pt x="444055" y="537262"/>
                  </a:cubicBezTo>
                  <a:cubicBezTo>
                    <a:pt x="443394" y="540239"/>
                    <a:pt x="442437" y="543143"/>
                    <a:pt x="441198" y="545930"/>
                  </a:cubicBezTo>
                  <a:cubicBezTo>
                    <a:pt x="441651" y="542909"/>
                    <a:pt x="442287" y="539919"/>
                    <a:pt x="443103" y="536976"/>
                  </a:cubicBezTo>
                  <a:cubicBezTo>
                    <a:pt x="444532" y="530690"/>
                    <a:pt x="446627" y="522117"/>
                    <a:pt x="449104" y="511354"/>
                  </a:cubicBezTo>
                  <a:cubicBezTo>
                    <a:pt x="457056" y="480123"/>
                    <a:pt x="462219" y="448248"/>
                    <a:pt x="464534" y="416104"/>
                  </a:cubicBezTo>
                  <a:cubicBezTo>
                    <a:pt x="465934" y="394032"/>
                    <a:pt x="464429" y="371871"/>
                    <a:pt x="460057" y="350191"/>
                  </a:cubicBezTo>
                  <a:cubicBezTo>
                    <a:pt x="455385" y="325333"/>
                    <a:pt x="445659" y="301700"/>
                    <a:pt x="431482" y="280753"/>
                  </a:cubicBezTo>
                  <a:cubicBezTo>
                    <a:pt x="423714" y="269574"/>
                    <a:pt x="414416" y="259538"/>
                    <a:pt x="403860" y="250940"/>
                  </a:cubicBezTo>
                  <a:cubicBezTo>
                    <a:pt x="393002" y="242178"/>
                    <a:pt x="380810" y="234462"/>
                    <a:pt x="368808" y="225699"/>
                  </a:cubicBezTo>
                  <a:cubicBezTo>
                    <a:pt x="356205" y="217069"/>
                    <a:pt x="345239" y="206264"/>
                    <a:pt x="336423" y="193790"/>
                  </a:cubicBezTo>
                  <a:cubicBezTo>
                    <a:pt x="328027" y="180537"/>
                    <a:pt x="321609" y="166130"/>
                    <a:pt x="317373" y="151023"/>
                  </a:cubicBezTo>
                  <a:cubicBezTo>
                    <a:pt x="308515" y="121020"/>
                    <a:pt x="303657" y="90540"/>
                    <a:pt x="288798" y="65298"/>
                  </a:cubicBezTo>
                  <a:cubicBezTo>
                    <a:pt x="274575" y="41279"/>
                    <a:pt x="252406" y="22984"/>
                    <a:pt x="226124" y="13578"/>
                  </a:cubicBezTo>
                  <a:cubicBezTo>
                    <a:pt x="202431" y="4690"/>
                    <a:pt x="176898" y="1842"/>
                    <a:pt x="151829" y="5291"/>
                  </a:cubicBezTo>
                  <a:cubicBezTo>
                    <a:pt x="129984" y="8574"/>
                    <a:pt x="108987" y="16079"/>
                    <a:pt x="90012" y="27389"/>
                  </a:cubicBezTo>
                  <a:cubicBezTo>
                    <a:pt x="62496" y="44024"/>
                    <a:pt x="38516" y="65901"/>
                    <a:pt x="19431" y="91778"/>
                  </a:cubicBezTo>
                  <a:cubicBezTo>
                    <a:pt x="12668" y="101303"/>
                    <a:pt x="7715" y="108256"/>
                    <a:pt x="4477" y="113304"/>
                  </a:cubicBezTo>
                  <a:cubicBezTo>
                    <a:pt x="3250" y="116293"/>
                    <a:pt x="1752" y="119162"/>
                    <a:pt x="0" y="12187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1631FDB5-D0B3-4397-B854-5B5B431A541F}"/>
                </a:ext>
              </a:extLst>
            </p:cNvPr>
            <p:cNvSpPr/>
            <p:nvPr/>
          </p:nvSpPr>
          <p:spPr>
            <a:xfrm>
              <a:off x="9865410" y="5426140"/>
              <a:ext cx="107285" cy="149271"/>
            </a:xfrm>
            <a:custGeom>
              <a:avLst/>
              <a:gdLst>
                <a:gd name="connsiteX0" fmla="*/ 97739 w 107285"/>
                <a:gd name="connsiteY0" fmla="*/ 3954 h 149271"/>
                <a:gd name="connsiteX1" fmla="*/ 74784 w 107285"/>
                <a:gd name="connsiteY1" fmla="*/ 3954 h 149271"/>
                <a:gd name="connsiteX2" fmla="*/ 45257 w 107285"/>
                <a:gd name="connsiteY2" fmla="*/ 18718 h 149271"/>
                <a:gd name="connsiteX3" fmla="*/ 4966 w 107285"/>
                <a:gd name="connsiteY3" fmla="*/ 149115 h 149271"/>
                <a:gd name="connsiteX4" fmla="*/ 107132 w 107285"/>
                <a:gd name="connsiteY4" fmla="*/ 57850 h 149271"/>
                <a:gd name="connsiteX5" fmla="*/ 94024 w 107285"/>
                <a:gd name="connsiteY5" fmla="*/ 3478 h 14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271">
                  <a:moveTo>
                    <a:pt x="97739" y="3954"/>
                  </a:moveTo>
                  <a:cubicBezTo>
                    <a:pt x="89643" y="-3666"/>
                    <a:pt x="85738" y="1668"/>
                    <a:pt x="74784" y="3954"/>
                  </a:cubicBezTo>
                  <a:cubicBezTo>
                    <a:pt x="63873" y="6361"/>
                    <a:pt x="53728" y="11433"/>
                    <a:pt x="45257" y="18718"/>
                  </a:cubicBezTo>
                  <a:cubicBezTo>
                    <a:pt x="6923" y="50191"/>
                    <a:pt x="-8932" y="101503"/>
                    <a:pt x="4966" y="149115"/>
                  </a:cubicBezTo>
                  <a:cubicBezTo>
                    <a:pt x="58380" y="152125"/>
                    <a:pt x="104122" y="111264"/>
                    <a:pt x="107132" y="57850"/>
                  </a:cubicBezTo>
                  <a:cubicBezTo>
                    <a:pt x="108204" y="38831"/>
                    <a:pt x="103644" y="19919"/>
                    <a:pt x="94024" y="347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31189466-80CD-40BF-B393-27C93B5150D5}"/>
                </a:ext>
              </a:extLst>
            </p:cNvPr>
            <p:cNvSpPr/>
            <p:nvPr/>
          </p:nvSpPr>
          <p:spPr>
            <a:xfrm>
              <a:off x="9483090" y="5266161"/>
              <a:ext cx="146113" cy="114466"/>
            </a:xfrm>
            <a:custGeom>
              <a:avLst/>
              <a:gdLst>
                <a:gd name="connsiteX0" fmla="*/ 146113 w 146113"/>
                <a:gd name="connsiteY0" fmla="*/ 11914 h 114466"/>
                <a:gd name="connsiteX1" fmla="*/ 125444 w 146113"/>
                <a:gd name="connsiteY1" fmla="*/ 1723 h 114466"/>
                <a:gd name="connsiteX2" fmla="*/ 92488 w 146113"/>
                <a:gd name="connsiteY2" fmla="*/ 2294 h 114466"/>
                <a:gd name="connsiteX3" fmla="*/ 0 w 146113"/>
                <a:gd name="connsiteY3" fmla="*/ 102783 h 114466"/>
                <a:gd name="connsiteX4" fmla="*/ 131529 w 146113"/>
                <a:gd name="connsiteY4" fmla="*/ 63521 h 114466"/>
                <a:gd name="connsiteX5" fmla="*/ 142875 w 146113"/>
                <a:gd name="connsiteY5" fmla="*/ 9533 h 1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66">
                  <a:moveTo>
                    <a:pt x="146113" y="11914"/>
                  </a:moveTo>
                  <a:cubicBezTo>
                    <a:pt x="142018" y="1627"/>
                    <a:pt x="136588" y="4675"/>
                    <a:pt x="125444" y="1723"/>
                  </a:cubicBezTo>
                  <a:cubicBezTo>
                    <a:pt x="114574" y="-754"/>
                    <a:pt x="103266" y="-558"/>
                    <a:pt x="92488" y="2294"/>
                  </a:cubicBezTo>
                  <a:cubicBezTo>
                    <a:pt x="44397" y="14381"/>
                    <a:pt x="8065" y="53856"/>
                    <a:pt x="0" y="102783"/>
                  </a:cubicBezTo>
                  <a:cubicBezTo>
                    <a:pt x="47162" y="128262"/>
                    <a:pt x="106050" y="110684"/>
                    <a:pt x="131529" y="63521"/>
                  </a:cubicBezTo>
                  <a:cubicBezTo>
                    <a:pt x="140453" y="47002"/>
                    <a:pt x="144395" y="28248"/>
                    <a:pt x="142875" y="95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86BE08E9-7FAD-4E2A-9F0E-6015BB01DF84}"/>
                </a:ext>
              </a:extLst>
            </p:cNvPr>
            <p:cNvSpPr/>
            <p:nvPr/>
          </p:nvSpPr>
          <p:spPr>
            <a:xfrm>
              <a:off x="9860660" y="5597028"/>
              <a:ext cx="183165" cy="83287"/>
            </a:xfrm>
            <a:custGeom>
              <a:avLst/>
              <a:gdLst>
                <a:gd name="connsiteX0" fmla="*/ 175927 w 183165"/>
                <a:gd name="connsiteY0" fmla="*/ 38711 h 83287"/>
                <a:gd name="connsiteX1" fmla="*/ 18203 w 183165"/>
                <a:gd name="connsiteY1" fmla="*/ 27216 h 83287"/>
                <a:gd name="connsiteX2" fmla="*/ 0 w 183165"/>
                <a:gd name="connsiteY2" fmla="*/ 47283 h 83287"/>
                <a:gd name="connsiteX3" fmla="*/ 91249 w 183165"/>
                <a:gd name="connsiteY3" fmla="*/ 83288 h 83287"/>
                <a:gd name="connsiteX4" fmla="*/ 183166 w 183165"/>
                <a:gd name="connsiteY4" fmla="*/ 46140 h 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7">
                  <a:moveTo>
                    <a:pt x="175927" y="38711"/>
                  </a:moveTo>
                  <a:cubicBezTo>
                    <a:pt x="135547" y="-8018"/>
                    <a:pt x="64931" y="-13164"/>
                    <a:pt x="18203" y="27216"/>
                  </a:cubicBezTo>
                  <a:cubicBezTo>
                    <a:pt x="11344" y="33142"/>
                    <a:pt x="5232" y="39881"/>
                    <a:pt x="0" y="47283"/>
                  </a:cubicBezTo>
                  <a:cubicBezTo>
                    <a:pt x="25000" y="70023"/>
                    <a:pt x="57457" y="82830"/>
                    <a:pt x="91249" y="83288"/>
                  </a:cubicBezTo>
                  <a:cubicBezTo>
                    <a:pt x="125363" y="82383"/>
                    <a:pt x="158002" y="69192"/>
                    <a:pt x="183166" y="4614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E1463551-6913-46CA-9078-CA76CF5D05A2}"/>
                </a:ext>
              </a:extLst>
            </p:cNvPr>
            <p:cNvSpPr/>
            <p:nvPr/>
          </p:nvSpPr>
          <p:spPr>
            <a:xfrm>
              <a:off x="9999276" y="5344222"/>
              <a:ext cx="126396" cy="137916"/>
            </a:xfrm>
            <a:custGeom>
              <a:avLst/>
              <a:gdLst>
                <a:gd name="connsiteX0" fmla="*/ 9975 w 126396"/>
                <a:gd name="connsiteY0" fmla="*/ 137879 h 137916"/>
                <a:gd name="connsiteX1" fmla="*/ 126360 w 126396"/>
                <a:gd name="connsiteY1" fmla="*/ 27262 h 137916"/>
                <a:gd name="connsiteX2" fmla="*/ 124275 w 126396"/>
                <a:gd name="connsiteY2" fmla="*/ 2528 h 137916"/>
                <a:gd name="connsiteX3" fmla="*/ 2506 w 126396"/>
                <a:gd name="connsiteY3" fmla="*/ 79392 h 137916"/>
                <a:gd name="connsiteX4" fmla="*/ 6165 w 126396"/>
                <a:gd name="connsiteY4" fmla="*/ 136736 h 13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96" h="137916">
                  <a:moveTo>
                    <a:pt x="9975" y="137879"/>
                  </a:moveTo>
                  <a:cubicBezTo>
                    <a:pt x="72660" y="139472"/>
                    <a:pt x="124768" y="89947"/>
                    <a:pt x="126360" y="27262"/>
                  </a:cubicBezTo>
                  <a:cubicBezTo>
                    <a:pt x="126571" y="18966"/>
                    <a:pt x="125872" y="10672"/>
                    <a:pt x="124275" y="2528"/>
                  </a:cubicBezTo>
                  <a:cubicBezTo>
                    <a:pt x="69424" y="-9872"/>
                    <a:pt x="14906" y="24541"/>
                    <a:pt x="2506" y="79392"/>
                  </a:cubicBezTo>
                  <a:cubicBezTo>
                    <a:pt x="-1805" y="98462"/>
                    <a:pt x="-535" y="118369"/>
                    <a:pt x="6165" y="136736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B0419C01-994F-4450-A4A2-D65BCB612D07}"/>
                </a:ext>
              </a:extLst>
            </p:cNvPr>
            <p:cNvSpPr/>
            <p:nvPr/>
          </p:nvSpPr>
          <p:spPr>
            <a:xfrm>
              <a:off x="9888560" y="5196133"/>
              <a:ext cx="156218" cy="113050"/>
            </a:xfrm>
            <a:custGeom>
              <a:avLst/>
              <a:gdLst>
                <a:gd name="connsiteX0" fmla="*/ 3152 w 156218"/>
                <a:gd name="connsiteY0" fmla="*/ 105469 h 113050"/>
                <a:gd name="connsiteX1" fmla="*/ 149853 w 156218"/>
                <a:gd name="connsiteY1" fmla="*/ 40195 h 113050"/>
                <a:gd name="connsiteX2" fmla="*/ 156219 w 156218"/>
                <a:gd name="connsiteY2" fmla="*/ 15839 h 113050"/>
                <a:gd name="connsiteX3" fmla="*/ 15826 w 156218"/>
                <a:gd name="connsiteY3" fmla="*/ 47248 h 113050"/>
                <a:gd name="connsiteX4" fmla="*/ 9 w 156218"/>
                <a:gd name="connsiteY4" fmla="*/ 103088 h 1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8" h="113050">
                  <a:moveTo>
                    <a:pt x="3152" y="105469"/>
                  </a:moveTo>
                  <a:cubicBezTo>
                    <a:pt x="61687" y="127954"/>
                    <a:pt x="127367" y="98730"/>
                    <a:pt x="149853" y="40195"/>
                  </a:cubicBezTo>
                  <a:cubicBezTo>
                    <a:pt x="152871" y="32337"/>
                    <a:pt x="155006" y="24168"/>
                    <a:pt x="156219" y="15839"/>
                  </a:cubicBezTo>
                  <a:cubicBezTo>
                    <a:pt x="108777" y="-14256"/>
                    <a:pt x="45921" y="-194"/>
                    <a:pt x="15826" y="47248"/>
                  </a:cubicBezTo>
                  <a:cubicBezTo>
                    <a:pt x="5243" y="63930"/>
                    <a:pt x="-253" y="83333"/>
                    <a:pt x="9" y="10308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692F6927-A2B0-45EC-B175-916A52F2FBEF}"/>
                </a:ext>
              </a:extLst>
            </p:cNvPr>
            <p:cNvSpPr/>
            <p:nvPr/>
          </p:nvSpPr>
          <p:spPr>
            <a:xfrm>
              <a:off x="9699212" y="5235173"/>
              <a:ext cx="156312" cy="113014"/>
            </a:xfrm>
            <a:custGeom>
              <a:avLst/>
              <a:gdLst>
                <a:gd name="connsiteX0" fmla="*/ 153067 w 156312"/>
                <a:gd name="connsiteY0" fmla="*/ 7659 h 113014"/>
                <a:gd name="connsiteX1" fmla="*/ 6468 w 156312"/>
                <a:gd name="connsiteY1" fmla="*/ 72498 h 113014"/>
                <a:gd name="connsiteX2" fmla="*/ 0 w 156312"/>
                <a:gd name="connsiteY2" fmla="*/ 97194 h 113014"/>
                <a:gd name="connsiteX3" fmla="*/ 140505 w 156312"/>
                <a:gd name="connsiteY3" fmla="*/ 65670 h 113014"/>
                <a:gd name="connsiteX4" fmla="*/ 156305 w 156312"/>
                <a:gd name="connsiteY4" fmla="*/ 9945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2" h="113014">
                  <a:moveTo>
                    <a:pt x="153067" y="7659"/>
                  </a:moveTo>
                  <a:cubicBezTo>
                    <a:pt x="94680" y="-14918"/>
                    <a:pt x="29045" y="14111"/>
                    <a:pt x="6468" y="72498"/>
                  </a:cubicBezTo>
                  <a:cubicBezTo>
                    <a:pt x="3389" y="80460"/>
                    <a:pt x="1219" y="88745"/>
                    <a:pt x="0" y="97194"/>
                  </a:cubicBezTo>
                  <a:cubicBezTo>
                    <a:pt x="47505" y="127289"/>
                    <a:pt x="110411" y="113175"/>
                    <a:pt x="140505" y="65670"/>
                  </a:cubicBezTo>
                  <a:cubicBezTo>
                    <a:pt x="151056" y="49016"/>
                    <a:pt x="156544" y="29658"/>
                    <a:pt x="156305" y="9945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94BC416-17F6-4D6C-9299-E4A6EC357755}"/>
                </a:ext>
              </a:extLst>
            </p:cNvPr>
            <p:cNvSpPr/>
            <p:nvPr/>
          </p:nvSpPr>
          <p:spPr>
            <a:xfrm>
              <a:off x="9776860" y="5044046"/>
              <a:ext cx="105666" cy="167068"/>
            </a:xfrm>
            <a:custGeom>
              <a:avLst/>
              <a:gdLst>
                <a:gd name="connsiteX0" fmla="*/ 28460 w 105666"/>
                <a:gd name="connsiteY0" fmla="*/ 166783 h 167068"/>
                <a:gd name="connsiteX1" fmla="*/ 99709 w 105666"/>
                <a:gd name="connsiteY1" fmla="*/ 23190 h 167068"/>
                <a:gd name="connsiteX2" fmla="*/ 88848 w 105666"/>
                <a:gd name="connsiteY2" fmla="*/ 0 h 167068"/>
                <a:gd name="connsiteX3" fmla="*/ 843 w 105666"/>
                <a:gd name="connsiteY3" fmla="*/ 113976 h 167068"/>
                <a:gd name="connsiteX4" fmla="*/ 24364 w 105666"/>
                <a:gd name="connsiteY4" fmla="*/ 167069 h 16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6" h="167068">
                  <a:moveTo>
                    <a:pt x="28460" y="166783"/>
                  </a:moveTo>
                  <a:cubicBezTo>
                    <a:pt x="87787" y="146806"/>
                    <a:pt x="119686" y="82517"/>
                    <a:pt x="99709" y="23190"/>
                  </a:cubicBezTo>
                  <a:cubicBezTo>
                    <a:pt x="96977" y="15075"/>
                    <a:pt x="93333" y="7295"/>
                    <a:pt x="88848" y="0"/>
                  </a:cubicBezTo>
                  <a:cubicBezTo>
                    <a:pt x="33073" y="7172"/>
                    <a:pt x="-6329" y="58200"/>
                    <a:pt x="843" y="113976"/>
                  </a:cubicBezTo>
                  <a:cubicBezTo>
                    <a:pt x="3363" y="133582"/>
                    <a:pt x="11536" y="152029"/>
                    <a:pt x="24364" y="167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8D0C6F5C-391D-45DE-9F05-F94514715B75}"/>
                </a:ext>
              </a:extLst>
            </p:cNvPr>
            <p:cNvSpPr/>
            <p:nvPr/>
          </p:nvSpPr>
          <p:spPr>
            <a:xfrm>
              <a:off x="9577593" y="5065382"/>
              <a:ext cx="114254" cy="154456"/>
            </a:xfrm>
            <a:custGeom>
              <a:avLst/>
              <a:gdLst>
                <a:gd name="connsiteX0" fmla="*/ 107426 w 114254"/>
                <a:gd name="connsiteY0" fmla="*/ 151257 h 154456"/>
                <a:gd name="connsiteX1" fmla="*/ 39458 w 114254"/>
                <a:gd name="connsiteY1" fmla="*/ 5934 h 154456"/>
                <a:gd name="connsiteX2" fmla="*/ 14748 w 114254"/>
                <a:gd name="connsiteY2" fmla="*/ 0 h 154456"/>
                <a:gd name="connsiteX3" fmla="*/ 49012 w 114254"/>
                <a:gd name="connsiteY3" fmla="*/ 139724 h 154456"/>
                <a:gd name="connsiteX4" fmla="*/ 105141 w 114254"/>
                <a:gd name="connsiteY4" fmla="*/ 154400 h 15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54" h="154456">
                  <a:moveTo>
                    <a:pt x="107426" y="151257"/>
                  </a:moveTo>
                  <a:cubicBezTo>
                    <a:pt x="128787" y="92358"/>
                    <a:pt x="98357" y="27295"/>
                    <a:pt x="39458" y="5934"/>
                  </a:cubicBezTo>
                  <a:cubicBezTo>
                    <a:pt x="31469" y="3037"/>
                    <a:pt x="23181" y="1046"/>
                    <a:pt x="14748" y="0"/>
                  </a:cubicBezTo>
                  <a:cubicBezTo>
                    <a:pt x="-14374" y="48045"/>
                    <a:pt x="967" y="110602"/>
                    <a:pt x="49012" y="139724"/>
                  </a:cubicBezTo>
                  <a:cubicBezTo>
                    <a:pt x="65900" y="149960"/>
                    <a:pt x="85403" y="155060"/>
                    <a:pt x="105141" y="15440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973D3109-236C-4A16-A517-1271871A90E2}"/>
                </a:ext>
              </a:extLst>
            </p:cNvPr>
            <p:cNvSpPr/>
            <p:nvPr/>
          </p:nvSpPr>
          <p:spPr>
            <a:xfrm>
              <a:off x="9849231" y="6102464"/>
              <a:ext cx="531494" cy="46577"/>
            </a:xfrm>
            <a:custGeom>
              <a:avLst/>
              <a:gdLst>
                <a:gd name="connsiteX0" fmla="*/ 0 w 531494"/>
                <a:gd name="connsiteY0" fmla="*/ 0 h 46577"/>
                <a:gd name="connsiteX1" fmla="*/ 37624 w 531494"/>
                <a:gd name="connsiteY1" fmla="*/ 46577 h 46577"/>
                <a:gd name="connsiteX2" fmla="*/ 499967 w 531494"/>
                <a:gd name="connsiteY2" fmla="*/ 46577 h 46577"/>
                <a:gd name="connsiteX3" fmla="*/ 531495 w 531494"/>
                <a:gd name="connsiteY3" fmla="*/ 0 h 46577"/>
                <a:gd name="connsiteX4" fmla="*/ 0 w 531494"/>
                <a:gd name="connsiteY4" fmla="*/ 0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494" h="46577">
                  <a:moveTo>
                    <a:pt x="0" y="0"/>
                  </a:moveTo>
                  <a:lnTo>
                    <a:pt x="37624" y="46577"/>
                  </a:lnTo>
                  <a:lnTo>
                    <a:pt x="499967" y="46577"/>
                  </a:lnTo>
                  <a:lnTo>
                    <a:pt x="531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FAB67137-C04E-4C6B-BE16-888BD40B1B3E}"/>
                </a:ext>
              </a:extLst>
            </p:cNvPr>
            <p:cNvSpPr/>
            <p:nvPr/>
          </p:nvSpPr>
          <p:spPr>
            <a:xfrm>
              <a:off x="9863042" y="6099321"/>
              <a:ext cx="507587" cy="5333"/>
            </a:xfrm>
            <a:custGeom>
              <a:avLst/>
              <a:gdLst>
                <a:gd name="connsiteX0" fmla="*/ 507587 w 507587"/>
                <a:gd name="connsiteY0" fmla="*/ 2667 h 5333"/>
                <a:gd name="connsiteX1" fmla="*/ 253746 w 507587"/>
                <a:gd name="connsiteY1" fmla="*/ 5334 h 5333"/>
                <a:gd name="connsiteX2" fmla="*/ 0 w 507587"/>
                <a:gd name="connsiteY2" fmla="*/ 2667 h 5333"/>
                <a:gd name="connsiteX3" fmla="*/ 253746 w 507587"/>
                <a:gd name="connsiteY3" fmla="*/ 0 h 5333"/>
                <a:gd name="connsiteX4" fmla="*/ 507587 w 507587"/>
                <a:gd name="connsiteY4" fmla="*/ 2667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587" h="5333">
                  <a:moveTo>
                    <a:pt x="507587" y="2667"/>
                  </a:moveTo>
                  <a:cubicBezTo>
                    <a:pt x="507587" y="4191"/>
                    <a:pt x="393954" y="5334"/>
                    <a:pt x="253746" y="5334"/>
                  </a:cubicBezTo>
                  <a:cubicBezTo>
                    <a:pt x="113538" y="5334"/>
                    <a:pt x="0" y="4191"/>
                    <a:pt x="0" y="2667"/>
                  </a:cubicBezTo>
                  <a:cubicBezTo>
                    <a:pt x="0" y="1143"/>
                    <a:pt x="113633" y="0"/>
                    <a:pt x="253746" y="0"/>
                  </a:cubicBezTo>
                  <a:cubicBezTo>
                    <a:pt x="393859" y="0"/>
                    <a:pt x="507587" y="1238"/>
                    <a:pt x="507587" y="266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675324B1-F76F-4CD2-8B1B-4085C75A698B}"/>
                </a:ext>
              </a:extLst>
            </p:cNvPr>
            <p:cNvSpPr/>
            <p:nvPr/>
          </p:nvSpPr>
          <p:spPr>
            <a:xfrm>
              <a:off x="9891413" y="5919701"/>
              <a:ext cx="427210" cy="67303"/>
            </a:xfrm>
            <a:custGeom>
              <a:avLst/>
              <a:gdLst>
                <a:gd name="connsiteX0" fmla="*/ 427210 w 427210"/>
                <a:gd name="connsiteY0" fmla="*/ 6741 h 67303"/>
                <a:gd name="connsiteX1" fmla="*/ 424257 w 427210"/>
                <a:gd name="connsiteY1" fmla="*/ 10551 h 67303"/>
                <a:gd name="connsiteX2" fmla="*/ 414732 w 427210"/>
                <a:gd name="connsiteY2" fmla="*/ 20076 h 67303"/>
                <a:gd name="connsiteX3" fmla="*/ 373394 w 427210"/>
                <a:gd name="connsiteY3" fmla="*/ 48651 h 67303"/>
                <a:gd name="connsiteX4" fmla="*/ 301194 w 427210"/>
                <a:gd name="connsiteY4" fmla="*/ 67130 h 67303"/>
                <a:gd name="connsiteX5" fmla="*/ 257094 w 427210"/>
                <a:gd name="connsiteY5" fmla="*/ 63415 h 67303"/>
                <a:gd name="connsiteX6" fmla="*/ 212040 w 427210"/>
                <a:gd name="connsiteY6" fmla="*/ 48556 h 67303"/>
                <a:gd name="connsiteX7" fmla="*/ 128697 w 427210"/>
                <a:gd name="connsiteY7" fmla="*/ 13028 h 67303"/>
                <a:gd name="connsiteX8" fmla="*/ 56783 w 427210"/>
                <a:gd name="connsiteY8" fmla="*/ 6074 h 67303"/>
                <a:gd name="connsiteX9" fmla="*/ 12682 w 427210"/>
                <a:gd name="connsiteY9" fmla="*/ 26553 h 67303"/>
                <a:gd name="connsiteX10" fmla="*/ 109 w 427210"/>
                <a:gd name="connsiteY10" fmla="*/ 39602 h 67303"/>
                <a:gd name="connsiteX11" fmla="*/ 2395 w 427210"/>
                <a:gd name="connsiteY11" fmla="*/ 35507 h 67303"/>
                <a:gd name="connsiteX12" fmla="*/ 11253 w 427210"/>
                <a:gd name="connsiteY12" fmla="*/ 25029 h 67303"/>
                <a:gd name="connsiteX13" fmla="*/ 56021 w 427210"/>
                <a:gd name="connsiteY13" fmla="*/ 2360 h 67303"/>
                <a:gd name="connsiteX14" fmla="*/ 130221 w 427210"/>
                <a:gd name="connsiteY14" fmla="*/ 8265 h 67303"/>
                <a:gd name="connsiteX15" fmla="*/ 214136 w 427210"/>
                <a:gd name="connsiteY15" fmla="*/ 43603 h 67303"/>
                <a:gd name="connsiteX16" fmla="*/ 258141 w 427210"/>
                <a:gd name="connsiteY16" fmla="*/ 58367 h 67303"/>
                <a:gd name="connsiteX17" fmla="*/ 301004 w 427210"/>
                <a:gd name="connsiteY17" fmla="*/ 62272 h 67303"/>
                <a:gd name="connsiteX18" fmla="*/ 371774 w 427210"/>
                <a:gd name="connsiteY18" fmla="*/ 45222 h 67303"/>
                <a:gd name="connsiteX19" fmla="*/ 427210 w 427210"/>
                <a:gd name="connsiteY19" fmla="*/ 6741 h 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7210" h="67303">
                  <a:moveTo>
                    <a:pt x="427210" y="6741"/>
                  </a:moveTo>
                  <a:cubicBezTo>
                    <a:pt x="426402" y="8138"/>
                    <a:pt x="425409" y="9420"/>
                    <a:pt x="424257" y="10551"/>
                  </a:cubicBezTo>
                  <a:cubicBezTo>
                    <a:pt x="421258" y="13896"/>
                    <a:pt x="418078" y="17076"/>
                    <a:pt x="414732" y="20076"/>
                  </a:cubicBezTo>
                  <a:cubicBezTo>
                    <a:pt x="402414" y="31558"/>
                    <a:pt x="388488" y="41184"/>
                    <a:pt x="373394" y="48651"/>
                  </a:cubicBezTo>
                  <a:cubicBezTo>
                    <a:pt x="350863" y="59735"/>
                    <a:pt x="326279" y="66026"/>
                    <a:pt x="301194" y="67130"/>
                  </a:cubicBezTo>
                  <a:cubicBezTo>
                    <a:pt x="286396" y="67796"/>
                    <a:pt x="271572" y="66548"/>
                    <a:pt x="257094" y="63415"/>
                  </a:cubicBezTo>
                  <a:cubicBezTo>
                    <a:pt x="241650" y="59860"/>
                    <a:pt x="226568" y="54886"/>
                    <a:pt x="212040" y="48556"/>
                  </a:cubicBezTo>
                  <a:cubicBezTo>
                    <a:pt x="182227" y="35793"/>
                    <a:pt x="154890" y="21410"/>
                    <a:pt x="128697" y="13028"/>
                  </a:cubicBezTo>
                  <a:cubicBezTo>
                    <a:pt x="105717" y="4587"/>
                    <a:pt x="80954" y="2193"/>
                    <a:pt x="56783" y="6074"/>
                  </a:cubicBezTo>
                  <a:cubicBezTo>
                    <a:pt x="40530" y="8880"/>
                    <a:pt x="25313" y="15947"/>
                    <a:pt x="12682" y="26553"/>
                  </a:cubicBezTo>
                  <a:cubicBezTo>
                    <a:pt x="3919" y="34268"/>
                    <a:pt x="585" y="39984"/>
                    <a:pt x="109" y="39602"/>
                  </a:cubicBezTo>
                  <a:cubicBezTo>
                    <a:pt x="-367" y="39221"/>
                    <a:pt x="776" y="38078"/>
                    <a:pt x="2395" y="35507"/>
                  </a:cubicBezTo>
                  <a:cubicBezTo>
                    <a:pt x="4955" y="31701"/>
                    <a:pt x="7926" y="28187"/>
                    <a:pt x="11253" y="25029"/>
                  </a:cubicBezTo>
                  <a:cubicBezTo>
                    <a:pt x="23761" y="13433"/>
                    <a:pt x="39271" y="5579"/>
                    <a:pt x="56021" y="2360"/>
                  </a:cubicBezTo>
                  <a:cubicBezTo>
                    <a:pt x="80845" y="-2181"/>
                    <a:pt x="106426" y="-145"/>
                    <a:pt x="130221" y="8265"/>
                  </a:cubicBezTo>
                  <a:cubicBezTo>
                    <a:pt x="157272" y="16647"/>
                    <a:pt x="184608" y="31125"/>
                    <a:pt x="214136" y="43603"/>
                  </a:cubicBezTo>
                  <a:cubicBezTo>
                    <a:pt x="228340" y="49813"/>
                    <a:pt x="243066" y="54754"/>
                    <a:pt x="258141" y="58367"/>
                  </a:cubicBezTo>
                  <a:cubicBezTo>
                    <a:pt x="272215" y="61416"/>
                    <a:pt x="286611" y="62728"/>
                    <a:pt x="301004" y="62272"/>
                  </a:cubicBezTo>
                  <a:cubicBezTo>
                    <a:pt x="325499" y="61391"/>
                    <a:pt x="349566" y="55593"/>
                    <a:pt x="371774" y="45222"/>
                  </a:cubicBezTo>
                  <a:cubicBezTo>
                    <a:pt x="392130" y="35335"/>
                    <a:pt x="410830" y="22354"/>
                    <a:pt x="427210" y="674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ACCC3256-B3E9-4C82-85AF-DC2E2C751668}"/>
                </a:ext>
              </a:extLst>
            </p:cNvPr>
            <p:cNvSpPr/>
            <p:nvPr/>
          </p:nvSpPr>
          <p:spPr>
            <a:xfrm>
              <a:off x="9886568" y="5888112"/>
              <a:ext cx="436625" cy="59762"/>
            </a:xfrm>
            <a:custGeom>
              <a:avLst/>
              <a:gdLst>
                <a:gd name="connsiteX0" fmla="*/ 436626 w 436625"/>
                <a:gd name="connsiteY0" fmla="*/ 2420 h 59762"/>
                <a:gd name="connsiteX1" fmla="*/ 433483 w 436625"/>
                <a:gd name="connsiteY1" fmla="*/ 6040 h 59762"/>
                <a:gd name="connsiteX2" fmla="*/ 423386 w 436625"/>
                <a:gd name="connsiteY2" fmla="*/ 15565 h 59762"/>
                <a:gd name="connsiteX3" fmla="*/ 380524 w 436625"/>
                <a:gd name="connsiteY3" fmla="*/ 42140 h 59762"/>
                <a:gd name="connsiteX4" fmla="*/ 307848 w 436625"/>
                <a:gd name="connsiteY4" fmla="*/ 59570 h 59762"/>
                <a:gd name="connsiteX5" fmla="*/ 263557 w 436625"/>
                <a:gd name="connsiteY5" fmla="*/ 56522 h 59762"/>
                <a:gd name="connsiteX6" fmla="*/ 217837 w 436625"/>
                <a:gd name="connsiteY6" fmla="*/ 43664 h 59762"/>
                <a:gd name="connsiteX7" fmla="*/ 132588 w 436625"/>
                <a:gd name="connsiteY7" fmla="*/ 12327 h 59762"/>
                <a:gd name="connsiteX8" fmla="*/ 60008 w 436625"/>
                <a:gd name="connsiteY8" fmla="*/ 5754 h 59762"/>
                <a:gd name="connsiteX9" fmla="*/ 14192 w 436625"/>
                <a:gd name="connsiteY9" fmla="*/ 23280 h 59762"/>
                <a:gd name="connsiteX10" fmla="*/ 0 w 436625"/>
                <a:gd name="connsiteY10" fmla="*/ 34710 h 59762"/>
                <a:gd name="connsiteX11" fmla="*/ 2953 w 436625"/>
                <a:gd name="connsiteY11" fmla="*/ 30900 h 59762"/>
                <a:gd name="connsiteX12" fmla="*/ 13049 w 436625"/>
                <a:gd name="connsiteY12" fmla="*/ 21375 h 59762"/>
                <a:gd name="connsiteX13" fmla="*/ 59436 w 436625"/>
                <a:gd name="connsiteY13" fmla="*/ 1849 h 59762"/>
                <a:gd name="connsiteX14" fmla="*/ 133921 w 436625"/>
                <a:gd name="connsiteY14" fmla="*/ 7469 h 59762"/>
                <a:gd name="connsiteX15" fmla="*/ 219646 w 436625"/>
                <a:gd name="connsiteY15" fmla="*/ 38425 h 59762"/>
                <a:gd name="connsiteX16" fmla="*/ 264509 w 436625"/>
                <a:gd name="connsiteY16" fmla="*/ 51284 h 59762"/>
                <a:gd name="connsiteX17" fmla="*/ 307657 w 436625"/>
                <a:gd name="connsiteY17" fmla="*/ 54427 h 59762"/>
                <a:gd name="connsiteX18" fmla="*/ 379000 w 436625"/>
                <a:gd name="connsiteY18" fmla="*/ 38520 h 59762"/>
                <a:gd name="connsiteX19" fmla="*/ 436626 w 436625"/>
                <a:gd name="connsiteY19" fmla="*/ 2420 h 5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625" h="59762">
                  <a:moveTo>
                    <a:pt x="436626" y="2420"/>
                  </a:moveTo>
                  <a:cubicBezTo>
                    <a:pt x="435726" y="3748"/>
                    <a:pt x="434671" y="4963"/>
                    <a:pt x="433483" y="6040"/>
                  </a:cubicBezTo>
                  <a:cubicBezTo>
                    <a:pt x="430291" y="9394"/>
                    <a:pt x="426920" y="12574"/>
                    <a:pt x="423386" y="15565"/>
                  </a:cubicBezTo>
                  <a:cubicBezTo>
                    <a:pt x="410350" y="26298"/>
                    <a:pt x="395935" y="35236"/>
                    <a:pt x="380524" y="42140"/>
                  </a:cubicBezTo>
                  <a:cubicBezTo>
                    <a:pt x="357604" y="52449"/>
                    <a:pt x="332951" y="58362"/>
                    <a:pt x="307848" y="59570"/>
                  </a:cubicBezTo>
                  <a:cubicBezTo>
                    <a:pt x="293017" y="60226"/>
                    <a:pt x="278159" y="59204"/>
                    <a:pt x="263557" y="56522"/>
                  </a:cubicBezTo>
                  <a:cubicBezTo>
                    <a:pt x="248000" y="53454"/>
                    <a:pt x="232712" y="49154"/>
                    <a:pt x="217837" y="43664"/>
                  </a:cubicBezTo>
                  <a:cubicBezTo>
                    <a:pt x="187357" y="32520"/>
                    <a:pt x="159353" y="19851"/>
                    <a:pt x="132588" y="12327"/>
                  </a:cubicBezTo>
                  <a:cubicBezTo>
                    <a:pt x="109162" y="4876"/>
                    <a:pt x="84391" y="2634"/>
                    <a:pt x="60008" y="5754"/>
                  </a:cubicBezTo>
                  <a:cubicBezTo>
                    <a:pt x="43601" y="8032"/>
                    <a:pt x="27931" y="14026"/>
                    <a:pt x="14192" y="23280"/>
                  </a:cubicBezTo>
                  <a:cubicBezTo>
                    <a:pt x="4667" y="30043"/>
                    <a:pt x="381" y="35091"/>
                    <a:pt x="0" y="34710"/>
                  </a:cubicBezTo>
                  <a:cubicBezTo>
                    <a:pt x="808" y="33313"/>
                    <a:pt x="1801" y="32031"/>
                    <a:pt x="2953" y="30900"/>
                  </a:cubicBezTo>
                  <a:cubicBezTo>
                    <a:pt x="6014" y="27418"/>
                    <a:pt x="9394" y="24229"/>
                    <a:pt x="13049" y="21375"/>
                  </a:cubicBezTo>
                  <a:cubicBezTo>
                    <a:pt x="26695" y="11195"/>
                    <a:pt x="42617" y="4492"/>
                    <a:pt x="59436" y="1849"/>
                  </a:cubicBezTo>
                  <a:cubicBezTo>
                    <a:pt x="84372" y="-1877"/>
                    <a:pt x="109827" y="44"/>
                    <a:pt x="133921" y="7469"/>
                  </a:cubicBezTo>
                  <a:cubicBezTo>
                    <a:pt x="161163" y="14803"/>
                    <a:pt x="189452" y="27471"/>
                    <a:pt x="219646" y="38425"/>
                  </a:cubicBezTo>
                  <a:cubicBezTo>
                    <a:pt x="234253" y="43843"/>
                    <a:pt x="249250" y="48142"/>
                    <a:pt x="264509" y="51284"/>
                  </a:cubicBezTo>
                  <a:cubicBezTo>
                    <a:pt x="278734" y="53902"/>
                    <a:pt x="293203" y="54956"/>
                    <a:pt x="307657" y="54427"/>
                  </a:cubicBezTo>
                  <a:cubicBezTo>
                    <a:pt x="332206" y="53492"/>
                    <a:pt x="356379" y="48102"/>
                    <a:pt x="379000" y="38520"/>
                  </a:cubicBezTo>
                  <a:cubicBezTo>
                    <a:pt x="399749" y="29142"/>
                    <a:pt x="419134" y="16999"/>
                    <a:pt x="436626" y="242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4CEFE23-9449-4161-8D1D-26EF6AACBBBA}"/>
              </a:ext>
            </a:extLst>
          </p:cNvPr>
          <p:cNvSpPr/>
          <p:nvPr/>
        </p:nvSpPr>
        <p:spPr>
          <a:xfrm>
            <a:off x="0" y="1"/>
            <a:ext cx="1027522" cy="521110"/>
          </a:xfrm>
          <a:custGeom>
            <a:avLst/>
            <a:gdLst>
              <a:gd name="connsiteX0" fmla="*/ 0 w 865984"/>
              <a:gd name="connsiteY0" fmla="*/ 0 h 521110"/>
              <a:gd name="connsiteX1" fmla="*/ 865984 w 865984"/>
              <a:gd name="connsiteY1" fmla="*/ 0 h 521110"/>
              <a:gd name="connsiteX2" fmla="*/ 580238 w 865984"/>
              <a:gd name="connsiteY2" fmla="*/ 521110 h 521110"/>
              <a:gd name="connsiteX3" fmla="*/ 0 w 865984"/>
              <a:gd name="connsiteY3" fmla="*/ 52111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984" h="521110">
                <a:moveTo>
                  <a:pt x="0" y="0"/>
                </a:moveTo>
                <a:lnTo>
                  <a:pt x="865984" y="0"/>
                </a:lnTo>
                <a:lnTo>
                  <a:pt x="580238" y="521110"/>
                </a:lnTo>
                <a:lnTo>
                  <a:pt x="0" y="521110"/>
                </a:lnTo>
                <a:close/>
              </a:path>
            </a:pathLst>
          </a:custGeom>
          <a:solidFill>
            <a:srgbClr val="E5FBB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BA80AAC8-5B7A-4996-840F-FFC6E487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219" y="0"/>
            <a:ext cx="548147" cy="548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8798554" y="0"/>
            <a:ext cx="348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892DE3-3A8F-483B-B856-44D8253CCC74}"/>
              </a:ext>
            </a:extLst>
          </p:cNvPr>
          <p:cNvGrpSpPr/>
          <p:nvPr/>
        </p:nvGrpSpPr>
        <p:grpSpPr>
          <a:xfrm>
            <a:off x="3143162" y="4018959"/>
            <a:ext cx="1788066" cy="2624053"/>
            <a:chOff x="4628292" y="1400770"/>
            <a:chExt cx="2612612" cy="421897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E166FB6-4EC7-4DF6-BBE1-39CAB1522D4A}"/>
                </a:ext>
              </a:extLst>
            </p:cNvPr>
            <p:cNvSpPr/>
            <p:nvPr/>
          </p:nvSpPr>
          <p:spPr>
            <a:xfrm>
              <a:off x="4628292" y="2435828"/>
              <a:ext cx="476345" cy="731071"/>
            </a:xfrm>
            <a:custGeom>
              <a:avLst/>
              <a:gdLst>
                <a:gd name="connsiteX0" fmla="*/ 148209 w 476345"/>
                <a:gd name="connsiteY0" fmla="*/ 483680 h 731071"/>
                <a:gd name="connsiteX1" fmla="*/ 148209 w 476345"/>
                <a:gd name="connsiteY1" fmla="*/ 455962 h 731071"/>
                <a:gd name="connsiteX2" fmla="*/ 329184 w 476345"/>
                <a:gd name="connsiteY2" fmla="*/ 205454 h 731071"/>
                <a:gd name="connsiteX3" fmla="*/ 239935 w 476345"/>
                <a:gd name="connsiteY3" fmla="*/ 132588 h 731071"/>
                <a:gd name="connsiteX4" fmla="*/ 144685 w 476345"/>
                <a:gd name="connsiteY4" fmla="*/ 209550 h 731071"/>
                <a:gd name="connsiteX5" fmla="*/ 144685 w 476345"/>
                <a:gd name="connsiteY5" fmla="*/ 220885 h 731071"/>
                <a:gd name="connsiteX6" fmla="*/ 127254 w 476345"/>
                <a:gd name="connsiteY6" fmla="*/ 237268 h 731071"/>
                <a:gd name="connsiteX7" fmla="*/ 17431 w 476345"/>
                <a:gd name="connsiteY7" fmla="*/ 233172 h 731071"/>
                <a:gd name="connsiteX8" fmla="*/ 0 w 476345"/>
                <a:gd name="connsiteY8" fmla="*/ 220885 h 731071"/>
                <a:gd name="connsiteX9" fmla="*/ 0 w 476345"/>
                <a:gd name="connsiteY9" fmla="*/ 209550 h 731071"/>
                <a:gd name="connsiteX10" fmla="*/ 243268 w 476345"/>
                <a:gd name="connsiteY10" fmla="*/ 0 h 731071"/>
                <a:gd name="connsiteX11" fmla="*/ 476345 w 476345"/>
                <a:gd name="connsiteY11" fmla="*/ 200025 h 731071"/>
                <a:gd name="connsiteX12" fmla="*/ 292513 w 476345"/>
                <a:gd name="connsiteY12" fmla="*/ 464915 h 731071"/>
                <a:gd name="connsiteX13" fmla="*/ 292513 w 476345"/>
                <a:gd name="connsiteY13" fmla="*/ 483394 h 731071"/>
                <a:gd name="connsiteX14" fmla="*/ 278723 w 476345"/>
                <a:gd name="connsiteY14" fmla="*/ 500825 h 731071"/>
                <a:gd name="connsiteX15" fmla="*/ 275082 w 476345"/>
                <a:gd name="connsiteY15" fmla="*/ 500825 h 731071"/>
                <a:gd name="connsiteX16" fmla="*/ 165640 w 476345"/>
                <a:gd name="connsiteY16" fmla="*/ 500825 h 731071"/>
                <a:gd name="connsiteX17" fmla="*/ 148236 w 476345"/>
                <a:gd name="connsiteY17" fmla="*/ 487000 h 731071"/>
                <a:gd name="connsiteX18" fmla="*/ 148209 w 476345"/>
                <a:gd name="connsiteY18" fmla="*/ 483680 h 731071"/>
                <a:gd name="connsiteX19" fmla="*/ 138684 w 476345"/>
                <a:gd name="connsiteY19" fmla="*/ 648938 h 731071"/>
                <a:gd name="connsiteX20" fmla="*/ 226886 w 476345"/>
                <a:gd name="connsiteY20" fmla="*/ 566833 h 731071"/>
                <a:gd name="connsiteX21" fmla="*/ 314230 w 476345"/>
                <a:gd name="connsiteY21" fmla="*/ 648938 h 731071"/>
                <a:gd name="connsiteX22" fmla="*/ 225933 w 476345"/>
                <a:gd name="connsiteY22" fmla="*/ 731044 h 731071"/>
                <a:gd name="connsiteX23" fmla="*/ 138970 w 476345"/>
                <a:gd name="connsiteY23" fmla="*/ 648938 h 73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6345" h="731071">
                  <a:moveTo>
                    <a:pt x="148209" y="483680"/>
                  </a:moveTo>
                  <a:lnTo>
                    <a:pt x="148209" y="455962"/>
                  </a:lnTo>
                  <a:cubicBezTo>
                    <a:pt x="148209" y="313087"/>
                    <a:pt x="329184" y="307086"/>
                    <a:pt x="329184" y="205454"/>
                  </a:cubicBezTo>
                  <a:cubicBezTo>
                    <a:pt x="329184" y="161258"/>
                    <a:pt x="293275" y="132588"/>
                    <a:pt x="239935" y="132588"/>
                  </a:cubicBezTo>
                  <a:cubicBezTo>
                    <a:pt x="181356" y="132588"/>
                    <a:pt x="144685" y="164402"/>
                    <a:pt x="144685" y="209550"/>
                  </a:cubicBezTo>
                  <a:lnTo>
                    <a:pt x="144685" y="220885"/>
                  </a:lnTo>
                  <a:cubicBezTo>
                    <a:pt x="144685" y="232124"/>
                    <a:pt x="138589" y="237268"/>
                    <a:pt x="127254" y="237268"/>
                  </a:cubicBezTo>
                  <a:lnTo>
                    <a:pt x="17431" y="233172"/>
                  </a:lnTo>
                  <a:cubicBezTo>
                    <a:pt x="7144" y="233172"/>
                    <a:pt x="0" y="228029"/>
                    <a:pt x="0" y="220885"/>
                  </a:cubicBezTo>
                  <a:lnTo>
                    <a:pt x="0" y="209550"/>
                  </a:lnTo>
                  <a:cubicBezTo>
                    <a:pt x="0" y="85725"/>
                    <a:pt x="98488" y="0"/>
                    <a:pt x="243268" y="0"/>
                  </a:cubicBezTo>
                  <a:cubicBezTo>
                    <a:pt x="384905" y="0"/>
                    <a:pt x="476345" y="80105"/>
                    <a:pt x="476345" y="200025"/>
                  </a:cubicBezTo>
                  <a:cubicBezTo>
                    <a:pt x="476345" y="370427"/>
                    <a:pt x="292513" y="371475"/>
                    <a:pt x="292513" y="464915"/>
                  </a:cubicBezTo>
                  <a:lnTo>
                    <a:pt x="292513" y="483394"/>
                  </a:lnTo>
                  <a:cubicBezTo>
                    <a:pt x="293518" y="492015"/>
                    <a:pt x="287344" y="499819"/>
                    <a:pt x="278723" y="500825"/>
                  </a:cubicBezTo>
                  <a:cubicBezTo>
                    <a:pt x="277513" y="500966"/>
                    <a:pt x="276291" y="500966"/>
                    <a:pt x="275082" y="500825"/>
                  </a:cubicBezTo>
                  <a:lnTo>
                    <a:pt x="165640" y="500825"/>
                  </a:lnTo>
                  <a:cubicBezTo>
                    <a:pt x="157016" y="501813"/>
                    <a:pt x="149225" y="495623"/>
                    <a:pt x="148236" y="487000"/>
                  </a:cubicBezTo>
                  <a:cubicBezTo>
                    <a:pt x="148110" y="485897"/>
                    <a:pt x="148101" y="484784"/>
                    <a:pt x="148209" y="483680"/>
                  </a:cubicBezTo>
                  <a:close/>
                  <a:moveTo>
                    <a:pt x="138684" y="648938"/>
                  </a:moveTo>
                  <a:cubicBezTo>
                    <a:pt x="138684" y="603790"/>
                    <a:pt x="178689" y="566833"/>
                    <a:pt x="226886" y="566833"/>
                  </a:cubicBezTo>
                  <a:cubicBezTo>
                    <a:pt x="273082" y="566833"/>
                    <a:pt x="314230" y="603790"/>
                    <a:pt x="314230" y="648938"/>
                  </a:cubicBezTo>
                  <a:cubicBezTo>
                    <a:pt x="314230" y="694087"/>
                    <a:pt x="273082" y="731044"/>
                    <a:pt x="225933" y="731044"/>
                  </a:cubicBezTo>
                  <a:cubicBezTo>
                    <a:pt x="179309" y="732220"/>
                    <a:pt x="140473" y="695553"/>
                    <a:pt x="138970" y="648938"/>
                  </a:cubicBezTo>
                  <a:close/>
                </a:path>
              </a:pathLst>
            </a:custGeom>
            <a:solidFill>
              <a:srgbClr val="C5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61EB46E-B701-4E35-9EB6-9FC988B0AAF1}"/>
                </a:ext>
              </a:extLst>
            </p:cNvPr>
            <p:cNvSpPr/>
            <p:nvPr/>
          </p:nvSpPr>
          <p:spPr>
            <a:xfrm>
              <a:off x="7000208" y="1582197"/>
              <a:ext cx="240696" cy="369312"/>
            </a:xfrm>
            <a:custGeom>
              <a:avLst/>
              <a:gdLst>
                <a:gd name="connsiteX0" fmla="*/ 75247 w 240696"/>
                <a:gd name="connsiteY0" fmla="*/ 244316 h 369312"/>
                <a:gd name="connsiteX1" fmla="*/ 75247 w 240696"/>
                <a:gd name="connsiteY1" fmla="*/ 230315 h 369312"/>
                <a:gd name="connsiteX2" fmla="*/ 166497 w 240696"/>
                <a:gd name="connsiteY2" fmla="*/ 103727 h 369312"/>
                <a:gd name="connsiteX3" fmla="*/ 121349 w 240696"/>
                <a:gd name="connsiteY3" fmla="*/ 66866 h 369312"/>
                <a:gd name="connsiteX4" fmla="*/ 73152 w 240696"/>
                <a:gd name="connsiteY4" fmla="*/ 105823 h 369312"/>
                <a:gd name="connsiteX5" fmla="*/ 73152 w 240696"/>
                <a:gd name="connsiteY5" fmla="*/ 111538 h 369312"/>
                <a:gd name="connsiteX6" fmla="*/ 64294 w 240696"/>
                <a:gd name="connsiteY6" fmla="*/ 119825 h 369312"/>
                <a:gd name="connsiteX7" fmla="*/ 8858 w 240696"/>
                <a:gd name="connsiteY7" fmla="*/ 117729 h 369312"/>
                <a:gd name="connsiteX8" fmla="*/ 0 w 240696"/>
                <a:gd name="connsiteY8" fmla="*/ 111538 h 369312"/>
                <a:gd name="connsiteX9" fmla="*/ 0 w 240696"/>
                <a:gd name="connsiteY9" fmla="*/ 105823 h 369312"/>
                <a:gd name="connsiteX10" fmla="*/ 122968 w 240696"/>
                <a:gd name="connsiteY10" fmla="*/ 0 h 369312"/>
                <a:gd name="connsiteX11" fmla="*/ 240697 w 240696"/>
                <a:gd name="connsiteY11" fmla="*/ 101156 h 369312"/>
                <a:gd name="connsiteX12" fmla="*/ 147828 w 240696"/>
                <a:gd name="connsiteY12" fmla="*/ 234506 h 369312"/>
                <a:gd name="connsiteX13" fmla="*/ 147828 w 240696"/>
                <a:gd name="connsiteY13" fmla="*/ 244031 h 369312"/>
                <a:gd name="connsiteX14" fmla="*/ 140898 w 240696"/>
                <a:gd name="connsiteY14" fmla="*/ 252804 h 369312"/>
                <a:gd name="connsiteX15" fmla="*/ 138970 w 240696"/>
                <a:gd name="connsiteY15" fmla="*/ 252794 h 369312"/>
                <a:gd name="connsiteX16" fmla="*/ 84011 w 240696"/>
                <a:gd name="connsiteY16" fmla="*/ 252794 h 369312"/>
                <a:gd name="connsiteX17" fmla="*/ 75276 w 240696"/>
                <a:gd name="connsiteY17" fmla="*/ 246032 h 369312"/>
                <a:gd name="connsiteX18" fmla="*/ 75247 w 240696"/>
                <a:gd name="connsiteY18" fmla="*/ 244316 h 369312"/>
                <a:gd name="connsiteX19" fmla="*/ 70580 w 240696"/>
                <a:gd name="connsiteY19" fmla="*/ 327850 h 369312"/>
                <a:gd name="connsiteX20" fmla="*/ 111909 w 240696"/>
                <a:gd name="connsiteY20" fmla="*/ 280425 h 369312"/>
                <a:gd name="connsiteX21" fmla="*/ 159335 w 240696"/>
                <a:gd name="connsiteY21" fmla="*/ 321755 h 369312"/>
                <a:gd name="connsiteX22" fmla="*/ 118006 w 240696"/>
                <a:gd name="connsiteY22" fmla="*/ 369180 h 369312"/>
                <a:gd name="connsiteX23" fmla="*/ 114967 w 240696"/>
                <a:gd name="connsiteY23" fmla="*/ 369284 h 369312"/>
                <a:gd name="connsiteX24" fmla="*/ 70585 w 240696"/>
                <a:gd name="connsiteY24" fmla="*/ 327997 h 369312"/>
                <a:gd name="connsiteX25" fmla="*/ 70580 w 240696"/>
                <a:gd name="connsiteY25" fmla="*/ 327851 h 36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0696" h="369312">
                  <a:moveTo>
                    <a:pt x="75247" y="244316"/>
                  </a:moveTo>
                  <a:lnTo>
                    <a:pt x="75247" y="230315"/>
                  </a:lnTo>
                  <a:cubicBezTo>
                    <a:pt x="75247" y="158210"/>
                    <a:pt x="166497" y="155067"/>
                    <a:pt x="166497" y="103727"/>
                  </a:cubicBezTo>
                  <a:cubicBezTo>
                    <a:pt x="166497" y="81439"/>
                    <a:pt x="148304" y="66866"/>
                    <a:pt x="121349" y="66866"/>
                  </a:cubicBezTo>
                  <a:cubicBezTo>
                    <a:pt x="91821" y="66866"/>
                    <a:pt x="73152" y="82963"/>
                    <a:pt x="73152" y="105823"/>
                  </a:cubicBezTo>
                  <a:lnTo>
                    <a:pt x="73152" y="111538"/>
                  </a:lnTo>
                  <a:cubicBezTo>
                    <a:pt x="73152" y="117253"/>
                    <a:pt x="70009" y="119825"/>
                    <a:pt x="64294" y="119825"/>
                  </a:cubicBezTo>
                  <a:lnTo>
                    <a:pt x="8858" y="117729"/>
                  </a:lnTo>
                  <a:cubicBezTo>
                    <a:pt x="3620" y="117729"/>
                    <a:pt x="0" y="115157"/>
                    <a:pt x="0" y="111538"/>
                  </a:cubicBezTo>
                  <a:lnTo>
                    <a:pt x="0" y="105823"/>
                  </a:lnTo>
                  <a:cubicBezTo>
                    <a:pt x="0" y="43053"/>
                    <a:pt x="49816" y="0"/>
                    <a:pt x="122968" y="0"/>
                  </a:cubicBezTo>
                  <a:cubicBezTo>
                    <a:pt x="194501" y="0"/>
                    <a:pt x="240697" y="40481"/>
                    <a:pt x="240697" y="101156"/>
                  </a:cubicBezTo>
                  <a:cubicBezTo>
                    <a:pt x="240697" y="186881"/>
                    <a:pt x="147828" y="187738"/>
                    <a:pt x="147828" y="234506"/>
                  </a:cubicBezTo>
                  <a:lnTo>
                    <a:pt x="147828" y="244031"/>
                  </a:lnTo>
                  <a:cubicBezTo>
                    <a:pt x="148337" y="248367"/>
                    <a:pt x="145234" y="252295"/>
                    <a:pt x="140898" y="252804"/>
                  </a:cubicBezTo>
                  <a:cubicBezTo>
                    <a:pt x="140257" y="252879"/>
                    <a:pt x="139610" y="252876"/>
                    <a:pt x="138970" y="252794"/>
                  </a:cubicBezTo>
                  <a:lnTo>
                    <a:pt x="84011" y="252794"/>
                  </a:lnTo>
                  <a:cubicBezTo>
                    <a:pt x="79731" y="253338"/>
                    <a:pt x="75821" y="250311"/>
                    <a:pt x="75276" y="246032"/>
                  </a:cubicBezTo>
                  <a:cubicBezTo>
                    <a:pt x="75204" y="245463"/>
                    <a:pt x="75194" y="244888"/>
                    <a:pt x="75247" y="244316"/>
                  </a:cubicBezTo>
                  <a:close/>
                  <a:moveTo>
                    <a:pt x="70580" y="327850"/>
                  </a:moveTo>
                  <a:cubicBezTo>
                    <a:pt x="68897" y="303342"/>
                    <a:pt x="87401" y="282109"/>
                    <a:pt x="111909" y="280425"/>
                  </a:cubicBezTo>
                  <a:cubicBezTo>
                    <a:pt x="136418" y="278742"/>
                    <a:pt x="157651" y="297246"/>
                    <a:pt x="159335" y="321755"/>
                  </a:cubicBezTo>
                  <a:cubicBezTo>
                    <a:pt x="161018" y="346263"/>
                    <a:pt x="142514" y="367496"/>
                    <a:pt x="118006" y="369180"/>
                  </a:cubicBezTo>
                  <a:cubicBezTo>
                    <a:pt x="116994" y="369249"/>
                    <a:pt x="115981" y="369284"/>
                    <a:pt x="114967" y="369284"/>
                  </a:cubicBezTo>
                  <a:cubicBezTo>
                    <a:pt x="91310" y="370139"/>
                    <a:pt x="71440" y="351653"/>
                    <a:pt x="70585" y="327997"/>
                  </a:cubicBezTo>
                  <a:cubicBezTo>
                    <a:pt x="70583" y="327948"/>
                    <a:pt x="70582" y="327899"/>
                    <a:pt x="70580" y="327851"/>
                  </a:cubicBezTo>
                  <a:close/>
                </a:path>
              </a:pathLst>
            </a:custGeom>
            <a:solidFill>
              <a:srgbClr val="C5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0" name="Graphic 267">
              <a:extLst>
                <a:ext uri="{FF2B5EF4-FFF2-40B4-BE49-F238E27FC236}">
                  <a16:creationId xmlns:a16="http://schemas.microsoft.com/office/drawing/2014/main" id="{9BF4D0DC-6048-45E4-8781-FAB938A2592C}"/>
                </a:ext>
              </a:extLst>
            </p:cNvPr>
            <p:cNvGrpSpPr/>
            <p:nvPr/>
          </p:nvGrpSpPr>
          <p:grpSpPr>
            <a:xfrm>
              <a:off x="5261419" y="2826734"/>
              <a:ext cx="1616487" cy="2793015"/>
              <a:chOff x="5261419" y="2826734"/>
              <a:chExt cx="1616487" cy="2793015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C764BBC-3BDD-409F-A533-56B8233D04CA}"/>
                  </a:ext>
                </a:extLst>
              </p:cNvPr>
              <p:cNvSpPr/>
              <p:nvPr/>
            </p:nvSpPr>
            <p:spPr>
              <a:xfrm>
                <a:off x="5735190" y="4657629"/>
                <a:ext cx="595695" cy="650271"/>
              </a:xfrm>
              <a:custGeom>
                <a:avLst/>
                <a:gdLst>
                  <a:gd name="connsiteX0" fmla="*/ 578456 w 595695"/>
                  <a:gd name="connsiteY0" fmla="*/ 279083 h 650271"/>
                  <a:gd name="connsiteX1" fmla="*/ 576360 w 595695"/>
                  <a:gd name="connsiteY1" fmla="*/ 273082 h 650271"/>
                  <a:gd name="connsiteX2" fmla="*/ 574265 w 595695"/>
                  <a:gd name="connsiteY2" fmla="*/ 266986 h 650271"/>
                  <a:gd name="connsiteX3" fmla="*/ 572169 w 595695"/>
                  <a:gd name="connsiteY3" fmla="*/ 260985 h 650271"/>
                  <a:gd name="connsiteX4" fmla="*/ 570074 w 595695"/>
                  <a:gd name="connsiteY4" fmla="*/ 254889 h 650271"/>
                  <a:gd name="connsiteX5" fmla="*/ 567978 w 595695"/>
                  <a:gd name="connsiteY5" fmla="*/ 248888 h 650271"/>
                  <a:gd name="connsiteX6" fmla="*/ 565883 w 595695"/>
                  <a:gd name="connsiteY6" fmla="*/ 242792 h 650271"/>
                  <a:gd name="connsiteX7" fmla="*/ 563787 w 595695"/>
                  <a:gd name="connsiteY7" fmla="*/ 236792 h 650271"/>
                  <a:gd name="connsiteX8" fmla="*/ 561692 w 595695"/>
                  <a:gd name="connsiteY8" fmla="*/ 230696 h 650271"/>
                  <a:gd name="connsiteX9" fmla="*/ 559596 w 595695"/>
                  <a:gd name="connsiteY9" fmla="*/ 224695 h 650271"/>
                  <a:gd name="connsiteX10" fmla="*/ 557501 w 595695"/>
                  <a:gd name="connsiteY10" fmla="*/ 218599 h 650271"/>
                  <a:gd name="connsiteX11" fmla="*/ 555405 w 595695"/>
                  <a:gd name="connsiteY11" fmla="*/ 212598 h 650271"/>
                  <a:gd name="connsiteX12" fmla="*/ 553310 w 595695"/>
                  <a:gd name="connsiteY12" fmla="*/ 206502 h 650271"/>
                  <a:gd name="connsiteX13" fmla="*/ 551309 w 595695"/>
                  <a:gd name="connsiteY13" fmla="*/ 200120 h 650271"/>
                  <a:gd name="connsiteX14" fmla="*/ 549214 w 595695"/>
                  <a:gd name="connsiteY14" fmla="*/ 194024 h 650271"/>
                  <a:gd name="connsiteX15" fmla="*/ 547023 w 595695"/>
                  <a:gd name="connsiteY15" fmla="*/ 188024 h 650271"/>
                  <a:gd name="connsiteX16" fmla="*/ 544927 w 595695"/>
                  <a:gd name="connsiteY16" fmla="*/ 181928 h 650271"/>
                  <a:gd name="connsiteX17" fmla="*/ 542832 w 595695"/>
                  <a:gd name="connsiteY17" fmla="*/ 175927 h 650271"/>
                  <a:gd name="connsiteX18" fmla="*/ 540737 w 595695"/>
                  <a:gd name="connsiteY18" fmla="*/ 169831 h 650271"/>
                  <a:gd name="connsiteX19" fmla="*/ 538641 w 595695"/>
                  <a:gd name="connsiteY19" fmla="*/ 163830 h 650271"/>
                  <a:gd name="connsiteX20" fmla="*/ 305945 w 595695"/>
                  <a:gd name="connsiteY20" fmla="*/ 0 h 650271"/>
                  <a:gd name="connsiteX21" fmla="*/ 77345 w 595695"/>
                  <a:gd name="connsiteY21" fmla="*/ 143637 h 650271"/>
                  <a:gd name="connsiteX22" fmla="*/ 74678 w 595695"/>
                  <a:gd name="connsiteY22" fmla="*/ 149447 h 650271"/>
                  <a:gd name="connsiteX23" fmla="*/ 72107 w 595695"/>
                  <a:gd name="connsiteY23" fmla="*/ 155353 h 650271"/>
                  <a:gd name="connsiteX24" fmla="*/ 69440 w 595695"/>
                  <a:gd name="connsiteY24" fmla="*/ 161163 h 650271"/>
                  <a:gd name="connsiteX25" fmla="*/ 66773 w 595695"/>
                  <a:gd name="connsiteY25" fmla="*/ 166973 h 650271"/>
                  <a:gd name="connsiteX26" fmla="*/ 64201 w 595695"/>
                  <a:gd name="connsiteY26" fmla="*/ 172784 h 650271"/>
                  <a:gd name="connsiteX27" fmla="*/ 61534 w 595695"/>
                  <a:gd name="connsiteY27" fmla="*/ 178689 h 650271"/>
                  <a:gd name="connsiteX28" fmla="*/ 58867 w 595695"/>
                  <a:gd name="connsiteY28" fmla="*/ 184499 h 650271"/>
                  <a:gd name="connsiteX29" fmla="*/ 56200 w 595695"/>
                  <a:gd name="connsiteY29" fmla="*/ 190310 h 650271"/>
                  <a:gd name="connsiteX30" fmla="*/ 53628 w 595695"/>
                  <a:gd name="connsiteY30" fmla="*/ 196120 h 650271"/>
                  <a:gd name="connsiteX31" fmla="*/ 50961 w 595695"/>
                  <a:gd name="connsiteY31" fmla="*/ 201930 h 650271"/>
                  <a:gd name="connsiteX32" fmla="*/ 48294 w 595695"/>
                  <a:gd name="connsiteY32" fmla="*/ 207740 h 650271"/>
                  <a:gd name="connsiteX33" fmla="*/ 45722 w 595695"/>
                  <a:gd name="connsiteY33" fmla="*/ 213646 h 650271"/>
                  <a:gd name="connsiteX34" fmla="*/ 43055 w 595695"/>
                  <a:gd name="connsiteY34" fmla="*/ 219456 h 650271"/>
                  <a:gd name="connsiteX35" fmla="*/ 40388 w 595695"/>
                  <a:gd name="connsiteY35" fmla="*/ 225266 h 650271"/>
                  <a:gd name="connsiteX36" fmla="*/ 37817 w 595695"/>
                  <a:gd name="connsiteY36" fmla="*/ 231077 h 650271"/>
                  <a:gd name="connsiteX37" fmla="*/ 35150 w 595695"/>
                  <a:gd name="connsiteY37" fmla="*/ 236982 h 650271"/>
                  <a:gd name="connsiteX38" fmla="*/ 32483 w 595695"/>
                  <a:gd name="connsiteY38" fmla="*/ 242792 h 650271"/>
                  <a:gd name="connsiteX39" fmla="*/ 29911 w 595695"/>
                  <a:gd name="connsiteY39" fmla="*/ 248603 h 650271"/>
                  <a:gd name="connsiteX40" fmla="*/ 27244 w 595695"/>
                  <a:gd name="connsiteY40" fmla="*/ 254413 h 650271"/>
                  <a:gd name="connsiteX41" fmla="*/ 24577 w 595695"/>
                  <a:gd name="connsiteY41" fmla="*/ 260318 h 650271"/>
                  <a:gd name="connsiteX42" fmla="*/ 2 w 595695"/>
                  <a:gd name="connsiteY42" fmla="*/ 371570 h 650271"/>
                  <a:gd name="connsiteX43" fmla="*/ 296135 w 595695"/>
                  <a:gd name="connsiteY43" fmla="*/ 650272 h 650271"/>
                  <a:gd name="connsiteX44" fmla="*/ 595696 w 595695"/>
                  <a:gd name="connsiteY44" fmla="*/ 371570 h 650271"/>
                  <a:gd name="connsiteX45" fmla="*/ 580551 w 595695"/>
                  <a:gd name="connsiteY45" fmla="*/ 285845 h 650271"/>
                  <a:gd name="connsiteX46" fmla="*/ 578456 w 595695"/>
                  <a:gd name="connsiteY46" fmla="*/ 279083 h 65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5695" h="650271">
                    <a:moveTo>
                      <a:pt x="578456" y="279083"/>
                    </a:moveTo>
                    <a:cubicBezTo>
                      <a:pt x="577789" y="277082"/>
                      <a:pt x="577122" y="275082"/>
                      <a:pt x="576360" y="273082"/>
                    </a:cubicBezTo>
                    <a:cubicBezTo>
                      <a:pt x="575598" y="271082"/>
                      <a:pt x="575027" y="268986"/>
                      <a:pt x="574265" y="266986"/>
                    </a:cubicBezTo>
                    <a:cubicBezTo>
                      <a:pt x="573502" y="264986"/>
                      <a:pt x="572931" y="262985"/>
                      <a:pt x="572169" y="260985"/>
                    </a:cubicBezTo>
                    <a:cubicBezTo>
                      <a:pt x="571407" y="258985"/>
                      <a:pt x="570836" y="256889"/>
                      <a:pt x="570074" y="254889"/>
                    </a:cubicBezTo>
                    <a:cubicBezTo>
                      <a:pt x="569312" y="252889"/>
                      <a:pt x="568740" y="250888"/>
                      <a:pt x="567978" y="248888"/>
                    </a:cubicBezTo>
                    <a:cubicBezTo>
                      <a:pt x="567216" y="246888"/>
                      <a:pt x="566644" y="244793"/>
                      <a:pt x="565883" y="242792"/>
                    </a:cubicBezTo>
                    <a:lnTo>
                      <a:pt x="563787" y="236792"/>
                    </a:lnTo>
                    <a:cubicBezTo>
                      <a:pt x="563120" y="234696"/>
                      <a:pt x="562358" y="232696"/>
                      <a:pt x="561692" y="230696"/>
                    </a:cubicBezTo>
                    <a:lnTo>
                      <a:pt x="559596" y="224695"/>
                    </a:lnTo>
                    <a:cubicBezTo>
                      <a:pt x="558929" y="222599"/>
                      <a:pt x="558167" y="220599"/>
                      <a:pt x="557501" y="218599"/>
                    </a:cubicBezTo>
                    <a:lnTo>
                      <a:pt x="555405" y="212598"/>
                    </a:lnTo>
                    <a:cubicBezTo>
                      <a:pt x="554738" y="210503"/>
                      <a:pt x="553976" y="208502"/>
                      <a:pt x="553310" y="206502"/>
                    </a:cubicBezTo>
                    <a:lnTo>
                      <a:pt x="551309" y="200120"/>
                    </a:lnTo>
                    <a:cubicBezTo>
                      <a:pt x="550643" y="198025"/>
                      <a:pt x="549881" y="196025"/>
                      <a:pt x="549214" y="194024"/>
                    </a:cubicBezTo>
                    <a:lnTo>
                      <a:pt x="547023" y="188024"/>
                    </a:lnTo>
                    <a:cubicBezTo>
                      <a:pt x="546356" y="185928"/>
                      <a:pt x="545690" y="183928"/>
                      <a:pt x="544927" y="181928"/>
                    </a:cubicBezTo>
                    <a:cubicBezTo>
                      <a:pt x="544166" y="179927"/>
                      <a:pt x="543594" y="177927"/>
                      <a:pt x="542832" y="175927"/>
                    </a:cubicBezTo>
                    <a:cubicBezTo>
                      <a:pt x="542070" y="173927"/>
                      <a:pt x="541499" y="171831"/>
                      <a:pt x="540737" y="169831"/>
                    </a:cubicBezTo>
                    <a:cubicBezTo>
                      <a:pt x="539975" y="167830"/>
                      <a:pt x="539403" y="165830"/>
                      <a:pt x="538641" y="163830"/>
                    </a:cubicBezTo>
                    <a:cubicBezTo>
                      <a:pt x="507590" y="69342"/>
                      <a:pt x="411578" y="0"/>
                      <a:pt x="305945" y="0"/>
                    </a:cubicBezTo>
                    <a:cubicBezTo>
                      <a:pt x="203552" y="0"/>
                      <a:pt x="114493" y="59627"/>
                      <a:pt x="77345" y="143637"/>
                    </a:cubicBezTo>
                    <a:cubicBezTo>
                      <a:pt x="76393" y="145542"/>
                      <a:pt x="75536" y="147542"/>
                      <a:pt x="74678" y="149447"/>
                    </a:cubicBezTo>
                    <a:lnTo>
                      <a:pt x="72107" y="155353"/>
                    </a:lnTo>
                    <a:cubicBezTo>
                      <a:pt x="71154" y="157258"/>
                      <a:pt x="70297" y="159163"/>
                      <a:pt x="69440" y="161163"/>
                    </a:cubicBezTo>
                    <a:cubicBezTo>
                      <a:pt x="68582" y="163163"/>
                      <a:pt x="67630" y="165068"/>
                      <a:pt x="66773" y="166973"/>
                    </a:cubicBezTo>
                    <a:lnTo>
                      <a:pt x="64201" y="172784"/>
                    </a:lnTo>
                    <a:cubicBezTo>
                      <a:pt x="63248" y="174784"/>
                      <a:pt x="62391" y="176689"/>
                      <a:pt x="61534" y="178689"/>
                    </a:cubicBezTo>
                    <a:cubicBezTo>
                      <a:pt x="60677" y="180689"/>
                      <a:pt x="59724" y="182499"/>
                      <a:pt x="58867" y="184499"/>
                    </a:cubicBezTo>
                    <a:cubicBezTo>
                      <a:pt x="58010" y="186500"/>
                      <a:pt x="57057" y="188309"/>
                      <a:pt x="56200" y="190310"/>
                    </a:cubicBezTo>
                    <a:lnTo>
                      <a:pt x="53628" y="196120"/>
                    </a:lnTo>
                    <a:cubicBezTo>
                      <a:pt x="52676" y="198025"/>
                      <a:pt x="51818" y="200025"/>
                      <a:pt x="50961" y="201930"/>
                    </a:cubicBezTo>
                    <a:cubicBezTo>
                      <a:pt x="50104" y="203835"/>
                      <a:pt x="49151" y="205835"/>
                      <a:pt x="48294" y="207740"/>
                    </a:cubicBezTo>
                    <a:lnTo>
                      <a:pt x="45722" y="213646"/>
                    </a:lnTo>
                    <a:cubicBezTo>
                      <a:pt x="44770" y="215551"/>
                      <a:pt x="43913" y="217456"/>
                      <a:pt x="43055" y="219456"/>
                    </a:cubicBezTo>
                    <a:cubicBezTo>
                      <a:pt x="42198" y="221456"/>
                      <a:pt x="41246" y="223361"/>
                      <a:pt x="40388" y="225266"/>
                    </a:cubicBezTo>
                    <a:lnTo>
                      <a:pt x="37817" y="231077"/>
                    </a:lnTo>
                    <a:cubicBezTo>
                      <a:pt x="36864" y="233077"/>
                      <a:pt x="36007" y="234982"/>
                      <a:pt x="35150" y="236982"/>
                    </a:cubicBezTo>
                    <a:cubicBezTo>
                      <a:pt x="34292" y="238982"/>
                      <a:pt x="33340" y="240792"/>
                      <a:pt x="32483" y="242792"/>
                    </a:cubicBezTo>
                    <a:lnTo>
                      <a:pt x="29911" y="248603"/>
                    </a:lnTo>
                    <a:cubicBezTo>
                      <a:pt x="28958" y="250508"/>
                      <a:pt x="28101" y="252508"/>
                      <a:pt x="27244" y="254413"/>
                    </a:cubicBezTo>
                    <a:cubicBezTo>
                      <a:pt x="26387" y="256318"/>
                      <a:pt x="25434" y="258318"/>
                      <a:pt x="24577" y="260318"/>
                    </a:cubicBezTo>
                    <a:cubicBezTo>
                      <a:pt x="8235" y="295121"/>
                      <a:pt x="-160" y="333123"/>
                      <a:pt x="2" y="371570"/>
                    </a:cubicBezTo>
                    <a:cubicBezTo>
                      <a:pt x="2" y="524923"/>
                      <a:pt x="132400" y="650272"/>
                      <a:pt x="296135" y="650272"/>
                    </a:cubicBezTo>
                    <a:cubicBezTo>
                      <a:pt x="456345" y="650272"/>
                      <a:pt x="595696" y="524923"/>
                      <a:pt x="595696" y="371570"/>
                    </a:cubicBezTo>
                    <a:cubicBezTo>
                      <a:pt x="595666" y="342333"/>
                      <a:pt x="590541" y="313324"/>
                      <a:pt x="580551" y="285845"/>
                    </a:cubicBezTo>
                    <a:cubicBezTo>
                      <a:pt x="579884" y="283083"/>
                      <a:pt x="579218" y="281083"/>
                      <a:pt x="578456" y="2790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EEC0384-52FB-4CBF-B06B-863AADAA0299}"/>
                  </a:ext>
                </a:extLst>
              </p:cNvPr>
              <p:cNvSpPr/>
              <p:nvPr/>
            </p:nvSpPr>
            <p:spPr>
              <a:xfrm>
                <a:off x="5261419" y="2827020"/>
                <a:ext cx="1616487" cy="1699831"/>
              </a:xfrm>
              <a:custGeom>
                <a:avLst/>
                <a:gdLst>
                  <a:gd name="connsiteX0" fmla="*/ 825627 w 1616487"/>
                  <a:gd name="connsiteY0" fmla="*/ 0 h 1699831"/>
                  <a:gd name="connsiteX1" fmla="*/ 0 w 1616487"/>
                  <a:gd name="connsiteY1" fmla="*/ 710660 h 1699831"/>
                  <a:gd name="connsiteX2" fmla="*/ 0 w 1616487"/>
                  <a:gd name="connsiteY2" fmla="*/ 748760 h 1699831"/>
                  <a:gd name="connsiteX3" fmla="*/ 18097 w 1616487"/>
                  <a:gd name="connsiteY3" fmla="*/ 779812 h 1699831"/>
                  <a:gd name="connsiteX4" fmla="*/ 24765 w 1616487"/>
                  <a:gd name="connsiteY4" fmla="*/ 785146 h 1699831"/>
                  <a:gd name="connsiteX5" fmla="*/ 31528 w 1616487"/>
                  <a:gd name="connsiteY5" fmla="*/ 790480 h 1699831"/>
                  <a:gd name="connsiteX6" fmla="*/ 38291 w 1616487"/>
                  <a:gd name="connsiteY6" fmla="*/ 795814 h 1699831"/>
                  <a:gd name="connsiteX7" fmla="*/ 45053 w 1616487"/>
                  <a:gd name="connsiteY7" fmla="*/ 801148 h 1699831"/>
                  <a:gd name="connsiteX8" fmla="*/ 51721 w 1616487"/>
                  <a:gd name="connsiteY8" fmla="*/ 806482 h 1699831"/>
                  <a:gd name="connsiteX9" fmla="*/ 58484 w 1616487"/>
                  <a:gd name="connsiteY9" fmla="*/ 811911 h 1699831"/>
                  <a:gd name="connsiteX10" fmla="*/ 65246 w 1616487"/>
                  <a:gd name="connsiteY10" fmla="*/ 817245 h 1699831"/>
                  <a:gd name="connsiteX11" fmla="*/ 72009 w 1616487"/>
                  <a:gd name="connsiteY11" fmla="*/ 822579 h 1699831"/>
                  <a:gd name="connsiteX12" fmla="*/ 78677 w 1616487"/>
                  <a:gd name="connsiteY12" fmla="*/ 827913 h 1699831"/>
                  <a:gd name="connsiteX13" fmla="*/ 86011 w 1616487"/>
                  <a:gd name="connsiteY13" fmla="*/ 833628 h 1699831"/>
                  <a:gd name="connsiteX14" fmla="*/ 92202 w 1616487"/>
                  <a:gd name="connsiteY14" fmla="*/ 838486 h 1699831"/>
                  <a:gd name="connsiteX15" fmla="*/ 98965 w 1616487"/>
                  <a:gd name="connsiteY15" fmla="*/ 843820 h 1699831"/>
                  <a:gd name="connsiteX16" fmla="*/ 105633 w 1616487"/>
                  <a:gd name="connsiteY16" fmla="*/ 849154 h 1699831"/>
                  <a:gd name="connsiteX17" fmla="*/ 112395 w 1616487"/>
                  <a:gd name="connsiteY17" fmla="*/ 854488 h 1699831"/>
                  <a:gd name="connsiteX18" fmla="*/ 119158 w 1616487"/>
                  <a:gd name="connsiteY18" fmla="*/ 859822 h 1699831"/>
                  <a:gd name="connsiteX19" fmla="*/ 125826 w 1616487"/>
                  <a:gd name="connsiteY19" fmla="*/ 865156 h 1699831"/>
                  <a:gd name="connsiteX20" fmla="*/ 132588 w 1616487"/>
                  <a:gd name="connsiteY20" fmla="*/ 870490 h 1699831"/>
                  <a:gd name="connsiteX21" fmla="*/ 139256 w 1616487"/>
                  <a:gd name="connsiteY21" fmla="*/ 875824 h 1699831"/>
                  <a:gd name="connsiteX22" fmla="*/ 146019 w 1616487"/>
                  <a:gd name="connsiteY22" fmla="*/ 881158 h 1699831"/>
                  <a:gd name="connsiteX23" fmla="*/ 152686 w 1616487"/>
                  <a:gd name="connsiteY23" fmla="*/ 886492 h 1699831"/>
                  <a:gd name="connsiteX24" fmla="*/ 192691 w 1616487"/>
                  <a:gd name="connsiteY24" fmla="*/ 900398 h 1699831"/>
                  <a:gd name="connsiteX25" fmla="*/ 499015 w 1616487"/>
                  <a:gd name="connsiteY25" fmla="*/ 911828 h 1699831"/>
                  <a:gd name="connsiteX26" fmla="*/ 547688 w 1616487"/>
                  <a:gd name="connsiteY26" fmla="*/ 866013 h 1699831"/>
                  <a:gd name="connsiteX27" fmla="*/ 547688 w 1616487"/>
                  <a:gd name="connsiteY27" fmla="*/ 834581 h 1699831"/>
                  <a:gd name="connsiteX28" fmla="*/ 814388 w 1616487"/>
                  <a:gd name="connsiteY28" fmla="*/ 619887 h 1699831"/>
                  <a:gd name="connsiteX29" fmla="*/ 1063466 w 1616487"/>
                  <a:gd name="connsiteY29" fmla="*/ 823151 h 1699831"/>
                  <a:gd name="connsiteX30" fmla="*/ 1059466 w 1616487"/>
                  <a:gd name="connsiteY30" fmla="*/ 864965 h 1699831"/>
                  <a:gd name="connsiteX31" fmla="*/ 505587 w 1616487"/>
                  <a:gd name="connsiteY31" fmla="*/ 1546574 h 1699831"/>
                  <a:gd name="connsiteX32" fmla="*/ 505587 w 1616487"/>
                  <a:gd name="connsiteY32" fmla="*/ 1640681 h 1699831"/>
                  <a:gd name="connsiteX33" fmla="*/ 564832 w 1616487"/>
                  <a:gd name="connsiteY33" fmla="*/ 1699832 h 1699831"/>
                  <a:gd name="connsiteX34" fmla="*/ 933640 w 1616487"/>
                  <a:gd name="connsiteY34" fmla="*/ 1699832 h 1699831"/>
                  <a:gd name="connsiteX35" fmla="*/ 992886 w 1616487"/>
                  <a:gd name="connsiteY35" fmla="*/ 1640681 h 1699831"/>
                  <a:gd name="connsiteX36" fmla="*/ 992886 w 1616487"/>
                  <a:gd name="connsiteY36" fmla="*/ 1577911 h 1699831"/>
                  <a:gd name="connsiteX37" fmla="*/ 1616488 w 1616487"/>
                  <a:gd name="connsiteY37" fmla="*/ 679133 h 1699831"/>
                  <a:gd name="connsiteX38" fmla="*/ 825627 w 1616487"/>
                  <a:gd name="connsiteY38" fmla="*/ 0 h 169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6487" h="1699831">
                    <a:moveTo>
                      <a:pt x="825627" y="0"/>
                    </a:moveTo>
                    <a:cubicBezTo>
                      <a:pt x="334423" y="0"/>
                      <a:pt x="0" y="289084"/>
                      <a:pt x="0" y="710660"/>
                    </a:cubicBezTo>
                    <a:lnTo>
                      <a:pt x="0" y="748760"/>
                    </a:lnTo>
                    <a:cubicBezTo>
                      <a:pt x="181" y="761565"/>
                      <a:pt x="7045" y="773343"/>
                      <a:pt x="18097" y="779812"/>
                    </a:cubicBezTo>
                    <a:cubicBezTo>
                      <a:pt x="20153" y="781789"/>
                      <a:pt x="22384" y="783575"/>
                      <a:pt x="24765" y="785146"/>
                    </a:cubicBezTo>
                    <a:cubicBezTo>
                      <a:pt x="26829" y="787152"/>
                      <a:pt x="29095" y="788940"/>
                      <a:pt x="31528" y="790480"/>
                    </a:cubicBezTo>
                    <a:cubicBezTo>
                      <a:pt x="33592" y="792486"/>
                      <a:pt x="35858" y="794274"/>
                      <a:pt x="38291" y="795814"/>
                    </a:cubicBezTo>
                    <a:cubicBezTo>
                      <a:pt x="40336" y="797842"/>
                      <a:pt x="42605" y="799631"/>
                      <a:pt x="45053" y="801148"/>
                    </a:cubicBezTo>
                    <a:cubicBezTo>
                      <a:pt x="47084" y="803153"/>
                      <a:pt x="49319" y="804941"/>
                      <a:pt x="51721" y="806482"/>
                    </a:cubicBezTo>
                    <a:cubicBezTo>
                      <a:pt x="53783" y="808519"/>
                      <a:pt x="56049" y="810338"/>
                      <a:pt x="58484" y="811911"/>
                    </a:cubicBezTo>
                    <a:cubicBezTo>
                      <a:pt x="60572" y="813890"/>
                      <a:pt x="62836" y="815675"/>
                      <a:pt x="65246" y="817245"/>
                    </a:cubicBezTo>
                    <a:cubicBezTo>
                      <a:pt x="67316" y="819246"/>
                      <a:pt x="69582" y="821033"/>
                      <a:pt x="72009" y="822579"/>
                    </a:cubicBezTo>
                    <a:cubicBezTo>
                      <a:pt x="74045" y="824579"/>
                      <a:pt x="76279" y="826366"/>
                      <a:pt x="78677" y="827913"/>
                    </a:cubicBezTo>
                    <a:cubicBezTo>
                      <a:pt x="80914" y="830070"/>
                      <a:pt x="83373" y="831986"/>
                      <a:pt x="86011" y="833628"/>
                    </a:cubicBezTo>
                    <a:cubicBezTo>
                      <a:pt x="87953" y="835397"/>
                      <a:pt x="90022" y="837020"/>
                      <a:pt x="92202" y="838486"/>
                    </a:cubicBezTo>
                    <a:cubicBezTo>
                      <a:pt x="94291" y="840465"/>
                      <a:pt x="96554" y="842250"/>
                      <a:pt x="98965" y="843820"/>
                    </a:cubicBezTo>
                    <a:cubicBezTo>
                      <a:pt x="101020" y="845797"/>
                      <a:pt x="103252" y="847583"/>
                      <a:pt x="105633" y="849154"/>
                    </a:cubicBezTo>
                    <a:cubicBezTo>
                      <a:pt x="107721" y="851133"/>
                      <a:pt x="109985" y="852918"/>
                      <a:pt x="112395" y="854488"/>
                    </a:cubicBezTo>
                    <a:cubicBezTo>
                      <a:pt x="114465" y="856488"/>
                      <a:pt x="116730" y="858275"/>
                      <a:pt x="119158" y="859822"/>
                    </a:cubicBezTo>
                    <a:cubicBezTo>
                      <a:pt x="121194" y="861822"/>
                      <a:pt x="123428" y="863609"/>
                      <a:pt x="125826" y="865156"/>
                    </a:cubicBezTo>
                    <a:cubicBezTo>
                      <a:pt x="127895" y="867156"/>
                      <a:pt x="130161" y="868943"/>
                      <a:pt x="132588" y="870490"/>
                    </a:cubicBezTo>
                    <a:cubicBezTo>
                      <a:pt x="134624" y="872490"/>
                      <a:pt x="136858" y="874277"/>
                      <a:pt x="139256" y="875824"/>
                    </a:cubicBezTo>
                    <a:cubicBezTo>
                      <a:pt x="141344" y="877802"/>
                      <a:pt x="143608" y="879588"/>
                      <a:pt x="146019" y="881158"/>
                    </a:cubicBezTo>
                    <a:cubicBezTo>
                      <a:pt x="148054" y="883158"/>
                      <a:pt x="150288" y="884945"/>
                      <a:pt x="152686" y="886492"/>
                    </a:cubicBezTo>
                    <a:cubicBezTo>
                      <a:pt x="163692" y="896176"/>
                      <a:pt x="178051" y="901168"/>
                      <a:pt x="192691" y="900398"/>
                    </a:cubicBezTo>
                    <a:lnTo>
                      <a:pt x="499015" y="911828"/>
                    </a:lnTo>
                    <a:cubicBezTo>
                      <a:pt x="530543" y="911828"/>
                      <a:pt x="547688" y="897541"/>
                      <a:pt x="547688" y="866013"/>
                    </a:cubicBezTo>
                    <a:lnTo>
                      <a:pt x="547688" y="834581"/>
                    </a:lnTo>
                    <a:cubicBezTo>
                      <a:pt x="547688" y="708565"/>
                      <a:pt x="650748" y="619887"/>
                      <a:pt x="814388" y="619887"/>
                    </a:cubicBezTo>
                    <a:cubicBezTo>
                      <a:pt x="963263" y="619887"/>
                      <a:pt x="1063466" y="699992"/>
                      <a:pt x="1063466" y="823151"/>
                    </a:cubicBezTo>
                    <a:cubicBezTo>
                      <a:pt x="1063469" y="837185"/>
                      <a:pt x="1062130" y="851187"/>
                      <a:pt x="1059466" y="864965"/>
                    </a:cubicBezTo>
                    <a:cubicBezTo>
                      <a:pt x="905732" y="1066514"/>
                      <a:pt x="505587" y="1155383"/>
                      <a:pt x="505587" y="1546574"/>
                    </a:cubicBezTo>
                    <a:lnTo>
                      <a:pt x="505587" y="1640681"/>
                    </a:lnTo>
                    <a:cubicBezTo>
                      <a:pt x="505587" y="1678781"/>
                      <a:pt x="526447" y="1699832"/>
                      <a:pt x="564832" y="1699832"/>
                    </a:cubicBezTo>
                    <a:lnTo>
                      <a:pt x="933640" y="1699832"/>
                    </a:lnTo>
                    <a:cubicBezTo>
                      <a:pt x="971740" y="1699832"/>
                      <a:pt x="992886" y="1678972"/>
                      <a:pt x="992886" y="1640681"/>
                    </a:cubicBezTo>
                    <a:lnTo>
                      <a:pt x="992886" y="1577911"/>
                    </a:lnTo>
                    <a:cubicBezTo>
                      <a:pt x="992886" y="1260919"/>
                      <a:pt x="1616488" y="1257395"/>
                      <a:pt x="1616488" y="679133"/>
                    </a:cubicBezTo>
                    <a:cubicBezTo>
                      <a:pt x="1616488" y="271653"/>
                      <a:pt x="1306354" y="0"/>
                      <a:pt x="8256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C73535F-609F-4A85-A38D-A94D5C3F63F9}"/>
                  </a:ext>
                </a:extLst>
              </p:cNvPr>
              <p:cNvSpPr/>
              <p:nvPr/>
            </p:nvSpPr>
            <p:spPr>
              <a:xfrm>
                <a:off x="5261514" y="2826734"/>
                <a:ext cx="1616202" cy="2480690"/>
              </a:xfrm>
              <a:custGeom>
                <a:avLst/>
                <a:gdLst>
                  <a:gd name="connsiteX0" fmla="*/ 505016 w 1616202"/>
                  <a:gd name="connsiteY0" fmla="*/ 1641158 h 2480690"/>
                  <a:gd name="connsiteX1" fmla="*/ 505016 w 1616202"/>
                  <a:gd name="connsiteY1" fmla="*/ 1547051 h 2480690"/>
                  <a:gd name="connsiteX2" fmla="*/ 1118140 w 1616202"/>
                  <a:gd name="connsiteY2" fmla="*/ 697040 h 2480690"/>
                  <a:gd name="connsiteX3" fmla="*/ 815054 w 1616202"/>
                  <a:gd name="connsiteY3" fmla="*/ 449389 h 2480690"/>
                  <a:gd name="connsiteX4" fmla="*/ 491204 w 1616202"/>
                  <a:gd name="connsiteY4" fmla="*/ 710660 h 2480690"/>
                  <a:gd name="connsiteX5" fmla="*/ 491204 w 1616202"/>
                  <a:gd name="connsiteY5" fmla="*/ 748760 h 2480690"/>
                  <a:gd name="connsiteX6" fmla="*/ 431959 w 1616202"/>
                  <a:gd name="connsiteY6" fmla="*/ 804577 h 2480690"/>
                  <a:gd name="connsiteX7" fmla="*/ 59150 w 1616202"/>
                  <a:gd name="connsiteY7" fmla="*/ 790575 h 2480690"/>
                  <a:gd name="connsiteX8" fmla="*/ 0 w 1616202"/>
                  <a:gd name="connsiteY8" fmla="*/ 748760 h 2480690"/>
                  <a:gd name="connsiteX9" fmla="*/ 0 w 1616202"/>
                  <a:gd name="connsiteY9" fmla="*/ 710660 h 2480690"/>
                  <a:gd name="connsiteX10" fmla="*/ 825627 w 1616202"/>
                  <a:gd name="connsiteY10" fmla="*/ 0 h 2480690"/>
                  <a:gd name="connsiteX11" fmla="*/ 1616202 w 1616202"/>
                  <a:gd name="connsiteY11" fmla="*/ 679323 h 2480690"/>
                  <a:gd name="connsiteX12" fmla="*/ 992600 w 1616202"/>
                  <a:gd name="connsiteY12" fmla="*/ 1578102 h 2480690"/>
                  <a:gd name="connsiteX13" fmla="*/ 992600 w 1616202"/>
                  <a:gd name="connsiteY13" fmla="*/ 1640872 h 2480690"/>
                  <a:gd name="connsiteX14" fmla="*/ 933355 w 1616202"/>
                  <a:gd name="connsiteY14" fmla="*/ 1700022 h 2480690"/>
                  <a:gd name="connsiteX15" fmla="*/ 564261 w 1616202"/>
                  <a:gd name="connsiteY15" fmla="*/ 1700022 h 2480690"/>
                  <a:gd name="connsiteX16" fmla="*/ 505016 w 1616202"/>
                  <a:gd name="connsiteY16" fmla="*/ 1641158 h 2480690"/>
                  <a:gd name="connsiteX17" fmla="*/ 473678 w 1616202"/>
                  <a:gd name="connsiteY17" fmla="*/ 2202466 h 2480690"/>
                  <a:gd name="connsiteX18" fmla="*/ 773240 w 1616202"/>
                  <a:gd name="connsiteY18" fmla="*/ 1923764 h 2480690"/>
                  <a:gd name="connsiteX19" fmla="*/ 1069372 w 1616202"/>
                  <a:gd name="connsiteY19" fmla="*/ 2202466 h 2480690"/>
                  <a:gd name="connsiteX20" fmla="*/ 769811 w 1616202"/>
                  <a:gd name="connsiteY20" fmla="*/ 2480691 h 2480690"/>
                  <a:gd name="connsiteX21" fmla="*/ 473678 w 1616202"/>
                  <a:gd name="connsiteY21" fmla="*/ 2202466 h 248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16202" h="2480690">
                    <a:moveTo>
                      <a:pt x="505016" y="1641158"/>
                    </a:moveTo>
                    <a:lnTo>
                      <a:pt x="505016" y="1547051"/>
                    </a:lnTo>
                    <a:cubicBezTo>
                      <a:pt x="505016" y="1062800"/>
                      <a:pt x="1118140" y="1042226"/>
                      <a:pt x="1118140" y="697040"/>
                    </a:cubicBezTo>
                    <a:cubicBezTo>
                      <a:pt x="1118140" y="547211"/>
                      <a:pt x="996220" y="449389"/>
                      <a:pt x="815054" y="449389"/>
                    </a:cubicBezTo>
                    <a:cubicBezTo>
                      <a:pt x="616458" y="449389"/>
                      <a:pt x="491204" y="557403"/>
                      <a:pt x="491204" y="710660"/>
                    </a:cubicBezTo>
                    <a:lnTo>
                      <a:pt x="491204" y="748760"/>
                    </a:lnTo>
                    <a:cubicBezTo>
                      <a:pt x="491204" y="786860"/>
                      <a:pt x="470249" y="804577"/>
                      <a:pt x="431959" y="804577"/>
                    </a:cubicBezTo>
                    <a:lnTo>
                      <a:pt x="59150" y="790575"/>
                    </a:lnTo>
                    <a:cubicBezTo>
                      <a:pt x="24384" y="790575"/>
                      <a:pt x="0" y="773144"/>
                      <a:pt x="0" y="748760"/>
                    </a:cubicBezTo>
                    <a:lnTo>
                      <a:pt x="0" y="710660"/>
                    </a:lnTo>
                    <a:cubicBezTo>
                      <a:pt x="0" y="289084"/>
                      <a:pt x="334423" y="0"/>
                      <a:pt x="825627" y="0"/>
                    </a:cubicBezTo>
                    <a:cubicBezTo>
                      <a:pt x="1306354" y="0"/>
                      <a:pt x="1616202" y="271653"/>
                      <a:pt x="1616202" y="679323"/>
                    </a:cubicBezTo>
                    <a:cubicBezTo>
                      <a:pt x="1616202" y="1257586"/>
                      <a:pt x="992600" y="1261110"/>
                      <a:pt x="992600" y="1578102"/>
                    </a:cubicBezTo>
                    <a:lnTo>
                      <a:pt x="992600" y="1640872"/>
                    </a:lnTo>
                    <a:cubicBezTo>
                      <a:pt x="992600" y="1678972"/>
                      <a:pt x="971645" y="1700022"/>
                      <a:pt x="933355" y="1700022"/>
                    </a:cubicBezTo>
                    <a:lnTo>
                      <a:pt x="564261" y="1700022"/>
                    </a:lnTo>
                    <a:cubicBezTo>
                      <a:pt x="525875" y="1700308"/>
                      <a:pt x="505016" y="1679448"/>
                      <a:pt x="505016" y="1641158"/>
                    </a:cubicBezTo>
                    <a:close/>
                    <a:moveTo>
                      <a:pt x="473678" y="2202466"/>
                    </a:moveTo>
                    <a:cubicBezTo>
                      <a:pt x="473678" y="2049209"/>
                      <a:pt x="609505" y="1923764"/>
                      <a:pt x="773240" y="1923764"/>
                    </a:cubicBezTo>
                    <a:cubicBezTo>
                      <a:pt x="930021" y="1923764"/>
                      <a:pt x="1069372" y="2049209"/>
                      <a:pt x="1069372" y="2202466"/>
                    </a:cubicBezTo>
                    <a:cubicBezTo>
                      <a:pt x="1069372" y="2355723"/>
                      <a:pt x="929735" y="2480691"/>
                      <a:pt x="769811" y="2480691"/>
                    </a:cubicBezTo>
                    <a:cubicBezTo>
                      <a:pt x="605885" y="2480691"/>
                      <a:pt x="473678" y="2355342"/>
                      <a:pt x="473678" y="2202466"/>
                    </a:cubicBezTo>
                    <a:close/>
                  </a:path>
                </a:pathLst>
              </a:custGeom>
              <a:solidFill>
                <a:srgbClr val="C53F3F"/>
              </a:solidFill>
              <a:ln w="9525" cap="flat">
                <a:solidFill>
                  <a:srgbClr val="C53F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D4C7BDA-15B3-44FD-92E6-7E8A9463AB68}"/>
                  </a:ext>
                </a:extLst>
              </p:cNvPr>
              <p:cNvSpPr/>
              <p:nvPr/>
            </p:nvSpPr>
            <p:spPr>
              <a:xfrm>
                <a:off x="5495925" y="5387149"/>
                <a:ext cx="1040320" cy="232600"/>
              </a:xfrm>
              <a:custGeom>
                <a:avLst/>
                <a:gdLst>
                  <a:gd name="connsiteX0" fmla="*/ 1040321 w 1040320"/>
                  <a:gd name="connsiteY0" fmla="*/ 116300 h 232600"/>
                  <a:gd name="connsiteX1" fmla="*/ 520160 w 1040320"/>
                  <a:gd name="connsiteY1" fmla="*/ 232601 h 232600"/>
                  <a:gd name="connsiteX2" fmla="*/ 0 w 1040320"/>
                  <a:gd name="connsiteY2" fmla="*/ 116300 h 232600"/>
                  <a:gd name="connsiteX3" fmla="*/ 520160 w 1040320"/>
                  <a:gd name="connsiteY3" fmla="*/ 0 h 232600"/>
                  <a:gd name="connsiteX4" fmla="*/ 1040321 w 1040320"/>
                  <a:gd name="connsiteY4" fmla="*/ 116300 h 23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320" h="232600">
                    <a:moveTo>
                      <a:pt x="1040321" y="116300"/>
                    </a:moveTo>
                    <a:cubicBezTo>
                      <a:pt x="1040321" y="180531"/>
                      <a:pt x="807437" y="232601"/>
                      <a:pt x="520160" y="232601"/>
                    </a:cubicBezTo>
                    <a:cubicBezTo>
                      <a:pt x="232884" y="232601"/>
                      <a:pt x="0" y="180531"/>
                      <a:pt x="0" y="116300"/>
                    </a:cubicBezTo>
                    <a:cubicBezTo>
                      <a:pt x="0" y="52069"/>
                      <a:pt x="232884" y="0"/>
                      <a:pt x="520160" y="0"/>
                    </a:cubicBezTo>
                    <a:cubicBezTo>
                      <a:pt x="807437" y="0"/>
                      <a:pt x="1040321" y="52070"/>
                      <a:pt x="1040321" y="1163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aphic 267">
              <a:extLst>
                <a:ext uri="{FF2B5EF4-FFF2-40B4-BE49-F238E27FC236}">
                  <a16:creationId xmlns:a16="http://schemas.microsoft.com/office/drawing/2014/main" id="{3DBCE9EC-00AC-48E1-A946-6070D54D031B}"/>
                </a:ext>
              </a:extLst>
            </p:cNvPr>
            <p:cNvGrpSpPr/>
            <p:nvPr/>
          </p:nvGrpSpPr>
          <p:grpSpPr>
            <a:xfrm>
              <a:off x="5482970" y="1400770"/>
              <a:ext cx="1262461" cy="2420251"/>
              <a:chOff x="5482970" y="1400770"/>
              <a:chExt cx="1262461" cy="2420251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9876691-C21A-4D0E-96F8-EA186F16DE3B}"/>
                  </a:ext>
                </a:extLst>
              </p:cNvPr>
              <p:cNvSpPr/>
              <p:nvPr/>
            </p:nvSpPr>
            <p:spPr>
              <a:xfrm>
                <a:off x="5482970" y="2865596"/>
                <a:ext cx="208883" cy="136840"/>
              </a:xfrm>
              <a:custGeom>
                <a:avLst/>
                <a:gdLst>
                  <a:gd name="connsiteX0" fmla="*/ 135541 w 208883"/>
                  <a:gd name="connsiteY0" fmla="*/ 0 h 136840"/>
                  <a:gd name="connsiteX1" fmla="*/ 115633 w 208883"/>
                  <a:gd name="connsiteY1" fmla="*/ 43434 h 136840"/>
                  <a:gd name="connsiteX2" fmla="*/ 0 w 208883"/>
                  <a:gd name="connsiteY2" fmla="*/ 64579 h 136840"/>
                  <a:gd name="connsiteX3" fmla="*/ 7525 w 208883"/>
                  <a:gd name="connsiteY3" fmla="*/ 135446 h 136840"/>
                  <a:gd name="connsiteX4" fmla="*/ 22384 w 208883"/>
                  <a:gd name="connsiteY4" fmla="*/ 135446 h 136840"/>
                  <a:gd name="connsiteX5" fmla="*/ 192691 w 208883"/>
                  <a:gd name="connsiteY5" fmla="*/ 91916 h 136840"/>
                  <a:gd name="connsiteX6" fmla="*/ 208883 w 208883"/>
                  <a:gd name="connsiteY6" fmla="*/ 14859 h 13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883" h="136840">
                    <a:moveTo>
                      <a:pt x="135541" y="0"/>
                    </a:moveTo>
                    <a:lnTo>
                      <a:pt x="115633" y="43434"/>
                    </a:lnTo>
                    <a:cubicBezTo>
                      <a:pt x="115633" y="43434"/>
                      <a:pt x="0" y="55912"/>
                      <a:pt x="0" y="64579"/>
                    </a:cubicBezTo>
                    <a:cubicBezTo>
                      <a:pt x="0" y="73247"/>
                      <a:pt x="1238" y="132969"/>
                      <a:pt x="7525" y="135446"/>
                    </a:cubicBezTo>
                    <a:cubicBezTo>
                      <a:pt x="12303" y="137306"/>
                      <a:pt x="17605" y="137306"/>
                      <a:pt x="22384" y="135446"/>
                    </a:cubicBezTo>
                    <a:lnTo>
                      <a:pt x="192691" y="91916"/>
                    </a:lnTo>
                    <a:lnTo>
                      <a:pt x="208883" y="14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CBAED60-4450-4905-A0BF-E3C89E91836E}"/>
                  </a:ext>
                </a:extLst>
              </p:cNvPr>
              <p:cNvSpPr/>
              <p:nvPr/>
            </p:nvSpPr>
            <p:spPr>
              <a:xfrm>
                <a:off x="5493328" y="2926175"/>
                <a:ext cx="183475" cy="93535"/>
              </a:xfrm>
              <a:custGeom>
                <a:avLst/>
                <a:gdLst>
                  <a:gd name="connsiteX0" fmla="*/ 92798 w 183475"/>
                  <a:gd name="connsiteY0" fmla="*/ 17050 h 93535"/>
                  <a:gd name="connsiteX1" fmla="*/ 24694 w 183475"/>
                  <a:gd name="connsiteY1" fmla="*/ 62389 h 93535"/>
                  <a:gd name="connsiteX2" fmla="*/ 4882 w 183475"/>
                  <a:gd name="connsiteY2" fmla="*/ 93535 h 93535"/>
                  <a:gd name="connsiteX3" fmla="*/ 91369 w 183475"/>
                  <a:gd name="connsiteY3" fmla="*/ 60960 h 93535"/>
                  <a:gd name="connsiteX4" fmla="*/ 172141 w 183475"/>
                  <a:gd name="connsiteY4" fmla="*/ 36862 h 93535"/>
                  <a:gd name="connsiteX5" fmla="*/ 183476 w 183475"/>
                  <a:gd name="connsiteY5" fmla="*/ 0 h 9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475" h="93535">
                    <a:moveTo>
                      <a:pt x="92798" y="17050"/>
                    </a:moveTo>
                    <a:cubicBezTo>
                      <a:pt x="71650" y="34375"/>
                      <a:pt x="48837" y="49562"/>
                      <a:pt x="24694" y="62389"/>
                    </a:cubicBezTo>
                    <a:cubicBezTo>
                      <a:pt x="-2833" y="74771"/>
                      <a:pt x="-3881" y="93535"/>
                      <a:pt x="4882" y="93535"/>
                    </a:cubicBezTo>
                    <a:cubicBezTo>
                      <a:pt x="13645" y="93535"/>
                      <a:pt x="91369" y="60960"/>
                      <a:pt x="91369" y="60960"/>
                    </a:cubicBezTo>
                    <a:cubicBezTo>
                      <a:pt x="91369" y="60960"/>
                      <a:pt x="161949" y="42481"/>
                      <a:pt x="172141" y="36862"/>
                    </a:cubicBezTo>
                    <a:cubicBezTo>
                      <a:pt x="182333" y="31242"/>
                      <a:pt x="183476" y="0"/>
                      <a:pt x="183476" y="0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36996AF-7E46-4928-9572-C02EEE22170D}"/>
                  </a:ext>
                </a:extLst>
              </p:cNvPr>
              <p:cNvSpPr/>
              <p:nvPr/>
            </p:nvSpPr>
            <p:spPr>
              <a:xfrm>
                <a:off x="5599747" y="2031015"/>
                <a:ext cx="230314" cy="865441"/>
              </a:xfrm>
              <a:custGeom>
                <a:avLst/>
                <a:gdLst>
                  <a:gd name="connsiteX0" fmla="*/ 120491 w 230314"/>
                  <a:gd name="connsiteY0" fmla="*/ 0 h 865441"/>
                  <a:gd name="connsiteX1" fmla="*/ 49435 w 230314"/>
                  <a:gd name="connsiteY1" fmla="*/ 544640 h 865441"/>
                  <a:gd name="connsiteX2" fmla="*/ 0 w 230314"/>
                  <a:gd name="connsiteY2" fmla="*/ 839533 h 865441"/>
                  <a:gd name="connsiteX3" fmla="*/ 109728 w 230314"/>
                  <a:gd name="connsiteY3" fmla="*/ 865441 h 865441"/>
                  <a:gd name="connsiteX4" fmla="*/ 191548 w 230314"/>
                  <a:gd name="connsiteY4" fmla="*/ 516636 h 865441"/>
                  <a:gd name="connsiteX5" fmla="*/ 230315 w 230314"/>
                  <a:gd name="connsiteY5" fmla="*/ 297085 h 865441"/>
                  <a:gd name="connsiteX6" fmla="*/ 120491 w 230314"/>
                  <a:gd name="connsiteY6" fmla="*/ 0 h 86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314" h="865441">
                    <a:moveTo>
                      <a:pt x="120491" y="0"/>
                    </a:moveTo>
                    <a:lnTo>
                      <a:pt x="49435" y="544640"/>
                    </a:lnTo>
                    <a:lnTo>
                      <a:pt x="0" y="839533"/>
                    </a:lnTo>
                    <a:lnTo>
                      <a:pt x="109728" y="865441"/>
                    </a:lnTo>
                    <a:lnTo>
                      <a:pt x="191548" y="516636"/>
                    </a:lnTo>
                    <a:lnTo>
                      <a:pt x="230315" y="297085"/>
                    </a:lnTo>
                    <a:lnTo>
                      <a:pt x="120491" y="0"/>
                    </a:ln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A09FA84-CA7F-4E82-A86A-F77DB4A30E74}"/>
                  </a:ext>
                </a:extLst>
              </p:cNvPr>
              <p:cNvSpPr/>
              <p:nvPr/>
            </p:nvSpPr>
            <p:spPr>
              <a:xfrm>
                <a:off x="6158293" y="1596199"/>
                <a:ext cx="137636" cy="118110"/>
              </a:xfrm>
              <a:custGeom>
                <a:avLst/>
                <a:gdLst>
                  <a:gd name="connsiteX0" fmla="*/ 135350 w 137636"/>
                  <a:gd name="connsiteY0" fmla="*/ 40481 h 118110"/>
                  <a:gd name="connsiteX1" fmla="*/ 92012 w 137636"/>
                  <a:gd name="connsiteY1" fmla="*/ 33623 h 118110"/>
                  <a:gd name="connsiteX2" fmla="*/ 3238 w 137636"/>
                  <a:gd name="connsiteY2" fmla="*/ 0 h 118110"/>
                  <a:gd name="connsiteX3" fmla="*/ 0 w 137636"/>
                  <a:gd name="connsiteY3" fmla="*/ 105442 h 118110"/>
                  <a:gd name="connsiteX4" fmla="*/ 137636 w 137636"/>
                  <a:gd name="connsiteY4" fmla="*/ 118110 h 118110"/>
                  <a:gd name="connsiteX5" fmla="*/ 135350 w 137636"/>
                  <a:gd name="connsiteY5" fmla="*/ 40481 h 1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36" h="118110">
                    <a:moveTo>
                      <a:pt x="135350" y="40481"/>
                    </a:moveTo>
                    <a:lnTo>
                      <a:pt x="92012" y="33623"/>
                    </a:lnTo>
                    <a:lnTo>
                      <a:pt x="3238" y="0"/>
                    </a:lnTo>
                    <a:lnTo>
                      <a:pt x="0" y="105442"/>
                    </a:lnTo>
                    <a:lnTo>
                      <a:pt x="137636" y="118110"/>
                    </a:lnTo>
                    <a:lnTo>
                      <a:pt x="135350" y="4048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A718C01-7327-4C9D-A70C-B799B1108F31}"/>
                  </a:ext>
                </a:extLst>
              </p:cNvPr>
              <p:cNvSpPr/>
              <p:nvPr/>
            </p:nvSpPr>
            <p:spPr>
              <a:xfrm>
                <a:off x="5675320" y="3541479"/>
                <a:ext cx="232147" cy="279287"/>
              </a:xfrm>
              <a:custGeom>
                <a:avLst/>
                <a:gdLst>
                  <a:gd name="connsiteX0" fmla="*/ 111688 w 232147"/>
                  <a:gd name="connsiteY0" fmla="*/ 26586 h 279287"/>
                  <a:gd name="connsiteX1" fmla="*/ 21296 w 232147"/>
                  <a:gd name="connsiteY1" fmla="*/ 144696 h 279287"/>
                  <a:gd name="connsiteX2" fmla="*/ 42823 w 232147"/>
                  <a:gd name="connsiteY2" fmla="*/ 276045 h 279287"/>
                  <a:gd name="connsiteX3" fmla="*/ 161218 w 232147"/>
                  <a:gd name="connsiteY3" fmla="*/ 217848 h 279287"/>
                  <a:gd name="connsiteX4" fmla="*/ 195603 w 232147"/>
                  <a:gd name="connsiteY4" fmla="*/ 136123 h 279287"/>
                  <a:gd name="connsiteX5" fmla="*/ 230084 w 232147"/>
                  <a:gd name="connsiteY5" fmla="*/ 28491 h 279287"/>
                  <a:gd name="connsiteX6" fmla="*/ 111688 w 232147"/>
                  <a:gd name="connsiteY6" fmla="*/ 26586 h 27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47" h="279287">
                    <a:moveTo>
                      <a:pt x="111688" y="26586"/>
                    </a:moveTo>
                    <a:cubicBezTo>
                      <a:pt x="79388" y="64247"/>
                      <a:pt x="49211" y="103678"/>
                      <a:pt x="21296" y="144696"/>
                    </a:cubicBezTo>
                    <a:cubicBezTo>
                      <a:pt x="-15375" y="200703"/>
                      <a:pt x="-2421" y="260901"/>
                      <a:pt x="42823" y="276045"/>
                    </a:cubicBezTo>
                    <a:cubicBezTo>
                      <a:pt x="88066" y="291190"/>
                      <a:pt x="146073" y="250137"/>
                      <a:pt x="161218" y="217848"/>
                    </a:cubicBezTo>
                    <a:cubicBezTo>
                      <a:pt x="176363" y="185558"/>
                      <a:pt x="171982" y="168413"/>
                      <a:pt x="195603" y="136123"/>
                    </a:cubicBezTo>
                    <a:cubicBezTo>
                      <a:pt x="219226" y="103833"/>
                      <a:pt x="238657" y="71544"/>
                      <a:pt x="230084" y="28491"/>
                    </a:cubicBezTo>
                    <a:cubicBezTo>
                      <a:pt x="221511" y="-14562"/>
                      <a:pt x="134929" y="-3513"/>
                      <a:pt x="111688" y="2658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4D80F12-E7E3-4A69-AAA2-B1F96B0A5BB7}"/>
                  </a:ext>
                </a:extLst>
              </p:cNvPr>
              <p:cNvSpPr/>
              <p:nvPr/>
            </p:nvSpPr>
            <p:spPr>
              <a:xfrm>
                <a:off x="5675639" y="3695095"/>
                <a:ext cx="156518" cy="125876"/>
              </a:xfrm>
              <a:custGeom>
                <a:avLst/>
                <a:gdLst>
                  <a:gd name="connsiteX0" fmla="*/ 156518 w 156518"/>
                  <a:gd name="connsiteY0" fmla="*/ 72328 h 125876"/>
                  <a:gd name="connsiteX1" fmla="*/ 145755 w 156518"/>
                  <a:gd name="connsiteY1" fmla="*/ 51659 h 125876"/>
                  <a:gd name="connsiteX2" fmla="*/ 12405 w 156518"/>
                  <a:gd name="connsiteY2" fmla="*/ 6987 h 125876"/>
                  <a:gd name="connsiteX3" fmla="*/ 42694 w 156518"/>
                  <a:gd name="connsiteY3" fmla="*/ 122716 h 125876"/>
                  <a:gd name="connsiteX4" fmla="*/ 156518 w 156518"/>
                  <a:gd name="connsiteY4" fmla="*/ 72328 h 12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518" h="125876">
                    <a:moveTo>
                      <a:pt x="156518" y="72328"/>
                    </a:moveTo>
                    <a:cubicBezTo>
                      <a:pt x="153470" y="65851"/>
                      <a:pt x="149946" y="58993"/>
                      <a:pt x="145755" y="51659"/>
                    </a:cubicBezTo>
                    <a:cubicBezTo>
                      <a:pt x="111179" y="-9206"/>
                      <a:pt x="50505" y="-4348"/>
                      <a:pt x="12405" y="6987"/>
                    </a:cubicBezTo>
                    <a:cubicBezTo>
                      <a:pt x="-12646" y="58136"/>
                      <a:pt x="1641" y="109000"/>
                      <a:pt x="42694" y="122716"/>
                    </a:cubicBezTo>
                    <a:cubicBezTo>
                      <a:pt x="83747" y="136432"/>
                      <a:pt x="136706" y="102903"/>
                      <a:pt x="156518" y="72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4A93671-6F2A-4F3E-98D5-705549EC51D3}"/>
                  </a:ext>
                </a:extLst>
              </p:cNvPr>
              <p:cNvSpPr/>
              <p:nvPr/>
            </p:nvSpPr>
            <p:spPr>
              <a:xfrm>
                <a:off x="5676900" y="3570255"/>
                <a:ext cx="230948" cy="250766"/>
              </a:xfrm>
              <a:custGeom>
                <a:avLst/>
                <a:gdLst>
                  <a:gd name="connsiteX0" fmla="*/ 144494 w 230948"/>
                  <a:gd name="connsiteY0" fmla="*/ 176498 h 250766"/>
                  <a:gd name="connsiteX1" fmla="*/ 47625 w 230948"/>
                  <a:gd name="connsiteY1" fmla="*/ 226028 h 250766"/>
                  <a:gd name="connsiteX2" fmla="*/ 0 w 230948"/>
                  <a:gd name="connsiteY2" fmla="*/ 196025 h 250766"/>
                  <a:gd name="connsiteX3" fmla="*/ 41624 w 230948"/>
                  <a:gd name="connsiteY3" fmla="*/ 247555 h 250766"/>
                  <a:gd name="connsiteX4" fmla="*/ 160020 w 230948"/>
                  <a:gd name="connsiteY4" fmla="*/ 189357 h 250766"/>
                  <a:gd name="connsiteX5" fmla="*/ 194405 w 230948"/>
                  <a:gd name="connsiteY5" fmla="*/ 107633 h 250766"/>
                  <a:gd name="connsiteX6" fmla="*/ 228886 w 230948"/>
                  <a:gd name="connsiteY6" fmla="*/ 0 h 250766"/>
                  <a:gd name="connsiteX7" fmla="*/ 185833 w 230948"/>
                  <a:gd name="connsiteY7" fmla="*/ 88202 h 250766"/>
                  <a:gd name="connsiteX8" fmla="*/ 144494 w 230948"/>
                  <a:gd name="connsiteY8" fmla="*/ 176498 h 2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948" h="250766">
                    <a:moveTo>
                      <a:pt x="144494" y="176498"/>
                    </a:moveTo>
                    <a:cubicBezTo>
                      <a:pt x="131636" y="195548"/>
                      <a:pt x="114395" y="247555"/>
                      <a:pt x="47625" y="226028"/>
                    </a:cubicBezTo>
                    <a:cubicBezTo>
                      <a:pt x="29005" y="221248"/>
                      <a:pt x="12351" y="210755"/>
                      <a:pt x="0" y="196025"/>
                    </a:cubicBezTo>
                    <a:cubicBezTo>
                      <a:pt x="2944" y="219720"/>
                      <a:pt x="19078" y="239693"/>
                      <a:pt x="41624" y="247555"/>
                    </a:cubicBezTo>
                    <a:cubicBezTo>
                      <a:pt x="86773" y="262604"/>
                      <a:pt x="144875" y="221647"/>
                      <a:pt x="160020" y="189357"/>
                    </a:cubicBezTo>
                    <a:cubicBezTo>
                      <a:pt x="175165" y="157067"/>
                      <a:pt x="170783" y="139922"/>
                      <a:pt x="194405" y="107633"/>
                    </a:cubicBezTo>
                    <a:cubicBezTo>
                      <a:pt x="218027" y="75343"/>
                      <a:pt x="237458" y="43053"/>
                      <a:pt x="228886" y="0"/>
                    </a:cubicBezTo>
                    <a:cubicBezTo>
                      <a:pt x="228886" y="51626"/>
                      <a:pt x="209836" y="60198"/>
                      <a:pt x="185833" y="88202"/>
                    </a:cubicBezTo>
                    <a:cubicBezTo>
                      <a:pt x="161830" y="116205"/>
                      <a:pt x="157448" y="157067"/>
                      <a:pt x="144494" y="176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B923375-88F9-44D5-A5A7-9E115E01B21A}"/>
                  </a:ext>
                </a:extLst>
              </p:cNvPr>
              <p:cNvSpPr/>
              <p:nvPr/>
            </p:nvSpPr>
            <p:spPr>
              <a:xfrm>
                <a:off x="6301772" y="3541479"/>
                <a:ext cx="232147" cy="279287"/>
              </a:xfrm>
              <a:custGeom>
                <a:avLst/>
                <a:gdLst>
                  <a:gd name="connsiteX0" fmla="*/ 120459 w 232147"/>
                  <a:gd name="connsiteY0" fmla="*/ 26586 h 279287"/>
                  <a:gd name="connsiteX1" fmla="*/ 210851 w 232147"/>
                  <a:gd name="connsiteY1" fmla="*/ 144696 h 279287"/>
                  <a:gd name="connsiteX2" fmla="*/ 189325 w 232147"/>
                  <a:gd name="connsiteY2" fmla="*/ 276045 h 279287"/>
                  <a:gd name="connsiteX3" fmla="*/ 70929 w 232147"/>
                  <a:gd name="connsiteY3" fmla="*/ 217848 h 279287"/>
                  <a:gd name="connsiteX4" fmla="*/ 36544 w 232147"/>
                  <a:gd name="connsiteY4" fmla="*/ 136123 h 279287"/>
                  <a:gd name="connsiteX5" fmla="*/ 2063 w 232147"/>
                  <a:gd name="connsiteY5" fmla="*/ 28491 h 279287"/>
                  <a:gd name="connsiteX6" fmla="*/ 120459 w 232147"/>
                  <a:gd name="connsiteY6" fmla="*/ 26586 h 27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47" h="279287">
                    <a:moveTo>
                      <a:pt x="120459" y="26586"/>
                    </a:moveTo>
                    <a:cubicBezTo>
                      <a:pt x="152759" y="64247"/>
                      <a:pt x="182937" y="103678"/>
                      <a:pt x="210851" y="144696"/>
                    </a:cubicBezTo>
                    <a:cubicBezTo>
                      <a:pt x="247522" y="200703"/>
                      <a:pt x="234568" y="260901"/>
                      <a:pt x="189325" y="276045"/>
                    </a:cubicBezTo>
                    <a:cubicBezTo>
                      <a:pt x="144081" y="291190"/>
                      <a:pt x="86074" y="250137"/>
                      <a:pt x="70929" y="217848"/>
                    </a:cubicBezTo>
                    <a:cubicBezTo>
                      <a:pt x="55784" y="185558"/>
                      <a:pt x="60166" y="168413"/>
                      <a:pt x="36544" y="136123"/>
                    </a:cubicBezTo>
                    <a:cubicBezTo>
                      <a:pt x="12922" y="103833"/>
                      <a:pt x="-6509" y="71544"/>
                      <a:pt x="2063" y="28491"/>
                    </a:cubicBezTo>
                    <a:cubicBezTo>
                      <a:pt x="10636" y="-14562"/>
                      <a:pt x="96837" y="-3513"/>
                      <a:pt x="120459" y="2658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E70AE26-AAFF-41DA-A0D1-224E8C724561}"/>
                  </a:ext>
                </a:extLst>
              </p:cNvPr>
              <p:cNvSpPr/>
              <p:nvPr/>
            </p:nvSpPr>
            <p:spPr>
              <a:xfrm>
                <a:off x="6377177" y="3695095"/>
                <a:ext cx="156422" cy="125876"/>
              </a:xfrm>
              <a:custGeom>
                <a:avLst/>
                <a:gdLst>
                  <a:gd name="connsiteX0" fmla="*/ 0 w 156422"/>
                  <a:gd name="connsiteY0" fmla="*/ 72328 h 125876"/>
                  <a:gd name="connsiteX1" fmla="*/ 10668 w 156422"/>
                  <a:gd name="connsiteY1" fmla="*/ 51659 h 125876"/>
                  <a:gd name="connsiteX2" fmla="*/ 144018 w 156422"/>
                  <a:gd name="connsiteY2" fmla="*/ 6987 h 125876"/>
                  <a:gd name="connsiteX3" fmla="*/ 113729 w 156422"/>
                  <a:gd name="connsiteY3" fmla="*/ 122716 h 125876"/>
                  <a:gd name="connsiteX4" fmla="*/ 0 w 156422"/>
                  <a:gd name="connsiteY4" fmla="*/ 72328 h 12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22" h="125876">
                    <a:moveTo>
                      <a:pt x="0" y="72328"/>
                    </a:moveTo>
                    <a:cubicBezTo>
                      <a:pt x="2953" y="65851"/>
                      <a:pt x="6477" y="58993"/>
                      <a:pt x="10668" y="51659"/>
                    </a:cubicBezTo>
                    <a:cubicBezTo>
                      <a:pt x="45244" y="-9206"/>
                      <a:pt x="105918" y="-4348"/>
                      <a:pt x="144018" y="6987"/>
                    </a:cubicBezTo>
                    <a:cubicBezTo>
                      <a:pt x="169069" y="58136"/>
                      <a:pt x="154781" y="109000"/>
                      <a:pt x="113729" y="122716"/>
                    </a:cubicBezTo>
                    <a:cubicBezTo>
                      <a:pt x="72676" y="136432"/>
                      <a:pt x="19717" y="102903"/>
                      <a:pt x="0" y="72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8380660-A971-4427-9B00-97F44595A717}"/>
                  </a:ext>
                </a:extLst>
              </p:cNvPr>
              <p:cNvSpPr/>
              <p:nvPr/>
            </p:nvSpPr>
            <p:spPr>
              <a:xfrm>
                <a:off x="6301391" y="3570255"/>
                <a:ext cx="230948" cy="250766"/>
              </a:xfrm>
              <a:custGeom>
                <a:avLst/>
                <a:gdLst>
                  <a:gd name="connsiteX0" fmla="*/ 86455 w 230948"/>
                  <a:gd name="connsiteY0" fmla="*/ 176498 h 250766"/>
                  <a:gd name="connsiteX1" fmla="*/ 183324 w 230948"/>
                  <a:gd name="connsiteY1" fmla="*/ 226028 h 250766"/>
                  <a:gd name="connsiteX2" fmla="*/ 230949 w 230948"/>
                  <a:gd name="connsiteY2" fmla="*/ 196025 h 250766"/>
                  <a:gd name="connsiteX3" fmla="*/ 189325 w 230948"/>
                  <a:gd name="connsiteY3" fmla="*/ 247555 h 250766"/>
                  <a:gd name="connsiteX4" fmla="*/ 70929 w 230948"/>
                  <a:gd name="connsiteY4" fmla="*/ 189357 h 250766"/>
                  <a:gd name="connsiteX5" fmla="*/ 36544 w 230948"/>
                  <a:gd name="connsiteY5" fmla="*/ 107633 h 250766"/>
                  <a:gd name="connsiteX6" fmla="*/ 2063 w 230948"/>
                  <a:gd name="connsiteY6" fmla="*/ 0 h 250766"/>
                  <a:gd name="connsiteX7" fmla="*/ 45116 w 230948"/>
                  <a:gd name="connsiteY7" fmla="*/ 88202 h 250766"/>
                  <a:gd name="connsiteX8" fmla="*/ 86455 w 230948"/>
                  <a:gd name="connsiteY8" fmla="*/ 176498 h 2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948" h="250766">
                    <a:moveTo>
                      <a:pt x="86455" y="176498"/>
                    </a:moveTo>
                    <a:cubicBezTo>
                      <a:pt x="99313" y="195548"/>
                      <a:pt x="116554" y="247555"/>
                      <a:pt x="183324" y="226028"/>
                    </a:cubicBezTo>
                    <a:cubicBezTo>
                      <a:pt x="201943" y="221248"/>
                      <a:pt x="218598" y="210755"/>
                      <a:pt x="230949" y="196025"/>
                    </a:cubicBezTo>
                    <a:cubicBezTo>
                      <a:pt x="228005" y="219720"/>
                      <a:pt x="211871" y="239693"/>
                      <a:pt x="189325" y="247555"/>
                    </a:cubicBezTo>
                    <a:cubicBezTo>
                      <a:pt x="144176" y="262604"/>
                      <a:pt x="86074" y="221647"/>
                      <a:pt x="70929" y="189357"/>
                    </a:cubicBezTo>
                    <a:cubicBezTo>
                      <a:pt x="55784" y="157067"/>
                      <a:pt x="60166" y="139922"/>
                      <a:pt x="36544" y="107633"/>
                    </a:cubicBezTo>
                    <a:cubicBezTo>
                      <a:pt x="12922" y="75343"/>
                      <a:pt x="-6509" y="43053"/>
                      <a:pt x="2063" y="0"/>
                    </a:cubicBezTo>
                    <a:cubicBezTo>
                      <a:pt x="2063" y="51626"/>
                      <a:pt x="21113" y="60198"/>
                      <a:pt x="45116" y="88202"/>
                    </a:cubicBezTo>
                    <a:cubicBezTo>
                      <a:pt x="69119" y="116205"/>
                      <a:pt x="73501" y="157067"/>
                      <a:pt x="86455" y="176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24FDB97-758D-4FFC-854B-C87034AA97C7}"/>
                  </a:ext>
                </a:extLst>
              </p:cNvPr>
              <p:cNvSpPr/>
              <p:nvPr/>
            </p:nvSpPr>
            <p:spPr>
              <a:xfrm>
                <a:off x="5692330" y="2657687"/>
                <a:ext cx="830865" cy="947323"/>
              </a:xfrm>
              <a:custGeom>
                <a:avLst/>
                <a:gdLst>
                  <a:gd name="connsiteX0" fmla="*/ 830866 w 830865"/>
                  <a:gd name="connsiteY0" fmla="*/ 167714 h 947323"/>
                  <a:gd name="connsiteX1" fmla="*/ 764191 w 830865"/>
                  <a:gd name="connsiteY1" fmla="*/ 85894 h 947323"/>
                  <a:gd name="connsiteX2" fmla="*/ 415385 w 830865"/>
                  <a:gd name="connsiteY2" fmla="*/ 6360 h 947323"/>
                  <a:gd name="connsiteX3" fmla="*/ 66675 w 830865"/>
                  <a:gd name="connsiteY3" fmla="*/ 85894 h 947323"/>
                  <a:gd name="connsiteX4" fmla="*/ 0 w 830865"/>
                  <a:gd name="connsiteY4" fmla="*/ 167714 h 947323"/>
                  <a:gd name="connsiteX5" fmla="*/ 84011 w 830865"/>
                  <a:gd name="connsiteY5" fmla="*/ 906092 h 947323"/>
                  <a:gd name="connsiteX6" fmla="*/ 142113 w 830865"/>
                  <a:gd name="connsiteY6" fmla="*/ 946954 h 947323"/>
                  <a:gd name="connsiteX7" fmla="*/ 227838 w 830865"/>
                  <a:gd name="connsiteY7" fmla="*/ 916855 h 947323"/>
                  <a:gd name="connsiteX8" fmla="*/ 251555 w 830865"/>
                  <a:gd name="connsiteY8" fmla="*/ 324876 h 947323"/>
                  <a:gd name="connsiteX9" fmla="*/ 365855 w 830865"/>
                  <a:gd name="connsiteY9" fmla="*/ 253820 h 947323"/>
                  <a:gd name="connsiteX10" fmla="*/ 389477 w 830865"/>
                  <a:gd name="connsiteY10" fmla="*/ 250486 h 947323"/>
                  <a:gd name="connsiteX11" fmla="*/ 389477 w 830865"/>
                  <a:gd name="connsiteY11" fmla="*/ 251629 h 947323"/>
                  <a:gd name="connsiteX12" fmla="*/ 441198 w 830865"/>
                  <a:gd name="connsiteY12" fmla="*/ 251629 h 947323"/>
                  <a:gd name="connsiteX13" fmla="*/ 441198 w 830865"/>
                  <a:gd name="connsiteY13" fmla="*/ 250486 h 947323"/>
                  <a:gd name="connsiteX14" fmla="*/ 464820 w 830865"/>
                  <a:gd name="connsiteY14" fmla="*/ 253820 h 947323"/>
                  <a:gd name="connsiteX15" fmla="*/ 579120 w 830865"/>
                  <a:gd name="connsiteY15" fmla="*/ 324876 h 947323"/>
                  <a:gd name="connsiteX16" fmla="*/ 602837 w 830865"/>
                  <a:gd name="connsiteY16" fmla="*/ 916855 h 947323"/>
                  <a:gd name="connsiteX17" fmla="*/ 688562 w 830865"/>
                  <a:gd name="connsiteY17" fmla="*/ 946954 h 947323"/>
                  <a:gd name="connsiteX18" fmla="*/ 746665 w 830865"/>
                  <a:gd name="connsiteY18" fmla="*/ 906092 h 947323"/>
                  <a:gd name="connsiteX19" fmla="*/ 830866 w 830865"/>
                  <a:gd name="connsiteY19" fmla="*/ 167714 h 94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0865" h="947323">
                    <a:moveTo>
                      <a:pt x="830866" y="167714"/>
                    </a:moveTo>
                    <a:cubicBezTo>
                      <a:pt x="830866" y="128947"/>
                      <a:pt x="764191" y="85894"/>
                      <a:pt x="764191" y="85894"/>
                    </a:cubicBezTo>
                    <a:cubicBezTo>
                      <a:pt x="663702" y="-16309"/>
                      <a:pt x="482346" y="-2784"/>
                      <a:pt x="415385" y="6360"/>
                    </a:cubicBezTo>
                    <a:cubicBezTo>
                      <a:pt x="348710" y="-3165"/>
                      <a:pt x="167164" y="-16309"/>
                      <a:pt x="66675" y="85894"/>
                    </a:cubicBezTo>
                    <a:cubicBezTo>
                      <a:pt x="66675" y="85894"/>
                      <a:pt x="0" y="128947"/>
                      <a:pt x="0" y="167714"/>
                    </a:cubicBezTo>
                    <a:cubicBezTo>
                      <a:pt x="0" y="206480"/>
                      <a:pt x="84011" y="906092"/>
                      <a:pt x="84011" y="906092"/>
                    </a:cubicBezTo>
                    <a:cubicBezTo>
                      <a:pt x="84011" y="906092"/>
                      <a:pt x="81820" y="942668"/>
                      <a:pt x="142113" y="946954"/>
                    </a:cubicBezTo>
                    <a:cubicBezTo>
                      <a:pt x="202406" y="951240"/>
                      <a:pt x="227838" y="916855"/>
                      <a:pt x="227838" y="916855"/>
                    </a:cubicBezTo>
                    <a:lnTo>
                      <a:pt x="251555" y="324876"/>
                    </a:lnTo>
                    <a:cubicBezTo>
                      <a:pt x="251555" y="324876"/>
                      <a:pt x="348425" y="255915"/>
                      <a:pt x="365855" y="253820"/>
                    </a:cubicBezTo>
                    <a:cubicBezTo>
                      <a:pt x="372142" y="252962"/>
                      <a:pt x="380333" y="251629"/>
                      <a:pt x="389477" y="250486"/>
                    </a:cubicBezTo>
                    <a:lnTo>
                      <a:pt x="389477" y="251629"/>
                    </a:lnTo>
                    <a:cubicBezTo>
                      <a:pt x="406534" y="248072"/>
                      <a:pt x="424141" y="248072"/>
                      <a:pt x="441198" y="251629"/>
                    </a:cubicBezTo>
                    <a:lnTo>
                      <a:pt x="441198" y="250486"/>
                    </a:lnTo>
                    <a:cubicBezTo>
                      <a:pt x="450723" y="251629"/>
                      <a:pt x="458438" y="252962"/>
                      <a:pt x="464820" y="253820"/>
                    </a:cubicBezTo>
                    <a:cubicBezTo>
                      <a:pt x="482060" y="255915"/>
                      <a:pt x="579120" y="324876"/>
                      <a:pt x="579120" y="324876"/>
                    </a:cubicBezTo>
                    <a:lnTo>
                      <a:pt x="602837" y="916855"/>
                    </a:lnTo>
                    <a:cubicBezTo>
                      <a:pt x="602837" y="916855"/>
                      <a:pt x="628650" y="951240"/>
                      <a:pt x="688562" y="946954"/>
                    </a:cubicBezTo>
                    <a:cubicBezTo>
                      <a:pt x="748475" y="942668"/>
                      <a:pt x="746665" y="906092"/>
                      <a:pt x="746665" y="906092"/>
                    </a:cubicBezTo>
                    <a:cubicBezTo>
                      <a:pt x="746665" y="906092"/>
                      <a:pt x="830866" y="206480"/>
                      <a:pt x="830866" y="1677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13B786B-E4CB-4311-9C89-7680865EADCD}"/>
                  </a:ext>
                </a:extLst>
              </p:cNvPr>
              <p:cNvSpPr/>
              <p:nvPr/>
            </p:nvSpPr>
            <p:spPr>
              <a:xfrm>
                <a:off x="6270242" y="2786633"/>
                <a:ext cx="50642" cy="195929"/>
              </a:xfrm>
              <a:custGeom>
                <a:avLst/>
                <a:gdLst>
                  <a:gd name="connsiteX0" fmla="*/ 1113 w 50642"/>
                  <a:gd name="connsiteY0" fmla="*/ 195929 h 195929"/>
                  <a:gd name="connsiteX1" fmla="*/ 50643 w 50642"/>
                  <a:gd name="connsiteY1" fmla="*/ 0 h 19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642" h="195929">
                    <a:moveTo>
                      <a:pt x="1113" y="195929"/>
                    </a:moveTo>
                    <a:cubicBezTo>
                      <a:pt x="1113" y="195929"/>
                      <a:pt x="-11841" y="53816"/>
                      <a:pt x="50643" y="0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9F6D3E0-CE05-48B9-8CBB-CACE40CFFCC3}"/>
                  </a:ext>
                </a:extLst>
              </p:cNvPr>
              <p:cNvSpPr/>
              <p:nvPr/>
            </p:nvSpPr>
            <p:spPr>
              <a:xfrm>
                <a:off x="5903213" y="2760821"/>
                <a:ext cx="42576" cy="221741"/>
              </a:xfrm>
              <a:custGeom>
                <a:avLst/>
                <a:gdLst>
                  <a:gd name="connsiteX0" fmla="*/ 40958 w 42576"/>
                  <a:gd name="connsiteY0" fmla="*/ 221742 h 221741"/>
                  <a:gd name="connsiteX1" fmla="*/ 34481 w 42576"/>
                  <a:gd name="connsiteY1" fmla="*/ 60293 h 221741"/>
                  <a:gd name="connsiteX2" fmla="*/ 0 w 42576"/>
                  <a:gd name="connsiteY2" fmla="*/ 0 h 2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576" h="221741">
                    <a:moveTo>
                      <a:pt x="40958" y="221742"/>
                    </a:moveTo>
                    <a:cubicBezTo>
                      <a:pt x="40958" y="221742"/>
                      <a:pt x="47435" y="103346"/>
                      <a:pt x="34481" y="60293"/>
                    </a:cubicBezTo>
                    <a:cubicBezTo>
                      <a:pt x="21527" y="17240"/>
                      <a:pt x="0" y="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70317B4-1D61-4AF4-90CB-8514088199AF}"/>
                  </a:ext>
                </a:extLst>
              </p:cNvPr>
              <p:cNvSpPr/>
              <p:nvPr/>
            </p:nvSpPr>
            <p:spPr>
              <a:xfrm>
                <a:off x="6023800" y="2700528"/>
                <a:ext cx="81819" cy="146399"/>
              </a:xfrm>
              <a:custGeom>
                <a:avLst/>
                <a:gdLst>
                  <a:gd name="connsiteX0" fmla="*/ 0 w 81819"/>
                  <a:gd name="connsiteY0" fmla="*/ 0 h 146399"/>
                  <a:gd name="connsiteX1" fmla="*/ 81820 w 81819"/>
                  <a:gd name="connsiteY1" fmla="*/ 146399 h 14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819" h="146399">
                    <a:moveTo>
                      <a:pt x="0" y="0"/>
                    </a:moveTo>
                    <a:cubicBezTo>
                      <a:pt x="0" y="0"/>
                      <a:pt x="68866" y="79629"/>
                      <a:pt x="81820" y="146399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483C116-6CCE-46BD-B6CC-2CB1E0F377D6}"/>
                  </a:ext>
                </a:extLst>
              </p:cNvPr>
              <p:cNvSpPr/>
              <p:nvPr/>
            </p:nvSpPr>
            <p:spPr>
              <a:xfrm>
                <a:off x="6131433" y="2705100"/>
                <a:ext cx="43052" cy="75342"/>
              </a:xfrm>
              <a:custGeom>
                <a:avLst/>
                <a:gdLst>
                  <a:gd name="connsiteX0" fmla="*/ 43053 w 43052"/>
                  <a:gd name="connsiteY0" fmla="*/ 0 h 75342"/>
                  <a:gd name="connsiteX1" fmla="*/ 0 w 43052"/>
                  <a:gd name="connsiteY1" fmla="*/ 75343 h 7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52" h="75342">
                    <a:moveTo>
                      <a:pt x="43053" y="0"/>
                    </a:moveTo>
                    <a:cubicBezTo>
                      <a:pt x="43053" y="0"/>
                      <a:pt x="4286" y="43053"/>
                      <a:pt x="0" y="75343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3448754-4D6D-49E4-B553-04C8E203B2C9}"/>
                  </a:ext>
                </a:extLst>
              </p:cNvPr>
              <p:cNvSpPr/>
              <p:nvPr/>
            </p:nvSpPr>
            <p:spPr>
              <a:xfrm>
                <a:off x="5898927" y="1865746"/>
                <a:ext cx="392666" cy="834495"/>
              </a:xfrm>
              <a:custGeom>
                <a:avLst/>
                <a:gdLst>
                  <a:gd name="connsiteX0" fmla="*/ 178689 w 392666"/>
                  <a:gd name="connsiteY0" fmla="*/ 1725 h 834495"/>
                  <a:gd name="connsiteX1" fmla="*/ 94774 w 392666"/>
                  <a:gd name="connsiteY1" fmla="*/ 14584 h 834495"/>
                  <a:gd name="connsiteX2" fmla="*/ 0 w 392666"/>
                  <a:gd name="connsiteY2" fmla="*/ 115453 h 834495"/>
                  <a:gd name="connsiteX3" fmla="*/ 38767 w 392666"/>
                  <a:gd name="connsiteY3" fmla="*/ 800015 h 834495"/>
                  <a:gd name="connsiteX4" fmla="*/ 202406 w 392666"/>
                  <a:gd name="connsiteY4" fmla="*/ 834496 h 834495"/>
                  <a:gd name="connsiteX5" fmla="*/ 383381 w 392666"/>
                  <a:gd name="connsiteY5" fmla="*/ 791443 h 834495"/>
                  <a:gd name="connsiteX6" fmla="*/ 385572 w 392666"/>
                  <a:gd name="connsiteY6" fmla="*/ 42301 h 834495"/>
                  <a:gd name="connsiteX7" fmla="*/ 178689 w 392666"/>
                  <a:gd name="connsiteY7" fmla="*/ 1725 h 83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2666" h="834495">
                    <a:moveTo>
                      <a:pt x="178689" y="1725"/>
                    </a:moveTo>
                    <a:cubicBezTo>
                      <a:pt x="178689" y="1725"/>
                      <a:pt x="116300" y="-6943"/>
                      <a:pt x="94774" y="14584"/>
                    </a:cubicBezTo>
                    <a:cubicBezTo>
                      <a:pt x="73247" y="36110"/>
                      <a:pt x="0" y="115453"/>
                      <a:pt x="0" y="115453"/>
                    </a:cubicBezTo>
                    <a:lnTo>
                      <a:pt x="38767" y="800015"/>
                    </a:lnTo>
                    <a:cubicBezTo>
                      <a:pt x="38767" y="800015"/>
                      <a:pt x="127063" y="834496"/>
                      <a:pt x="202406" y="834496"/>
                    </a:cubicBezTo>
                    <a:cubicBezTo>
                      <a:pt x="277749" y="834496"/>
                      <a:pt x="363855" y="806492"/>
                      <a:pt x="383381" y="791443"/>
                    </a:cubicBezTo>
                    <a:cubicBezTo>
                      <a:pt x="402907" y="776393"/>
                      <a:pt x="385572" y="42301"/>
                      <a:pt x="385572" y="42301"/>
                    </a:cubicBezTo>
                    <a:cubicBezTo>
                      <a:pt x="385572" y="42301"/>
                      <a:pt x="225647" y="-4752"/>
                      <a:pt x="178689" y="1725"/>
                    </a:cubicBezTo>
                    <a:close/>
                  </a:path>
                </a:pathLst>
              </a:custGeom>
              <a:solidFill>
                <a:srgbClr val="C53F3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DAE4073-2513-4015-B517-FED5DB5D28AE}"/>
                  </a:ext>
                </a:extLst>
              </p:cNvPr>
              <p:cNvSpPr/>
              <p:nvPr/>
            </p:nvSpPr>
            <p:spPr>
              <a:xfrm>
                <a:off x="6157626" y="1620474"/>
                <a:ext cx="587805" cy="1120915"/>
              </a:xfrm>
              <a:custGeom>
                <a:avLst/>
                <a:gdLst>
                  <a:gd name="connsiteX0" fmla="*/ 34099 w 587805"/>
                  <a:gd name="connsiteY0" fmla="*/ 262046 h 1120915"/>
                  <a:gd name="connsiteX1" fmla="*/ 133064 w 587805"/>
                  <a:gd name="connsiteY1" fmla="*/ 253378 h 1120915"/>
                  <a:gd name="connsiteX2" fmla="*/ 218789 w 587805"/>
                  <a:gd name="connsiteY2" fmla="*/ 255569 h 1120915"/>
                  <a:gd name="connsiteX3" fmla="*/ 326422 w 587805"/>
                  <a:gd name="connsiteY3" fmla="*/ 152223 h 1120915"/>
                  <a:gd name="connsiteX4" fmla="*/ 109823 w 587805"/>
                  <a:gd name="connsiteY4" fmla="*/ 102693 h 1120915"/>
                  <a:gd name="connsiteX5" fmla="*/ 127063 w 587805"/>
                  <a:gd name="connsiteY5" fmla="*/ 3728 h 1120915"/>
                  <a:gd name="connsiteX6" fmla="*/ 365951 w 587805"/>
                  <a:gd name="connsiteY6" fmla="*/ 8014 h 1120915"/>
                  <a:gd name="connsiteX7" fmla="*/ 576929 w 587805"/>
                  <a:gd name="connsiteY7" fmla="*/ 61831 h 1120915"/>
                  <a:gd name="connsiteX8" fmla="*/ 585502 w 587805"/>
                  <a:gd name="connsiteY8" fmla="*/ 102693 h 1120915"/>
                  <a:gd name="connsiteX9" fmla="*/ 316039 w 587805"/>
                  <a:gd name="connsiteY9" fmla="*/ 401968 h 1120915"/>
                  <a:gd name="connsiteX10" fmla="*/ 204121 w 587805"/>
                  <a:gd name="connsiteY10" fmla="*/ 524650 h 1120915"/>
                  <a:gd name="connsiteX11" fmla="*/ 176498 w 587805"/>
                  <a:gd name="connsiteY11" fmla="*/ 1004710 h 1120915"/>
                  <a:gd name="connsiteX12" fmla="*/ 260509 w 587805"/>
                  <a:gd name="connsiteY12" fmla="*/ 1056336 h 1120915"/>
                  <a:gd name="connsiteX13" fmla="*/ 288512 w 587805"/>
                  <a:gd name="connsiteY13" fmla="*/ 1120915 h 1120915"/>
                  <a:gd name="connsiteX14" fmla="*/ 122682 w 587805"/>
                  <a:gd name="connsiteY14" fmla="*/ 1062813 h 1120915"/>
                  <a:gd name="connsiteX15" fmla="*/ 60293 w 587805"/>
                  <a:gd name="connsiteY15" fmla="*/ 1043763 h 1120915"/>
                  <a:gd name="connsiteX16" fmla="*/ 0 w 587805"/>
                  <a:gd name="connsiteY16" fmla="*/ 456070 h 1120915"/>
                  <a:gd name="connsiteX17" fmla="*/ 2191 w 587805"/>
                  <a:gd name="connsiteY17" fmla="*/ 273095 h 1120915"/>
                  <a:gd name="connsiteX18" fmla="*/ 34099 w 587805"/>
                  <a:gd name="connsiteY18" fmla="*/ 262046 h 112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7805" h="1120915">
                    <a:moveTo>
                      <a:pt x="34099" y="262046"/>
                    </a:moveTo>
                    <a:cubicBezTo>
                      <a:pt x="66872" y="257070"/>
                      <a:pt x="99926" y="254175"/>
                      <a:pt x="133064" y="253378"/>
                    </a:cubicBezTo>
                    <a:cubicBezTo>
                      <a:pt x="176117" y="253378"/>
                      <a:pt x="218789" y="255569"/>
                      <a:pt x="218789" y="255569"/>
                    </a:cubicBezTo>
                    <a:lnTo>
                      <a:pt x="326422" y="152223"/>
                    </a:lnTo>
                    <a:lnTo>
                      <a:pt x="109823" y="102693"/>
                    </a:lnTo>
                    <a:lnTo>
                      <a:pt x="127063" y="3728"/>
                    </a:lnTo>
                    <a:cubicBezTo>
                      <a:pt x="127063" y="3728"/>
                      <a:pt x="286321" y="-7035"/>
                      <a:pt x="365951" y="8014"/>
                    </a:cubicBezTo>
                    <a:cubicBezTo>
                      <a:pt x="445580" y="23064"/>
                      <a:pt x="570452" y="61831"/>
                      <a:pt x="576929" y="61831"/>
                    </a:cubicBezTo>
                    <a:cubicBezTo>
                      <a:pt x="583406" y="61831"/>
                      <a:pt x="591979" y="85548"/>
                      <a:pt x="585502" y="102693"/>
                    </a:cubicBezTo>
                    <a:cubicBezTo>
                      <a:pt x="579025" y="119838"/>
                      <a:pt x="376523" y="343866"/>
                      <a:pt x="316039" y="401968"/>
                    </a:cubicBezTo>
                    <a:cubicBezTo>
                      <a:pt x="276474" y="440743"/>
                      <a:pt x="239110" y="481701"/>
                      <a:pt x="204121" y="524650"/>
                    </a:cubicBezTo>
                    <a:lnTo>
                      <a:pt x="176498" y="1004710"/>
                    </a:lnTo>
                    <a:cubicBezTo>
                      <a:pt x="176498" y="1004710"/>
                      <a:pt x="247555" y="1043477"/>
                      <a:pt x="260509" y="1056336"/>
                    </a:cubicBezTo>
                    <a:cubicBezTo>
                      <a:pt x="273463" y="1069195"/>
                      <a:pt x="288512" y="1120915"/>
                      <a:pt x="288512" y="1120915"/>
                    </a:cubicBezTo>
                    <a:cubicBezTo>
                      <a:pt x="288512" y="1120915"/>
                      <a:pt x="157163" y="1067099"/>
                      <a:pt x="122682" y="1062813"/>
                    </a:cubicBezTo>
                    <a:cubicBezTo>
                      <a:pt x="88202" y="1058527"/>
                      <a:pt x="66770" y="1056336"/>
                      <a:pt x="60293" y="1043763"/>
                    </a:cubicBezTo>
                    <a:cubicBezTo>
                      <a:pt x="53816" y="1031190"/>
                      <a:pt x="0" y="456070"/>
                      <a:pt x="0" y="456070"/>
                    </a:cubicBezTo>
                    <a:lnTo>
                      <a:pt x="2191" y="273095"/>
                    </a:lnTo>
                    <a:cubicBezTo>
                      <a:pt x="2191" y="273095"/>
                      <a:pt x="1810" y="262046"/>
                      <a:pt x="34099" y="26204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CEE8AF9-241E-4196-B18A-4BCDFEBE26C0}"/>
                  </a:ext>
                </a:extLst>
              </p:cNvPr>
              <p:cNvSpPr/>
              <p:nvPr/>
            </p:nvSpPr>
            <p:spPr>
              <a:xfrm>
                <a:off x="6204584" y="2177414"/>
                <a:ext cx="124872" cy="73152"/>
              </a:xfrm>
              <a:custGeom>
                <a:avLst/>
                <a:gdLst>
                  <a:gd name="connsiteX0" fmla="*/ 116300 w 124872"/>
                  <a:gd name="connsiteY0" fmla="*/ 0 h 73152"/>
                  <a:gd name="connsiteX1" fmla="*/ 0 w 124872"/>
                  <a:gd name="connsiteY1" fmla="*/ 15050 h 73152"/>
                  <a:gd name="connsiteX2" fmla="*/ 10763 w 124872"/>
                  <a:gd name="connsiteY2" fmla="*/ 58102 h 73152"/>
                  <a:gd name="connsiteX3" fmla="*/ 68961 w 124872"/>
                  <a:gd name="connsiteY3" fmla="*/ 73152 h 73152"/>
                  <a:gd name="connsiteX4" fmla="*/ 124873 w 124872"/>
                  <a:gd name="connsiteY4" fmla="*/ 47339 h 73152"/>
                  <a:gd name="connsiteX5" fmla="*/ 116300 w 124872"/>
                  <a:gd name="connsiteY5" fmla="*/ 0 h 7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72" h="73152">
                    <a:moveTo>
                      <a:pt x="116300" y="0"/>
                    </a:moveTo>
                    <a:lnTo>
                      <a:pt x="0" y="15050"/>
                    </a:lnTo>
                    <a:lnTo>
                      <a:pt x="10763" y="58102"/>
                    </a:lnTo>
                    <a:lnTo>
                      <a:pt x="68961" y="73152"/>
                    </a:lnTo>
                    <a:lnTo>
                      <a:pt x="124873" y="47339"/>
                    </a:lnTo>
                    <a:lnTo>
                      <a:pt x="11630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D0B0637-9FE3-4BC6-A647-D507DFCFFA9F}"/>
                  </a:ext>
                </a:extLst>
              </p:cNvPr>
              <p:cNvSpPr/>
              <p:nvPr/>
            </p:nvSpPr>
            <p:spPr>
              <a:xfrm>
                <a:off x="6361747" y="1919097"/>
                <a:ext cx="66770" cy="226028"/>
              </a:xfrm>
              <a:custGeom>
                <a:avLst/>
                <a:gdLst>
                  <a:gd name="connsiteX0" fmla="*/ 25813 w 66770"/>
                  <a:gd name="connsiteY0" fmla="*/ 0 h 226028"/>
                  <a:gd name="connsiteX1" fmla="*/ 0 w 66770"/>
                  <a:gd name="connsiteY1" fmla="*/ 226028 h 226028"/>
                  <a:gd name="connsiteX2" fmla="*/ 66770 w 66770"/>
                  <a:gd name="connsiteY2" fmla="*/ 34480 h 22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70" h="226028">
                    <a:moveTo>
                      <a:pt x="25813" y="0"/>
                    </a:moveTo>
                    <a:lnTo>
                      <a:pt x="0" y="226028"/>
                    </a:lnTo>
                    <a:lnTo>
                      <a:pt x="66770" y="3448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CC4BCCC-55BB-4B5F-8175-F0052B97CB76}"/>
                  </a:ext>
                </a:extLst>
              </p:cNvPr>
              <p:cNvSpPr/>
              <p:nvPr/>
            </p:nvSpPr>
            <p:spPr>
              <a:xfrm>
                <a:off x="6484429" y="1751171"/>
                <a:ext cx="135635" cy="23248"/>
              </a:xfrm>
              <a:custGeom>
                <a:avLst/>
                <a:gdLst>
                  <a:gd name="connsiteX0" fmla="*/ 0 w 135635"/>
                  <a:gd name="connsiteY0" fmla="*/ 21527 h 23248"/>
                  <a:gd name="connsiteX1" fmla="*/ 135636 w 135635"/>
                  <a:gd name="connsiteY1" fmla="*/ 0 h 2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635" h="23248">
                    <a:moveTo>
                      <a:pt x="0" y="21527"/>
                    </a:moveTo>
                    <a:cubicBezTo>
                      <a:pt x="0" y="21527"/>
                      <a:pt x="53816" y="32290"/>
                      <a:pt x="135636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C785383-D0C4-46A3-9D0C-209DC6D88A6C}"/>
                  </a:ext>
                </a:extLst>
              </p:cNvPr>
              <p:cNvSpPr/>
              <p:nvPr/>
            </p:nvSpPr>
            <p:spPr>
              <a:xfrm>
                <a:off x="6540436" y="1779174"/>
                <a:ext cx="105441" cy="8760"/>
              </a:xfrm>
              <a:custGeom>
                <a:avLst/>
                <a:gdLst>
                  <a:gd name="connsiteX0" fmla="*/ 0 w 105441"/>
                  <a:gd name="connsiteY0" fmla="*/ 8573 h 8760"/>
                  <a:gd name="connsiteX1" fmla="*/ 105442 w 105441"/>
                  <a:gd name="connsiteY1" fmla="*/ 0 h 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41" h="8760">
                    <a:moveTo>
                      <a:pt x="0" y="8573"/>
                    </a:moveTo>
                    <a:cubicBezTo>
                      <a:pt x="35354" y="9557"/>
                      <a:pt x="70711" y="6682"/>
                      <a:pt x="105442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A98EB5F-C80D-4C25-8CCF-C08D23DAED0B}"/>
                  </a:ext>
                </a:extLst>
              </p:cNvPr>
              <p:cNvSpPr/>
              <p:nvPr/>
            </p:nvSpPr>
            <p:spPr>
              <a:xfrm>
                <a:off x="6004464" y="1865280"/>
                <a:ext cx="154971" cy="198035"/>
              </a:xfrm>
              <a:custGeom>
                <a:avLst/>
                <a:gdLst>
                  <a:gd name="connsiteX0" fmla="*/ 0 w 154971"/>
                  <a:gd name="connsiteY0" fmla="*/ 0 h 198035"/>
                  <a:gd name="connsiteX1" fmla="*/ 10763 w 154971"/>
                  <a:gd name="connsiteY1" fmla="*/ 157163 h 198035"/>
                  <a:gd name="connsiteX2" fmla="*/ 94679 w 154971"/>
                  <a:gd name="connsiteY2" fmla="*/ 198025 h 198035"/>
                  <a:gd name="connsiteX3" fmla="*/ 154972 w 154971"/>
                  <a:gd name="connsiteY3" fmla="*/ 157163 h 198035"/>
                  <a:gd name="connsiteX4" fmla="*/ 154972 w 154971"/>
                  <a:gd name="connsiteY4" fmla="*/ 28003 h 19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71" h="198035">
                    <a:moveTo>
                      <a:pt x="0" y="0"/>
                    </a:moveTo>
                    <a:lnTo>
                      <a:pt x="10763" y="157163"/>
                    </a:lnTo>
                    <a:cubicBezTo>
                      <a:pt x="30661" y="183334"/>
                      <a:pt x="61806" y="198499"/>
                      <a:pt x="94679" y="198025"/>
                    </a:cubicBezTo>
                    <a:cubicBezTo>
                      <a:pt x="148495" y="195929"/>
                      <a:pt x="154972" y="157163"/>
                      <a:pt x="154972" y="157163"/>
                    </a:cubicBezTo>
                    <a:lnTo>
                      <a:pt x="154972" y="2800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4959E15-2E7D-41E3-A7FD-172196B0E15B}"/>
                  </a:ext>
                </a:extLst>
              </p:cNvPr>
              <p:cNvSpPr/>
              <p:nvPr/>
            </p:nvSpPr>
            <p:spPr>
              <a:xfrm>
                <a:off x="6157245" y="1859905"/>
                <a:ext cx="111690" cy="216544"/>
              </a:xfrm>
              <a:custGeom>
                <a:avLst/>
                <a:gdLst>
                  <a:gd name="connsiteX0" fmla="*/ 4286 w 111690"/>
                  <a:gd name="connsiteY0" fmla="*/ 87195 h 216544"/>
                  <a:gd name="connsiteX1" fmla="*/ 0 w 111690"/>
                  <a:gd name="connsiteY1" fmla="*/ 216544 h 216544"/>
                  <a:gd name="connsiteX2" fmla="*/ 45244 w 111690"/>
                  <a:gd name="connsiteY2" fmla="*/ 145488 h 216544"/>
                  <a:gd name="connsiteX3" fmla="*/ 107633 w 111690"/>
                  <a:gd name="connsiteY3" fmla="*/ 205781 h 216544"/>
                  <a:gd name="connsiteX4" fmla="*/ 94774 w 111690"/>
                  <a:gd name="connsiteY4" fmla="*/ 154155 h 216544"/>
                  <a:gd name="connsiteX5" fmla="*/ 49530 w 111690"/>
                  <a:gd name="connsiteY5" fmla="*/ 22806 h 216544"/>
                  <a:gd name="connsiteX6" fmla="*/ 1905 w 111690"/>
                  <a:gd name="connsiteY6" fmla="*/ 5565 h 216544"/>
                  <a:gd name="connsiteX7" fmla="*/ 1905 w 111690"/>
                  <a:gd name="connsiteY7" fmla="*/ 33569 h 21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90" h="216544">
                    <a:moveTo>
                      <a:pt x="4286" y="87195"/>
                    </a:moveTo>
                    <a:lnTo>
                      <a:pt x="0" y="216544"/>
                    </a:lnTo>
                    <a:lnTo>
                      <a:pt x="45244" y="145488"/>
                    </a:lnTo>
                    <a:cubicBezTo>
                      <a:pt x="45244" y="145488"/>
                      <a:pt x="94774" y="207876"/>
                      <a:pt x="107633" y="205781"/>
                    </a:cubicBezTo>
                    <a:cubicBezTo>
                      <a:pt x="120491" y="203685"/>
                      <a:pt x="99060" y="177777"/>
                      <a:pt x="94774" y="154155"/>
                    </a:cubicBezTo>
                    <a:cubicBezTo>
                      <a:pt x="90488" y="130533"/>
                      <a:pt x="53816" y="46428"/>
                      <a:pt x="49530" y="22806"/>
                    </a:cubicBezTo>
                    <a:cubicBezTo>
                      <a:pt x="45244" y="-816"/>
                      <a:pt x="4286" y="-5198"/>
                      <a:pt x="1905" y="5565"/>
                    </a:cubicBezTo>
                    <a:cubicBezTo>
                      <a:pt x="711" y="14862"/>
                      <a:pt x="711" y="24272"/>
                      <a:pt x="1905" y="3356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4FA677B-81A6-4892-9031-B07975694ABE}"/>
                  </a:ext>
                </a:extLst>
              </p:cNvPr>
              <p:cNvSpPr/>
              <p:nvPr/>
            </p:nvSpPr>
            <p:spPr>
              <a:xfrm>
                <a:off x="5719744" y="1875782"/>
                <a:ext cx="294977" cy="868179"/>
              </a:xfrm>
              <a:custGeom>
                <a:avLst/>
                <a:gdLst>
                  <a:gd name="connsiteX0" fmla="*/ 293293 w 294977"/>
                  <a:gd name="connsiteY0" fmla="*/ 187523 h 868179"/>
                  <a:gd name="connsiteX1" fmla="*/ 280339 w 294977"/>
                  <a:gd name="connsiteY1" fmla="*/ 797123 h 868179"/>
                  <a:gd name="connsiteX2" fmla="*/ 118414 w 294977"/>
                  <a:gd name="connsiteY2" fmla="*/ 831603 h 868179"/>
                  <a:gd name="connsiteX3" fmla="*/ 38785 w 294977"/>
                  <a:gd name="connsiteY3" fmla="*/ 868179 h 868179"/>
                  <a:gd name="connsiteX4" fmla="*/ 94792 w 294977"/>
                  <a:gd name="connsiteY4" fmla="*/ 777787 h 868179"/>
                  <a:gd name="connsiteX5" fmla="*/ 161467 w 294977"/>
                  <a:gd name="connsiteY5" fmla="*/ 732543 h 868179"/>
                  <a:gd name="connsiteX6" fmla="*/ 105555 w 294977"/>
                  <a:gd name="connsiteY6" fmla="*/ 444126 h 868179"/>
                  <a:gd name="connsiteX7" fmla="*/ 18 w 294977"/>
                  <a:gd name="connsiteY7" fmla="*/ 155614 h 868179"/>
                  <a:gd name="connsiteX8" fmla="*/ 236810 w 294977"/>
                  <a:gd name="connsiteY8" fmla="*/ 9215 h 868179"/>
                  <a:gd name="connsiteX9" fmla="*/ 288530 w 294977"/>
                  <a:gd name="connsiteY9" fmla="*/ 7119 h 86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977" h="868179">
                    <a:moveTo>
                      <a:pt x="293293" y="187523"/>
                    </a:moveTo>
                    <a:cubicBezTo>
                      <a:pt x="293293" y="187523"/>
                      <a:pt x="301865" y="790265"/>
                      <a:pt x="280339" y="797123"/>
                    </a:cubicBezTo>
                    <a:cubicBezTo>
                      <a:pt x="258812" y="803981"/>
                      <a:pt x="172706" y="805791"/>
                      <a:pt x="118414" y="831603"/>
                    </a:cubicBezTo>
                    <a:cubicBezTo>
                      <a:pt x="64121" y="857416"/>
                      <a:pt x="38785" y="868179"/>
                      <a:pt x="38785" y="868179"/>
                    </a:cubicBezTo>
                    <a:cubicBezTo>
                      <a:pt x="38785" y="868179"/>
                      <a:pt x="64598" y="805791"/>
                      <a:pt x="94792" y="777787"/>
                    </a:cubicBezTo>
                    <a:cubicBezTo>
                      <a:pt x="114860" y="759750"/>
                      <a:pt x="137291" y="744529"/>
                      <a:pt x="161467" y="732543"/>
                    </a:cubicBezTo>
                    <a:lnTo>
                      <a:pt x="105555" y="444126"/>
                    </a:lnTo>
                    <a:cubicBezTo>
                      <a:pt x="105555" y="444126"/>
                      <a:pt x="2209" y="170664"/>
                      <a:pt x="18" y="155614"/>
                    </a:cubicBezTo>
                    <a:cubicBezTo>
                      <a:pt x="-2173" y="140565"/>
                      <a:pt x="195947" y="28646"/>
                      <a:pt x="236810" y="9215"/>
                    </a:cubicBezTo>
                    <a:cubicBezTo>
                      <a:pt x="277672" y="-10216"/>
                      <a:pt x="288530" y="7119"/>
                      <a:pt x="288530" y="711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E1DAF6D-70DC-47A1-ACB5-5142E02A6ACA}"/>
                  </a:ext>
                </a:extLst>
              </p:cNvPr>
              <p:cNvSpPr/>
              <p:nvPr/>
            </p:nvSpPr>
            <p:spPr>
              <a:xfrm>
                <a:off x="5901600" y="1846759"/>
                <a:ext cx="111436" cy="216546"/>
              </a:xfrm>
              <a:custGeom>
                <a:avLst/>
                <a:gdLst>
                  <a:gd name="connsiteX0" fmla="*/ 57620 w 111436"/>
                  <a:gd name="connsiteY0" fmla="*/ 7758 h 216546"/>
                  <a:gd name="connsiteX1" fmla="*/ 1613 w 111436"/>
                  <a:gd name="connsiteY1" fmla="*/ 192924 h 216546"/>
                  <a:gd name="connsiteX2" fmla="*/ 16758 w 111436"/>
                  <a:gd name="connsiteY2" fmla="*/ 199306 h 216546"/>
                  <a:gd name="connsiteX3" fmla="*/ 70574 w 111436"/>
                  <a:gd name="connsiteY3" fmla="*/ 147681 h 216546"/>
                  <a:gd name="connsiteX4" fmla="*/ 111436 w 111436"/>
                  <a:gd name="connsiteY4" fmla="*/ 216546 h 216546"/>
                  <a:gd name="connsiteX5" fmla="*/ 109246 w 111436"/>
                  <a:gd name="connsiteY5" fmla="*/ 89578 h 216546"/>
                  <a:gd name="connsiteX6" fmla="*/ 109246 w 111436"/>
                  <a:gd name="connsiteY6" fmla="*/ 16331 h 216546"/>
                  <a:gd name="connsiteX7" fmla="*/ 57620 w 111436"/>
                  <a:gd name="connsiteY7" fmla="*/ 7758 h 2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36" h="216546">
                    <a:moveTo>
                      <a:pt x="57620" y="7758"/>
                    </a:moveTo>
                    <a:cubicBezTo>
                      <a:pt x="57620" y="7758"/>
                      <a:pt x="5995" y="171398"/>
                      <a:pt x="1613" y="192924"/>
                    </a:cubicBezTo>
                    <a:cubicBezTo>
                      <a:pt x="-2768" y="214451"/>
                      <a:pt x="1613" y="214451"/>
                      <a:pt x="16758" y="199306"/>
                    </a:cubicBezTo>
                    <a:cubicBezTo>
                      <a:pt x="31903" y="184161"/>
                      <a:pt x="70574" y="147681"/>
                      <a:pt x="70574" y="147681"/>
                    </a:cubicBezTo>
                    <a:lnTo>
                      <a:pt x="111436" y="216546"/>
                    </a:lnTo>
                    <a:lnTo>
                      <a:pt x="109246" y="89578"/>
                    </a:lnTo>
                    <a:lnTo>
                      <a:pt x="109246" y="16331"/>
                    </a:lnTo>
                    <a:cubicBezTo>
                      <a:pt x="109246" y="16331"/>
                      <a:pt x="107150" y="-13768"/>
                      <a:pt x="57620" y="7758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C9BC849-8274-4357-8E5B-2F9878BB0D29}"/>
                  </a:ext>
                </a:extLst>
              </p:cNvPr>
              <p:cNvSpPr/>
              <p:nvPr/>
            </p:nvSpPr>
            <p:spPr>
              <a:xfrm>
                <a:off x="5855874" y="2207609"/>
                <a:ext cx="129159" cy="70961"/>
              </a:xfrm>
              <a:custGeom>
                <a:avLst/>
                <a:gdLst>
                  <a:gd name="connsiteX0" fmla="*/ 2191 w 129159"/>
                  <a:gd name="connsiteY0" fmla="*/ 0 h 70961"/>
                  <a:gd name="connsiteX1" fmla="*/ 129159 w 129159"/>
                  <a:gd name="connsiteY1" fmla="*/ 0 h 70961"/>
                  <a:gd name="connsiteX2" fmla="*/ 127064 w 129159"/>
                  <a:gd name="connsiteY2" fmla="*/ 51626 h 70961"/>
                  <a:gd name="connsiteX3" fmla="*/ 71057 w 129159"/>
                  <a:gd name="connsiteY3" fmla="*/ 70961 h 70961"/>
                  <a:gd name="connsiteX4" fmla="*/ 0 w 129159"/>
                  <a:gd name="connsiteY4" fmla="*/ 51626 h 70961"/>
                  <a:gd name="connsiteX5" fmla="*/ 2191 w 129159"/>
                  <a:gd name="connsiteY5" fmla="*/ 0 h 7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59" h="70961">
                    <a:moveTo>
                      <a:pt x="2191" y="0"/>
                    </a:moveTo>
                    <a:lnTo>
                      <a:pt x="129159" y="0"/>
                    </a:lnTo>
                    <a:lnTo>
                      <a:pt x="127064" y="51626"/>
                    </a:lnTo>
                    <a:lnTo>
                      <a:pt x="71057" y="70961"/>
                    </a:lnTo>
                    <a:lnTo>
                      <a:pt x="0" y="51626"/>
                    </a:lnTo>
                    <a:lnTo>
                      <a:pt x="2191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E409808-18DC-4807-A551-31DFB5158969}"/>
                  </a:ext>
                </a:extLst>
              </p:cNvPr>
              <p:cNvSpPr/>
              <p:nvPr/>
            </p:nvSpPr>
            <p:spPr>
              <a:xfrm>
                <a:off x="5884065" y="1570386"/>
                <a:ext cx="359976" cy="378428"/>
              </a:xfrm>
              <a:custGeom>
                <a:avLst/>
                <a:gdLst>
                  <a:gd name="connsiteX0" fmla="*/ 322710 w 359976"/>
                  <a:gd name="connsiteY0" fmla="*/ 71057 h 378428"/>
                  <a:gd name="connsiteX1" fmla="*/ 359286 w 359976"/>
                  <a:gd name="connsiteY1" fmla="*/ 223457 h 378428"/>
                  <a:gd name="connsiteX2" fmla="*/ 311661 w 359976"/>
                  <a:gd name="connsiteY2" fmla="*/ 348329 h 378428"/>
                  <a:gd name="connsiteX3" fmla="*/ 264036 w 359976"/>
                  <a:gd name="connsiteY3" fmla="*/ 378428 h 378428"/>
                  <a:gd name="connsiteX4" fmla="*/ 147736 w 359976"/>
                  <a:gd name="connsiteY4" fmla="*/ 337566 h 378428"/>
                  <a:gd name="connsiteX5" fmla="*/ 109064 w 359976"/>
                  <a:gd name="connsiteY5" fmla="*/ 309563 h 378428"/>
                  <a:gd name="connsiteX6" fmla="*/ 53057 w 359976"/>
                  <a:gd name="connsiteY6" fmla="*/ 300990 h 378428"/>
                  <a:gd name="connsiteX7" fmla="*/ 1336 w 359976"/>
                  <a:gd name="connsiteY7" fmla="*/ 229934 h 378428"/>
                  <a:gd name="connsiteX8" fmla="*/ 50866 w 359976"/>
                  <a:gd name="connsiteY8" fmla="*/ 199835 h 378428"/>
                  <a:gd name="connsiteX9" fmla="*/ 66011 w 359976"/>
                  <a:gd name="connsiteY9" fmla="*/ 197644 h 378428"/>
                  <a:gd name="connsiteX10" fmla="*/ 22958 w 359976"/>
                  <a:gd name="connsiteY10" fmla="*/ 85725 h 378428"/>
                  <a:gd name="connsiteX11" fmla="*/ 169262 w 359976"/>
                  <a:gd name="connsiteY11" fmla="*/ 0 h 378428"/>
                  <a:gd name="connsiteX12" fmla="*/ 276895 w 359976"/>
                  <a:gd name="connsiteY12" fmla="*/ 25813 h 37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9976" h="378428">
                    <a:moveTo>
                      <a:pt x="322710" y="71057"/>
                    </a:moveTo>
                    <a:cubicBezTo>
                      <a:pt x="322710" y="71057"/>
                      <a:pt x="352809" y="202311"/>
                      <a:pt x="359286" y="223457"/>
                    </a:cubicBezTo>
                    <a:cubicBezTo>
                      <a:pt x="365763" y="244602"/>
                      <a:pt x="324901" y="328994"/>
                      <a:pt x="311661" y="348329"/>
                    </a:cubicBezTo>
                    <a:cubicBezTo>
                      <a:pt x="301444" y="365334"/>
                      <a:pt x="283780" y="376498"/>
                      <a:pt x="264036" y="378428"/>
                    </a:cubicBezTo>
                    <a:cubicBezTo>
                      <a:pt x="248986" y="378428"/>
                      <a:pt x="167167" y="350520"/>
                      <a:pt x="147736" y="337566"/>
                    </a:cubicBezTo>
                    <a:cubicBezTo>
                      <a:pt x="128305" y="324612"/>
                      <a:pt x="109064" y="309563"/>
                      <a:pt x="109064" y="309563"/>
                    </a:cubicBezTo>
                    <a:cubicBezTo>
                      <a:pt x="90351" y="318095"/>
                      <a:pt x="68361" y="314729"/>
                      <a:pt x="53057" y="300990"/>
                    </a:cubicBezTo>
                    <a:cubicBezTo>
                      <a:pt x="27244" y="277273"/>
                      <a:pt x="-7236" y="249269"/>
                      <a:pt x="1336" y="229934"/>
                    </a:cubicBezTo>
                    <a:cubicBezTo>
                      <a:pt x="9891" y="210498"/>
                      <a:pt x="29675" y="198475"/>
                      <a:pt x="50866" y="199835"/>
                    </a:cubicBezTo>
                    <a:cubicBezTo>
                      <a:pt x="74584" y="199835"/>
                      <a:pt x="66011" y="197644"/>
                      <a:pt x="66011" y="197644"/>
                    </a:cubicBezTo>
                    <a:cubicBezTo>
                      <a:pt x="66011" y="197644"/>
                      <a:pt x="22958" y="135255"/>
                      <a:pt x="22958" y="85725"/>
                    </a:cubicBezTo>
                    <a:cubicBezTo>
                      <a:pt x="22958" y="36195"/>
                      <a:pt x="115446" y="0"/>
                      <a:pt x="169262" y="0"/>
                    </a:cubicBezTo>
                    <a:cubicBezTo>
                      <a:pt x="206473" y="1551"/>
                      <a:pt x="243028" y="10317"/>
                      <a:pt x="276895" y="25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018F6D1-7CE6-43D3-BDEE-FA0B62C2E163}"/>
                  </a:ext>
                </a:extLst>
              </p:cNvPr>
              <p:cNvSpPr/>
              <p:nvPr/>
            </p:nvSpPr>
            <p:spPr>
              <a:xfrm>
                <a:off x="6114192" y="1690877"/>
                <a:ext cx="56007" cy="99060"/>
              </a:xfrm>
              <a:custGeom>
                <a:avLst/>
                <a:gdLst>
                  <a:gd name="connsiteX0" fmla="*/ 17240 w 56007"/>
                  <a:gd name="connsiteY0" fmla="*/ 0 h 99060"/>
                  <a:gd name="connsiteX1" fmla="*/ 56007 w 56007"/>
                  <a:gd name="connsiteY1" fmla="*/ 73247 h 99060"/>
                  <a:gd name="connsiteX2" fmla="*/ 17240 w 56007"/>
                  <a:gd name="connsiteY2" fmla="*/ 99060 h 99060"/>
                  <a:gd name="connsiteX3" fmla="*/ 0 w 56007"/>
                  <a:gd name="connsiteY3" fmla="*/ 77534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07" h="99060">
                    <a:moveTo>
                      <a:pt x="17240" y="0"/>
                    </a:moveTo>
                    <a:lnTo>
                      <a:pt x="56007" y="73247"/>
                    </a:lnTo>
                    <a:lnTo>
                      <a:pt x="17240" y="99060"/>
                    </a:lnTo>
                    <a:lnTo>
                      <a:pt x="0" y="77534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963687F-9503-4DD2-B6C7-EA0705E5BA56}"/>
                  </a:ext>
                </a:extLst>
              </p:cNvPr>
              <p:cNvSpPr/>
              <p:nvPr/>
            </p:nvSpPr>
            <p:spPr>
              <a:xfrm>
                <a:off x="6178772" y="1757648"/>
                <a:ext cx="23758" cy="45243"/>
              </a:xfrm>
              <a:custGeom>
                <a:avLst/>
                <a:gdLst>
                  <a:gd name="connsiteX0" fmla="*/ 23717 w 23758"/>
                  <a:gd name="connsiteY0" fmla="*/ 0 h 45243"/>
                  <a:gd name="connsiteX1" fmla="*/ 0 w 23758"/>
                  <a:gd name="connsiteY1" fmla="*/ 45244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58" h="45243">
                    <a:moveTo>
                      <a:pt x="23717" y="0"/>
                    </a:moveTo>
                    <a:cubicBezTo>
                      <a:pt x="23717" y="0"/>
                      <a:pt x="25813" y="17240"/>
                      <a:pt x="0" y="4524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45072C4-BA89-4016-8739-A2C62737061F}"/>
                  </a:ext>
                </a:extLst>
              </p:cNvPr>
              <p:cNvSpPr/>
              <p:nvPr/>
            </p:nvSpPr>
            <p:spPr>
              <a:xfrm>
                <a:off x="6071520" y="1699545"/>
                <a:ext cx="19050" cy="36575"/>
              </a:xfrm>
              <a:custGeom>
                <a:avLst/>
                <a:gdLst>
                  <a:gd name="connsiteX0" fmla="*/ 19050 w 19050"/>
                  <a:gd name="connsiteY0" fmla="*/ 18288 h 36575"/>
                  <a:gd name="connsiteX1" fmla="*/ 9525 w 19050"/>
                  <a:gd name="connsiteY1" fmla="*/ 36576 h 36575"/>
                  <a:gd name="connsiteX2" fmla="*/ 0 w 19050"/>
                  <a:gd name="connsiteY2" fmla="*/ 18288 h 36575"/>
                  <a:gd name="connsiteX3" fmla="*/ 9525 w 19050"/>
                  <a:gd name="connsiteY3" fmla="*/ 0 h 36575"/>
                  <a:gd name="connsiteX4" fmla="*/ 19050 w 19050"/>
                  <a:gd name="connsiteY4" fmla="*/ 18288 h 3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6575">
                    <a:moveTo>
                      <a:pt x="19050" y="18288"/>
                    </a:moveTo>
                    <a:cubicBezTo>
                      <a:pt x="19050" y="28385"/>
                      <a:pt x="14669" y="36576"/>
                      <a:pt x="9525" y="36576"/>
                    </a:cubicBezTo>
                    <a:cubicBezTo>
                      <a:pt x="4382" y="36576"/>
                      <a:pt x="0" y="28385"/>
                      <a:pt x="0" y="18288"/>
                    </a:cubicBezTo>
                    <a:cubicBezTo>
                      <a:pt x="0" y="8192"/>
                      <a:pt x="4382" y="0"/>
                      <a:pt x="9525" y="0"/>
                    </a:cubicBezTo>
                    <a:cubicBezTo>
                      <a:pt x="14669" y="0"/>
                      <a:pt x="19050" y="8192"/>
                      <a:pt x="19050" y="182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F1F4384-B76F-4B94-A49E-E10528D41E00}"/>
                  </a:ext>
                </a:extLst>
              </p:cNvPr>
              <p:cNvSpPr/>
              <p:nvPr/>
            </p:nvSpPr>
            <p:spPr>
              <a:xfrm>
                <a:off x="6148578" y="1665065"/>
                <a:ext cx="19430" cy="36576"/>
              </a:xfrm>
              <a:custGeom>
                <a:avLst/>
                <a:gdLst>
                  <a:gd name="connsiteX0" fmla="*/ 19431 w 19430"/>
                  <a:gd name="connsiteY0" fmla="*/ 18288 h 36576"/>
                  <a:gd name="connsiteX1" fmla="*/ 9716 w 19430"/>
                  <a:gd name="connsiteY1" fmla="*/ 36576 h 36576"/>
                  <a:gd name="connsiteX2" fmla="*/ 0 w 19430"/>
                  <a:gd name="connsiteY2" fmla="*/ 18288 h 36576"/>
                  <a:gd name="connsiteX3" fmla="*/ 9716 w 19430"/>
                  <a:gd name="connsiteY3" fmla="*/ 0 h 36576"/>
                  <a:gd name="connsiteX4" fmla="*/ 19431 w 19430"/>
                  <a:gd name="connsiteY4" fmla="*/ 18288 h 3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30" h="36576">
                    <a:moveTo>
                      <a:pt x="19431" y="18288"/>
                    </a:moveTo>
                    <a:cubicBezTo>
                      <a:pt x="19431" y="28388"/>
                      <a:pt x="15081" y="36576"/>
                      <a:pt x="9716" y="36576"/>
                    </a:cubicBezTo>
                    <a:cubicBezTo>
                      <a:pt x="4350" y="36576"/>
                      <a:pt x="0" y="28388"/>
                      <a:pt x="0" y="18288"/>
                    </a:cubicBezTo>
                    <a:cubicBezTo>
                      <a:pt x="0" y="8188"/>
                      <a:pt x="4350" y="0"/>
                      <a:pt x="9716" y="0"/>
                    </a:cubicBezTo>
                    <a:cubicBezTo>
                      <a:pt x="15081" y="0"/>
                      <a:pt x="19431" y="8188"/>
                      <a:pt x="19431" y="182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8924FDE-09B7-49FF-A5F2-1F6AA806F561}"/>
                  </a:ext>
                </a:extLst>
              </p:cNvPr>
              <p:cNvSpPr/>
              <p:nvPr/>
            </p:nvSpPr>
            <p:spPr>
              <a:xfrm>
                <a:off x="5834230" y="1400770"/>
                <a:ext cx="447792" cy="402732"/>
              </a:xfrm>
              <a:custGeom>
                <a:avLst/>
                <a:gdLst>
                  <a:gd name="connsiteX0" fmla="*/ 140040 w 447792"/>
                  <a:gd name="connsiteY0" fmla="*/ 128659 h 402732"/>
                  <a:gd name="connsiteX1" fmla="*/ 117 w 447792"/>
                  <a:gd name="connsiteY1" fmla="*/ 240673 h 402732"/>
                  <a:gd name="connsiteX2" fmla="*/ 127181 w 447792"/>
                  <a:gd name="connsiteY2" fmla="*/ 399931 h 402732"/>
                  <a:gd name="connsiteX3" fmla="*/ 152994 w 447792"/>
                  <a:gd name="connsiteY3" fmla="*/ 386977 h 402732"/>
                  <a:gd name="connsiteX4" fmla="*/ 144326 w 447792"/>
                  <a:gd name="connsiteY4" fmla="*/ 346115 h 402732"/>
                  <a:gd name="connsiteX5" fmla="*/ 178806 w 447792"/>
                  <a:gd name="connsiteY5" fmla="*/ 288012 h 402732"/>
                  <a:gd name="connsiteX6" fmla="*/ 146517 w 447792"/>
                  <a:gd name="connsiteY6" fmla="*/ 264295 h 402732"/>
                  <a:gd name="connsiteX7" fmla="*/ 273485 w 447792"/>
                  <a:gd name="connsiteY7" fmla="*/ 214765 h 402732"/>
                  <a:gd name="connsiteX8" fmla="*/ 396262 w 447792"/>
                  <a:gd name="connsiteY8" fmla="*/ 257818 h 402732"/>
                  <a:gd name="connsiteX9" fmla="*/ 381117 w 447792"/>
                  <a:gd name="connsiteY9" fmla="*/ 208383 h 402732"/>
                  <a:gd name="connsiteX10" fmla="*/ 447792 w 447792"/>
                  <a:gd name="connsiteY10" fmla="*/ 165330 h 402732"/>
                  <a:gd name="connsiteX11" fmla="*/ 398262 w 447792"/>
                  <a:gd name="connsiteY11" fmla="*/ 107132 h 402732"/>
                  <a:gd name="connsiteX12" fmla="*/ 342351 w 447792"/>
                  <a:gd name="connsiteY12" fmla="*/ 105037 h 402732"/>
                  <a:gd name="connsiteX13" fmla="*/ 344446 w 447792"/>
                  <a:gd name="connsiteY13" fmla="*/ 19312 h 402732"/>
                  <a:gd name="connsiteX14" fmla="*/ 256245 w 447792"/>
                  <a:gd name="connsiteY14" fmla="*/ 36552 h 402732"/>
                  <a:gd name="connsiteX15" fmla="*/ 234718 w 447792"/>
                  <a:gd name="connsiteY15" fmla="*/ 85987 h 402732"/>
                  <a:gd name="connsiteX16" fmla="*/ 170139 w 447792"/>
                  <a:gd name="connsiteY16" fmla="*/ 68842 h 402732"/>
                  <a:gd name="connsiteX17" fmla="*/ 140040 w 447792"/>
                  <a:gd name="connsiteY17" fmla="*/ 128659 h 40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7792" h="402732">
                    <a:moveTo>
                      <a:pt x="140040" y="128659"/>
                    </a:moveTo>
                    <a:cubicBezTo>
                      <a:pt x="140040" y="128659"/>
                      <a:pt x="4594" y="178189"/>
                      <a:pt x="117" y="240673"/>
                    </a:cubicBezTo>
                    <a:cubicBezTo>
                      <a:pt x="-4359" y="303157"/>
                      <a:pt x="120704" y="389168"/>
                      <a:pt x="127181" y="399931"/>
                    </a:cubicBezTo>
                    <a:cubicBezTo>
                      <a:pt x="133658" y="410694"/>
                      <a:pt x="152994" y="386977"/>
                      <a:pt x="152994" y="386977"/>
                    </a:cubicBezTo>
                    <a:cubicBezTo>
                      <a:pt x="144281" y="375273"/>
                      <a:pt x="141115" y="360348"/>
                      <a:pt x="144326" y="346115"/>
                    </a:cubicBezTo>
                    <a:cubicBezTo>
                      <a:pt x="150803" y="324588"/>
                      <a:pt x="178806" y="298490"/>
                      <a:pt x="178806" y="288012"/>
                    </a:cubicBezTo>
                    <a:cubicBezTo>
                      <a:pt x="178806" y="277535"/>
                      <a:pt x="146517" y="296585"/>
                      <a:pt x="146517" y="264295"/>
                    </a:cubicBezTo>
                    <a:cubicBezTo>
                      <a:pt x="146517" y="232005"/>
                      <a:pt x="226146" y="212669"/>
                      <a:pt x="273485" y="214765"/>
                    </a:cubicBezTo>
                    <a:cubicBezTo>
                      <a:pt x="320824" y="216860"/>
                      <a:pt x="361782" y="296585"/>
                      <a:pt x="396262" y="257818"/>
                    </a:cubicBezTo>
                    <a:cubicBezTo>
                      <a:pt x="430743" y="219051"/>
                      <a:pt x="381117" y="208383"/>
                      <a:pt x="381117" y="208383"/>
                    </a:cubicBezTo>
                    <a:cubicBezTo>
                      <a:pt x="381117" y="208383"/>
                      <a:pt x="447792" y="199715"/>
                      <a:pt x="447792" y="165330"/>
                    </a:cubicBezTo>
                    <a:cubicBezTo>
                      <a:pt x="447792" y="130945"/>
                      <a:pt x="413312" y="107132"/>
                      <a:pt x="398262" y="107132"/>
                    </a:cubicBezTo>
                    <a:cubicBezTo>
                      <a:pt x="383213" y="107132"/>
                      <a:pt x="342351" y="133040"/>
                      <a:pt x="342351" y="105037"/>
                    </a:cubicBezTo>
                    <a:cubicBezTo>
                      <a:pt x="342351" y="77033"/>
                      <a:pt x="383213" y="64079"/>
                      <a:pt x="344446" y="19312"/>
                    </a:cubicBezTo>
                    <a:cubicBezTo>
                      <a:pt x="305679" y="-25456"/>
                      <a:pt x="256245" y="19312"/>
                      <a:pt x="256245" y="36552"/>
                    </a:cubicBezTo>
                    <a:cubicBezTo>
                      <a:pt x="256245" y="53792"/>
                      <a:pt x="243291" y="85987"/>
                      <a:pt x="234718" y="85987"/>
                    </a:cubicBezTo>
                    <a:cubicBezTo>
                      <a:pt x="226146" y="85987"/>
                      <a:pt x="200238" y="47315"/>
                      <a:pt x="170139" y="68842"/>
                    </a:cubicBezTo>
                    <a:cubicBezTo>
                      <a:pt x="151823" y="83405"/>
                      <a:pt x="140820" y="105272"/>
                      <a:pt x="140040" y="12865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21AA1FC-0241-4F9E-8322-C333C7BA7F59}"/>
                  </a:ext>
                </a:extLst>
              </p:cNvPr>
              <p:cNvSpPr/>
              <p:nvPr/>
            </p:nvSpPr>
            <p:spPr>
              <a:xfrm>
                <a:off x="6030277" y="1669351"/>
                <a:ext cx="68865" cy="25907"/>
              </a:xfrm>
              <a:custGeom>
                <a:avLst/>
                <a:gdLst>
                  <a:gd name="connsiteX0" fmla="*/ 0 w 68865"/>
                  <a:gd name="connsiteY0" fmla="*/ 25908 h 25907"/>
                  <a:gd name="connsiteX1" fmla="*/ 68866 w 68865"/>
                  <a:gd name="connsiteY1" fmla="*/ 0 h 2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865" h="25907">
                    <a:moveTo>
                      <a:pt x="0" y="25908"/>
                    </a:moveTo>
                    <a:lnTo>
                      <a:pt x="68866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FD8FBB6-6F3D-4E40-B3FA-5692C05F5FEC}"/>
                  </a:ext>
                </a:extLst>
              </p:cNvPr>
              <p:cNvSpPr/>
              <p:nvPr/>
            </p:nvSpPr>
            <p:spPr>
              <a:xfrm>
                <a:off x="6109359" y="1619440"/>
                <a:ext cx="3595" cy="19812"/>
              </a:xfrm>
              <a:custGeom>
                <a:avLst/>
                <a:gdLst>
                  <a:gd name="connsiteX0" fmla="*/ 547 w 3595"/>
                  <a:gd name="connsiteY0" fmla="*/ 19812 h 19812"/>
                  <a:gd name="connsiteX1" fmla="*/ 3595 w 3595"/>
                  <a:gd name="connsiteY1" fmla="*/ 0 h 1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95" h="19812">
                    <a:moveTo>
                      <a:pt x="547" y="19812"/>
                    </a:moveTo>
                    <a:cubicBezTo>
                      <a:pt x="-770" y="13054"/>
                      <a:pt x="308" y="6049"/>
                      <a:pt x="3595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89E61AC-A833-418B-BB4E-EB13A2B7A5E4}"/>
                  </a:ext>
                </a:extLst>
              </p:cNvPr>
              <p:cNvSpPr/>
              <p:nvPr/>
            </p:nvSpPr>
            <p:spPr>
              <a:xfrm>
                <a:off x="6112954" y="1587436"/>
                <a:ext cx="40004" cy="31813"/>
              </a:xfrm>
              <a:custGeom>
                <a:avLst/>
                <a:gdLst>
                  <a:gd name="connsiteX0" fmla="*/ 0 w 40004"/>
                  <a:gd name="connsiteY0" fmla="*/ 31814 h 31813"/>
                  <a:gd name="connsiteX1" fmla="*/ 40005 w 40004"/>
                  <a:gd name="connsiteY1" fmla="*/ 0 h 3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04" h="31813">
                    <a:moveTo>
                      <a:pt x="0" y="31814"/>
                    </a:moveTo>
                    <a:cubicBezTo>
                      <a:pt x="4858" y="22289"/>
                      <a:pt x="15812" y="10001"/>
                      <a:pt x="40005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34D6BAA-2ECA-47B9-9D5C-C01B59741345}"/>
              </a:ext>
            </a:extLst>
          </p:cNvPr>
          <p:cNvSpPr/>
          <p:nvPr/>
        </p:nvSpPr>
        <p:spPr>
          <a:xfrm>
            <a:off x="3423558" y="664027"/>
            <a:ext cx="5110843" cy="2917373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BEBCEA2-DD12-4BB6-9EC9-36ED2F657BBE}"/>
              </a:ext>
            </a:extLst>
          </p:cNvPr>
          <p:cNvSpPr txBox="1"/>
          <p:nvPr/>
        </p:nvSpPr>
        <p:spPr>
          <a:xfrm>
            <a:off x="3984494" y="1363108"/>
            <a:ext cx="4070611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?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AC1B1C0-973A-4B99-ACE5-8594F2E5DE0F}"/>
              </a:ext>
            </a:extLst>
          </p:cNvPr>
          <p:cNvGrpSpPr/>
          <p:nvPr/>
        </p:nvGrpSpPr>
        <p:grpSpPr>
          <a:xfrm rot="6474808">
            <a:off x="54729" y="5942738"/>
            <a:ext cx="1099156" cy="1223925"/>
            <a:chOff x="3884936" y="4129874"/>
            <a:chExt cx="1099156" cy="1223925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70E683F-B9AA-4C56-B943-F3195202838B}"/>
                </a:ext>
              </a:extLst>
            </p:cNvPr>
            <p:cNvSpPr/>
            <p:nvPr/>
          </p:nvSpPr>
          <p:spPr>
            <a:xfrm>
              <a:off x="3894028" y="4815596"/>
              <a:ext cx="181181" cy="99535"/>
            </a:xfrm>
            <a:custGeom>
              <a:avLst/>
              <a:gdLst>
                <a:gd name="connsiteX0" fmla="*/ 101933 w 181181"/>
                <a:gd name="connsiteY0" fmla="*/ 92815 h 99535"/>
                <a:gd name="connsiteX1" fmla="*/ 181181 w 181181"/>
                <a:gd name="connsiteY1" fmla="*/ 36617 h 99535"/>
                <a:gd name="connsiteX2" fmla="*/ 137652 w 181181"/>
                <a:gd name="connsiteY2" fmla="*/ 11757 h 99535"/>
                <a:gd name="connsiteX3" fmla="*/ 10112 w 181181"/>
                <a:gd name="connsiteY3" fmla="*/ 20615 h 99535"/>
                <a:gd name="connsiteX4" fmla="*/ 17417 w 181181"/>
                <a:gd name="connsiteY4" fmla="*/ 85673 h 99535"/>
                <a:gd name="connsiteX5" fmla="*/ 20971 w 181181"/>
                <a:gd name="connsiteY5" fmla="*/ 88243 h 99535"/>
                <a:gd name="connsiteX6" fmla="*/ 101933 w 181181"/>
                <a:gd name="connsiteY6" fmla="*/ 92815 h 9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81" h="99535">
                  <a:moveTo>
                    <a:pt x="101933" y="92815"/>
                  </a:moveTo>
                  <a:cubicBezTo>
                    <a:pt x="130508" y="83290"/>
                    <a:pt x="181181" y="36713"/>
                    <a:pt x="181181" y="36617"/>
                  </a:cubicBezTo>
                  <a:cubicBezTo>
                    <a:pt x="181181" y="36522"/>
                    <a:pt x="140414" y="12900"/>
                    <a:pt x="137652" y="11757"/>
                  </a:cubicBezTo>
                  <a:cubicBezTo>
                    <a:pt x="105553" y="-1768"/>
                    <a:pt x="35544" y="-9007"/>
                    <a:pt x="10112" y="20615"/>
                  </a:cubicBezTo>
                  <a:cubicBezTo>
                    <a:pt x="-5836" y="40598"/>
                    <a:pt x="-2565" y="69725"/>
                    <a:pt x="17417" y="85673"/>
                  </a:cubicBezTo>
                  <a:cubicBezTo>
                    <a:pt x="18560" y="86585"/>
                    <a:pt x="19746" y="87443"/>
                    <a:pt x="20971" y="88243"/>
                  </a:cubicBezTo>
                  <a:cubicBezTo>
                    <a:pt x="43450" y="104245"/>
                    <a:pt x="77168" y="100816"/>
                    <a:pt x="101933" y="9281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8B59BCB-AAA3-4C21-BAE7-3776C91E6391}"/>
                </a:ext>
              </a:extLst>
            </p:cNvPr>
            <p:cNvSpPr/>
            <p:nvPr/>
          </p:nvSpPr>
          <p:spPr>
            <a:xfrm>
              <a:off x="4357409" y="4350072"/>
              <a:ext cx="166347" cy="115460"/>
            </a:xfrm>
            <a:custGeom>
              <a:avLst/>
              <a:gdLst>
                <a:gd name="connsiteX0" fmla="*/ 166332 w 166347"/>
                <a:gd name="connsiteY0" fmla="*/ 109330 h 115460"/>
                <a:gd name="connsiteX1" fmla="*/ 143663 w 166347"/>
                <a:gd name="connsiteY1" fmla="*/ 64562 h 115460"/>
                <a:gd name="connsiteX2" fmla="*/ 32411 w 166347"/>
                <a:gd name="connsiteY2" fmla="*/ 1602 h 115460"/>
                <a:gd name="connsiteX3" fmla="*/ 2146 w 166347"/>
                <a:gd name="connsiteY3" fmla="*/ 59652 h 115460"/>
                <a:gd name="connsiteX4" fmla="*/ 3836 w 166347"/>
                <a:gd name="connsiteY4" fmla="*/ 64181 h 115460"/>
                <a:gd name="connsiteX5" fmla="*/ 69177 w 166347"/>
                <a:gd name="connsiteY5" fmla="*/ 112473 h 115460"/>
                <a:gd name="connsiteX6" fmla="*/ 166332 w 166347"/>
                <a:gd name="connsiteY6" fmla="*/ 109330 h 1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47" h="115460">
                  <a:moveTo>
                    <a:pt x="166332" y="109330"/>
                  </a:moveTo>
                  <a:cubicBezTo>
                    <a:pt x="166999" y="109330"/>
                    <a:pt x="145377" y="67134"/>
                    <a:pt x="143663" y="64562"/>
                  </a:cubicBezTo>
                  <a:cubicBezTo>
                    <a:pt x="124613" y="35987"/>
                    <a:pt x="69939" y="-9066"/>
                    <a:pt x="32411" y="1602"/>
                  </a:cubicBezTo>
                  <a:cubicBezTo>
                    <a:pt x="8023" y="9275"/>
                    <a:pt x="-5527" y="35265"/>
                    <a:pt x="2146" y="59652"/>
                  </a:cubicBezTo>
                  <a:cubicBezTo>
                    <a:pt x="2630" y="61190"/>
                    <a:pt x="3194" y="62702"/>
                    <a:pt x="3836" y="64181"/>
                  </a:cubicBezTo>
                  <a:cubicBezTo>
                    <a:pt x="14027" y="89708"/>
                    <a:pt x="44031" y="105520"/>
                    <a:pt x="69177" y="112473"/>
                  </a:cubicBezTo>
                  <a:cubicBezTo>
                    <a:pt x="98705" y="120664"/>
                    <a:pt x="166237" y="109425"/>
                    <a:pt x="166332" y="109330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2B304DA-719A-486B-A68D-9DBEF1755D35}"/>
                </a:ext>
              </a:extLst>
            </p:cNvPr>
            <p:cNvSpPr/>
            <p:nvPr/>
          </p:nvSpPr>
          <p:spPr>
            <a:xfrm>
              <a:off x="3884936" y="4129874"/>
              <a:ext cx="1099156" cy="1223925"/>
            </a:xfrm>
            <a:custGeom>
              <a:avLst/>
              <a:gdLst>
                <a:gd name="connsiteX0" fmla="*/ 260472 w 1099156"/>
                <a:gd name="connsiteY0" fmla="*/ 911029 h 1223925"/>
                <a:gd name="connsiteX1" fmla="*/ 321622 w 1099156"/>
                <a:gd name="connsiteY1" fmla="*/ 836829 h 1223925"/>
                <a:gd name="connsiteX2" fmla="*/ 417444 w 1099156"/>
                <a:gd name="connsiteY2" fmla="*/ 888836 h 1223925"/>
                <a:gd name="connsiteX3" fmla="*/ 476118 w 1099156"/>
                <a:gd name="connsiteY3" fmla="*/ 914458 h 1223925"/>
                <a:gd name="connsiteX4" fmla="*/ 457068 w 1099156"/>
                <a:gd name="connsiteY4" fmla="*/ 909791 h 1223925"/>
                <a:gd name="connsiteX5" fmla="*/ 336386 w 1099156"/>
                <a:gd name="connsiteY5" fmla="*/ 951987 h 1223925"/>
                <a:gd name="connsiteX6" fmla="*/ 360123 w 1099156"/>
                <a:gd name="connsiteY6" fmla="*/ 1012853 h 1223925"/>
                <a:gd name="connsiteX7" fmla="*/ 364961 w 1099156"/>
                <a:gd name="connsiteY7" fmla="*/ 1014661 h 1223925"/>
                <a:gd name="connsiteX8" fmla="*/ 444304 w 1099156"/>
                <a:gd name="connsiteY8" fmla="*/ 997421 h 1223925"/>
                <a:gd name="connsiteX9" fmla="*/ 503931 w 1099156"/>
                <a:gd name="connsiteY9" fmla="*/ 925412 h 1223925"/>
                <a:gd name="connsiteX10" fmla="*/ 526791 w 1099156"/>
                <a:gd name="connsiteY10" fmla="*/ 934937 h 1223925"/>
                <a:gd name="connsiteX11" fmla="*/ 635566 w 1099156"/>
                <a:gd name="connsiteY11" fmla="*/ 979133 h 1223925"/>
                <a:gd name="connsiteX12" fmla="*/ 672333 w 1099156"/>
                <a:gd name="connsiteY12" fmla="*/ 995897 h 1223925"/>
                <a:gd name="connsiteX13" fmla="*/ 655474 w 1099156"/>
                <a:gd name="connsiteY13" fmla="*/ 991992 h 1223925"/>
                <a:gd name="connsiteX14" fmla="*/ 534792 w 1099156"/>
                <a:gd name="connsiteY14" fmla="*/ 1034187 h 1223925"/>
                <a:gd name="connsiteX15" fmla="*/ 558460 w 1099156"/>
                <a:gd name="connsiteY15" fmla="*/ 1094936 h 1223925"/>
                <a:gd name="connsiteX16" fmla="*/ 563367 w 1099156"/>
                <a:gd name="connsiteY16" fmla="*/ 1096767 h 1223925"/>
                <a:gd name="connsiteX17" fmla="*/ 642710 w 1099156"/>
                <a:gd name="connsiteY17" fmla="*/ 1079526 h 1223925"/>
                <a:gd name="connsiteX18" fmla="*/ 701003 w 1099156"/>
                <a:gd name="connsiteY18" fmla="*/ 1009803 h 1223925"/>
                <a:gd name="connsiteX19" fmla="*/ 737103 w 1099156"/>
                <a:gd name="connsiteY19" fmla="*/ 1028853 h 1223925"/>
                <a:gd name="connsiteX20" fmla="*/ 760439 w 1099156"/>
                <a:gd name="connsiteY20" fmla="*/ 1042569 h 1223925"/>
                <a:gd name="connsiteX21" fmla="*/ 783109 w 1099156"/>
                <a:gd name="connsiteY21" fmla="*/ 1057143 h 1223925"/>
                <a:gd name="connsiteX22" fmla="*/ 825209 w 1099156"/>
                <a:gd name="connsiteY22" fmla="*/ 1086861 h 1223925"/>
                <a:gd name="connsiteX23" fmla="*/ 852451 w 1099156"/>
                <a:gd name="connsiteY23" fmla="*/ 1107054 h 1223925"/>
                <a:gd name="connsiteX24" fmla="*/ 813398 w 1099156"/>
                <a:gd name="connsiteY24" fmla="*/ 1090766 h 1223925"/>
                <a:gd name="connsiteX25" fmla="*/ 687763 w 1099156"/>
                <a:gd name="connsiteY25" fmla="*/ 1114197 h 1223925"/>
                <a:gd name="connsiteX26" fmla="*/ 701765 w 1099156"/>
                <a:gd name="connsiteY26" fmla="*/ 1177873 h 1223925"/>
                <a:gd name="connsiteX27" fmla="*/ 706242 w 1099156"/>
                <a:gd name="connsiteY27" fmla="*/ 1180396 h 1223925"/>
                <a:gd name="connsiteX28" fmla="*/ 787300 w 1099156"/>
                <a:gd name="connsiteY28" fmla="*/ 1175348 h 1223925"/>
                <a:gd name="connsiteX29" fmla="*/ 858547 w 1099156"/>
                <a:gd name="connsiteY29" fmla="*/ 1111626 h 1223925"/>
                <a:gd name="connsiteX30" fmla="*/ 900838 w 1099156"/>
                <a:gd name="connsiteY30" fmla="*/ 1144296 h 1223925"/>
                <a:gd name="connsiteX31" fmla="*/ 996088 w 1099156"/>
                <a:gd name="connsiteY31" fmla="*/ 1223925 h 1223925"/>
                <a:gd name="connsiteX32" fmla="*/ 1015138 w 1099156"/>
                <a:gd name="connsiteY32" fmla="*/ 1206590 h 1223925"/>
                <a:gd name="connsiteX33" fmla="*/ 914458 w 1099156"/>
                <a:gd name="connsiteY33" fmla="*/ 1126008 h 1223925"/>
                <a:gd name="connsiteX34" fmla="*/ 866833 w 1099156"/>
                <a:gd name="connsiteY34" fmla="*/ 1090766 h 1223925"/>
                <a:gd name="connsiteX35" fmla="*/ 890074 w 1099156"/>
                <a:gd name="connsiteY35" fmla="*/ 1036569 h 1223925"/>
                <a:gd name="connsiteX36" fmla="*/ 981514 w 1099156"/>
                <a:gd name="connsiteY36" fmla="*/ 1022376 h 1223925"/>
                <a:gd name="connsiteX37" fmla="*/ 998755 w 1099156"/>
                <a:gd name="connsiteY37" fmla="*/ 1072954 h 1223925"/>
                <a:gd name="connsiteX38" fmla="*/ 1033807 w 1099156"/>
                <a:gd name="connsiteY38" fmla="*/ 1190207 h 1223925"/>
                <a:gd name="connsiteX39" fmla="*/ 1055143 w 1099156"/>
                <a:gd name="connsiteY39" fmla="*/ 1171157 h 1223925"/>
                <a:gd name="connsiteX40" fmla="*/ 1020662 w 1099156"/>
                <a:gd name="connsiteY40" fmla="*/ 1065334 h 1223925"/>
                <a:gd name="connsiteX41" fmla="*/ 1000088 w 1099156"/>
                <a:gd name="connsiteY41" fmla="*/ 1009613 h 1223925"/>
                <a:gd name="connsiteX42" fmla="*/ 1076288 w 1099156"/>
                <a:gd name="connsiteY42" fmla="*/ 951796 h 1223925"/>
                <a:gd name="connsiteX43" fmla="*/ 1096672 w 1099156"/>
                <a:gd name="connsiteY43" fmla="*/ 873120 h 1223925"/>
                <a:gd name="connsiteX44" fmla="*/ 1039701 w 1099156"/>
                <a:gd name="connsiteY44" fmla="*/ 840868 h 1223925"/>
                <a:gd name="connsiteX45" fmla="*/ 1035235 w 1099156"/>
                <a:gd name="connsiteY45" fmla="*/ 842354 h 1223925"/>
                <a:gd name="connsiteX46" fmla="*/ 988182 w 1099156"/>
                <a:gd name="connsiteY46" fmla="*/ 961226 h 1223925"/>
                <a:gd name="connsiteX47" fmla="*/ 995992 w 1099156"/>
                <a:gd name="connsiteY47" fmla="*/ 999326 h 1223925"/>
                <a:gd name="connsiteX48" fmla="*/ 986467 w 1099156"/>
                <a:gd name="connsiteY48" fmla="*/ 975799 h 1223925"/>
                <a:gd name="connsiteX49" fmla="*/ 966274 w 1099156"/>
                <a:gd name="connsiteY49" fmla="*/ 927126 h 1223925"/>
                <a:gd name="connsiteX50" fmla="*/ 954844 w 1099156"/>
                <a:gd name="connsiteY50" fmla="*/ 902742 h 1223925"/>
                <a:gd name="connsiteX51" fmla="*/ 942081 w 1099156"/>
                <a:gd name="connsiteY51" fmla="*/ 877882 h 1223925"/>
                <a:gd name="connsiteX52" fmla="*/ 908648 w 1099156"/>
                <a:gd name="connsiteY52" fmla="*/ 820732 h 1223925"/>
                <a:gd name="connsiteX53" fmla="*/ 990182 w 1099156"/>
                <a:gd name="connsiteY53" fmla="*/ 776155 h 1223925"/>
                <a:gd name="connsiteX54" fmla="*/ 1022186 w 1099156"/>
                <a:gd name="connsiteY54" fmla="*/ 701574 h 1223925"/>
                <a:gd name="connsiteX55" fmla="*/ 971146 w 1099156"/>
                <a:gd name="connsiteY55" fmla="*/ 661010 h 1223925"/>
                <a:gd name="connsiteX56" fmla="*/ 966179 w 1099156"/>
                <a:gd name="connsiteY56" fmla="*/ 661855 h 1223925"/>
                <a:gd name="connsiteX57" fmla="*/ 901695 w 1099156"/>
                <a:gd name="connsiteY57" fmla="*/ 772250 h 1223925"/>
                <a:gd name="connsiteX58" fmla="*/ 903790 w 1099156"/>
                <a:gd name="connsiteY58" fmla="*/ 813303 h 1223925"/>
                <a:gd name="connsiteX59" fmla="*/ 881788 w 1099156"/>
                <a:gd name="connsiteY59" fmla="*/ 779679 h 1223925"/>
                <a:gd name="connsiteX60" fmla="*/ 813112 w 1099156"/>
                <a:gd name="connsiteY60" fmla="*/ 683953 h 1223925"/>
                <a:gd name="connsiteX61" fmla="*/ 792062 w 1099156"/>
                <a:gd name="connsiteY61" fmla="*/ 654616 h 1223925"/>
                <a:gd name="connsiteX62" fmla="*/ 876549 w 1099156"/>
                <a:gd name="connsiteY62" fmla="*/ 608896 h 1223925"/>
                <a:gd name="connsiteX63" fmla="*/ 908648 w 1099156"/>
                <a:gd name="connsiteY63" fmla="*/ 534220 h 1223925"/>
                <a:gd name="connsiteX64" fmla="*/ 857427 w 1099156"/>
                <a:gd name="connsiteY64" fmla="*/ 493666 h 1223925"/>
                <a:gd name="connsiteX65" fmla="*/ 852546 w 1099156"/>
                <a:gd name="connsiteY65" fmla="*/ 494501 h 1223925"/>
                <a:gd name="connsiteX66" fmla="*/ 788062 w 1099156"/>
                <a:gd name="connsiteY66" fmla="*/ 604896 h 1223925"/>
                <a:gd name="connsiteX67" fmla="*/ 790729 w 1099156"/>
                <a:gd name="connsiteY67" fmla="*/ 652521 h 1223925"/>
                <a:gd name="connsiteX68" fmla="*/ 746056 w 1099156"/>
                <a:gd name="connsiteY68" fmla="*/ 587370 h 1223925"/>
                <a:gd name="connsiteX69" fmla="*/ 694431 w 1099156"/>
                <a:gd name="connsiteY69" fmla="*/ 495453 h 1223925"/>
                <a:gd name="connsiteX70" fmla="*/ 779394 w 1099156"/>
                <a:gd name="connsiteY70" fmla="*/ 449448 h 1223925"/>
                <a:gd name="connsiteX71" fmla="*/ 811493 w 1099156"/>
                <a:gd name="connsiteY71" fmla="*/ 374867 h 1223925"/>
                <a:gd name="connsiteX72" fmla="*/ 760452 w 1099156"/>
                <a:gd name="connsiteY72" fmla="*/ 334303 h 1223925"/>
                <a:gd name="connsiteX73" fmla="*/ 755486 w 1099156"/>
                <a:gd name="connsiteY73" fmla="*/ 335148 h 1223925"/>
                <a:gd name="connsiteX74" fmla="*/ 691002 w 1099156"/>
                <a:gd name="connsiteY74" fmla="*/ 445542 h 1223925"/>
                <a:gd name="connsiteX75" fmla="*/ 693193 w 1099156"/>
                <a:gd name="connsiteY75" fmla="*/ 488405 h 1223925"/>
                <a:gd name="connsiteX76" fmla="*/ 691097 w 1099156"/>
                <a:gd name="connsiteY76" fmla="*/ 488976 h 1223925"/>
                <a:gd name="connsiteX77" fmla="*/ 656617 w 1099156"/>
                <a:gd name="connsiteY77" fmla="*/ 388678 h 1223925"/>
                <a:gd name="connsiteX78" fmla="*/ 644996 w 1099156"/>
                <a:gd name="connsiteY78" fmla="*/ 333624 h 1223925"/>
                <a:gd name="connsiteX79" fmla="*/ 732436 w 1099156"/>
                <a:gd name="connsiteY79" fmla="*/ 297810 h 1223925"/>
                <a:gd name="connsiteX80" fmla="*/ 772536 w 1099156"/>
                <a:gd name="connsiteY80" fmla="*/ 227134 h 1223925"/>
                <a:gd name="connsiteX81" fmla="*/ 725866 w 1099156"/>
                <a:gd name="connsiteY81" fmla="*/ 181224 h 1223925"/>
                <a:gd name="connsiteX82" fmla="*/ 721101 w 1099156"/>
                <a:gd name="connsiteY82" fmla="*/ 181509 h 1223925"/>
                <a:gd name="connsiteX83" fmla="*/ 644901 w 1099156"/>
                <a:gd name="connsiteY83" fmla="*/ 284189 h 1223925"/>
                <a:gd name="connsiteX84" fmla="*/ 642710 w 1099156"/>
                <a:gd name="connsiteY84" fmla="*/ 319431 h 1223925"/>
                <a:gd name="connsiteX85" fmla="*/ 638900 w 1099156"/>
                <a:gd name="connsiteY85" fmla="*/ 295238 h 1223925"/>
                <a:gd name="connsiteX86" fmla="*/ 631185 w 1099156"/>
                <a:gd name="connsiteY86" fmla="*/ 215132 h 1223925"/>
                <a:gd name="connsiteX87" fmla="*/ 629756 w 1099156"/>
                <a:gd name="connsiteY87" fmla="*/ 177604 h 1223925"/>
                <a:gd name="connsiteX88" fmla="*/ 690430 w 1099156"/>
                <a:gd name="connsiteY88" fmla="*/ 105881 h 1223925"/>
                <a:gd name="connsiteX89" fmla="*/ 693478 w 1099156"/>
                <a:gd name="connsiteY89" fmla="*/ 24728 h 1223925"/>
                <a:gd name="connsiteX90" fmla="*/ 631101 w 1099156"/>
                <a:gd name="connsiteY90" fmla="*/ 5306 h 1223925"/>
                <a:gd name="connsiteX91" fmla="*/ 626803 w 1099156"/>
                <a:gd name="connsiteY91" fmla="*/ 7868 h 1223925"/>
                <a:gd name="connsiteX92" fmla="*/ 606420 w 1099156"/>
                <a:gd name="connsiteY92" fmla="*/ 134170 h 1223925"/>
                <a:gd name="connsiteX93" fmla="*/ 627280 w 1099156"/>
                <a:gd name="connsiteY93" fmla="*/ 179795 h 1223925"/>
                <a:gd name="connsiteX94" fmla="*/ 627851 w 1099156"/>
                <a:gd name="connsiteY94" fmla="*/ 179223 h 1223925"/>
                <a:gd name="connsiteX95" fmla="*/ 628613 w 1099156"/>
                <a:gd name="connsiteY95" fmla="*/ 215228 h 1223925"/>
                <a:gd name="connsiteX96" fmla="*/ 634519 w 1099156"/>
                <a:gd name="connsiteY96" fmla="*/ 295809 h 1223925"/>
                <a:gd name="connsiteX97" fmla="*/ 650330 w 1099156"/>
                <a:gd name="connsiteY97" fmla="*/ 390107 h 1223925"/>
                <a:gd name="connsiteX98" fmla="*/ 682906 w 1099156"/>
                <a:gd name="connsiteY98" fmla="*/ 492119 h 1223925"/>
                <a:gd name="connsiteX99" fmla="*/ 683477 w 1099156"/>
                <a:gd name="connsiteY99" fmla="*/ 493263 h 1223925"/>
                <a:gd name="connsiteX100" fmla="*/ 652521 w 1099156"/>
                <a:gd name="connsiteY100" fmla="*/ 459449 h 1223925"/>
                <a:gd name="connsiteX101" fmla="*/ 528696 w 1099156"/>
                <a:gd name="connsiteY101" fmla="*/ 428112 h 1223925"/>
                <a:gd name="connsiteX102" fmla="*/ 514762 w 1099156"/>
                <a:gd name="connsiteY102" fmla="*/ 491802 h 1223925"/>
                <a:gd name="connsiteX103" fmla="*/ 517742 w 1099156"/>
                <a:gd name="connsiteY103" fmla="*/ 495930 h 1223925"/>
                <a:gd name="connsiteX104" fmla="*/ 593466 w 1099156"/>
                <a:gd name="connsiteY104" fmla="*/ 525362 h 1223925"/>
                <a:gd name="connsiteX105" fmla="*/ 685382 w 1099156"/>
                <a:gd name="connsiteY105" fmla="*/ 496787 h 1223925"/>
                <a:gd name="connsiteX106" fmla="*/ 736627 w 1099156"/>
                <a:gd name="connsiteY106" fmla="*/ 593084 h 1223925"/>
                <a:gd name="connsiteX107" fmla="*/ 771393 w 1099156"/>
                <a:gd name="connsiteY107" fmla="*/ 646711 h 1223925"/>
                <a:gd name="connsiteX108" fmla="*/ 757772 w 1099156"/>
                <a:gd name="connsiteY108" fmla="*/ 632137 h 1223925"/>
                <a:gd name="connsiteX109" fmla="*/ 633947 w 1099156"/>
                <a:gd name="connsiteY109" fmla="*/ 600800 h 1223925"/>
                <a:gd name="connsiteX110" fmla="*/ 620014 w 1099156"/>
                <a:gd name="connsiteY110" fmla="*/ 664490 h 1223925"/>
                <a:gd name="connsiteX111" fmla="*/ 622993 w 1099156"/>
                <a:gd name="connsiteY111" fmla="*/ 668618 h 1223925"/>
                <a:gd name="connsiteX112" fmla="*/ 698717 w 1099156"/>
                <a:gd name="connsiteY112" fmla="*/ 698050 h 1223925"/>
                <a:gd name="connsiteX113" fmla="*/ 788062 w 1099156"/>
                <a:gd name="connsiteY113" fmla="*/ 670904 h 1223925"/>
                <a:gd name="connsiteX114" fmla="*/ 802063 w 1099156"/>
                <a:gd name="connsiteY114" fmla="*/ 691287 h 1223925"/>
                <a:gd name="connsiteX115" fmla="*/ 868738 w 1099156"/>
                <a:gd name="connsiteY115" fmla="*/ 788061 h 1223925"/>
                <a:gd name="connsiteX116" fmla="*/ 890170 w 1099156"/>
                <a:gd name="connsiteY116" fmla="*/ 822351 h 1223925"/>
                <a:gd name="connsiteX117" fmla="*/ 878359 w 1099156"/>
                <a:gd name="connsiteY117" fmla="*/ 809778 h 1223925"/>
                <a:gd name="connsiteX118" fmla="*/ 754534 w 1099156"/>
                <a:gd name="connsiteY118" fmla="*/ 778441 h 1223925"/>
                <a:gd name="connsiteX119" fmla="*/ 740703 w 1099156"/>
                <a:gd name="connsiteY119" fmla="*/ 842154 h 1223925"/>
                <a:gd name="connsiteX120" fmla="*/ 743675 w 1099156"/>
                <a:gd name="connsiteY120" fmla="*/ 846259 h 1223925"/>
                <a:gd name="connsiteX121" fmla="*/ 819304 w 1099156"/>
                <a:gd name="connsiteY121" fmla="*/ 875691 h 1223925"/>
                <a:gd name="connsiteX122" fmla="*/ 906362 w 1099156"/>
                <a:gd name="connsiteY122" fmla="*/ 849593 h 1223925"/>
                <a:gd name="connsiteX123" fmla="*/ 926079 w 1099156"/>
                <a:gd name="connsiteY123" fmla="*/ 885312 h 1223925"/>
                <a:gd name="connsiteX124" fmla="*/ 937890 w 1099156"/>
                <a:gd name="connsiteY124" fmla="*/ 909600 h 1223925"/>
                <a:gd name="connsiteX125" fmla="*/ 948748 w 1099156"/>
                <a:gd name="connsiteY125" fmla="*/ 934270 h 1223925"/>
                <a:gd name="connsiteX126" fmla="*/ 967798 w 1099156"/>
                <a:gd name="connsiteY126" fmla="*/ 982371 h 1223925"/>
                <a:gd name="connsiteX127" fmla="*/ 979324 w 1099156"/>
                <a:gd name="connsiteY127" fmla="*/ 1014185 h 1223925"/>
                <a:gd name="connsiteX128" fmla="*/ 955797 w 1099156"/>
                <a:gd name="connsiteY128" fmla="*/ 979038 h 1223925"/>
                <a:gd name="connsiteX129" fmla="*/ 879597 w 1099156"/>
                <a:gd name="connsiteY129" fmla="*/ 929889 h 1223925"/>
                <a:gd name="connsiteX130" fmla="*/ 872358 w 1099156"/>
                <a:gd name="connsiteY130" fmla="*/ 922649 h 1223925"/>
                <a:gd name="connsiteX131" fmla="*/ 807172 w 1099156"/>
                <a:gd name="connsiteY131" fmla="*/ 927005 h 1223925"/>
                <a:gd name="connsiteX132" fmla="*/ 804159 w 1099156"/>
                <a:gd name="connsiteY132" fmla="*/ 930841 h 1223925"/>
                <a:gd name="connsiteX133" fmla="*/ 830543 w 1099156"/>
                <a:gd name="connsiteY133" fmla="*/ 1056000 h 1223925"/>
                <a:gd name="connsiteX134" fmla="*/ 857880 w 1099156"/>
                <a:gd name="connsiteY134" fmla="*/ 1083241 h 1223925"/>
                <a:gd name="connsiteX135" fmla="*/ 836353 w 1099156"/>
                <a:gd name="connsiteY135" fmla="*/ 1069239 h 1223925"/>
                <a:gd name="connsiteX136" fmla="*/ 792729 w 1099156"/>
                <a:gd name="connsiteY136" fmla="*/ 1039807 h 1223925"/>
                <a:gd name="connsiteX137" fmla="*/ 769774 w 1099156"/>
                <a:gd name="connsiteY137" fmla="*/ 1025710 h 1223925"/>
                <a:gd name="connsiteX138" fmla="*/ 745390 w 1099156"/>
                <a:gd name="connsiteY138" fmla="*/ 1012089 h 1223925"/>
                <a:gd name="connsiteX139" fmla="*/ 686239 w 1099156"/>
                <a:gd name="connsiteY139" fmla="*/ 983514 h 1223925"/>
                <a:gd name="connsiteX140" fmla="*/ 729578 w 1099156"/>
                <a:gd name="connsiteY140" fmla="*/ 901409 h 1223925"/>
                <a:gd name="connsiteX141" fmla="*/ 715195 w 1099156"/>
                <a:gd name="connsiteY141" fmla="*/ 821494 h 1223925"/>
                <a:gd name="connsiteX142" fmla="*/ 650100 w 1099156"/>
                <a:gd name="connsiteY142" fmla="*/ 815945 h 1223925"/>
                <a:gd name="connsiteX143" fmla="*/ 646520 w 1099156"/>
                <a:gd name="connsiteY143" fmla="*/ 819303 h 1223925"/>
                <a:gd name="connsiteX144" fmla="*/ 653569 w 1099156"/>
                <a:gd name="connsiteY144" fmla="*/ 946938 h 1223925"/>
                <a:gd name="connsiteX145" fmla="*/ 678048 w 1099156"/>
                <a:gd name="connsiteY145" fmla="*/ 979990 h 1223925"/>
                <a:gd name="connsiteX146" fmla="*/ 641186 w 1099156"/>
                <a:gd name="connsiteY146" fmla="*/ 964179 h 1223925"/>
                <a:gd name="connsiteX147" fmla="*/ 531077 w 1099156"/>
                <a:gd name="connsiteY147" fmla="*/ 922173 h 1223925"/>
                <a:gd name="connsiteX148" fmla="*/ 497263 w 1099156"/>
                <a:gd name="connsiteY148" fmla="*/ 909315 h 1223925"/>
                <a:gd name="connsiteX149" fmla="*/ 542507 w 1099156"/>
                <a:gd name="connsiteY149" fmla="*/ 824542 h 1223925"/>
                <a:gd name="connsiteX150" fmla="*/ 528124 w 1099156"/>
                <a:gd name="connsiteY150" fmla="*/ 744628 h 1223925"/>
                <a:gd name="connsiteX151" fmla="*/ 463029 w 1099156"/>
                <a:gd name="connsiteY151" fmla="*/ 739078 h 1223925"/>
                <a:gd name="connsiteX152" fmla="*/ 459449 w 1099156"/>
                <a:gd name="connsiteY152" fmla="*/ 742437 h 1223925"/>
                <a:gd name="connsiteX153" fmla="*/ 466593 w 1099156"/>
                <a:gd name="connsiteY153" fmla="*/ 870072 h 1223925"/>
                <a:gd name="connsiteX154" fmla="*/ 495168 w 1099156"/>
                <a:gd name="connsiteY154" fmla="*/ 908172 h 1223925"/>
                <a:gd name="connsiteX155" fmla="*/ 421921 w 1099156"/>
                <a:gd name="connsiteY155" fmla="*/ 878549 h 1223925"/>
                <a:gd name="connsiteX156" fmla="*/ 328195 w 1099156"/>
                <a:gd name="connsiteY156" fmla="*/ 830353 h 1223925"/>
                <a:gd name="connsiteX157" fmla="*/ 373724 w 1099156"/>
                <a:gd name="connsiteY157" fmla="*/ 745104 h 1223925"/>
                <a:gd name="connsiteX158" fmla="*/ 359341 w 1099156"/>
                <a:gd name="connsiteY158" fmla="*/ 665189 h 1223925"/>
                <a:gd name="connsiteX159" fmla="*/ 294246 w 1099156"/>
                <a:gd name="connsiteY159" fmla="*/ 659639 h 1223925"/>
                <a:gd name="connsiteX160" fmla="*/ 290666 w 1099156"/>
                <a:gd name="connsiteY160" fmla="*/ 662998 h 1223925"/>
                <a:gd name="connsiteX161" fmla="*/ 297715 w 1099156"/>
                <a:gd name="connsiteY161" fmla="*/ 790633 h 1223925"/>
                <a:gd name="connsiteX162" fmla="*/ 323337 w 1099156"/>
                <a:gd name="connsiteY162" fmla="*/ 825209 h 1223925"/>
                <a:gd name="connsiteX163" fmla="*/ 321813 w 1099156"/>
                <a:gd name="connsiteY163" fmla="*/ 826828 h 1223925"/>
                <a:gd name="connsiteX164" fmla="*/ 237802 w 1099156"/>
                <a:gd name="connsiteY164" fmla="*/ 762153 h 1223925"/>
                <a:gd name="connsiteX165" fmla="*/ 197607 w 1099156"/>
                <a:gd name="connsiteY165" fmla="*/ 722624 h 1223925"/>
                <a:gd name="connsiteX166" fmla="*/ 250852 w 1099156"/>
                <a:gd name="connsiteY166" fmla="*/ 644520 h 1223925"/>
                <a:gd name="connsiteX167" fmla="*/ 245327 w 1099156"/>
                <a:gd name="connsiteY167" fmla="*/ 563557 h 1223925"/>
                <a:gd name="connsiteX168" fmla="*/ 181048 w 1099156"/>
                <a:gd name="connsiteY168" fmla="*/ 551146 h 1223925"/>
                <a:gd name="connsiteX169" fmla="*/ 177223 w 1099156"/>
                <a:gd name="connsiteY169" fmla="*/ 554032 h 1223925"/>
                <a:gd name="connsiteX170" fmla="*/ 170270 w 1099156"/>
                <a:gd name="connsiteY170" fmla="*/ 681762 h 1223925"/>
                <a:gd name="connsiteX171" fmla="*/ 187987 w 1099156"/>
                <a:gd name="connsiteY171" fmla="*/ 712338 h 1223925"/>
                <a:gd name="connsiteX172" fmla="*/ 171413 w 1099156"/>
                <a:gd name="connsiteY172" fmla="*/ 694336 h 1223925"/>
                <a:gd name="connsiteX173" fmla="*/ 120835 w 1099156"/>
                <a:gd name="connsiteY173" fmla="*/ 631661 h 1223925"/>
                <a:gd name="connsiteX174" fmla="*/ 98833 w 1099156"/>
                <a:gd name="connsiteY174" fmla="*/ 601276 h 1223925"/>
                <a:gd name="connsiteX175" fmla="*/ 109977 w 1099156"/>
                <a:gd name="connsiteY175" fmla="*/ 507931 h 1223925"/>
                <a:gd name="connsiteX176" fmla="*/ 67686 w 1099156"/>
                <a:gd name="connsiteY176" fmla="*/ 438589 h 1223925"/>
                <a:gd name="connsiteX177" fmla="*/ 5076 w 1099156"/>
                <a:gd name="connsiteY177" fmla="*/ 456772 h 1223925"/>
                <a:gd name="connsiteX178" fmla="*/ 2916 w 1099156"/>
                <a:gd name="connsiteY178" fmla="*/ 461259 h 1223925"/>
                <a:gd name="connsiteX179" fmla="*/ 55494 w 1099156"/>
                <a:gd name="connsiteY179" fmla="*/ 577749 h 1223925"/>
                <a:gd name="connsiteX180" fmla="*/ 98071 w 1099156"/>
                <a:gd name="connsiteY180" fmla="*/ 604324 h 1223925"/>
                <a:gd name="connsiteX181" fmla="*/ 98071 w 1099156"/>
                <a:gd name="connsiteY181" fmla="*/ 603467 h 1223925"/>
                <a:gd name="connsiteX182" fmla="*/ 118549 w 1099156"/>
                <a:gd name="connsiteY182" fmla="*/ 633185 h 1223925"/>
                <a:gd name="connsiteX183" fmla="*/ 167984 w 1099156"/>
                <a:gd name="connsiteY183" fmla="*/ 697098 h 1223925"/>
                <a:gd name="connsiteX184" fmla="*/ 233230 w 1099156"/>
                <a:gd name="connsiteY184" fmla="*/ 767106 h 1223925"/>
                <a:gd name="connsiteX185" fmla="*/ 316574 w 1099156"/>
                <a:gd name="connsiteY185" fmla="*/ 833781 h 1223925"/>
                <a:gd name="connsiteX186" fmla="*/ 317717 w 1099156"/>
                <a:gd name="connsiteY186" fmla="*/ 834448 h 1223925"/>
                <a:gd name="connsiteX187" fmla="*/ 273235 w 1099156"/>
                <a:gd name="connsiteY187" fmla="*/ 823304 h 1223925"/>
                <a:gd name="connsiteX188" fmla="*/ 152554 w 1099156"/>
                <a:gd name="connsiteY188" fmla="*/ 865499 h 1223925"/>
                <a:gd name="connsiteX189" fmla="*/ 176291 w 1099156"/>
                <a:gd name="connsiteY189" fmla="*/ 926366 h 1223925"/>
                <a:gd name="connsiteX190" fmla="*/ 181129 w 1099156"/>
                <a:gd name="connsiteY190" fmla="*/ 928174 h 1223925"/>
                <a:gd name="connsiteX191" fmla="*/ 260472 w 1099156"/>
                <a:gd name="connsiteY191" fmla="*/ 911029 h 12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099156" h="1223925">
                  <a:moveTo>
                    <a:pt x="260472" y="911029"/>
                  </a:moveTo>
                  <a:cubicBezTo>
                    <a:pt x="285046" y="894932"/>
                    <a:pt x="318955" y="841116"/>
                    <a:pt x="321622" y="836829"/>
                  </a:cubicBezTo>
                  <a:cubicBezTo>
                    <a:pt x="352365" y="856286"/>
                    <a:pt x="384378" y="873660"/>
                    <a:pt x="417444" y="888836"/>
                  </a:cubicBezTo>
                  <a:cubicBezTo>
                    <a:pt x="436494" y="897789"/>
                    <a:pt x="456306" y="906267"/>
                    <a:pt x="476118" y="914458"/>
                  </a:cubicBezTo>
                  <a:cubicBezTo>
                    <a:pt x="466593" y="911982"/>
                    <a:pt x="457925" y="909981"/>
                    <a:pt x="457068" y="909791"/>
                  </a:cubicBezTo>
                  <a:cubicBezTo>
                    <a:pt x="422492" y="905219"/>
                    <a:pt x="353055" y="916744"/>
                    <a:pt x="336386" y="951987"/>
                  </a:cubicBezTo>
                  <a:cubicBezTo>
                    <a:pt x="326133" y="975349"/>
                    <a:pt x="336761" y="1002600"/>
                    <a:pt x="360123" y="1012853"/>
                  </a:cubicBezTo>
                  <a:cubicBezTo>
                    <a:pt x="361701" y="1013546"/>
                    <a:pt x="363316" y="1014149"/>
                    <a:pt x="364961" y="1014661"/>
                  </a:cubicBezTo>
                  <a:cubicBezTo>
                    <a:pt x="390869" y="1024186"/>
                    <a:pt x="422111" y="1011708"/>
                    <a:pt x="444304" y="997421"/>
                  </a:cubicBezTo>
                  <a:cubicBezTo>
                    <a:pt x="466498" y="983133"/>
                    <a:pt x="496216" y="937509"/>
                    <a:pt x="503931" y="925412"/>
                  </a:cubicBezTo>
                  <a:lnTo>
                    <a:pt x="526791" y="934937"/>
                  </a:lnTo>
                  <a:cubicBezTo>
                    <a:pt x="563462" y="949510"/>
                    <a:pt x="600038" y="963512"/>
                    <a:pt x="635566" y="979133"/>
                  </a:cubicBezTo>
                  <a:cubicBezTo>
                    <a:pt x="648044" y="984467"/>
                    <a:pt x="660141" y="990277"/>
                    <a:pt x="672333" y="995897"/>
                  </a:cubicBezTo>
                  <a:cubicBezTo>
                    <a:pt x="663760" y="993801"/>
                    <a:pt x="656617" y="992087"/>
                    <a:pt x="655474" y="991992"/>
                  </a:cubicBezTo>
                  <a:cubicBezTo>
                    <a:pt x="620898" y="987420"/>
                    <a:pt x="551556" y="998945"/>
                    <a:pt x="534792" y="1034187"/>
                  </a:cubicBezTo>
                  <a:cubicBezTo>
                    <a:pt x="524552" y="1057499"/>
                    <a:pt x="535149" y="1084697"/>
                    <a:pt x="558460" y="1094936"/>
                  </a:cubicBezTo>
                  <a:cubicBezTo>
                    <a:pt x="560060" y="1095639"/>
                    <a:pt x="561698" y="1096250"/>
                    <a:pt x="563367" y="1096767"/>
                  </a:cubicBezTo>
                  <a:cubicBezTo>
                    <a:pt x="589370" y="1106292"/>
                    <a:pt x="620993" y="1093814"/>
                    <a:pt x="642710" y="1079526"/>
                  </a:cubicBezTo>
                  <a:cubicBezTo>
                    <a:pt x="664427" y="1065239"/>
                    <a:pt x="691669" y="1024091"/>
                    <a:pt x="701003" y="1009803"/>
                  </a:cubicBezTo>
                  <a:cubicBezTo>
                    <a:pt x="713195" y="1015995"/>
                    <a:pt x="725482" y="1022186"/>
                    <a:pt x="737103" y="1028853"/>
                  </a:cubicBezTo>
                  <a:cubicBezTo>
                    <a:pt x="744913" y="1033521"/>
                    <a:pt x="752819" y="1037426"/>
                    <a:pt x="760439" y="1042569"/>
                  </a:cubicBezTo>
                  <a:lnTo>
                    <a:pt x="783109" y="1057143"/>
                  </a:lnTo>
                  <a:cubicBezTo>
                    <a:pt x="797110" y="1066668"/>
                    <a:pt x="811684" y="1076955"/>
                    <a:pt x="825209" y="1086861"/>
                  </a:cubicBezTo>
                  <a:cubicBezTo>
                    <a:pt x="834734" y="1093719"/>
                    <a:pt x="843497" y="1100386"/>
                    <a:pt x="852451" y="1107054"/>
                  </a:cubicBezTo>
                  <a:cubicBezTo>
                    <a:pt x="840068" y="1101624"/>
                    <a:pt x="815589" y="1091337"/>
                    <a:pt x="813398" y="1090766"/>
                  </a:cubicBezTo>
                  <a:cubicBezTo>
                    <a:pt x="779965" y="1081241"/>
                    <a:pt x="709576" y="1081908"/>
                    <a:pt x="687763" y="1114197"/>
                  </a:cubicBezTo>
                  <a:cubicBezTo>
                    <a:pt x="674046" y="1135647"/>
                    <a:pt x="680315" y="1164156"/>
                    <a:pt x="701765" y="1177873"/>
                  </a:cubicBezTo>
                  <a:cubicBezTo>
                    <a:pt x="703209" y="1178797"/>
                    <a:pt x="704704" y="1179639"/>
                    <a:pt x="706242" y="1180396"/>
                  </a:cubicBezTo>
                  <a:cubicBezTo>
                    <a:pt x="730435" y="1193445"/>
                    <a:pt x="763392" y="1186206"/>
                    <a:pt x="787300" y="1175348"/>
                  </a:cubicBezTo>
                  <a:cubicBezTo>
                    <a:pt x="813303" y="1163442"/>
                    <a:pt x="853975" y="1117436"/>
                    <a:pt x="858547" y="1111626"/>
                  </a:cubicBezTo>
                  <a:cubicBezTo>
                    <a:pt x="873310" y="1122770"/>
                    <a:pt x="887598" y="1133724"/>
                    <a:pt x="900838" y="1144296"/>
                  </a:cubicBezTo>
                  <a:cubicBezTo>
                    <a:pt x="939509" y="1174872"/>
                    <a:pt x="971704" y="1202399"/>
                    <a:pt x="996088" y="1223925"/>
                  </a:cubicBezTo>
                  <a:lnTo>
                    <a:pt x="1015138" y="1206590"/>
                  </a:lnTo>
                  <a:cubicBezTo>
                    <a:pt x="989611" y="1185063"/>
                    <a:pt x="955511" y="1157060"/>
                    <a:pt x="914458" y="1126008"/>
                  </a:cubicBezTo>
                  <a:cubicBezTo>
                    <a:pt x="899504" y="1114674"/>
                    <a:pt x="883312" y="1102767"/>
                    <a:pt x="866833" y="1090766"/>
                  </a:cubicBezTo>
                  <a:cubicBezTo>
                    <a:pt x="875625" y="1073166"/>
                    <a:pt x="883385" y="1055070"/>
                    <a:pt x="890074" y="1036569"/>
                  </a:cubicBezTo>
                  <a:cubicBezTo>
                    <a:pt x="919316" y="1039521"/>
                    <a:pt x="974371" y="1024377"/>
                    <a:pt x="981514" y="1022376"/>
                  </a:cubicBezTo>
                  <a:cubicBezTo>
                    <a:pt x="987706" y="1039807"/>
                    <a:pt x="993516" y="1056857"/>
                    <a:pt x="998755" y="1072954"/>
                  </a:cubicBezTo>
                  <a:cubicBezTo>
                    <a:pt x="1013804" y="1118960"/>
                    <a:pt x="1025329" y="1158679"/>
                    <a:pt x="1033807" y="1190207"/>
                  </a:cubicBezTo>
                  <a:lnTo>
                    <a:pt x="1055143" y="1171157"/>
                  </a:lnTo>
                  <a:cubicBezTo>
                    <a:pt x="1046284" y="1141725"/>
                    <a:pt x="1034854" y="1105815"/>
                    <a:pt x="1020662" y="1065334"/>
                  </a:cubicBezTo>
                  <a:cubicBezTo>
                    <a:pt x="1014471" y="1047618"/>
                    <a:pt x="1007518" y="1028853"/>
                    <a:pt x="1000088" y="1009613"/>
                  </a:cubicBezTo>
                  <a:cubicBezTo>
                    <a:pt x="1006660" y="1005898"/>
                    <a:pt x="1059619" y="975037"/>
                    <a:pt x="1076288" y="951796"/>
                  </a:cubicBezTo>
                  <a:cubicBezTo>
                    <a:pt x="1091433" y="930651"/>
                    <a:pt x="1104863" y="899504"/>
                    <a:pt x="1096672" y="873120"/>
                  </a:cubicBezTo>
                  <a:cubicBezTo>
                    <a:pt x="1089845" y="848482"/>
                    <a:pt x="1064339" y="834042"/>
                    <a:pt x="1039701" y="840868"/>
                  </a:cubicBezTo>
                  <a:cubicBezTo>
                    <a:pt x="1038188" y="841288"/>
                    <a:pt x="1036698" y="841783"/>
                    <a:pt x="1035235" y="842354"/>
                  </a:cubicBezTo>
                  <a:cubicBezTo>
                    <a:pt x="999326" y="857689"/>
                    <a:pt x="985039" y="926555"/>
                    <a:pt x="988182" y="961226"/>
                  </a:cubicBezTo>
                  <a:cubicBezTo>
                    <a:pt x="988182" y="963321"/>
                    <a:pt x="992944" y="985324"/>
                    <a:pt x="995992" y="999326"/>
                  </a:cubicBezTo>
                  <a:cubicBezTo>
                    <a:pt x="992944" y="991420"/>
                    <a:pt x="990087" y="983800"/>
                    <a:pt x="986467" y="975799"/>
                  </a:cubicBezTo>
                  <a:cubicBezTo>
                    <a:pt x="980181" y="959797"/>
                    <a:pt x="973418" y="944081"/>
                    <a:pt x="966274" y="927126"/>
                  </a:cubicBezTo>
                  <a:cubicBezTo>
                    <a:pt x="962464" y="919030"/>
                    <a:pt x="958750" y="910934"/>
                    <a:pt x="954844" y="902742"/>
                  </a:cubicBezTo>
                  <a:cubicBezTo>
                    <a:pt x="950939" y="894551"/>
                    <a:pt x="946367" y="886264"/>
                    <a:pt x="942081" y="877882"/>
                  </a:cubicBezTo>
                  <a:cubicBezTo>
                    <a:pt x="931889" y="858832"/>
                    <a:pt x="920554" y="839782"/>
                    <a:pt x="908648" y="820732"/>
                  </a:cubicBezTo>
                  <a:cubicBezTo>
                    <a:pt x="922650" y="815208"/>
                    <a:pt x="971894" y="794824"/>
                    <a:pt x="990182" y="776155"/>
                  </a:cubicBezTo>
                  <a:cubicBezTo>
                    <a:pt x="1008470" y="757486"/>
                    <a:pt x="1026377" y="728530"/>
                    <a:pt x="1022186" y="701574"/>
                  </a:cubicBezTo>
                  <a:cubicBezTo>
                    <a:pt x="1019293" y="676278"/>
                    <a:pt x="996442" y="658117"/>
                    <a:pt x="971146" y="661010"/>
                  </a:cubicBezTo>
                  <a:cubicBezTo>
                    <a:pt x="969476" y="661201"/>
                    <a:pt x="967818" y="661483"/>
                    <a:pt x="966179" y="661855"/>
                  </a:cubicBezTo>
                  <a:cubicBezTo>
                    <a:pt x="928079" y="671380"/>
                    <a:pt x="903790" y="737484"/>
                    <a:pt x="901695" y="772250"/>
                  </a:cubicBezTo>
                  <a:cubicBezTo>
                    <a:pt x="901695" y="774345"/>
                    <a:pt x="902838" y="799491"/>
                    <a:pt x="903790" y="813303"/>
                  </a:cubicBezTo>
                  <a:cubicBezTo>
                    <a:pt x="896551" y="802063"/>
                    <a:pt x="889408" y="790824"/>
                    <a:pt x="881788" y="779679"/>
                  </a:cubicBezTo>
                  <a:cubicBezTo>
                    <a:pt x="859690" y="747580"/>
                    <a:pt x="836258" y="715767"/>
                    <a:pt x="813112" y="683953"/>
                  </a:cubicBezTo>
                  <a:cubicBezTo>
                    <a:pt x="805969" y="674428"/>
                    <a:pt x="799015" y="664427"/>
                    <a:pt x="792062" y="654616"/>
                  </a:cubicBezTo>
                  <a:cubicBezTo>
                    <a:pt x="797015" y="652711"/>
                    <a:pt x="856070" y="629756"/>
                    <a:pt x="876549" y="608896"/>
                  </a:cubicBezTo>
                  <a:cubicBezTo>
                    <a:pt x="894742" y="589846"/>
                    <a:pt x="912744" y="561271"/>
                    <a:pt x="908648" y="534220"/>
                  </a:cubicBezTo>
                  <a:cubicBezTo>
                    <a:pt x="905703" y="508877"/>
                    <a:pt x="882770" y="490721"/>
                    <a:pt x="857427" y="493666"/>
                  </a:cubicBezTo>
                  <a:cubicBezTo>
                    <a:pt x="855786" y="493857"/>
                    <a:pt x="854157" y="494136"/>
                    <a:pt x="852546" y="494501"/>
                  </a:cubicBezTo>
                  <a:cubicBezTo>
                    <a:pt x="814446" y="504026"/>
                    <a:pt x="790157" y="570129"/>
                    <a:pt x="788062" y="604896"/>
                  </a:cubicBezTo>
                  <a:cubicBezTo>
                    <a:pt x="788062" y="607563"/>
                    <a:pt x="789776" y="643662"/>
                    <a:pt x="790729" y="652521"/>
                  </a:cubicBezTo>
                  <a:cubicBezTo>
                    <a:pt x="775298" y="630899"/>
                    <a:pt x="760153" y="609277"/>
                    <a:pt x="746056" y="587370"/>
                  </a:cubicBezTo>
                  <a:cubicBezTo>
                    <a:pt x="726837" y="557905"/>
                    <a:pt x="709591" y="527199"/>
                    <a:pt x="694431" y="495453"/>
                  </a:cubicBezTo>
                  <a:cubicBezTo>
                    <a:pt x="696717" y="494596"/>
                    <a:pt x="758439" y="470879"/>
                    <a:pt x="779394" y="449448"/>
                  </a:cubicBezTo>
                  <a:cubicBezTo>
                    <a:pt x="797587" y="430398"/>
                    <a:pt x="815589" y="401823"/>
                    <a:pt x="811493" y="374867"/>
                  </a:cubicBezTo>
                  <a:cubicBezTo>
                    <a:pt x="808600" y="349571"/>
                    <a:pt x="785748" y="331410"/>
                    <a:pt x="760452" y="334303"/>
                  </a:cubicBezTo>
                  <a:cubicBezTo>
                    <a:pt x="758783" y="334494"/>
                    <a:pt x="757125" y="334775"/>
                    <a:pt x="755486" y="335148"/>
                  </a:cubicBezTo>
                  <a:cubicBezTo>
                    <a:pt x="717386" y="344673"/>
                    <a:pt x="693097" y="410776"/>
                    <a:pt x="691002" y="445542"/>
                  </a:cubicBezTo>
                  <a:cubicBezTo>
                    <a:pt x="691002" y="447828"/>
                    <a:pt x="692240" y="475356"/>
                    <a:pt x="693193" y="488405"/>
                  </a:cubicBezTo>
                  <a:lnTo>
                    <a:pt x="691097" y="488976"/>
                  </a:lnTo>
                  <a:cubicBezTo>
                    <a:pt x="676606" y="456651"/>
                    <a:pt x="665065" y="423081"/>
                    <a:pt x="656617" y="388678"/>
                  </a:cubicBezTo>
                  <a:cubicBezTo>
                    <a:pt x="651759" y="369628"/>
                    <a:pt x="648139" y="351436"/>
                    <a:pt x="644996" y="333624"/>
                  </a:cubicBezTo>
                  <a:cubicBezTo>
                    <a:pt x="656902" y="330385"/>
                    <a:pt x="711671" y="315050"/>
                    <a:pt x="732436" y="297810"/>
                  </a:cubicBezTo>
                  <a:cubicBezTo>
                    <a:pt x="753200" y="280569"/>
                    <a:pt x="773584" y="254661"/>
                    <a:pt x="772536" y="227134"/>
                  </a:cubicBezTo>
                  <a:cubicBezTo>
                    <a:pt x="772326" y="201569"/>
                    <a:pt x="751431" y="181014"/>
                    <a:pt x="725866" y="181224"/>
                  </a:cubicBezTo>
                  <a:cubicBezTo>
                    <a:pt x="724274" y="181237"/>
                    <a:pt x="722683" y="181333"/>
                    <a:pt x="721101" y="181509"/>
                  </a:cubicBezTo>
                  <a:cubicBezTo>
                    <a:pt x="682525" y="186939"/>
                    <a:pt x="650806" y="249804"/>
                    <a:pt x="644901" y="284189"/>
                  </a:cubicBezTo>
                  <a:cubicBezTo>
                    <a:pt x="644901" y="285999"/>
                    <a:pt x="643377" y="305334"/>
                    <a:pt x="642710" y="319431"/>
                  </a:cubicBezTo>
                  <a:cubicBezTo>
                    <a:pt x="641472" y="311335"/>
                    <a:pt x="639948" y="303048"/>
                    <a:pt x="638900" y="295238"/>
                  </a:cubicBezTo>
                  <a:cubicBezTo>
                    <a:pt x="634804" y="265996"/>
                    <a:pt x="632804" y="239040"/>
                    <a:pt x="631185" y="215132"/>
                  </a:cubicBezTo>
                  <a:cubicBezTo>
                    <a:pt x="630423" y="201512"/>
                    <a:pt x="630042" y="189129"/>
                    <a:pt x="629756" y="177604"/>
                  </a:cubicBezTo>
                  <a:cubicBezTo>
                    <a:pt x="639757" y="168079"/>
                    <a:pt x="679953" y="129979"/>
                    <a:pt x="690430" y="105881"/>
                  </a:cubicBezTo>
                  <a:cubicBezTo>
                    <a:pt x="700908" y="81782"/>
                    <a:pt x="707099" y="48731"/>
                    <a:pt x="693478" y="24728"/>
                  </a:cubicBezTo>
                  <a:cubicBezTo>
                    <a:pt x="681616" y="2139"/>
                    <a:pt x="653689" y="-6556"/>
                    <a:pt x="631101" y="5306"/>
                  </a:cubicBezTo>
                  <a:cubicBezTo>
                    <a:pt x="629623" y="6082"/>
                    <a:pt x="628188" y="6937"/>
                    <a:pt x="626803" y="7868"/>
                  </a:cubicBezTo>
                  <a:cubicBezTo>
                    <a:pt x="594990" y="30538"/>
                    <a:pt x="595847" y="100928"/>
                    <a:pt x="606420" y="134170"/>
                  </a:cubicBezTo>
                  <a:cubicBezTo>
                    <a:pt x="607372" y="137028"/>
                    <a:pt x="626708" y="180271"/>
                    <a:pt x="627280" y="179795"/>
                  </a:cubicBezTo>
                  <a:lnTo>
                    <a:pt x="627851" y="179223"/>
                  </a:lnTo>
                  <a:cubicBezTo>
                    <a:pt x="627851" y="190272"/>
                    <a:pt x="627851" y="202179"/>
                    <a:pt x="628613" y="215228"/>
                  </a:cubicBezTo>
                  <a:cubicBezTo>
                    <a:pt x="629661" y="239231"/>
                    <a:pt x="630994" y="266377"/>
                    <a:pt x="634519" y="295809"/>
                  </a:cubicBezTo>
                  <a:cubicBezTo>
                    <a:pt x="637955" y="327522"/>
                    <a:pt x="643234" y="359008"/>
                    <a:pt x="650330" y="390107"/>
                  </a:cubicBezTo>
                  <a:cubicBezTo>
                    <a:pt x="658105" y="425020"/>
                    <a:pt x="669008" y="459162"/>
                    <a:pt x="682906" y="492119"/>
                  </a:cubicBezTo>
                  <a:lnTo>
                    <a:pt x="683477" y="493263"/>
                  </a:lnTo>
                  <a:cubicBezTo>
                    <a:pt x="676048" y="484595"/>
                    <a:pt x="654426" y="461068"/>
                    <a:pt x="652521" y="459449"/>
                  </a:cubicBezTo>
                  <a:cubicBezTo>
                    <a:pt x="626232" y="436589"/>
                    <a:pt x="561938" y="407919"/>
                    <a:pt x="528696" y="428112"/>
                  </a:cubicBezTo>
                  <a:cubicBezTo>
                    <a:pt x="507261" y="441852"/>
                    <a:pt x="501022" y="470367"/>
                    <a:pt x="514762" y="491802"/>
                  </a:cubicBezTo>
                  <a:cubicBezTo>
                    <a:pt x="515679" y="493232"/>
                    <a:pt x="516674" y="494610"/>
                    <a:pt x="517742" y="495930"/>
                  </a:cubicBezTo>
                  <a:cubicBezTo>
                    <a:pt x="534316" y="517932"/>
                    <a:pt x="567367" y="525267"/>
                    <a:pt x="593466" y="525362"/>
                  </a:cubicBezTo>
                  <a:cubicBezTo>
                    <a:pt x="622803" y="525362"/>
                    <a:pt x="680715" y="499168"/>
                    <a:pt x="685382" y="496787"/>
                  </a:cubicBezTo>
                  <a:cubicBezTo>
                    <a:pt x="700299" y="529992"/>
                    <a:pt x="717419" y="562163"/>
                    <a:pt x="736627" y="593084"/>
                  </a:cubicBezTo>
                  <a:cubicBezTo>
                    <a:pt x="747676" y="611087"/>
                    <a:pt x="759391" y="628994"/>
                    <a:pt x="771393" y="646711"/>
                  </a:cubicBezTo>
                  <a:cubicBezTo>
                    <a:pt x="764725" y="639471"/>
                    <a:pt x="758725" y="632994"/>
                    <a:pt x="757772" y="632137"/>
                  </a:cubicBezTo>
                  <a:cubicBezTo>
                    <a:pt x="731483" y="609372"/>
                    <a:pt x="667189" y="580607"/>
                    <a:pt x="633947" y="600800"/>
                  </a:cubicBezTo>
                  <a:cubicBezTo>
                    <a:pt x="612512" y="614540"/>
                    <a:pt x="606274" y="643055"/>
                    <a:pt x="620014" y="664490"/>
                  </a:cubicBezTo>
                  <a:cubicBezTo>
                    <a:pt x="620930" y="665920"/>
                    <a:pt x="621925" y="667298"/>
                    <a:pt x="622993" y="668618"/>
                  </a:cubicBezTo>
                  <a:cubicBezTo>
                    <a:pt x="639472" y="690716"/>
                    <a:pt x="672619" y="697955"/>
                    <a:pt x="698717" y="698050"/>
                  </a:cubicBezTo>
                  <a:cubicBezTo>
                    <a:pt x="724816" y="698145"/>
                    <a:pt x="774917" y="676714"/>
                    <a:pt x="788062" y="670904"/>
                  </a:cubicBezTo>
                  <a:cubicBezTo>
                    <a:pt x="792729" y="677667"/>
                    <a:pt x="797587" y="684524"/>
                    <a:pt x="802063" y="691287"/>
                  </a:cubicBezTo>
                  <a:cubicBezTo>
                    <a:pt x="824542" y="723577"/>
                    <a:pt x="847117" y="755867"/>
                    <a:pt x="868738" y="788061"/>
                  </a:cubicBezTo>
                  <a:cubicBezTo>
                    <a:pt x="876263" y="799491"/>
                    <a:pt x="883216" y="810921"/>
                    <a:pt x="890170" y="822351"/>
                  </a:cubicBezTo>
                  <a:cubicBezTo>
                    <a:pt x="884264" y="815874"/>
                    <a:pt x="879216" y="810540"/>
                    <a:pt x="878359" y="809778"/>
                  </a:cubicBezTo>
                  <a:cubicBezTo>
                    <a:pt x="852070" y="786918"/>
                    <a:pt x="787776" y="758248"/>
                    <a:pt x="754534" y="778441"/>
                  </a:cubicBezTo>
                  <a:cubicBezTo>
                    <a:pt x="733121" y="792216"/>
                    <a:pt x="726928" y="820741"/>
                    <a:pt x="740703" y="842154"/>
                  </a:cubicBezTo>
                  <a:cubicBezTo>
                    <a:pt x="741618" y="843576"/>
                    <a:pt x="742610" y="844946"/>
                    <a:pt x="743675" y="846259"/>
                  </a:cubicBezTo>
                  <a:cubicBezTo>
                    <a:pt x="760153" y="868262"/>
                    <a:pt x="793300" y="875596"/>
                    <a:pt x="819304" y="875691"/>
                  </a:cubicBezTo>
                  <a:cubicBezTo>
                    <a:pt x="845307" y="875787"/>
                    <a:pt x="890741" y="856641"/>
                    <a:pt x="906362" y="849593"/>
                  </a:cubicBezTo>
                  <a:cubicBezTo>
                    <a:pt x="913220" y="861499"/>
                    <a:pt x="920078" y="873405"/>
                    <a:pt x="926079" y="885312"/>
                  </a:cubicBezTo>
                  <a:cubicBezTo>
                    <a:pt x="930079" y="893503"/>
                    <a:pt x="934461" y="901123"/>
                    <a:pt x="937890" y="909600"/>
                  </a:cubicBezTo>
                  <a:cubicBezTo>
                    <a:pt x="941319" y="918078"/>
                    <a:pt x="945224" y="926174"/>
                    <a:pt x="948748" y="934270"/>
                  </a:cubicBezTo>
                  <a:cubicBezTo>
                    <a:pt x="955130" y="950272"/>
                    <a:pt x="961702" y="966655"/>
                    <a:pt x="967798" y="982371"/>
                  </a:cubicBezTo>
                  <a:cubicBezTo>
                    <a:pt x="971894" y="993230"/>
                    <a:pt x="975609" y="1003707"/>
                    <a:pt x="979324" y="1014185"/>
                  </a:cubicBezTo>
                  <a:cubicBezTo>
                    <a:pt x="972085" y="1002755"/>
                    <a:pt x="957226" y="980752"/>
                    <a:pt x="955797" y="979038"/>
                  </a:cubicBezTo>
                  <a:cubicBezTo>
                    <a:pt x="935040" y="956382"/>
                    <a:pt x="908797" y="939455"/>
                    <a:pt x="879597" y="929889"/>
                  </a:cubicBezTo>
                  <a:cubicBezTo>
                    <a:pt x="877428" y="927243"/>
                    <a:pt x="875003" y="924819"/>
                    <a:pt x="872358" y="922649"/>
                  </a:cubicBezTo>
                  <a:cubicBezTo>
                    <a:pt x="853154" y="905852"/>
                    <a:pt x="823970" y="907802"/>
                    <a:pt x="807172" y="927005"/>
                  </a:cubicBezTo>
                  <a:cubicBezTo>
                    <a:pt x="806101" y="928230"/>
                    <a:pt x="805095" y="929510"/>
                    <a:pt x="804159" y="930841"/>
                  </a:cubicBezTo>
                  <a:cubicBezTo>
                    <a:pt x="782632" y="963417"/>
                    <a:pt x="808731" y="1028758"/>
                    <a:pt x="830543" y="1056000"/>
                  </a:cubicBezTo>
                  <a:cubicBezTo>
                    <a:pt x="831781" y="1057619"/>
                    <a:pt x="847688" y="1073430"/>
                    <a:pt x="857880" y="1083241"/>
                  </a:cubicBezTo>
                  <a:lnTo>
                    <a:pt x="836353" y="1069239"/>
                  </a:lnTo>
                  <a:cubicBezTo>
                    <a:pt x="822352" y="1059714"/>
                    <a:pt x="807778" y="1050189"/>
                    <a:pt x="792729" y="1039807"/>
                  </a:cubicBezTo>
                  <a:lnTo>
                    <a:pt x="769774" y="1025710"/>
                  </a:lnTo>
                  <a:cubicBezTo>
                    <a:pt x="762154" y="1020853"/>
                    <a:pt x="753581" y="1016661"/>
                    <a:pt x="745390" y="1012089"/>
                  </a:cubicBezTo>
                  <a:cubicBezTo>
                    <a:pt x="726340" y="1001803"/>
                    <a:pt x="706432" y="992278"/>
                    <a:pt x="686239" y="983514"/>
                  </a:cubicBezTo>
                  <a:cubicBezTo>
                    <a:pt x="694812" y="971227"/>
                    <a:pt x="724339" y="927126"/>
                    <a:pt x="729578" y="901409"/>
                  </a:cubicBezTo>
                  <a:cubicBezTo>
                    <a:pt x="734817" y="875691"/>
                    <a:pt x="733579" y="841973"/>
                    <a:pt x="715195" y="821494"/>
                  </a:cubicBezTo>
                  <a:cubicBezTo>
                    <a:pt x="698752" y="801986"/>
                    <a:pt x="669608" y="799501"/>
                    <a:pt x="650100" y="815945"/>
                  </a:cubicBezTo>
                  <a:cubicBezTo>
                    <a:pt x="648848" y="817000"/>
                    <a:pt x="647653" y="818121"/>
                    <a:pt x="646520" y="819303"/>
                  </a:cubicBezTo>
                  <a:cubicBezTo>
                    <a:pt x="620326" y="847878"/>
                    <a:pt x="636233" y="916744"/>
                    <a:pt x="653569" y="946938"/>
                  </a:cubicBezTo>
                  <a:cubicBezTo>
                    <a:pt x="654712" y="948843"/>
                    <a:pt x="669571" y="969036"/>
                    <a:pt x="678048" y="979990"/>
                  </a:cubicBezTo>
                  <a:cubicBezTo>
                    <a:pt x="665856" y="974656"/>
                    <a:pt x="653664" y="969227"/>
                    <a:pt x="641186" y="964179"/>
                  </a:cubicBezTo>
                  <a:cubicBezTo>
                    <a:pt x="604991" y="949605"/>
                    <a:pt x="567939" y="935604"/>
                    <a:pt x="531077" y="922173"/>
                  </a:cubicBezTo>
                  <a:cubicBezTo>
                    <a:pt x="519742" y="917982"/>
                    <a:pt x="508503" y="913601"/>
                    <a:pt x="497263" y="909315"/>
                  </a:cubicBezTo>
                  <a:cubicBezTo>
                    <a:pt x="500407" y="905028"/>
                    <a:pt x="536983" y="853308"/>
                    <a:pt x="542507" y="824542"/>
                  </a:cubicBezTo>
                  <a:cubicBezTo>
                    <a:pt x="547460" y="799015"/>
                    <a:pt x="546603" y="765106"/>
                    <a:pt x="528124" y="744628"/>
                  </a:cubicBezTo>
                  <a:cubicBezTo>
                    <a:pt x="511681" y="725119"/>
                    <a:pt x="482537" y="722635"/>
                    <a:pt x="463029" y="739078"/>
                  </a:cubicBezTo>
                  <a:cubicBezTo>
                    <a:pt x="461777" y="740134"/>
                    <a:pt x="460582" y="741254"/>
                    <a:pt x="459449" y="742437"/>
                  </a:cubicBezTo>
                  <a:cubicBezTo>
                    <a:pt x="433255" y="771012"/>
                    <a:pt x="449162" y="839878"/>
                    <a:pt x="466593" y="870072"/>
                  </a:cubicBezTo>
                  <a:cubicBezTo>
                    <a:pt x="467831" y="872358"/>
                    <a:pt x="489358" y="901409"/>
                    <a:pt x="495168" y="908172"/>
                  </a:cubicBezTo>
                  <a:cubicBezTo>
                    <a:pt x="470403" y="898647"/>
                    <a:pt x="445828" y="889122"/>
                    <a:pt x="421921" y="878549"/>
                  </a:cubicBezTo>
                  <a:cubicBezTo>
                    <a:pt x="389647" y="864574"/>
                    <a:pt x="358336" y="848473"/>
                    <a:pt x="328195" y="830353"/>
                  </a:cubicBezTo>
                  <a:cubicBezTo>
                    <a:pt x="329623" y="828352"/>
                    <a:pt x="368104" y="774536"/>
                    <a:pt x="373724" y="745104"/>
                  </a:cubicBezTo>
                  <a:cubicBezTo>
                    <a:pt x="378582" y="719577"/>
                    <a:pt x="377725" y="685668"/>
                    <a:pt x="359341" y="665189"/>
                  </a:cubicBezTo>
                  <a:cubicBezTo>
                    <a:pt x="342898" y="645681"/>
                    <a:pt x="313754" y="643196"/>
                    <a:pt x="294246" y="659639"/>
                  </a:cubicBezTo>
                  <a:cubicBezTo>
                    <a:pt x="292994" y="660695"/>
                    <a:pt x="291799" y="661816"/>
                    <a:pt x="290666" y="662998"/>
                  </a:cubicBezTo>
                  <a:cubicBezTo>
                    <a:pt x="264472" y="691573"/>
                    <a:pt x="280379" y="760439"/>
                    <a:pt x="297715" y="790633"/>
                  </a:cubicBezTo>
                  <a:cubicBezTo>
                    <a:pt x="298858" y="792633"/>
                    <a:pt x="315241" y="814827"/>
                    <a:pt x="323337" y="825209"/>
                  </a:cubicBezTo>
                  <a:lnTo>
                    <a:pt x="321813" y="826828"/>
                  </a:lnTo>
                  <a:cubicBezTo>
                    <a:pt x="291935" y="807820"/>
                    <a:pt x="263820" y="786176"/>
                    <a:pt x="237802" y="762153"/>
                  </a:cubicBezTo>
                  <a:cubicBezTo>
                    <a:pt x="223229" y="749104"/>
                    <a:pt x="210085" y="735864"/>
                    <a:pt x="197607" y="722624"/>
                  </a:cubicBezTo>
                  <a:cubicBezTo>
                    <a:pt x="205798" y="713099"/>
                    <a:pt x="242755" y="670523"/>
                    <a:pt x="250852" y="644520"/>
                  </a:cubicBezTo>
                  <a:cubicBezTo>
                    <a:pt x="258948" y="618516"/>
                    <a:pt x="261329" y="585846"/>
                    <a:pt x="245327" y="563557"/>
                  </a:cubicBezTo>
                  <a:cubicBezTo>
                    <a:pt x="231004" y="542380"/>
                    <a:pt x="202226" y="536823"/>
                    <a:pt x="181048" y="551146"/>
                  </a:cubicBezTo>
                  <a:cubicBezTo>
                    <a:pt x="179724" y="552041"/>
                    <a:pt x="178448" y="553005"/>
                    <a:pt x="177223" y="554032"/>
                  </a:cubicBezTo>
                  <a:cubicBezTo>
                    <a:pt x="148077" y="579940"/>
                    <a:pt x="156364" y="649854"/>
                    <a:pt x="170270" y="681762"/>
                  </a:cubicBezTo>
                  <a:cubicBezTo>
                    <a:pt x="171032" y="683477"/>
                    <a:pt x="180748" y="700241"/>
                    <a:pt x="187987" y="712338"/>
                  </a:cubicBezTo>
                  <a:cubicBezTo>
                    <a:pt x="182462" y="706337"/>
                    <a:pt x="176652" y="700241"/>
                    <a:pt x="171413" y="694336"/>
                  </a:cubicBezTo>
                  <a:cubicBezTo>
                    <a:pt x="152363" y="672237"/>
                    <a:pt x="135313" y="650806"/>
                    <a:pt x="120835" y="631661"/>
                  </a:cubicBezTo>
                  <a:cubicBezTo>
                    <a:pt x="112644" y="620707"/>
                    <a:pt x="105500" y="610706"/>
                    <a:pt x="98833" y="601276"/>
                  </a:cubicBezTo>
                  <a:cubicBezTo>
                    <a:pt x="102166" y="587941"/>
                    <a:pt x="114739" y="534125"/>
                    <a:pt x="109977" y="507931"/>
                  </a:cubicBezTo>
                  <a:cubicBezTo>
                    <a:pt x="105214" y="481737"/>
                    <a:pt x="92260" y="450781"/>
                    <a:pt x="67686" y="438589"/>
                  </a:cubicBezTo>
                  <a:cubicBezTo>
                    <a:pt x="45376" y="426321"/>
                    <a:pt x="17344" y="434462"/>
                    <a:pt x="5076" y="456772"/>
                  </a:cubicBezTo>
                  <a:cubicBezTo>
                    <a:pt x="4276" y="458228"/>
                    <a:pt x="3555" y="459725"/>
                    <a:pt x="2916" y="461259"/>
                  </a:cubicBezTo>
                  <a:cubicBezTo>
                    <a:pt x="-11086" y="497644"/>
                    <a:pt x="28443" y="555842"/>
                    <a:pt x="55494" y="577749"/>
                  </a:cubicBezTo>
                  <a:cubicBezTo>
                    <a:pt x="57875" y="579654"/>
                    <a:pt x="97880" y="604991"/>
                    <a:pt x="98071" y="604324"/>
                  </a:cubicBezTo>
                  <a:cubicBezTo>
                    <a:pt x="98091" y="604039"/>
                    <a:pt x="98091" y="603752"/>
                    <a:pt x="98071" y="603467"/>
                  </a:cubicBezTo>
                  <a:cubicBezTo>
                    <a:pt x="104262" y="612992"/>
                    <a:pt x="111025" y="622517"/>
                    <a:pt x="118549" y="633185"/>
                  </a:cubicBezTo>
                  <a:cubicBezTo>
                    <a:pt x="132646" y="652235"/>
                    <a:pt x="148839" y="674523"/>
                    <a:pt x="167984" y="697098"/>
                  </a:cubicBezTo>
                  <a:cubicBezTo>
                    <a:pt x="188374" y="721664"/>
                    <a:pt x="210159" y="745039"/>
                    <a:pt x="233230" y="767106"/>
                  </a:cubicBezTo>
                  <a:cubicBezTo>
                    <a:pt x="258997" y="791738"/>
                    <a:pt x="286887" y="814050"/>
                    <a:pt x="316574" y="833781"/>
                  </a:cubicBezTo>
                  <a:lnTo>
                    <a:pt x="317717" y="834448"/>
                  </a:lnTo>
                  <a:cubicBezTo>
                    <a:pt x="306763" y="831305"/>
                    <a:pt x="275712" y="823590"/>
                    <a:pt x="273235" y="823304"/>
                  </a:cubicBezTo>
                  <a:cubicBezTo>
                    <a:pt x="238660" y="818732"/>
                    <a:pt x="169318" y="830257"/>
                    <a:pt x="152554" y="865499"/>
                  </a:cubicBezTo>
                  <a:cubicBezTo>
                    <a:pt x="142301" y="888862"/>
                    <a:pt x="152928" y="916113"/>
                    <a:pt x="176291" y="926366"/>
                  </a:cubicBezTo>
                  <a:cubicBezTo>
                    <a:pt x="177868" y="927059"/>
                    <a:pt x="179484" y="927662"/>
                    <a:pt x="181129" y="928174"/>
                  </a:cubicBezTo>
                  <a:cubicBezTo>
                    <a:pt x="207132" y="937509"/>
                    <a:pt x="238755" y="925412"/>
                    <a:pt x="260472" y="911029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F84E5BC-1DBB-48E5-A532-C9ED5036B346}"/>
              </a:ext>
            </a:extLst>
          </p:cNvPr>
          <p:cNvGrpSpPr/>
          <p:nvPr/>
        </p:nvGrpSpPr>
        <p:grpSpPr>
          <a:xfrm>
            <a:off x="-277851" y="5502580"/>
            <a:ext cx="1481950" cy="1535210"/>
            <a:chOff x="5587443" y="2395840"/>
            <a:chExt cx="1481950" cy="153521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A368FBB-5574-481E-ABB0-537F4B77DE1C}"/>
                </a:ext>
              </a:extLst>
            </p:cNvPr>
            <p:cNvSpPr/>
            <p:nvPr/>
          </p:nvSpPr>
          <p:spPr>
            <a:xfrm>
              <a:off x="5904393" y="2481436"/>
              <a:ext cx="138324" cy="227271"/>
            </a:xfrm>
            <a:custGeom>
              <a:avLst/>
              <a:gdLst>
                <a:gd name="connsiteX0" fmla="*/ 23047 w 138324"/>
                <a:gd name="connsiteY0" fmla="*/ 143165 h 227271"/>
                <a:gd name="connsiteX1" fmla="*/ 116964 w 138324"/>
                <a:gd name="connsiteY1" fmla="*/ 227271 h 227271"/>
                <a:gd name="connsiteX2" fmla="*/ 136014 w 138324"/>
                <a:gd name="connsiteY2" fmla="*/ 164978 h 227271"/>
                <a:gd name="connsiteX3" fmla="*/ 88389 w 138324"/>
                <a:gd name="connsiteY3" fmla="*/ 6196 h 227271"/>
                <a:gd name="connsiteX4" fmla="*/ 8153 w 138324"/>
                <a:gd name="connsiteY4" fmla="*/ 33419 h 227271"/>
                <a:gd name="connsiteX5" fmla="*/ 5617 w 138324"/>
                <a:gd name="connsiteY5" fmla="*/ 39343 h 227271"/>
                <a:gd name="connsiteX6" fmla="*/ 23047 w 138324"/>
                <a:gd name="connsiteY6" fmla="*/ 143165 h 22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24" h="227271">
                  <a:moveTo>
                    <a:pt x="23047" y="143165"/>
                  </a:moveTo>
                  <a:cubicBezTo>
                    <a:pt x="43431" y="177265"/>
                    <a:pt x="116869" y="227271"/>
                    <a:pt x="116964" y="227271"/>
                  </a:cubicBezTo>
                  <a:cubicBezTo>
                    <a:pt x="117059" y="227271"/>
                    <a:pt x="135252" y="168883"/>
                    <a:pt x="136014" y="164978"/>
                  </a:cubicBezTo>
                  <a:cubicBezTo>
                    <a:pt x="143824" y="120496"/>
                    <a:pt x="132775" y="29818"/>
                    <a:pt x="88389" y="6196"/>
                  </a:cubicBezTo>
                  <a:cubicBezTo>
                    <a:pt x="58715" y="-8443"/>
                    <a:pt x="22792" y="3745"/>
                    <a:pt x="8153" y="33419"/>
                  </a:cubicBezTo>
                  <a:cubicBezTo>
                    <a:pt x="7202" y="35347"/>
                    <a:pt x="6355" y="37324"/>
                    <a:pt x="5617" y="39343"/>
                  </a:cubicBezTo>
                  <a:cubicBezTo>
                    <a:pt x="-8195" y="72490"/>
                    <a:pt x="5712" y="114209"/>
                    <a:pt x="23047" y="14316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F73ADA6-B1E8-4C68-A88B-2F0276883886}"/>
                </a:ext>
              </a:extLst>
            </p:cNvPr>
            <p:cNvSpPr/>
            <p:nvPr/>
          </p:nvSpPr>
          <p:spPr>
            <a:xfrm>
              <a:off x="6615647" y="2932912"/>
              <a:ext cx="137188" cy="230246"/>
            </a:xfrm>
            <a:custGeom>
              <a:avLst/>
              <a:gdLst>
                <a:gd name="connsiteX0" fmla="*/ 31979 w 137188"/>
                <a:gd name="connsiteY0" fmla="*/ 230233 h 230246"/>
                <a:gd name="connsiteX1" fmla="*/ 82176 w 137188"/>
                <a:gd name="connsiteY1" fmla="*/ 188704 h 230246"/>
                <a:gd name="connsiteX2" fmla="*/ 129801 w 137188"/>
                <a:gd name="connsiteY2" fmla="*/ 29732 h 230246"/>
                <a:gd name="connsiteX3" fmla="*/ 47861 w 137188"/>
                <a:gd name="connsiteY3" fmla="*/ 8172 h 230246"/>
                <a:gd name="connsiteX4" fmla="*/ 42457 w 137188"/>
                <a:gd name="connsiteY4" fmla="*/ 11730 h 230246"/>
                <a:gd name="connsiteX5" fmla="*/ 70 w 137188"/>
                <a:gd name="connsiteY5" fmla="*/ 108218 h 230246"/>
                <a:gd name="connsiteX6" fmla="*/ 31979 w 137188"/>
                <a:gd name="connsiteY6" fmla="*/ 230233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88" h="230246">
                  <a:moveTo>
                    <a:pt x="31979" y="230233"/>
                  </a:moveTo>
                  <a:cubicBezTo>
                    <a:pt x="31979" y="231090"/>
                    <a:pt x="79604" y="191562"/>
                    <a:pt x="82176" y="188704"/>
                  </a:cubicBezTo>
                  <a:cubicBezTo>
                    <a:pt x="113322" y="155843"/>
                    <a:pt x="154089" y="74404"/>
                    <a:pt x="129801" y="29732"/>
                  </a:cubicBezTo>
                  <a:cubicBezTo>
                    <a:pt x="113127" y="1151"/>
                    <a:pt x="76442" y="-8501"/>
                    <a:pt x="47861" y="8172"/>
                  </a:cubicBezTo>
                  <a:cubicBezTo>
                    <a:pt x="45997" y="9260"/>
                    <a:pt x="44193" y="10447"/>
                    <a:pt x="42457" y="11730"/>
                  </a:cubicBezTo>
                  <a:cubicBezTo>
                    <a:pt x="13024" y="32018"/>
                    <a:pt x="1689" y="74499"/>
                    <a:pt x="70" y="108218"/>
                  </a:cubicBezTo>
                  <a:cubicBezTo>
                    <a:pt x="-1739" y="147842"/>
                    <a:pt x="31979" y="230138"/>
                    <a:pt x="31979" y="23023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6826CBE-6B30-4259-8800-312AA9D66ABA}"/>
                </a:ext>
              </a:extLst>
            </p:cNvPr>
            <p:cNvSpPr/>
            <p:nvPr/>
          </p:nvSpPr>
          <p:spPr>
            <a:xfrm>
              <a:off x="5587443" y="2395840"/>
              <a:ext cx="1481950" cy="1535210"/>
            </a:xfrm>
            <a:custGeom>
              <a:avLst/>
              <a:gdLst>
                <a:gd name="connsiteX0" fmla="*/ 215315 w 1481950"/>
                <a:gd name="connsiteY0" fmla="*/ 456123 h 1535210"/>
                <a:gd name="connsiteX1" fmla="*/ 326948 w 1481950"/>
                <a:gd name="connsiteY1" fmla="*/ 512035 h 1535210"/>
                <a:gd name="connsiteX2" fmla="*/ 288848 w 1481950"/>
                <a:gd name="connsiteY2" fmla="*/ 648338 h 1535210"/>
                <a:gd name="connsiteX3" fmla="*/ 273322 w 1481950"/>
                <a:gd name="connsiteY3" fmla="*/ 729967 h 1535210"/>
                <a:gd name="connsiteX4" fmla="*/ 273322 w 1481950"/>
                <a:gd name="connsiteY4" fmla="*/ 703964 h 1535210"/>
                <a:gd name="connsiteX5" fmla="*/ 185121 w 1481950"/>
                <a:gd name="connsiteY5" fmla="*/ 563470 h 1535210"/>
                <a:gd name="connsiteX6" fmla="*/ 114864 w 1481950"/>
                <a:gd name="connsiteY6" fmla="*/ 610831 h 1535210"/>
                <a:gd name="connsiteX7" fmla="*/ 113969 w 1481950"/>
                <a:gd name="connsiteY7" fmla="*/ 617286 h 1535210"/>
                <a:gd name="connsiteX8" fmla="*/ 158736 w 1481950"/>
                <a:gd name="connsiteY8" fmla="*/ 712536 h 1535210"/>
                <a:gd name="connsiteX9" fmla="*/ 266940 w 1481950"/>
                <a:gd name="connsiteY9" fmla="*/ 767305 h 1535210"/>
                <a:gd name="connsiteX10" fmla="*/ 261797 w 1481950"/>
                <a:gd name="connsiteY10" fmla="*/ 798833 h 1535210"/>
                <a:gd name="connsiteX11" fmla="*/ 237222 w 1481950"/>
                <a:gd name="connsiteY11" fmla="*/ 949233 h 1535210"/>
                <a:gd name="connsiteX12" fmla="*/ 226554 w 1481950"/>
                <a:gd name="connsiteY12" fmla="*/ 1000668 h 1535210"/>
                <a:gd name="connsiteX13" fmla="*/ 226554 w 1481950"/>
                <a:gd name="connsiteY13" fmla="*/ 978189 h 1535210"/>
                <a:gd name="connsiteX14" fmla="*/ 138353 w 1481950"/>
                <a:gd name="connsiteY14" fmla="*/ 837600 h 1535210"/>
                <a:gd name="connsiteX15" fmla="*/ 68178 w 1481950"/>
                <a:gd name="connsiteY15" fmla="*/ 885081 h 1535210"/>
                <a:gd name="connsiteX16" fmla="*/ 67296 w 1481950"/>
                <a:gd name="connsiteY16" fmla="*/ 891511 h 1535210"/>
                <a:gd name="connsiteX17" fmla="*/ 111969 w 1481950"/>
                <a:gd name="connsiteY17" fmla="*/ 986761 h 1535210"/>
                <a:gd name="connsiteX18" fmla="*/ 216744 w 1481950"/>
                <a:gd name="connsiteY18" fmla="*/ 1040292 h 1535210"/>
                <a:gd name="connsiteX19" fmla="*/ 203218 w 1481950"/>
                <a:gd name="connsiteY19" fmla="*/ 1091536 h 1535210"/>
                <a:gd name="connsiteX20" fmla="*/ 192550 w 1481950"/>
                <a:gd name="connsiteY20" fmla="*/ 1124969 h 1535210"/>
                <a:gd name="connsiteX21" fmla="*/ 180549 w 1481950"/>
                <a:gd name="connsiteY21" fmla="*/ 1157830 h 1535210"/>
                <a:gd name="connsiteX22" fmla="*/ 155117 w 1481950"/>
                <a:gd name="connsiteY22" fmla="*/ 1219743 h 1535210"/>
                <a:gd name="connsiteX23" fmla="*/ 137401 w 1481950"/>
                <a:gd name="connsiteY23" fmla="*/ 1259938 h 1535210"/>
                <a:gd name="connsiteX24" fmla="*/ 146926 w 1481950"/>
                <a:gd name="connsiteY24" fmla="*/ 1205932 h 1535210"/>
                <a:gd name="connsiteX25" fmla="*/ 81012 w 1481950"/>
                <a:gd name="connsiteY25" fmla="*/ 1053532 h 1535210"/>
                <a:gd name="connsiteX26" fmla="*/ 4400 w 1481950"/>
                <a:gd name="connsiteY26" fmla="*/ 1089718 h 1535210"/>
                <a:gd name="connsiteX27" fmla="*/ 2527 w 1481950"/>
                <a:gd name="connsiteY27" fmla="*/ 1096013 h 1535210"/>
                <a:gd name="connsiteX28" fmla="*/ 32244 w 1481950"/>
                <a:gd name="connsiteY28" fmla="*/ 1197073 h 1535210"/>
                <a:gd name="connsiteX29" fmla="*/ 133495 w 1481950"/>
                <a:gd name="connsiteY29" fmla="*/ 1268987 h 1535210"/>
                <a:gd name="connsiteX30" fmla="*/ 104349 w 1481950"/>
                <a:gd name="connsiteY30" fmla="*/ 1331852 h 1535210"/>
                <a:gd name="connsiteX31" fmla="*/ 31006 w 1481950"/>
                <a:gd name="connsiteY31" fmla="*/ 1475489 h 1535210"/>
                <a:gd name="connsiteX32" fmla="*/ 58534 w 1481950"/>
                <a:gd name="connsiteY32" fmla="*/ 1495111 h 1535210"/>
                <a:gd name="connsiteX33" fmla="*/ 131495 w 1481950"/>
                <a:gd name="connsiteY33" fmla="*/ 1344520 h 1535210"/>
                <a:gd name="connsiteX34" fmla="*/ 162356 w 1481950"/>
                <a:gd name="connsiteY34" fmla="*/ 1273749 h 1535210"/>
                <a:gd name="connsiteX35" fmla="*/ 237603 w 1481950"/>
                <a:gd name="connsiteY35" fmla="*/ 1287561 h 1535210"/>
                <a:gd name="connsiteX36" fmla="*/ 281895 w 1481950"/>
                <a:gd name="connsiteY36" fmla="*/ 1399194 h 1535210"/>
                <a:gd name="connsiteX37" fmla="*/ 222840 w 1481950"/>
                <a:gd name="connsiteY37" fmla="*/ 1435579 h 1535210"/>
                <a:gd name="connsiteX38" fmla="*/ 84632 w 1481950"/>
                <a:gd name="connsiteY38" fmla="*/ 1513779 h 1535210"/>
                <a:gd name="connsiteX39" fmla="*/ 114636 w 1481950"/>
                <a:gd name="connsiteY39" fmla="*/ 1535211 h 1535210"/>
                <a:gd name="connsiteX40" fmla="*/ 238461 w 1481950"/>
                <a:gd name="connsiteY40" fmla="*/ 1461202 h 1535210"/>
                <a:gd name="connsiteX41" fmla="*/ 303135 w 1481950"/>
                <a:gd name="connsiteY41" fmla="*/ 1419101 h 1535210"/>
                <a:gd name="connsiteX42" fmla="*/ 398385 w 1481950"/>
                <a:gd name="connsiteY42" fmla="*/ 1498920 h 1535210"/>
                <a:gd name="connsiteX43" fmla="*/ 503732 w 1481950"/>
                <a:gd name="connsiteY43" fmla="*/ 1502064 h 1535210"/>
                <a:gd name="connsiteX44" fmla="*/ 528407 w 1481950"/>
                <a:gd name="connsiteY44" fmla="*/ 1421148 h 1535210"/>
                <a:gd name="connsiteX45" fmla="*/ 524973 w 1481950"/>
                <a:gd name="connsiteY45" fmla="*/ 1415482 h 1535210"/>
                <a:gd name="connsiteX46" fmla="*/ 360952 w 1481950"/>
                <a:gd name="connsiteY46" fmla="*/ 1390240 h 1535210"/>
                <a:gd name="connsiteX47" fmla="*/ 315327 w 1481950"/>
                <a:gd name="connsiteY47" fmla="*/ 1411005 h 1535210"/>
                <a:gd name="connsiteX48" fmla="*/ 342474 w 1481950"/>
                <a:gd name="connsiteY48" fmla="*/ 1392621 h 1535210"/>
                <a:gd name="connsiteX49" fmla="*/ 398195 w 1481950"/>
                <a:gd name="connsiteY49" fmla="*/ 1353093 h 1535210"/>
                <a:gd name="connsiteX50" fmla="*/ 425818 w 1481950"/>
                <a:gd name="connsiteY50" fmla="*/ 1331661 h 1535210"/>
                <a:gd name="connsiteX51" fmla="*/ 453535 w 1481950"/>
                <a:gd name="connsiteY51" fmla="*/ 1308325 h 1535210"/>
                <a:gd name="connsiteX52" fmla="*/ 515734 w 1481950"/>
                <a:gd name="connsiteY52" fmla="*/ 1249651 h 1535210"/>
                <a:gd name="connsiteX53" fmla="*/ 595648 w 1481950"/>
                <a:gd name="connsiteY53" fmla="*/ 1339853 h 1535210"/>
                <a:gd name="connsiteX54" fmla="*/ 699280 w 1481950"/>
                <a:gd name="connsiteY54" fmla="*/ 1358903 h 1535210"/>
                <a:gd name="connsiteX55" fmla="*/ 735961 w 1481950"/>
                <a:gd name="connsiteY55" fmla="*/ 1282526 h 1535210"/>
                <a:gd name="connsiteX56" fmla="*/ 733475 w 1481950"/>
                <a:gd name="connsiteY56" fmla="*/ 1276512 h 1535210"/>
                <a:gd name="connsiteX57" fmla="*/ 575169 w 1481950"/>
                <a:gd name="connsiteY57" fmla="*/ 1226696 h 1535210"/>
                <a:gd name="connsiteX58" fmla="*/ 523830 w 1481950"/>
                <a:gd name="connsiteY58" fmla="*/ 1241174 h 1535210"/>
                <a:gd name="connsiteX59" fmla="*/ 559929 w 1481950"/>
                <a:gd name="connsiteY59" fmla="*/ 1203645 h 1535210"/>
                <a:gd name="connsiteX60" fmla="*/ 661276 w 1481950"/>
                <a:gd name="connsiteY60" fmla="*/ 1089345 h 1535210"/>
                <a:gd name="connsiteX61" fmla="*/ 692327 w 1481950"/>
                <a:gd name="connsiteY61" fmla="*/ 1054294 h 1535210"/>
                <a:gd name="connsiteX62" fmla="*/ 774623 w 1481950"/>
                <a:gd name="connsiteY62" fmla="*/ 1148020 h 1535210"/>
                <a:gd name="connsiteX63" fmla="*/ 878350 w 1481950"/>
                <a:gd name="connsiteY63" fmla="*/ 1167070 h 1535210"/>
                <a:gd name="connsiteX64" fmla="*/ 914921 w 1481950"/>
                <a:gd name="connsiteY64" fmla="*/ 1090640 h 1535210"/>
                <a:gd name="connsiteX65" fmla="*/ 912449 w 1481950"/>
                <a:gd name="connsiteY65" fmla="*/ 1084678 h 1535210"/>
                <a:gd name="connsiteX66" fmla="*/ 754144 w 1481950"/>
                <a:gd name="connsiteY66" fmla="*/ 1034862 h 1535210"/>
                <a:gd name="connsiteX67" fmla="*/ 694232 w 1481950"/>
                <a:gd name="connsiteY67" fmla="*/ 1052007 h 1535210"/>
                <a:gd name="connsiteX68" fmla="*/ 763764 w 1481950"/>
                <a:gd name="connsiteY68" fmla="*/ 976665 h 1535210"/>
                <a:gd name="connsiteX69" fmla="*/ 865206 w 1481950"/>
                <a:gd name="connsiteY69" fmla="*/ 884844 h 1535210"/>
                <a:gd name="connsiteX70" fmla="*/ 947883 w 1481950"/>
                <a:gd name="connsiteY70" fmla="*/ 979236 h 1535210"/>
                <a:gd name="connsiteX71" fmla="*/ 1051610 w 1481950"/>
                <a:gd name="connsiteY71" fmla="*/ 998286 h 1535210"/>
                <a:gd name="connsiteX72" fmla="*/ 1088181 w 1481950"/>
                <a:gd name="connsiteY72" fmla="*/ 921857 h 1535210"/>
                <a:gd name="connsiteX73" fmla="*/ 1085709 w 1481950"/>
                <a:gd name="connsiteY73" fmla="*/ 915895 h 1535210"/>
                <a:gd name="connsiteX74" fmla="*/ 927404 w 1481950"/>
                <a:gd name="connsiteY74" fmla="*/ 866175 h 1535210"/>
                <a:gd name="connsiteX75" fmla="*/ 873778 w 1481950"/>
                <a:gd name="connsiteY75" fmla="*/ 881319 h 1535210"/>
                <a:gd name="connsiteX76" fmla="*/ 872445 w 1481950"/>
                <a:gd name="connsiteY76" fmla="*/ 878748 h 1535210"/>
                <a:gd name="connsiteX77" fmla="*/ 989507 w 1481950"/>
                <a:gd name="connsiteY77" fmla="*/ 806262 h 1535210"/>
                <a:gd name="connsiteX78" fmla="*/ 1056182 w 1481950"/>
                <a:gd name="connsiteY78" fmla="*/ 775687 h 1535210"/>
                <a:gd name="connsiteX79" fmla="*/ 1126667 w 1481950"/>
                <a:gd name="connsiteY79" fmla="*/ 875986 h 1535210"/>
                <a:gd name="connsiteX80" fmla="*/ 1227632 w 1481950"/>
                <a:gd name="connsiteY80" fmla="*/ 906370 h 1535210"/>
                <a:gd name="connsiteX81" fmla="*/ 1272377 w 1481950"/>
                <a:gd name="connsiteY81" fmla="*/ 834420 h 1535210"/>
                <a:gd name="connsiteX82" fmla="*/ 1270590 w 1481950"/>
                <a:gd name="connsiteY82" fmla="*/ 828265 h 1535210"/>
                <a:gd name="connsiteX83" fmla="*/ 1118761 w 1481950"/>
                <a:gd name="connsiteY83" fmla="*/ 761590 h 1535210"/>
                <a:gd name="connsiteX84" fmla="*/ 1073422 w 1481950"/>
                <a:gd name="connsiteY84" fmla="*/ 769020 h 1535210"/>
                <a:gd name="connsiteX85" fmla="*/ 1102950 w 1481950"/>
                <a:gd name="connsiteY85" fmla="*/ 757209 h 1535210"/>
                <a:gd name="connsiteX86" fmla="*/ 1202200 w 1481950"/>
                <a:gd name="connsiteY86" fmla="*/ 724443 h 1535210"/>
                <a:gd name="connsiteX87" fmla="*/ 1249159 w 1481950"/>
                <a:gd name="connsiteY87" fmla="*/ 711679 h 1535210"/>
                <a:gd name="connsiteX88" fmla="*/ 1357458 w 1481950"/>
                <a:gd name="connsiteY88" fmla="*/ 767877 h 1535210"/>
                <a:gd name="connsiteX89" fmla="*/ 1460995 w 1481950"/>
                <a:gd name="connsiteY89" fmla="*/ 748350 h 1535210"/>
                <a:gd name="connsiteX90" fmla="*/ 1467555 w 1481950"/>
                <a:gd name="connsiteY90" fmla="*/ 663876 h 1535210"/>
                <a:gd name="connsiteX91" fmla="*/ 1463090 w 1481950"/>
                <a:gd name="connsiteY91" fmla="*/ 659196 h 1535210"/>
                <a:gd name="connsiteX92" fmla="*/ 1297545 w 1481950"/>
                <a:gd name="connsiteY92" fmla="*/ 669769 h 1535210"/>
                <a:gd name="connsiteX93" fmla="*/ 1245825 w 1481950"/>
                <a:gd name="connsiteY93" fmla="*/ 709393 h 1535210"/>
                <a:gd name="connsiteX94" fmla="*/ 1246682 w 1481950"/>
                <a:gd name="connsiteY94" fmla="*/ 709965 h 1535210"/>
                <a:gd name="connsiteX95" fmla="*/ 1201248 w 1481950"/>
                <a:gd name="connsiteY95" fmla="*/ 721204 h 1535210"/>
                <a:gd name="connsiteX96" fmla="*/ 1101045 w 1481950"/>
                <a:gd name="connsiteY96" fmla="*/ 751970 h 1535210"/>
                <a:gd name="connsiteX97" fmla="*/ 986173 w 1481950"/>
                <a:gd name="connsiteY97" fmla="*/ 799595 h 1535210"/>
                <a:gd name="connsiteX98" fmla="*/ 866444 w 1481950"/>
                <a:gd name="connsiteY98" fmla="*/ 870080 h 1535210"/>
                <a:gd name="connsiteX99" fmla="*/ 865206 w 1481950"/>
                <a:gd name="connsiteY99" fmla="*/ 871128 h 1535210"/>
                <a:gd name="connsiteX100" fmla="*/ 899115 w 1481950"/>
                <a:gd name="connsiteY100" fmla="*/ 822265 h 1535210"/>
                <a:gd name="connsiteX101" fmla="*/ 903115 w 1481950"/>
                <a:gd name="connsiteY101" fmla="*/ 656339 h 1535210"/>
                <a:gd name="connsiteX102" fmla="*/ 818124 w 1481950"/>
                <a:gd name="connsiteY102" fmla="*/ 657429 h 1535210"/>
                <a:gd name="connsiteX103" fmla="*/ 814057 w 1481950"/>
                <a:gd name="connsiteY103" fmla="*/ 662054 h 1535210"/>
                <a:gd name="connsiteX104" fmla="*/ 798721 w 1481950"/>
                <a:gd name="connsiteY104" fmla="*/ 766353 h 1535210"/>
                <a:gd name="connsiteX105" fmla="*/ 860919 w 1481950"/>
                <a:gd name="connsiteY105" fmla="*/ 874557 h 1535210"/>
                <a:gd name="connsiteX106" fmla="*/ 753859 w 1481950"/>
                <a:gd name="connsiteY106" fmla="*/ 967140 h 1535210"/>
                <a:gd name="connsiteX107" fmla="*/ 695946 w 1481950"/>
                <a:gd name="connsiteY107" fmla="*/ 1026671 h 1535210"/>
                <a:gd name="connsiteX108" fmla="*/ 710425 w 1481950"/>
                <a:gd name="connsiteY108" fmla="*/ 1005144 h 1535210"/>
                <a:gd name="connsiteX109" fmla="*/ 714425 w 1481950"/>
                <a:gd name="connsiteY109" fmla="*/ 839314 h 1535210"/>
                <a:gd name="connsiteX110" fmla="*/ 629834 w 1481950"/>
                <a:gd name="connsiteY110" fmla="*/ 840056 h 1535210"/>
                <a:gd name="connsiteX111" fmla="*/ 625461 w 1481950"/>
                <a:gd name="connsiteY111" fmla="*/ 845029 h 1535210"/>
                <a:gd name="connsiteX112" fmla="*/ 610031 w 1481950"/>
                <a:gd name="connsiteY112" fmla="*/ 949233 h 1535210"/>
                <a:gd name="connsiteX113" fmla="*/ 670134 w 1481950"/>
                <a:gd name="connsiteY113" fmla="*/ 1054579 h 1535210"/>
                <a:gd name="connsiteX114" fmla="*/ 648417 w 1481950"/>
                <a:gd name="connsiteY114" fmla="*/ 1078106 h 1535210"/>
                <a:gd name="connsiteX115" fmla="*/ 544975 w 1481950"/>
                <a:gd name="connsiteY115" fmla="*/ 1189929 h 1535210"/>
                <a:gd name="connsiteX116" fmla="*/ 507733 w 1481950"/>
                <a:gd name="connsiteY116" fmla="*/ 1226982 h 1535210"/>
                <a:gd name="connsiteX117" fmla="*/ 520305 w 1481950"/>
                <a:gd name="connsiteY117" fmla="*/ 1207932 h 1535210"/>
                <a:gd name="connsiteX118" fmla="*/ 524306 w 1481950"/>
                <a:gd name="connsiteY118" fmla="*/ 1042102 h 1535210"/>
                <a:gd name="connsiteX119" fmla="*/ 439447 w 1481950"/>
                <a:gd name="connsiteY119" fmla="*/ 1042956 h 1535210"/>
                <a:gd name="connsiteX120" fmla="*/ 435247 w 1481950"/>
                <a:gd name="connsiteY120" fmla="*/ 1047721 h 1535210"/>
                <a:gd name="connsiteX121" fmla="*/ 419912 w 1481950"/>
                <a:gd name="connsiteY121" fmla="*/ 1152020 h 1535210"/>
                <a:gd name="connsiteX122" fmla="*/ 478014 w 1481950"/>
                <a:gd name="connsiteY122" fmla="*/ 1254699 h 1535210"/>
                <a:gd name="connsiteX123" fmla="*/ 438390 w 1481950"/>
                <a:gd name="connsiteY123" fmla="*/ 1289942 h 1535210"/>
                <a:gd name="connsiteX124" fmla="*/ 411054 w 1481950"/>
                <a:gd name="connsiteY124" fmla="*/ 1311945 h 1535210"/>
                <a:gd name="connsiteX125" fmla="*/ 382955 w 1481950"/>
                <a:gd name="connsiteY125" fmla="*/ 1332709 h 1535210"/>
                <a:gd name="connsiteX126" fmla="*/ 327615 w 1481950"/>
                <a:gd name="connsiteY126" fmla="*/ 1370333 h 1535210"/>
                <a:gd name="connsiteX127" fmla="*/ 290562 w 1481950"/>
                <a:gd name="connsiteY127" fmla="*/ 1394145 h 1535210"/>
                <a:gd name="connsiteX128" fmla="*/ 328662 w 1481950"/>
                <a:gd name="connsiteY128" fmla="*/ 1354236 h 1535210"/>
                <a:gd name="connsiteX129" fmla="*/ 369048 w 1481950"/>
                <a:gd name="connsiteY129" fmla="*/ 1243936 h 1535210"/>
                <a:gd name="connsiteX130" fmla="*/ 376097 w 1481950"/>
                <a:gd name="connsiteY130" fmla="*/ 1232697 h 1535210"/>
                <a:gd name="connsiteX131" fmla="*/ 351746 w 1481950"/>
                <a:gd name="connsiteY131" fmla="*/ 1151402 h 1535210"/>
                <a:gd name="connsiteX132" fmla="*/ 345998 w 1481950"/>
                <a:gd name="connsiteY132" fmla="*/ 1148686 h 1535210"/>
                <a:gd name="connsiteX133" fmla="*/ 195312 w 1481950"/>
                <a:gd name="connsiteY133" fmla="*/ 1218124 h 1535210"/>
                <a:gd name="connsiteX134" fmla="*/ 168643 w 1481950"/>
                <a:gd name="connsiteY134" fmla="*/ 1260605 h 1535210"/>
                <a:gd name="connsiteX135" fmla="*/ 181215 w 1481950"/>
                <a:gd name="connsiteY135" fmla="*/ 1230316 h 1535210"/>
                <a:gd name="connsiteX136" fmla="*/ 205790 w 1481950"/>
                <a:gd name="connsiteY136" fmla="*/ 1166593 h 1535210"/>
                <a:gd name="connsiteX137" fmla="*/ 217029 w 1481950"/>
                <a:gd name="connsiteY137" fmla="*/ 1133446 h 1535210"/>
                <a:gd name="connsiteX138" fmla="*/ 227317 w 1481950"/>
                <a:gd name="connsiteY138" fmla="*/ 1098775 h 1535210"/>
                <a:gd name="connsiteX139" fmla="*/ 246843 w 1481950"/>
                <a:gd name="connsiteY139" fmla="*/ 1015431 h 1535210"/>
                <a:gd name="connsiteX140" fmla="*/ 363238 w 1481950"/>
                <a:gd name="connsiteY140" fmla="*/ 1046673 h 1535210"/>
                <a:gd name="connsiteX141" fmla="*/ 460298 w 1481950"/>
                <a:gd name="connsiteY141" fmla="*/ 1005430 h 1535210"/>
                <a:gd name="connsiteX142" fmla="*/ 448613 w 1481950"/>
                <a:gd name="connsiteY142" fmla="*/ 921511 h 1535210"/>
                <a:gd name="connsiteX143" fmla="*/ 443248 w 1481950"/>
                <a:gd name="connsiteY143" fmla="*/ 917895 h 1535210"/>
                <a:gd name="connsiteX144" fmla="*/ 283800 w 1481950"/>
                <a:gd name="connsiteY144" fmla="*/ 963615 h 1535210"/>
                <a:gd name="connsiteX145" fmla="*/ 248938 w 1481950"/>
                <a:gd name="connsiteY145" fmla="*/ 1004097 h 1535210"/>
                <a:gd name="connsiteX146" fmla="*/ 258463 w 1481950"/>
                <a:gd name="connsiteY146" fmla="*/ 952852 h 1535210"/>
                <a:gd name="connsiteX147" fmla="*/ 279894 w 1481950"/>
                <a:gd name="connsiteY147" fmla="*/ 801405 h 1535210"/>
                <a:gd name="connsiteX148" fmla="*/ 286371 w 1481950"/>
                <a:gd name="connsiteY148" fmla="*/ 755018 h 1535210"/>
                <a:gd name="connsiteX149" fmla="*/ 406768 w 1481950"/>
                <a:gd name="connsiteY149" fmla="*/ 787784 h 1535210"/>
                <a:gd name="connsiteX150" fmla="*/ 503732 w 1481950"/>
                <a:gd name="connsiteY150" fmla="*/ 746541 h 1535210"/>
                <a:gd name="connsiteX151" fmla="*/ 492116 w 1481950"/>
                <a:gd name="connsiteY151" fmla="*/ 662612 h 1535210"/>
                <a:gd name="connsiteX152" fmla="*/ 486777 w 1481950"/>
                <a:gd name="connsiteY152" fmla="*/ 659006 h 1535210"/>
                <a:gd name="connsiteX153" fmla="*/ 327234 w 1481950"/>
                <a:gd name="connsiteY153" fmla="*/ 704821 h 1535210"/>
                <a:gd name="connsiteX154" fmla="*/ 286752 w 1481950"/>
                <a:gd name="connsiteY154" fmla="*/ 752446 h 1535210"/>
                <a:gd name="connsiteX155" fmla="*/ 303135 w 1481950"/>
                <a:gd name="connsiteY155" fmla="*/ 651291 h 1535210"/>
                <a:gd name="connsiteX156" fmla="*/ 337330 w 1481950"/>
                <a:gd name="connsiteY156" fmla="*/ 518608 h 1535210"/>
                <a:gd name="connsiteX157" fmla="*/ 458393 w 1481950"/>
                <a:gd name="connsiteY157" fmla="*/ 551754 h 1535210"/>
                <a:gd name="connsiteX158" fmla="*/ 555358 w 1481950"/>
                <a:gd name="connsiteY158" fmla="*/ 510511 h 1535210"/>
                <a:gd name="connsiteX159" fmla="*/ 543690 w 1481950"/>
                <a:gd name="connsiteY159" fmla="*/ 426454 h 1535210"/>
                <a:gd name="connsiteX160" fmla="*/ 538403 w 1481950"/>
                <a:gd name="connsiteY160" fmla="*/ 422881 h 1535210"/>
                <a:gd name="connsiteX161" fmla="*/ 378859 w 1481950"/>
                <a:gd name="connsiteY161" fmla="*/ 468696 h 1535210"/>
                <a:gd name="connsiteX162" fmla="*/ 342474 w 1481950"/>
                <a:gd name="connsiteY162" fmla="*/ 510987 h 1535210"/>
                <a:gd name="connsiteX163" fmla="*/ 339997 w 1481950"/>
                <a:gd name="connsiteY163" fmla="*/ 509559 h 1535210"/>
                <a:gd name="connsiteX164" fmla="*/ 397147 w 1481950"/>
                <a:gd name="connsiteY164" fmla="*/ 384591 h 1535210"/>
                <a:gd name="connsiteX165" fmla="*/ 435247 w 1481950"/>
                <a:gd name="connsiteY165" fmla="*/ 322392 h 1535210"/>
                <a:gd name="connsiteX166" fmla="*/ 549547 w 1481950"/>
                <a:gd name="connsiteY166" fmla="*/ 367255 h 1535210"/>
                <a:gd name="connsiteX167" fmla="*/ 650512 w 1481950"/>
                <a:gd name="connsiteY167" fmla="*/ 336870 h 1535210"/>
                <a:gd name="connsiteX168" fmla="*/ 648103 w 1481950"/>
                <a:gd name="connsiteY168" fmla="*/ 252176 h 1535210"/>
                <a:gd name="connsiteX169" fmla="*/ 643178 w 1481950"/>
                <a:gd name="connsiteY169" fmla="*/ 248002 h 1535210"/>
                <a:gd name="connsiteX170" fmla="*/ 479634 w 1481950"/>
                <a:gd name="connsiteY170" fmla="*/ 276006 h 1535210"/>
                <a:gd name="connsiteX171" fmla="*/ 446010 w 1481950"/>
                <a:gd name="connsiteY171" fmla="*/ 307152 h 1535210"/>
                <a:gd name="connsiteX172" fmla="*/ 464108 w 1481950"/>
                <a:gd name="connsiteY172" fmla="*/ 280959 h 1535210"/>
                <a:gd name="connsiteX173" fmla="*/ 528687 w 1481950"/>
                <a:gd name="connsiteY173" fmla="*/ 198853 h 1535210"/>
                <a:gd name="connsiteX174" fmla="*/ 560882 w 1481950"/>
                <a:gd name="connsiteY174" fmla="*/ 162372 h 1535210"/>
                <a:gd name="connsiteX175" fmla="*/ 682230 w 1481950"/>
                <a:gd name="connsiteY175" fmla="*/ 149514 h 1535210"/>
                <a:gd name="connsiteX176" fmla="*/ 757859 w 1481950"/>
                <a:gd name="connsiteY176" fmla="*/ 76076 h 1535210"/>
                <a:gd name="connsiteX177" fmla="*/ 716710 w 1481950"/>
                <a:gd name="connsiteY177" fmla="*/ 2010 h 1535210"/>
                <a:gd name="connsiteX178" fmla="*/ 710234 w 1481950"/>
                <a:gd name="connsiteY178" fmla="*/ 543 h 1535210"/>
                <a:gd name="connsiteX179" fmla="*/ 577932 w 1481950"/>
                <a:gd name="connsiteY179" fmla="*/ 100746 h 1535210"/>
                <a:gd name="connsiteX180" fmla="*/ 556596 w 1481950"/>
                <a:gd name="connsiteY180" fmla="*/ 162277 h 1535210"/>
                <a:gd name="connsiteX181" fmla="*/ 557739 w 1481950"/>
                <a:gd name="connsiteY181" fmla="*/ 162277 h 1535210"/>
                <a:gd name="connsiteX182" fmla="*/ 526020 w 1481950"/>
                <a:gd name="connsiteY182" fmla="*/ 196758 h 1535210"/>
                <a:gd name="connsiteX183" fmla="*/ 459345 w 1481950"/>
                <a:gd name="connsiteY183" fmla="*/ 277625 h 1535210"/>
                <a:gd name="connsiteX184" fmla="*/ 389527 w 1481950"/>
                <a:gd name="connsiteY184" fmla="*/ 380400 h 1535210"/>
                <a:gd name="connsiteX185" fmla="*/ 328662 w 1481950"/>
                <a:gd name="connsiteY185" fmla="*/ 505272 h 1535210"/>
                <a:gd name="connsiteX186" fmla="*/ 328091 w 1481950"/>
                <a:gd name="connsiteY186" fmla="*/ 506892 h 1535210"/>
                <a:gd name="connsiteX187" fmla="*/ 329425 w 1481950"/>
                <a:gd name="connsiteY187" fmla="*/ 447360 h 1535210"/>
                <a:gd name="connsiteX188" fmla="*/ 241223 w 1481950"/>
                <a:gd name="connsiteY188" fmla="*/ 306867 h 1535210"/>
                <a:gd name="connsiteX189" fmla="*/ 171042 w 1481950"/>
                <a:gd name="connsiteY189" fmla="*/ 354339 h 1535210"/>
                <a:gd name="connsiteX190" fmla="*/ 170167 w 1481950"/>
                <a:gd name="connsiteY190" fmla="*/ 360683 h 1535210"/>
                <a:gd name="connsiteX191" fmla="*/ 215315 w 1481950"/>
                <a:gd name="connsiteY191" fmla="*/ 456123 h 153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81950" h="1535210">
                  <a:moveTo>
                    <a:pt x="215315" y="456123"/>
                  </a:moveTo>
                  <a:cubicBezTo>
                    <a:pt x="242842" y="482508"/>
                    <a:pt x="320757" y="509940"/>
                    <a:pt x="326948" y="512035"/>
                  </a:cubicBezTo>
                  <a:cubicBezTo>
                    <a:pt x="311231" y="556572"/>
                    <a:pt x="298503" y="602107"/>
                    <a:pt x="288848" y="648338"/>
                  </a:cubicBezTo>
                  <a:cubicBezTo>
                    <a:pt x="283038" y="675198"/>
                    <a:pt x="277989" y="702535"/>
                    <a:pt x="273322" y="729967"/>
                  </a:cubicBezTo>
                  <a:cubicBezTo>
                    <a:pt x="273322" y="717108"/>
                    <a:pt x="273322" y="705583"/>
                    <a:pt x="273322" y="703964"/>
                  </a:cubicBezTo>
                  <a:cubicBezTo>
                    <a:pt x="269131" y="659006"/>
                    <a:pt x="234555" y="574424"/>
                    <a:pt x="185121" y="563470"/>
                  </a:cubicBezTo>
                  <a:cubicBezTo>
                    <a:pt x="152642" y="557148"/>
                    <a:pt x="121187" y="578352"/>
                    <a:pt x="114864" y="610831"/>
                  </a:cubicBezTo>
                  <a:cubicBezTo>
                    <a:pt x="114449" y="612965"/>
                    <a:pt x="114150" y="615120"/>
                    <a:pt x="113969" y="617286"/>
                  </a:cubicBezTo>
                  <a:cubicBezTo>
                    <a:pt x="109778" y="652815"/>
                    <a:pt x="134352" y="689391"/>
                    <a:pt x="158736" y="712536"/>
                  </a:cubicBezTo>
                  <a:cubicBezTo>
                    <a:pt x="183120" y="735682"/>
                    <a:pt x="249414" y="761019"/>
                    <a:pt x="266940" y="767305"/>
                  </a:cubicBezTo>
                  <a:cubicBezTo>
                    <a:pt x="265226" y="777783"/>
                    <a:pt x="263416" y="788356"/>
                    <a:pt x="261797" y="798833"/>
                  </a:cubicBezTo>
                  <a:cubicBezTo>
                    <a:pt x="253891" y="849411"/>
                    <a:pt x="246271" y="899893"/>
                    <a:pt x="237222" y="949233"/>
                  </a:cubicBezTo>
                  <a:cubicBezTo>
                    <a:pt x="234079" y="966568"/>
                    <a:pt x="230269" y="983618"/>
                    <a:pt x="226554" y="1000668"/>
                  </a:cubicBezTo>
                  <a:cubicBezTo>
                    <a:pt x="226554" y="989238"/>
                    <a:pt x="226554" y="979617"/>
                    <a:pt x="226554" y="978189"/>
                  </a:cubicBezTo>
                  <a:cubicBezTo>
                    <a:pt x="222363" y="933136"/>
                    <a:pt x="187788" y="848649"/>
                    <a:pt x="138353" y="837600"/>
                  </a:cubicBezTo>
                  <a:cubicBezTo>
                    <a:pt x="105863" y="831333"/>
                    <a:pt x="74445" y="852592"/>
                    <a:pt x="68178" y="885081"/>
                  </a:cubicBezTo>
                  <a:cubicBezTo>
                    <a:pt x="67768" y="887207"/>
                    <a:pt x="67474" y="889354"/>
                    <a:pt x="67296" y="891511"/>
                  </a:cubicBezTo>
                  <a:cubicBezTo>
                    <a:pt x="63105" y="926944"/>
                    <a:pt x="87585" y="963520"/>
                    <a:pt x="111969" y="986761"/>
                  </a:cubicBezTo>
                  <a:cubicBezTo>
                    <a:pt x="136353" y="1010002"/>
                    <a:pt x="196265" y="1032672"/>
                    <a:pt x="216744" y="1040292"/>
                  </a:cubicBezTo>
                  <a:cubicBezTo>
                    <a:pt x="212458" y="1057627"/>
                    <a:pt x="208171" y="1074963"/>
                    <a:pt x="203218" y="1091536"/>
                  </a:cubicBezTo>
                  <a:cubicBezTo>
                    <a:pt x="199503" y="1102776"/>
                    <a:pt x="196836" y="1113825"/>
                    <a:pt x="192550" y="1124969"/>
                  </a:cubicBezTo>
                  <a:lnTo>
                    <a:pt x="180549" y="1157830"/>
                  </a:lnTo>
                  <a:cubicBezTo>
                    <a:pt x="172262" y="1178404"/>
                    <a:pt x="163785" y="1199740"/>
                    <a:pt x="155117" y="1219743"/>
                  </a:cubicBezTo>
                  <a:cubicBezTo>
                    <a:pt x="149211" y="1233554"/>
                    <a:pt x="143306" y="1246699"/>
                    <a:pt x="137401" y="1259938"/>
                  </a:cubicBezTo>
                  <a:cubicBezTo>
                    <a:pt x="140734" y="1242698"/>
                    <a:pt x="146926" y="1208789"/>
                    <a:pt x="146926" y="1205932"/>
                  </a:cubicBezTo>
                  <a:cubicBezTo>
                    <a:pt x="149593" y="1160783"/>
                    <a:pt x="127876" y="1072010"/>
                    <a:pt x="81012" y="1053532"/>
                  </a:cubicBezTo>
                  <a:cubicBezTo>
                    <a:pt x="49864" y="1042368"/>
                    <a:pt x="15563" y="1058570"/>
                    <a:pt x="4400" y="1089718"/>
                  </a:cubicBezTo>
                  <a:cubicBezTo>
                    <a:pt x="3661" y="1091781"/>
                    <a:pt x="3035" y="1093882"/>
                    <a:pt x="2527" y="1096013"/>
                  </a:cubicBezTo>
                  <a:cubicBezTo>
                    <a:pt x="-6998" y="1130398"/>
                    <a:pt x="12052" y="1170308"/>
                    <a:pt x="32244" y="1197073"/>
                  </a:cubicBezTo>
                  <a:cubicBezTo>
                    <a:pt x="54914" y="1226601"/>
                    <a:pt x="124732" y="1264320"/>
                    <a:pt x="133495" y="1268987"/>
                  </a:cubicBezTo>
                  <a:cubicBezTo>
                    <a:pt x="123970" y="1290799"/>
                    <a:pt x="113874" y="1312040"/>
                    <a:pt x="104349" y="1331852"/>
                  </a:cubicBezTo>
                  <a:cubicBezTo>
                    <a:pt x="76726" y="1389669"/>
                    <a:pt x="51199" y="1438246"/>
                    <a:pt x="31006" y="1475489"/>
                  </a:cubicBezTo>
                  <a:lnTo>
                    <a:pt x="58534" y="1495111"/>
                  </a:lnTo>
                  <a:cubicBezTo>
                    <a:pt x="78536" y="1457011"/>
                    <a:pt x="104063" y="1405480"/>
                    <a:pt x="131495" y="1344520"/>
                  </a:cubicBezTo>
                  <a:cubicBezTo>
                    <a:pt x="141592" y="1322327"/>
                    <a:pt x="151974" y="1298419"/>
                    <a:pt x="162356" y="1273749"/>
                  </a:cubicBezTo>
                  <a:cubicBezTo>
                    <a:pt x="187136" y="1279871"/>
                    <a:pt x="212265" y="1284483"/>
                    <a:pt x="237603" y="1287561"/>
                  </a:cubicBezTo>
                  <a:cubicBezTo>
                    <a:pt x="242366" y="1325661"/>
                    <a:pt x="277323" y="1390812"/>
                    <a:pt x="281895" y="1399194"/>
                  </a:cubicBezTo>
                  <a:cubicBezTo>
                    <a:pt x="261606" y="1412053"/>
                    <a:pt x="241794" y="1424340"/>
                    <a:pt x="222840" y="1435579"/>
                  </a:cubicBezTo>
                  <a:cubicBezTo>
                    <a:pt x="169023" y="1467964"/>
                    <a:pt x="121684" y="1494063"/>
                    <a:pt x="84632" y="1513779"/>
                  </a:cubicBezTo>
                  <a:lnTo>
                    <a:pt x="114636" y="1535211"/>
                  </a:lnTo>
                  <a:cubicBezTo>
                    <a:pt x="149402" y="1515589"/>
                    <a:pt x="191502" y="1490824"/>
                    <a:pt x="238461" y="1461202"/>
                  </a:cubicBezTo>
                  <a:cubicBezTo>
                    <a:pt x="259130" y="1448247"/>
                    <a:pt x="280942" y="1433960"/>
                    <a:pt x="303135" y="1419101"/>
                  </a:cubicBezTo>
                  <a:cubicBezTo>
                    <a:pt x="309708" y="1426340"/>
                    <a:pt x="364000" y="1484443"/>
                    <a:pt x="398385" y="1498920"/>
                  </a:cubicBezTo>
                  <a:cubicBezTo>
                    <a:pt x="429532" y="1511970"/>
                    <a:pt x="472776" y="1520066"/>
                    <a:pt x="503732" y="1502064"/>
                  </a:cubicBezTo>
                  <a:cubicBezTo>
                    <a:pt x="532890" y="1486533"/>
                    <a:pt x="543937" y="1450307"/>
                    <a:pt x="528407" y="1421148"/>
                  </a:cubicBezTo>
                  <a:cubicBezTo>
                    <a:pt x="527368" y="1419197"/>
                    <a:pt x="526221" y="1417306"/>
                    <a:pt x="524973" y="1415482"/>
                  </a:cubicBezTo>
                  <a:cubicBezTo>
                    <a:pt x="495255" y="1374429"/>
                    <a:pt x="404005" y="1376238"/>
                    <a:pt x="360952" y="1390240"/>
                  </a:cubicBezTo>
                  <a:cubicBezTo>
                    <a:pt x="358476" y="1391097"/>
                    <a:pt x="331901" y="1403099"/>
                    <a:pt x="315327" y="1411005"/>
                  </a:cubicBezTo>
                  <a:cubicBezTo>
                    <a:pt x="324376" y="1404909"/>
                    <a:pt x="333235" y="1399003"/>
                    <a:pt x="342474" y="1392621"/>
                  </a:cubicBezTo>
                  <a:cubicBezTo>
                    <a:pt x="360857" y="1380048"/>
                    <a:pt x="378859" y="1366999"/>
                    <a:pt x="398195" y="1353093"/>
                  </a:cubicBezTo>
                  <a:lnTo>
                    <a:pt x="425818" y="1331661"/>
                  </a:lnTo>
                  <a:cubicBezTo>
                    <a:pt x="435343" y="1324613"/>
                    <a:pt x="444201" y="1316136"/>
                    <a:pt x="453535" y="1308325"/>
                  </a:cubicBezTo>
                  <a:cubicBezTo>
                    <a:pt x="474776" y="1289847"/>
                    <a:pt x="495445" y="1270225"/>
                    <a:pt x="515734" y="1249651"/>
                  </a:cubicBezTo>
                  <a:cubicBezTo>
                    <a:pt x="526783" y="1265653"/>
                    <a:pt x="566787" y="1322136"/>
                    <a:pt x="595648" y="1339853"/>
                  </a:cubicBezTo>
                  <a:cubicBezTo>
                    <a:pt x="624509" y="1357570"/>
                    <a:pt x="666038" y="1372047"/>
                    <a:pt x="699280" y="1358903"/>
                  </a:cubicBezTo>
                  <a:cubicBezTo>
                    <a:pt x="730500" y="1347941"/>
                    <a:pt x="746923" y="1313746"/>
                    <a:pt x="735961" y="1282526"/>
                  </a:cubicBezTo>
                  <a:cubicBezTo>
                    <a:pt x="735242" y="1280478"/>
                    <a:pt x="734412" y="1278470"/>
                    <a:pt x="733475" y="1276512"/>
                  </a:cubicBezTo>
                  <a:cubicBezTo>
                    <a:pt x="710329" y="1231458"/>
                    <a:pt x="619746" y="1219362"/>
                    <a:pt x="575169" y="1226696"/>
                  </a:cubicBezTo>
                  <a:cubicBezTo>
                    <a:pt x="572407" y="1227172"/>
                    <a:pt x="540975" y="1236221"/>
                    <a:pt x="523830" y="1241174"/>
                  </a:cubicBezTo>
                  <a:cubicBezTo>
                    <a:pt x="535927" y="1228887"/>
                    <a:pt x="548119" y="1216599"/>
                    <a:pt x="559929" y="1203645"/>
                  </a:cubicBezTo>
                  <a:cubicBezTo>
                    <a:pt x="594219" y="1166498"/>
                    <a:pt x="627747" y="1127445"/>
                    <a:pt x="661276" y="1089345"/>
                  </a:cubicBezTo>
                  <a:cubicBezTo>
                    <a:pt x="671562" y="1077535"/>
                    <a:pt x="682040" y="1065914"/>
                    <a:pt x="692327" y="1054294"/>
                  </a:cubicBezTo>
                  <a:cubicBezTo>
                    <a:pt x="696232" y="1060008"/>
                    <a:pt x="742238" y="1128112"/>
                    <a:pt x="774623" y="1148020"/>
                  </a:cubicBezTo>
                  <a:cubicBezTo>
                    <a:pt x="803198" y="1165641"/>
                    <a:pt x="845013" y="1180214"/>
                    <a:pt x="878350" y="1167070"/>
                  </a:cubicBezTo>
                  <a:cubicBezTo>
                    <a:pt x="909554" y="1156063"/>
                    <a:pt x="925928" y="1121844"/>
                    <a:pt x="914921" y="1090640"/>
                  </a:cubicBezTo>
                  <a:cubicBezTo>
                    <a:pt x="914205" y="1088609"/>
                    <a:pt x="913380" y="1086619"/>
                    <a:pt x="912449" y="1084678"/>
                  </a:cubicBezTo>
                  <a:cubicBezTo>
                    <a:pt x="889304" y="1039625"/>
                    <a:pt x="798721" y="1027528"/>
                    <a:pt x="754144" y="1034862"/>
                  </a:cubicBezTo>
                  <a:cubicBezTo>
                    <a:pt x="750811" y="1035339"/>
                    <a:pt x="705567" y="1048198"/>
                    <a:pt x="694232" y="1052007"/>
                  </a:cubicBezTo>
                  <a:cubicBezTo>
                    <a:pt x="717092" y="1026290"/>
                    <a:pt x="740047" y="1000858"/>
                    <a:pt x="763764" y="976665"/>
                  </a:cubicBezTo>
                  <a:cubicBezTo>
                    <a:pt x="795560" y="943900"/>
                    <a:pt x="829445" y="913228"/>
                    <a:pt x="865206" y="884844"/>
                  </a:cubicBezTo>
                  <a:cubicBezTo>
                    <a:pt x="867015" y="887511"/>
                    <a:pt x="914736" y="958853"/>
                    <a:pt x="947883" y="979236"/>
                  </a:cubicBezTo>
                  <a:cubicBezTo>
                    <a:pt x="976458" y="996858"/>
                    <a:pt x="1018272" y="1011336"/>
                    <a:pt x="1051610" y="998286"/>
                  </a:cubicBezTo>
                  <a:cubicBezTo>
                    <a:pt x="1082814" y="987280"/>
                    <a:pt x="1099188" y="953061"/>
                    <a:pt x="1088181" y="921857"/>
                  </a:cubicBezTo>
                  <a:cubicBezTo>
                    <a:pt x="1087465" y="919826"/>
                    <a:pt x="1086640" y="917836"/>
                    <a:pt x="1085709" y="915895"/>
                  </a:cubicBezTo>
                  <a:cubicBezTo>
                    <a:pt x="1062564" y="870842"/>
                    <a:pt x="971981" y="858745"/>
                    <a:pt x="927404" y="866175"/>
                  </a:cubicBezTo>
                  <a:cubicBezTo>
                    <a:pt x="924451" y="866175"/>
                    <a:pt x="890066" y="876366"/>
                    <a:pt x="873778" y="881319"/>
                  </a:cubicBezTo>
                  <a:lnTo>
                    <a:pt x="872445" y="878748"/>
                  </a:lnTo>
                  <a:cubicBezTo>
                    <a:pt x="909238" y="851162"/>
                    <a:pt x="948414" y="826904"/>
                    <a:pt x="989507" y="806262"/>
                  </a:cubicBezTo>
                  <a:cubicBezTo>
                    <a:pt x="1011986" y="794642"/>
                    <a:pt x="1034084" y="784831"/>
                    <a:pt x="1056182" y="775687"/>
                  </a:cubicBezTo>
                  <a:cubicBezTo>
                    <a:pt x="1063707" y="789879"/>
                    <a:pt x="1098854" y="854364"/>
                    <a:pt x="1126667" y="875986"/>
                  </a:cubicBezTo>
                  <a:cubicBezTo>
                    <a:pt x="1154480" y="897607"/>
                    <a:pt x="1193342" y="915705"/>
                    <a:pt x="1227632" y="906370"/>
                  </a:cubicBezTo>
                  <a:cubicBezTo>
                    <a:pt x="1259857" y="898858"/>
                    <a:pt x="1279889" y="866644"/>
                    <a:pt x="1272377" y="834420"/>
                  </a:cubicBezTo>
                  <a:cubicBezTo>
                    <a:pt x="1271891" y="832338"/>
                    <a:pt x="1271295" y="830283"/>
                    <a:pt x="1270590" y="828265"/>
                  </a:cubicBezTo>
                  <a:cubicBezTo>
                    <a:pt x="1252492" y="780640"/>
                    <a:pt x="1163910" y="758923"/>
                    <a:pt x="1118761" y="761590"/>
                  </a:cubicBezTo>
                  <a:cubicBezTo>
                    <a:pt x="1116285" y="761590"/>
                    <a:pt x="1091425" y="765877"/>
                    <a:pt x="1073422" y="769020"/>
                  </a:cubicBezTo>
                  <a:cubicBezTo>
                    <a:pt x="1082947" y="765115"/>
                    <a:pt x="1093425" y="760828"/>
                    <a:pt x="1102950" y="757209"/>
                  </a:cubicBezTo>
                  <a:cubicBezTo>
                    <a:pt x="1138764" y="743588"/>
                    <a:pt x="1172292" y="733301"/>
                    <a:pt x="1202200" y="724443"/>
                  </a:cubicBezTo>
                  <a:cubicBezTo>
                    <a:pt x="1219155" y="719490"/>
                    <a:pt x="1234680" y="714918"/>
                    <a:pt x="1249159" y="711679"/>
                  </a:cubicBezTo>
                  <a:cubicBezTo>
                    <a:pt x="1263827" y="721776"/>
                    <a:pt x="1323358" y="761686"/>
                    <a:pt x="1357458" y="767877"/>
                  </a:cubicBezTo>
                  <a:cubicBezTo>
                    <a:pt x="1391557" y="774068"/>
                    <a:pt x="1434705" y="772544"/>
                    <a:pt x="1460995" y="748350"/>
                  </a:cubicBezTo>
                  <a:cubicBezTo>
                    <a:pt x="1486133" y="726835"/>
                    <a:pt x="1489070" y="689015"/>
                    <a:pt x="1467555" y="663876"/>
                  </a:cubicBezTo>
                  <a:cubicBezTo>
                    <a:pt x="1466152" y="662237"/>
                    <a:pt x="1464661" y="660675"/>
                    <a:pt x="1463090" y="659196"/>
                  </a:cubicBezTo>
                  <a:cubicBezTo>
                    <a:pt x="1424990" y="625573"/>
                    <a:pt x="1336503" y="646909"/>
                    <a:pt x="1297545" y="669769"/>
                  </a:cubicBezTo>
                  <a:cubicBezTo>
                    <a:pt x="1294117" y="671769"/>
                    <a:pt x="1245063" y="708822"/>
                    <a:pt x="1245825" y="709393"/>
                  </a:cubicBezTo>
                  <a:lnTo>
                    <a:pt x="1246682" y="709965"/>
                  </a:lnTo>
                  <a:cubicBezTo>
                    <a:pt x="1232680" y="713203"/>
                    <a:pt x="1217631" y="716918"/>
                    <a:pt x="1201248" y="721204"/>
                  </a:cubicBezTo>
                  <a:cubicBezTo>
                    <a:pt x="1171244" y="729491"/>
                    <a:pt x="1137240" y="739111"/>
                    <a:pt x="1101045" y="751970"/>
                  </a:cubicBezTo>
                  <a:cubicBezTo>
                    <a:pt x="1061869" y="765619"/>
                    <a:pt x="1023514" y="781520"/>
                    <a:pt x="986173" y="799595"/>
                  </a:cubicBezTo>
                  <a:cubicBezTo>
                    <a:pt x="944268" y="819523"/>
                    <a:pt x="904203" y="843109"/>
                    <a:pt x="866444" y="870080"/>
                  </a:cubicBezTo>
                  <a:lnTo>
                    <a:pt x="865206" y="871128"/>
                  </a:lnTo>
                  <a:cubicBezTo>
                    <a:pt x="873969" y="859221"/>
                    <a:pt x="897591" y="825122"/>
                    <a:pt x="899115" y="822265"/>
                  </a:cubicBezTo>
                  <a:cubicBezTo>
                    <a:pt x="920451" y="782355"/>
                    <a:pt x="938262" y="692820"/>
                    <a:pt x="903115" y="656339"/>
                  </a:cubicBezTo>
                  <a:cubicBezTo>
                    <a:pt x="879345" y="633170"/>
                    <a:pt x="841293" y="633658"/>
                    <a:pt x="818124" y="657429"/>
                  </a:cubicBezTo>
                  <a:cubicBezTo>
                    <a:pt x="816690" y="658900"/>
                    <a:pt x="815332" y="660444"/>
                    <a:pt x="814057" y="662054"/>
                  </a:cubicBezTo>
                  <a:cubicBezTo>
                    <a:pt x="791006" y="689391"/>
                    <a:pt x="791292" y="733396"/>
                    <a:pt x="798721" y="766353"/>
                  </a:cubicBezTo>
                  <a:cubicBezTo>
                    <a:pt x="807103" y="803500"/>
                    <a:pt x="856919" y="869318"/>
                    <a:pt x="860919" y="874557"/>
                  </a:cubicBezTo>
                  <a:cubicBezTo>
                    <a:pt x="823214" y="903003"/>
                    <a:pt x="787448" y="933933"/>
                    <a:pt x="753859" y="967140"/>
                  </a:cubicBezTo>
                  <a:cubicBezTo>
                    <a:pt x="734142" y="986190"/>
                    <a:pt x="714996" y="1006383"/>
                    <a:pt x="695946" y="1026671"/>
                  </a:cubicBezTo>
                  <a:cubicBezTo>
                    <a:pt x="703281" y="1016098"/>
                    <a:pt x="709662" y="1006573"/>
                    <a:pt x="710425" y="1005144"/>
                  </a:cubicBezTo>
                  <a:cubicBezTo>
                    <a:pt x="731761" y="965330"/>
                    <a:pt x="749572" y="875700"/>
                    <a:pt x="714425" y="839314"/>
                  </a:cubicBezTo>
                  <a:cubicBezTo>
                    <a:pt x="690861" y="816160"/>
                    <a:pt x="652988" y="816492"/>
                    <a:pt x="629834" y="840056"/>
                  </a:cubicBezTo>
                  <a:cubicBezTo>
                    <a:pt x="628286" y="841632"/>
                    <a:pt x="626826" y="843292"/>
                    <a:pt x="625461" y="845029"/>
                  </a:cubicBezTo>
                  <a:cubicBezTo>
                    <a:pt x="602316" y="872271"/>
                    <a:pt x="602602" y="916276"/>
                    <a:pt x="610031" y="949233"/>
                  </a:cubicBezTo>
                  <a:cubicBezTo>
                    <a:pt x="617461" y="982189"/>
                    <a:pt x="658989" y="1039720"/>
                    <a:pt x="670134" y="1054579"/>
                  </a:cubicBezTo>
                  <a:lnTo>
                    <a:pt x="648417" y="1078106"/>
                  </a:lnTo>
                  <a:cubicBezTo>
                    <a:pt x="613936" y="1116206"/>
                    <a:pt x="579742" y="1153830"/>
                    <a:pt x="544975" y="1189929"/>
                  </a:cubicBezTo>
                  <a:cubicBezTo>
                    <a:pt x="532783" y="1202693"/>
                    <a:pt x="520210" y="1214790"/>
                    <a:pt x="507733" y="1226982"/>
                  </a:cubicBezTo>
                  <a:cubicBezTo>
                    <a:pt x="514210" y="1217457"/>
                    <a:pt x="519639" y="1209646"/>
                    <a:pt x="520305" y="1207932"/>
                  </a:cubicBezTo>
                  <a:cubicBezTo>
                    <a:pt x="541642" y="1168117"/>
                    <a:pt x="559453" y="1078487"/>
                    <a:pt x="524306" y="1042102"/>
                  </a:cubicBezTo>
                  <a:cubicBezTo>
                    <a:pt x="500637" y="1018904"/>
                    <a:pt x="462644" y="1019287"/>
                    <a:pt x="439447" y="1042956"/>
                  </a:cubicBezTo>
                  <a:cubicBezTo>
                    <a:pt x="437964" y="1044469"/>
                    <a:pt x="436562" y="1046060"/>
                    <a:pt x="435247" y="1047721"/>
                  </a:cubicBezTo>
                  <a:cubicBezTo>
                    <a:pt x="412197" y="1075058"/>
                    <a:pt x="412483" y="1119063"/>
                    <a:pt x="419912" y="1152020"/>
                  </a:cubicBezTo>
                  <a:cubicBezTo>
                    <a:pt x="427342" y="1184977"/>
                    <a:pt x="464775" y="1236888"/>
                    <a:pt x="478014" y="1254699"/>
                  </a:cubicBezTo>
                  <a:cubicBezTo>
                    <a:pt x="464870" y="1266701"/>
                    <a:pt x="451726" y="1278798"/>
                    <a:pt x="438390" y="1289942"/>
                  </a:cubicBezTo>
                  <a:cubicBezTo>
                    <a:pt x="428865" y="1297276"/>
                    <a:pt x="420769" y="1304991"/>
                    <a:pt x="411054" y="1311945"/>
                  </a:cubicBezTo>
                  <a:lnTo>
                    <a:pt x="382955" y="1332709"/>
                  </a:lnTo>
                  <a:cubicBezTo>
                    <a:pt x="364667" y="1345378"/>
                    <a:pt x="345808" y="1358427"/>
                    <a:pt x="327615" y="1370333"/>
                  </a:cubicBezTo>
                  <a:cubicBezTo>
                    <a:pt x="314946" y="1378620"/>
                    <a:pt x="302850" y="1386335"/>
                    <a:pt x="290562" y="1394145"/>
                  </a:cubicBezTo>
                  <a:cubicBezTo>
                    <a:pt x="302945" y="1381572"/>
                    <a:pt x="326567" y="1356522"/>
                    <a:pt x="328662" y="1354236"/>
                  </a:cubicBezTo>
                  <a:cubicBezTo>
                    <a:pt x="351316" y="1321518"/>
                    <a:pt x="365219" y="1283547"/>
                    <a:pt x="369048" y="1243936"/>
                  </a:cubicBezTo>
                  <a:cubicBezTo>
                    <a:pt x="371739" y="1240415"/>
                    <a:pt x="374099" y="1236652"/>
                    <a:pt x="376097" y="1232697"/>
                  </a:cubicBezTo>
                  <a:cubicBezTo>
                    <a:pt x="391821" y="1203524"/>
                    <a:pt x="380919" y="1167127"/>
                    <a:pt x="351746" y="1151402"/>
                  </a:cubicBezTo>
                  <a:cubicBezTo>
                    <a:pt x="349879" y="1150396"/>
                    <a:pt x="347960" y="1149489"/>
                    <a:pt x="345998" y="1148686"/>
                  </a:cubicBezTo>
                  <a:cubicBezTo>
                    <a:pt x="298373" y="1130874"/>
                    <a:pt x="223411" y="1182691"/>
                    <a:pt x="195312" y="1218124"/>
                  </a:cubicBezTo>
                  <a:cubicBezTo>
                    <a:pt x="193598" y="1220219"/>
                    <a:pt x="178168" y="1244889"/>
                    <a:pt x="168643" y="1260605"/>
                  </a:cubicBezTo>
                  <a:cubicBezTo>
                    <a:pt x="172834" y="1250508"/>
                    <a:pt x="177025" y="1240793"/>
                    <a:pt x="181215" y="1230316"/>
                  </a:cubicBezTo>
                  <a:cubicBezTo>
                    <a:pt x="189597" y="1209741"/>
                    <a:pt x="197408" y="1188977"/>
                    <a:pt x="205790" y="1166593"/>
                  </a:cubicBezTo>
                  <a:cubicBezTo>
                    <a:pt x="209505" y="1155640"/>
                    <a:pt x="213315" y="1144591"/>
                    <a:pt x="217029" y="1133446"/>
                  </a:cubicBezTo>
                  <a:cubicBezTo>
                    <a:pt x="220744" y="1122302"/>
                    <a:pt x="223792" y="1110396"/>
                    <a:pt x="227317" y="1098775"/>
                  </a:cubicBezTo>
                  <a:cubicBezTo>
                    <a:pt x="234841" y="1071534"/>
                    <a:pt x="241128" y="1043721"/>
                    <a:pt x="246843" y="1015431"/>
                  </a:cubicBezTo>
                  <a:cubicBezTo>
                    <a:pt x="264845" y="1022766"/>
                    <a:pt x="329329" y="1047816"/>
                    <a:pt x="363238" y="1046673"/>
                  </a:cubicBezTo>
                  <a:cubicBezTo>
                    <a:pt x="397147" y="1045531"/>
                    <a:pt x="439438" y="1034672"/>
                    <a:pt x="460298" y="1005430"/>
                  </a:cubicBezTo>
                  <a:cubicBezTo>
                    <a:pt x="480245" y="979030"/>
                    <a:pt x="475013" y="941458"/>
                    <a:pt x="448613" y="921511"/>
                  </a:cubicBezTo>
                  <a:cubicBezTo>
                    <a:pt x="446891" y="920210"/>
                    <a:pt x="445100" y="919003"/>
                    <a:pt x="443248" y="917895"/>
                  </a:cubicBezTo>
                  <a:cubicBezTo>
                    <a:pt x="399147" y="893035"/>
                    <a:pt x="316947" y="932945"/>
                    <a:pt x="283800" y="963615"/>
                  </a:cubicBezTo>
                  <a:cubicBezTo>
                    <a:pt x="281704" y="965616"/>
                    <a:pt x="260368" y="990286"/>
                    <a:pt x="248938" y="1004097"/>
                  </a:cubicBezTo>
                  <a:cubicBezTo>
                    <a:pt x="252177" y="987142"/>
                    <a:pt x="255606" y="970188"/>
                    <a:pt x="258463" y="952852"/>
                  </a:cubicBezTo>
                  <a:cubicBezTo>
                    <a:pt x="266464" y="902846"/>
                    <a:pt x="273036" y="852078"/>
                    <a:pt x="279894" y="801405"/>
                  </a:cubicBezTo>
                  <a:cubicBezTo>
                    <a:pt x="281895" y="785879"/>
                    <a:pt x="284181" y="770448"/>
                    <a:pt x="286371" y="755018"/>
                  </a:cubicBezTo>
                  <a:cubicBezTo>
                    <a:pt x="292753" y="757685"/>
                    <a:pt x="368763" y="789117"/>
                    <a:pt x="406768" y="787784"/>
                  </a:cubicBezTo>
                  <a:cubicBezTo>
                    <a:pt x="440486" y="786641"/>
                    <a:pt x="482968" y="775782"/>
                    <a:pt x="503732" y="746541"/>
                  </a:cubicBezTo>
                  <a:cubicBezTo>
                    <a:pt x="523701" y="720157"/>
                    <a:pt x="518500" y="682581"/>
                    <a:pt x="492116" y="662612"/>
                  </a:cubicBezTo>
                  <a:cubicBezTo>
                    <a:pt x="490403" y="661315"/>
                    <a:pt x="488620" y="660111"/>
                    <a:pt x="486777" y="659006"/>
                  </a:cubicBezTo>
                  <a:cubicBezTo>
                    <a:pt x="442581" y="634241"/>
                    <a:pt x="360381" y="674056"/>
                    <a:pt x="327234" y="704821"/>
                  </a:cubicBezTo>
                  <a:cubicBezTo>
                    <a:pt x="324757" y="707107"/>
                    <a:pt x="294087" y="742921"/>
                    <a:pt x="286752" y="752446"/>
                  </a:cubicBezTo>
                  <a:cubicBezTo>
                    <a:pt x="291610" y="718442"/>
                    <a:pt x="296277" y="684533"/>
                    <a:pt x="303135" y="651291"/>
                  </a:cubicBezTo>
                  <a:cubicBezTo>
                    <a:pt x="311679" y="606376"/>
                    <a:pt x="323101" y="562057"/>
                    <a:pt x="337330" y="518608"/>
                  </a:cubicBezTo>
                  <a:cubicBezTo>
                    <a:pt x="340283" y="519846"/>
                    <a:pt x="419436" y="553088"/>
                    <a:pt x="458393" y="551754"/>
                  </a:cubicBezTo>
                  <a:cubicBezTo>
                    <a:pt x="492111" y="550516"/>
                    <a:pt x="534593" y="539753"/>
                    <a:pt x="555358" y="510511"/>
                  </a:cubicBezTo>
                  <a:cubicBezTo>
                    <a:pt x="575347" y="484077"/>
                    <a:pt x="570124" y="446444"/>
                    <a:pt x="543690" y="426454"/>
                  </a:cubicBezTo>
                  <a:cubicBezTo>
                    <a:pt x="541992" y="425170"/>
                    <a:pt x="540227" y="423977"/>
                    <a:pt x="538403" y="422881"/>
                  </a:cubicBezTo>
                  <a:cubicBezTo>
                    <a:pt x="494207" y="398116"/>
                    <a:pt x="412102" y="437931"/>
                    <a:pt x="378859" y="468696"/>
                  </a:cubicBezTo>
                  <a:cubicBezTo>
                    <a:pt x="376669" y="470697"/>
                    <a:pt x="353332" y="497843"/>
                    <a:pt x="342474" y="510987"/>
                  </a:cubicBezTo>
                  <a:lnTo>
                    <a:pt x="339997" y="509559"/>
                  </a:lnTo>
                  <a:cubicBezTo>
                    <a:pt x="355277" y="466280"/>
                    <a:pt x="374403" y="424456"/>
                    <a:pt x="397147" y="384591"/>
                  </a:cubicBezTo>
                  <a:cubicBezTo>
                    <a:pt x="409530" y="362493"/>
                    <a:pt x="422484" y="342014"/>
                    <a:pt x="435247" y="322392"/>
                  </a:cubicBezTo>
                  <a:cubicBezTo>
                    <a:pt x="449344" y="330108"/>
                    <a:pt x="514210" y="364493"/>
                    <a:pt x="549547" y="367255"/>
                  </a:cubicBezTo>
                  <a:cubicBezTo>
                    <a:pt x="583266" y="369732"/>
                    <a:pt x="626795" y="363636"/>
                    <a:pt x="650512" y="336870"/>
                  </a:cubicBezTo>
                  <a:cubicBezTo>
                    <a:pt x="673235" y="312817"/>
                    <a:pt x="672156" y="274898"/>
                    <a:pt x="648103" y="252176"/>
                  </a:cubicBezTo>
                  <a:cubicBezTo>
                    <a:pt x="646538" y="250697"/>
                    <a:pt x="644893" y="249304"/>
                    <a:pt x="643178" y="248002"/>
                  </a:cubicBezTo>
                  <a:cubicBezTo>
                    <a:pt x="602030" y="218475"/>
                    <a:pt x="516019" y="249050"/>
                    <a:pt x="479634" y="276006"/>
                  </a:cubicBezTo>
                  <a:cubicBezTo>
                    <a:pt x="477729" y="277435"/>
                    <a:pt x="459250" y="294484"/>
                    <a:pt x="446010" y="307152"/>
                  </a:cubicBezTo>
                  <a:cubicBezTo>
                    <a:pt x="452011" y="298389"/>
                    <a:pt x="458107" y="289245"/>
                    <a:pt x="464108" y="280959"/>
                  </a:cubicBezTo>
                  <a:cubicBezTo>
                    <a:pt x="486396" y="249907"/>
                    <a:pt x="508780" y="222761"/>
                    <a:pt x="528687" y="198853"/>
                  </a:cubicBezTo>
                  <a:cubicBezTo>
                    <a:pt x="540213" y="185423"/>
                    <a:pt x="550881" y="173421"/>
                    <a:pt x="560882" y="162372"/>
                  </a:cubicBezTo>
                  <a:cubicBezTo>
                    <a:pt x="578694" y="162372"/>
                    <a:pt x="650417" y="163135"/>
                    <a:pt x="682230" y="149514"/>
                  </a:cubicBezTo>
                  <a:cubicBezTo>
                    <a:pt x="714044" y="135893"/>
                    <a:pt x="748905" y="110747"/>
                    <a:pt x="757859" y="76076"/>
                  </a:cubicBezTo>
                  <a:cubicBezTo>
                    <a:pt x="766949" y="44260"/>
                    <a:pt x="748526" y="11100"/>
                    <a:pt x="716710" y="2010"/>
                  </a:cubicBezTo>
                  <a:cubicBezTo>
                    <a:pt x="714580" y="1402"/>
                    <a:pt x="712418" y="912"/>
                    <a:pt x="710234" y="543"/>
                  </a:cubicBezTo>
                  <a:cubicBezTo>
                    <a:pt x="660133" y="-6696"/>
                    <a:pt x="597839" y="60169"/>
                    <a:pt x="577932" y="100746"/>
                  </a:cubicBezTo>
                  <a:cubicBezTo>
                    <a:pt x="576217" y="104270"/>
                    <a:pt x="555738" y="162277"/>
                    <a:pt x="556596" y="162277"/>
                  </a:cubicBezTo>
                  <a:lnTo>
                    <a:pt x="557739" y="162277"/>
                  </a:lnTo>
                  <a:cubicBezTo>
                    <a:pt x="548214" y="172755"/>
                    <a:pt x="537260" y="184089"/>
                    <a:pt x="526020" y="196758"/>
                  </a:cubicBezTo>
                  <a:cubicBezTo>
                    <a:pt x="505542" y="220189"/>
                    <a:pt x="482491" y="246954"/>
                    <a:pt x="459345" y="277625"/>
                  </a:cubicBezTo>
                  <a:cubicBezTo>
                    <a:pt x="434103" y="310503"/>
                    <a:pt x="410791" y="344819"/>
                    <a:pt x="389527" y="380400"/>
                  </a:cubicBezTo>
                  <a:cubicBezTo>
                    <a:pt x="365581" y="420139"/>
                    <a:pt x="345213" y="461928"/>
                    <a:pt x="328662" y="505272"/>
                  </a:cubicBezTo>
                  <a:lnTo>
                    <a:pt x="328091" y="506892"/>
                  </a:lnTo>
                  <a:cubicBezTo>
                    <a:pt x="328948" y="492033"/>
                    <a:pt x="329710" y="450599"/>
                    <a:pt x="329425" y="447360"/>
                  </a:cubicBezTo>
                  <a:cubicBezTo>
                    <a:pt x="325234" y="402307"/>
                    <a:pt x="290658" y="317820"/>
                    <a:pt x="241223" y="306867"/>
                  </a:cubicBezTo>
                  <a:cubicBezTo>
                    <a:pt x="208734" y="300596"/>
                    <a:pt x="177313" y="321850"/>
                    <a:pt x="171042" y="354339"/>
                  </a:cubicBezTo>
                  <a:cubicBezTo>
                    <a:pt x="170637" y="356437"/>
                    <a:pt x="170345" y="358554"/>
                    <a:pt x="170167" y="360683"/>
                  </a:cubicBezTo>
                  <a:cubicBezTo>
                    <a:pt x="166452" y="396211"/>
                    <a:pt x="190931" y="432787"/>
                    <a:pt x="215315" y="45612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7371DBD4-7728-466E-915F-B4F1624CEEF0}"/>
              </a:ext>
            </a:extLst>
          </p:cNvPr>
          <p:cNvGrpSpPr/>
          <p:nvPr/>
        </p:nvGrpSpPr>
        <p:grpSpPr>
          <a:xfrm>
            <a:off x="233430" y="5450451"/>
            <a:ext cx="1099429" cy="988600"/>
            <a:chOff x="233430" y="5450451"/>
            <a:chExt cx="1099429" cy="988600"/>
          </a:xfrm>
        </p:grpSpPr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5067DCC8-2B4C-41ED-8AB0-6B824E59433E}"/>
                </a:ext>
              </a:extLst>
            </p:cNvPr>
            <p:cNvGrpSpPr/>
            <p:nvPr/>
          </p:nvGrpSpPr>
          <p:grpSpPr>
            <a:xfrm>
              <a:off x="286651" y="5450451"/>
              <a:ext cx="1046208" cy="988600"/>
              <a:chOff x="6524165" y="2489536"/>
              <a:chExt cx="1046208" cy="988600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8055830-F5DB-489F-B806-1542FEA388FE}"/>
                  </a:ext>
                </a:extLst>
              </p:cNvPr>
              <p:cNvSpPr/>
              <p:nvPr/>
            </p:nvSpPr>
            <p:spPr>
              <a:xfrm>
                <a:off x="6558343" y="2718708"/>
                <a:ext cx="999077" cy="759428"/>
              </a:xfrm>
              <a:custGeom>
                <a:avLst/>
                <a:gdLst>
                  <a:gd name="connsiteX0" fmla="*/ 95441 w 999077"/>
                  <a:gd name="connsiteY0" fmla="*/ 712280 h 759428"/>
                  <a:gd name="connsiteX1" fmla="*/ 108204 w 999077"/>
                  <a:gd name="connsiteY1" fmla="*/ 759428 h 759428"/>
                  <a:gd name="connsiteX2" fmla="*/ 506540 w 999077"/>
                  <a:gd name="connsiteY2" fmla="*/ 642842 h 759428"/>
                  <a:gd name="connsiteX3" fmla="*/ 506540 w 999077"/>
                  <a:gd name="connsiteY3" fmla="*/ 642842 h 759428"/>
                  <a:gd name="connsiteX4" fmla="*/ 536162 w 999077"/>
                  <a:gd name="connsiteY4" fmla="*/ 654272 h 759428"/>
                  <a:gd name="connsiteX5" fmla="*/ 600170 w 999077"/>
                  <a:gd name="connsiteY5" fmla="*/ 646271 h 759428"/>
                  <a:gd name="connsiteX6" fmla="*/ 628079 w 999077"/>
                  <a:gd name="connsiteY6" fmla="*/ 620268 h 759428"/>
                  <a:gd name="connsiteX7" fmla="*/ 628079 w 999077"/>
                  <a:gd name="connsiteY7" fmla="*/ 620268 h 759428"/>
                  <a:gd name="connsiteX8" fmla="*/ 934688 w 999077"/>
                  <a:gd name="connsiteY8" fmla="*/ 564833 h 759428"/>
                  <a:gd name="connsiteX9" fmla="*/ 999077 w 999077"/>
                  <a:gd name="connsiteY9" fmla="*/ 578644 h 759428"/>
                  <a:gd name="connsiteX10" fmla="*/ 753047 w 999077"/>
                  <a:gd name="connsiteY10" fmla="*/ 0 h 759428"/>
                  <a:gd name="connsiteX11" fmla="*/ 0 w 999077"/>
                  <a:gd name="connsiteY11" fmla="*/ 19050 h 75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077" h="759428">
                    <a:moveTo>
                      <a:pt x="95441" y="712280"/>
                    </a:moveTo>
                    <a:lnTo>
                      <a:pt x="108204" y="759428"/>
                    </a:lnTo>
                    <a:cubicBezTo>
                      <a:pt x="108204" y="759428"/>
                      <a:pt x="337757" y="598170"/>
                      <a:pt x="506540" y="642842"/>
                    </a:cubicBezTo>
                    <a:lnTo>
                      <a:pt x="506540" y="642842"/>
                    </a:lnTo>
                    <a:cubicBezTo>
                      <a:pt x="513859" y="651397"/>
                      <a:pt x="524993" y="655693"/>
                      <a:pt x="536162" y="654272"/>
                    </a:cubicBezTo>
                    <a:lnTo>
                      <a:pt x="600170" y="646271"/>
                    </a:lnTo>
                    <a:cubicBezTo>
                      <a:pt x="613953" y="644204"/>
                      <a:pt x="625044" y="633870"/>
                      <a:pt x="628079" y="620268"/>
                    </a:cubicBezTo>
                    <a:lnTo>
                      <a:pt x="628079" y="620268"/>
                    </a:lnTo>
                    <a:cubicBezTo>
                      <a:pt x="628079" y="620268"/>
                      <a:pt x="762286" y="516826"/>
                      <a:pt x="934688" y="564833"/>
                    </a:cubicBezTo>
                    <a:lnTo>
                      <a:pt x="999077" y="578644"/>
                    </a:lnTo>
                    <a:lnTo>
                      <a:pt x="753047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753317B-8251-4785-B180-A040892B1D4C}"/>
                  </a:ext>
                </a:extLst>
              </p:cNvPr>
              <p:cNvSpPr/>
              <p:nvPr/>
            </p:nvSpPr>
            <p:spPr>
              <a:xfrm>
                <a:off x="6598634" y="2956833"/>
                <a:ext cx="523494" cy="501395"/>
              </a:xfrm>
              <a:custGeom>
                <a:avLst/>
                <a:gdLst>
                  <a:gd name="connsiteX0" fmla="*/ 0 w 523494"/>
                  <a:gd name="connsiteY0" fmla="*/ 416147 h 501395"/>
                  <a:gd name="connsiteX1" fmla="*/ 20955 w 523494"/>
                  <a:gd name="connsiteY1" fmla="*/ 501396 h 501395"/>
                  <a:gd name="connsiteX2" fmla="*/ 523494 w 523494"/>
                  <a:gd name="connsiteY2" fmla="*/ 397097 h 501395"/>
                  <a:gd name="connsiteX3" fmla="*/ 370141 w 523494"/>
                  <a:gd name="connsiteY3" fmla="*/ 0 h 501395"/>
                  <a:gd name="connsiteX4" fmla="*/ 0 w 523494"/>
                  <a:gd name="connsiteY4" fmla="*/ 416147 h 5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94" h="501395">
                    <a:moveTo>
                      <a:pt x="0" y="416147"/>
                    </a:moveTo>
                    <a:lnTo>
                      <a:pt x="20955" y="501396"/>
                    </a:lnTo>
                    <a:cubicBezTo>
                      <a:pt x="20955" y="501396"/>
                      <a:pt x="238887" y="297275"/>
                      <a:pt x="523494" y="397097"/>
                    </a:cubicBezTo>
                    <a:lnTo>
                      <a:pt x="370141" y="0"/>
                    </a:lnTo>
                    <a:cubicBezTo>
                      <a:pt x="370141" y="0"/>
                      <a:pt x="95" y="324898"/>
                      <a:pt x="0" y="416147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00A9456-0886-4708-A564-4CA4AF4A7B80}"/>
                  </a:ext>
                </a:extLst>
              </p:cNvPr>
              <p:cNvSpPr/>
              <p:nvPr/>
            </p:nvSpPr>
            <p:spPr>
              <a:xfrm>
                <a:off x="6969537" y="2713564"/>
                <a:ext cx="600836" cy="640365"/>
              </a:xfrm>
              <a:custGeom>
                <a:avLst/>
                <a:gdLst>
                  <a:gd name="connsiteX0" fmla="*/ 152591 w 600836"/>
                  <a:gd name="connsiteY0" fmla="*/ 640366 h 640365"/>
                  <a:gd name="connsiteX1" fmla="*/ 600837 w 600836"/>
                  <a:gd name="connsiteY1" fmla="*/ 553212 h 640365"/>
                  <a:gd name="connsiteX2" fmla="*/ 423958 w 600836"/>
                  <a:gd name="connsiteY2" fmla="*/ 0 h 640365"/>
                  <a:gd name="connsiteX3" fmla="*/ 0 w 600836"/>
                  <a:gd name="connsiteY3" fmla="*/ 47625 h 64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836" h="640365">
                    <a:moveTo>
                      <a:pt x="152591" y="640366"/>
                    </a:moveTo>
                    <a:cubicBezTo>
                      <a:pt x="152591" y="640366"/>
                      <a:pt x="375666" y="418910"/>
                      <a:pt x="600837" y="553212"/>
                    </a:cubicBezTo>
                    <a:lnTo>
                      <a:pt x="423958" y="0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66D268B-F318-436A-A04D-47EDE0D7EC74}"/>
                  </a:ext>
                </a:extLst>
              </p:cNvPr>
              <p:cNvSpPr/>
              <p:nvPr/>
            </p:nvSpPr>
            <p:spPr>
              <a:xfrm>
                <a:off x="6963822" y="2489536"/>
                <a:ext cx="553592" cy="864965"/>
              </a:xfrm>
              <a:custGeom>
                <a:avLst/>
                <a:gdLst>
                  <a:gd name="connsiteX0" fmla="*/ 0 w 553592"/>
                  <a:gd name="connsiteY0" fmla="*/ 251365 h 864965"/>
                  <a:gd name="connsiteX1" fmla="*/ 240030 w 553592"/>
                  <a:gd name="connsiteY1" fmla="*/ 10001 h 864965"/>
                  <a:gd name="connsiteX2" fmla="*/ 365093 w 553592"/>
                  <a:gd name="connsiteY2" fmla="*/ 0 h 864965"/>
                  <a:gd name="connsiteX3" fmla="*/ 553593 w 553592"/>
                  <a:gd name="connsiteY3" fmla="*/ 553688 h 864965"/>
                  <a:gd name="connsiteX4" fmla="*/ 158020 w 553592"/>
                  <a:gd name="connsiteY4" fmla="*/ 864965 h 86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592" h="864965">
                    <a:moveTo>
                      <a:pt x="0" y="251365"/>
                    </a:moveTo>
                    <a:cubicBezTo>
                      <a:pt x="0" y="251365"/>
                      <a:pt x="46006" y="32290"/>
                      <a:pt x="240030" y="10001"/>
                    </a:cubicBezTo>
                    <a:lnTo>
                      <a:pt x="365093" y="0"/>
                    </a:lnTo>
                    <a:lnTo>
                      <a:pt x="553593" y="553688"/>
                    </a:lnTo>
                    <a:cubicBezTo>
                      <a:pt x="553593" y="553688"/>
                      <a:pt x="248793" y="584168"/>
                      <a:pt x="158020" y="864965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8B2F8B6-E3FF-48E1-9D9B-7571C0AC247D}"/>
                  </a:ext>
                </a:extLst>
              </p:cNvPr>
              <p:cNvSpPr/>
              <p:nvPr/>
            </p:nvSpPr>
            <p:spPr>
              <a:xfrm>
                <a:off x="6959441" y="2743663"/>
                <a:ext cx="162687" cy="610266"/>
              </a:xfrm>
              <a:custGeom>
                <a:avLst/>
                <a:gdLst>
                  <a:gd name="connsiteX0" fmla="*/ 162687 w 162687"/>
                  <a:gd name="connsiteY0" fmla="*/ 610267 h 610266"/>
                  <a:gd name="connsiteX1" fmla="*/ 154686 w 162687"/>
                  <a:gd name="connsiteY1" fmla="*/ 586645 h 610266"/>
                  <a:gd name="connsiteX2" fmla="*/ 136684 w 162687"/>
                  <a:gd name="connsiteY2" fmla="*/ 521399 h 610266"/>
                  <a:gd name="connsiteX3" fmla="*/ 79534 w 162687"/>
                  <a:gd name="connsiteY3" fmla="*/ 305562 h 610266"/>
                  <a:gd name="connsiteX4" fmla="*/ 22384 w 162687"/>
                  <a:gd name="connsiteY4" fmla="*/ 89726 h 610266"/>
                  <a:gd name="connsiteX5" fmla="*/ 5144 w 162687"/>
                  <a:gd name="connsiteY5" fmla="*/ 24289 h 610266"/>
                  <a:gd name="connsiteX6" fmla="*/ 0 w 162687"/>
                  <a:gd name="connsiteY6" fmla="*/ 0 h 610266"/>
                  <a:gd name="connsiteX7" fmla="*/ 8954 w 162687"/>
                  <a:gd name="connsiteY7" fmla="*/ 23146 h 610266"/>
                  <a:gd name="connsiteX8" fmla="*/ 29432 w 162687"/>
                  <a:gd name="connsiteY8" fmla="*/ 87725 h 610266"/>
                  <a:gd name="connsiteX9" fmla="*/ 89154 w 162687"/>
                  <a:gd name="connsiteY9" fmla="*/ 302990 h 610266"/>
                  <a:gd name="connsiteX10" fmla="*/ 143161 w 162687"/>
                  <a:gd name="connsiteY10" fmla="*/ 519684 h 610266"/>
                  <a:gd name="connsiteX11" fmla="*/ 157925 w 162687"/>
                  <a:gd name="connsiteY11" fmla="*/ 585692 h 610266"/>
                  <a:gd name="connsiteX12" fmla="*/ 162687 w 162687"/>
                  <a:gd name="connsiteY12" fmla="*/ 610267 h 61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687" h="610266">
                    <a:moveTo>
                      <a:pt x="162687" y="610267"/>
                    </a:moveTo>
                    <a:cubicBezTo>
                      <a:pt x="159110" y="602731"/>
                      <a:pt x="156425" y="594803"/>
                      <a:pt x="154686" y="586645"/>
                    </a:cubicBezTo>
                    <a:cubicBezTo>
                      <a:pt x="149923" y="569214"/>
                      <a:pt x="143923" y="547402"/>
                      <a:pt x="136684" y="521399"/>
                    </a:cubicBezTo>
                    <a:cubicBezTo>
                      <a:pt x="121634" y="464249"/>
                      <a:pt x="101727" y="388811"/>
                      <a:pt x="79534" y="305562"/>
                    </a:cubicBezTo>
                    <a:cubicBezTo>
                      <a:pt x="57340" y="222314"/>
                      <a:pt x="37814" y="147066"/>
                      <a:pt x="22384" y="89726"/>
                    </a:cubicBezTo>
                    <a:cubicBezTo>
                      <a:pt x="15526" y="63722"/>
                      <a:pt x="9715" y="42101"/>
                      <a:pt x="5144" y="24289"/>
                    </a:cubicBezTo>
                    <a:cubicBezTo>
                      <a:pt x="2481" y="16423"/>
                      <a:pt x="755" y="8270"/>
                      <a:pt x="0" y="0"/>
                    </a:cubicBezTo>
                    <a:cubicBezTo>
                      <a:pt x="3822" y="7365"/>
                      <a:pt x="6824" y="15126"/>
                      <a:pt x="8954" y="23146"/>
                    </a:cubicBezTo>
                    <a:cubicBezTo>
                      <a:pt x="14192" y="38291"/>
                      <a:pt x="21146" y="60389"/>
                      <a:pt x="29432" y="87725"/>
                    </a:cubicBezTo>
                    <a:cubicBezTo>
                      <a:pt x="45910" y="142494"/>
                      <a:pt x="67532" y="218599"/>
                      <a:pt x="89154" y="302990"/>
                    </a:cubicBezTo>
                    <a:cubicBezTo>
                      <a:pt x="110776" y="387382"/>
                      <a:pt x="130111" y="463963"/>
                      <a:pt x="143161" y="519684"/>
                    </a:cubicBezTo>
                    <a:cubicBezTo>
                      <a:pt x="149638" y="547497"/>
                      <a:pt x="154686" y="570071"/>
                      <a:pt x="157925" y="585692"/>
                    </a:cubicBezTo>
                    <a:cubicBezTo>
                      <a:pt x="160398" y="593687"/>
                      <a:pt x="161995" y="601927"/>
                      <a:pt x="162687" y="61026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096C4BD-8230-4643-9CC3-C37063C77DB3}"/>
                  </a:ext>
                </a:extLst>
              </p:cNvPr>
              <p:cNvSpPr/>
              <p:nvPr/>
            </p:nvSpPr>
            <p:spPr>
              <a:xfrm>
                <a:off x="7011594" y="2596121"/>
                <a:ext cx="273030" cy="193184"/>
              </a:xfrm>
              <a:custGeom>
                <a:avLst/>
                <a:gdLst>
                  <a:gd name="connsiteX0" fmla="*/ 273030 w 273030"/>
                  <a:gd name="connsiteY0" fmla="*/ 1238 h 193184"/>
                  <a:gd name="connsiteX1" fmla="*/ 222643 w 273030"/>
                  <a:gd name="connsiteY1" fmla="*/ 10763 h 193184"/>
                  <a:gd name="connsiteX2" fmla="*/ 26714 w 273030"/>
                  <a:gd name="connsiteY2" fmla="*/ 148876 h 193184"/>
                  <a:gd name="connsiteX3" fmla="*/ 615 w 273030"/>
                  <a:gd name="connsiteY3" fmla="*/ 193167 h 193184"/>
                  <a:gd name="connsiteX4" fmla="*/ 4235 w 273030"/>
                  <a:gd name="connsiteY4" fmla="*/ 179546 h 193184"/>
                  <a:gd name="connsiteX5" fmla="*/ 20522 w 273030"/>
                  <a:gd name="connsiteY5" fmla="*/ 145066 h 193184"/>
                  <a:gd name="connsiteX6" fmla="*/ 221119 w 273030"/>
                  <a:gd name="connsiteY6" fmla="*/ 3620 h 193184"/>
                  <a:gd name="connsiteX7" fmla="*/ 259219 w 273030"/>
                  <a:gd name="connsiteY7" fmla="*/ 0 h 193184"/>
                  <a:gd name="connsiteX8" fmla="*/ 273030 w 273030"/>
                  <a:gd name="connsiteY8" fmla="*/ 1238 h 19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030" h="193184">
                    <a:moveTo>
                      <a:pt x="273030" y="1238"/>
                    </a:moveTo>
                    <a:cubicBezTo>
                      <a:pt x="273030" y="3048"/>
                      <a:pt x="253313" y="3715"/>
                      <a:pt x="222643" y="10763"/>
                    </a:cubicBezTo>
                    <a:cubicBezTo>
                      <a:pt x="142072" y="30045"/>
                      <a:pt x="71954" y="79472"/>
                      <a:pt x="26714" y="148876"/>
                    </a:cubicBezTo>
                    <a:cubicBezTo>
                      <a:pt x="9569" y="175355"/>
                      <a:pt x="2425" y="193834"/>
                      <a:pt x="615" y="193167"/>
                    </a:cubicBezTo>
                    <a:cubicBezTo>
                      <a:pt x="-1195" y="192500"/>
                      <a:pt x="1282" y="188119"/>
                      <a:pt x="4235" y="179546"/>
                    </a:cubicBezTo>
                    <a:cubicBezTo>
                      <a:pt x="8577" y="167570"/>
                      <a:pt x="14030" y="156026"/>
                      <a:pt x="20522" y="145066"/>
                    </a:cubicBezTo>
                    <a:cubicBezTo>
                      <a:pt x="63781" y="71121"/>
                      <a:pt x="136942" y="19533"/>
                      <a:pt x="221119" y="3620"/>
                    </a:cubicBezTo>
                    <a:cubicBezTo>
                      <a:pt x="233674" y="1198"/>
                      <a:pt x="246432" y="-14"/>
                      <a:pt x="259219" y="0"/>
                    </a:cubicBezTo>
                    <a:cubicBezTo>
                      <a:pt x="268077" y="95"/>
                      <a:pt x="273030" y="476"/>
                      <a:pt x="273030" y="123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FCD00F9-BAB2-4EE0-9BAD-13B978D08C51}"/>
                  </a:ext>
                </a:extLst>
              </p:cNvPr>
              <p:cNvSpPr/>
              <p:nvPr/>
            </p:nvSpPr>
            <p:spPr>
              <a:xfrm>
                <a:off x="7041530" y="2656756"/>
                <a:ext cx="272907" cy="193318"/>
              </a:xfrm>
              <a:custGeom>
                <a:avLst/>
                <a:gdLst>
                  <a:gd name="connsiteX0" fmla="*/ 272908 w 272907"/>
                  <a:gd name="connsiteY0" fmla="*/ 1468 h 193318"/>
                  <a:gd name="connsiteX1" fmla="*/ 222520 w 272907"/>
                  <a:gd name="connsiteY1" fmla="*/ 10993 h 193318"/>
                  <a:gd name="connsiteX2" fmla="*/ 26591 w 272907"/>
                  <a:gd name="connsiteY2" fmla="*/ 149010 h 193318"/>
                  <a:gd name="connsiteX3" fmla="*/ 588 w 272907"/>
                  <a:gd name="connsiteY3" fmla="*/ 193301 h 193318"/>
                  <a:gd name="connsiteX4" fmla="*/ 4207 w 272907"/>
                  <a:gd name="connsiteY4" fmla="*/ 179776 h 193318"/>
                  <a:gd name="connsiteX5" fmla="*/ 20400 w 272907"/>
                  <a:gd name="connsiteY5" fmla="*/ 145200 h 193318"/>
                  <a:gd name="connsiteX6" fmla="*/ 220996 w 272907"/>
                  <a:gd name="connsiteY6" fmla="*/ 3849 h 193318"/>
                  <a:gd name="connsiteX7" fmla="*/ 259096 w 272907"/>
                  <a:gd name="connsiteY7" fmla="*/ 135 h 193318"/>
                  <a:gd name="connsiteX8" fmla="*/ 272908 w 272907"/>
                  <a:gd name="connsiteY8" fmla="*/ 1468 h 19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07" h="193318">
                    <a:moveTo>
                      <a:pt x="272908" y="1468"/>
                    </a:moveTo>
                    <a:cubicBezTo>
                      <a:pt x="272908" y="3373"/>
                      <a:pt x="253191" y="3944"/>
                      <a:pt x="222520" y="10993"/>
                    </a:cubicBezTo>
                    <a:cubicBezTo>
                      <a:pt x="141940" y="30197"/>
                      <a:pt x="71806" y="79601"/>
                      <a:pt x="26591" y="149010"/>
                    </a:cubicBezTo>
                    <a:cubicBezTo>
                      <a:pt x="9541" y="175490"/>
                      <a:pt x="2303" y="193968"/>
                      <a:pt x="588" y="193301"/>
                    </a:cubicBezTo>
                    <a:cubicBezTo>
                      <a:pt x="-1126" y="192635"/>
                      <a:pt x="1159" y="188253"/>
                      <a:pt x="4207" y="179776"/>
                    </a:cubicBezTo>
                    <a:cubicBezTo>
                      <a:pt x="8483" y="167758"/>
                      <a:pt x="13906" y="156179"/>
                      <a:pt x="20400" y="145200"/>
                    </a:cubicBezTo>
                    <a:cubicBezTo>
                      <a:pt x="63593" y="71214"/>
                      <a:pt x="136791" y="19634"/>
                      <a:pt x="220996" y="3849"/>
                    </a:cubicBezTo>
                    <a:cubicBezTo>
                      <a:pt x="233550" y="1407"/>
                      <a:pt x="246307" y="163"/>
                      <a:pt x="259096" y="135"/>
                    </a:cubicBezTo>
                    <a:cubicBezTo>
                      <a:pt x="263743" y="-253"/>
                      <a:pt x="268421" y="199"/>
                      <a:pt x="272908" y="146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FD4C21A-C638-4B02-9B2E-9B0D9394D309}"/>
                  </a:ext>
                </a:extLst>
              </p:cNvPr>
              <p:cNvSpPr/>
              <p:nvPr/>
            </p:nvSpPr>
            <p:spPr>
              <a:xfrm>
                <a:off x="7060592" y="2726518"/>
                <a:ext cx="272990" cy="193089"/>
              </a:xfrm>
              <a:custGeom>
                <a:avLst/>
                <a:gdLst>
                  <a:gd name="connsiteX0" fmla="*/ 272991 w 272990"/>
                  <a:gd name="connsiteY0" fmla="*/ 1143 h 193089"/>
                  <a:gd name="connsiteX1" fmla="*/ 222508 w 272990"/>
                  <a:gd name="connsiteY1" fmla="*/ 10668 h 193089"/>
                  <a:gd name="connsiteX2" fmla="*/ 26674 w 272990"/>
                  <a:gd name="connsiteY2" fmla="*/ 148781 h 193089"/>
                  <a:gd name="connsiteX3" fmla="*/ 576 w 272990"/>
                  <a:gd name="connsiteY3" fmla="*/ 193072 h 193089"/>
                  <a:gd name="connsiteX4" fmla="*/ 4195 w 272990"/>
                  <a:gd name="connsiteY4" fmla="*/ 179451 h 193089"/>
                  <a:gd name="connsiteX5" fmla="*/ 20388 w 272990"/>
                  <a:gd name="connsiteY5" fmla="*/ 144971 h 193089"/>
                  <a:gd name="connsiteX6" fmla="*/ 221080 w 272990"/>
                  <a:gd name="connsiteY6" fmla="*/ 3620 h 193089"/>
                  <a:gd name="connsiteX7" fmla="*/ 259180 w 272990"/>
                  <a:gd name="connsiteY7" fmla="*/ 0 h 193089"/>
                  <a:gd name="connsiteX8" fmla="*/ 272991 w 272990"/>
                  <a:gd name="connsiteY8" fmla="*/ 1143 h 19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089">
                    <a:moveTo>
                      <a:pt x="272991" y="1143"/>
                    </a:moveTo>
                    <a:cubicBezTo>
                      <a:pt x="272991" y="2953"/>
                      <a:pt x="253274" y="3620"/>
                      <a:pt x="222508" y="10668"/>
                    </a:cubicBezTo>
                    <a:cubicBezTo>
                      <a:pt x="141935" y="29891"/>
                      <a:pt x="71827" y="79335"/>
                      <a:pt x="26674" y="148781"/>
                    </a:cubicBezTo>
                    <a:cubicBezTo>
                      <a:pt x="9529" y="175260"/>
                      <a:pt x="2290" y="193739"/>
                      <a:pt x="576" y="193072"/>
                    </a:cubicBezTo>
                    <a:cubicBezTo>
                      <a:pt x="-1139" y="192405"/>
                      <a:pt x="1243" y="188024"/>
                      <a:pt x="4195" y="179451"/>
                    </a:cubicBezTo>
                    <a:cubicBezTo>
                      <a:pt x="8497" y="167474"/>
                      <a:pt x="13918" y="155929"/>
                      <a:pt x="20388" y="144971"/>
                    </a:cubicBezTo>
                    <a:cubicBezTo>
                      <a:pt x="63678" y="71031"/>
                      <a:pt x="136879" y="19474"/>
                      <a:pt x="221080" y="3620"/>
                    </a:cubicBezTo>
                    <a:cubicBezTo>
                      <a:pt x="233635" y="1198"/>
                      <a:pt x="246393" y="-14"/>
                      <a:pt x="259180" y="0"/>
                    </a:cubicBezTo>
                    <a:cubicBezTo>
                      <a:pt x="268038" y="0"/>
                      <a:pt x="272991" y="381"/>
                      <a:pt x="272991" y="114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BB887C4-C62C-4F6F-836E-794493CE4E18}"/>
                  </a:ext>
                </a:extLst>
              </p:cNvPr>
              <p:cNvSpPr/>
              <p:nvPr/>
            </p:nvSpPr>
            <p:spPr>
              <a:xfrm>
                <a:off x="7088461" y="2788892"/>
                <a:ext cx="272649" cy="193198"/>
              </a:xfrm>
              <a:custGeom>
                <a:avLst/>
                <a:gdLst>
                  <a:gd name="connsiteX0" fmla="*/ 272649 w 272649"/>
                  <a:gd name="connsiteY0" fmla="*/ 1062 h 193198"/>
                  <a:gd name="connsiteX1" fmla="*/ 222262 w 272649"/>
                  <a:gd name="connsiteY1" fmla="*/ 10587 h 193198"/>
                  <a:gd name="connsiteX2" fmla="*/ 26714 w 272649"/>
                  <a:gd name="connsiteY2" fmla="*/ 148890 h 193198"/>
                  <a:gd name="connsiteX3" fmla="*/ 615 w 272649"/>
                  <a:gd name="connsiteY3" fmla="*/ 193181 h 193198"/>
                  <a:gd name="connsiteX4" fmla="*/ 4235 w 272649"/>
                  <a:gd name="connsiteY4" fmla="*/ 179656 h 193198"/>
                  <a:gd name="connsiteX5" fmla="*/ 20522 w 272649"/>
                  <a:gd name="connsiteY5" fmla="*/ 145080 h 193198"/>
                  <a:gd name="connsiteX6" fmla="*/ 221119 w 272649"/>
                  <a:gd name="connsiteY6" fmla="*/ 3634 h 193198"/>
                  <a:gd name="connsiteX7" fmla="*/ 259219 w 272649"/>
                  <a:gd name="connsiteY7" fmla="*/ 14 h 193198"/>
                  <a:gd name="connsiteX8" fmla="*/ 272649 w 272649"/>
                  <a:gd name="connsiteY8" fmla="*/ 1062 h 19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649" h="193198">
                    <a:moveTo>
                      <a:pt x="272649" y="1062"/>
                    </a:moveTo>
                    <a:cubicBezTo>
                      <a:pt x="272649" y="2872"/>
                      <a:pt x="252932" y="3539"/>
                      <a:pt x="222262" y="10587"/>
                    </a:cubicBezTo>
                    <a:cubicBezTo>
                      <a:pt x="141800" y="30004"/>
                      <a:pt x="71827" y="79493"/>
                      <a:pt x="26714" y="148890"/>
                    </a:cubicBezTo>
                    <a:cubicBezTo>
                      <a:pt x="9569" y="175370"/>
                      <a:pt x="2425" y="193848"/>
                      <a:pt x="615" y="193181"/>
                    </a:cubicBezTo>
                    <a:cubicBezTo>
                      <a:pt x="-1195" y="192515"/>
                      <a:pt x="1282" y="188133"/>
                      <a:pt x="4235" y="179656"/>
                    </a:cubicBezTo>
                    <a:cubicBezTo>
                      <a:pt x="8591" y="167655"/>
                      <a:pt x="14044" y="156081"/>
                      <a:pt x="20522" y="145080"/>
                    </a:cubicBezTo>
                    <a:cubicBezTo>
                      <a:pt x="63781" y="71136"/>
                      <a:pt x="136942" y="19548"/>
                      <a:pt x="221119" y="3634"/>
                    </a:cubicBezTo>
                    <a:cubicBezTo>
                      <a:pt x="233674" y="1212"/>
                      <a:pt x="246432" y="0"/>
                      <a:pt x="259219" y="14"/>
                    </a:cubicBezTo>
                    <a:cubicBezTo>
                      <a:pt x="267696" y="-81"/>
                      <a:pt x="272649" y="300"/>
                      <a:pt x="272649" y="106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B4471F5-7FC9-40C0-B0B8-CA7C11DD0EC0}"/>
                  </a:ext>
                </a:extLst>
              </p:cNvPr>
              <p:cNvSpPr/>
              <p:nvPr/>
            </p:nvSpPr>
            <p:spPr>
              <a:xfrm>
                <a:off x="7118409" y="2853832"/>
                <a:ext cx="272990" cy="193319"/>
              </a:xfrm>
              <a:custGeom>
                <a:avLst/>
                <a:gdLst>
                  <a:gd name="connsiteX0" fmla="*/ 272991 w 272990"/>
                  <a:gd name="connsiteY0" fmla="*/ 1464 h 193319"/>
                  <a:gd name="connsiteX1" fmla="*/ 222508 w 272990"/>
                  <a:gd name="connsiteY1" fmla="*/ 10989 h 193319"/>
                  <a:gd name="connsiteX2" fmla="*/ 26674 w 272990"/>
                  <a:gd name="connsiteY2" fmla="*/ 149101 h 193319"/>
                  <a:gd name="connsiteX3" fmla="*/ 576 w 272990"/>
                  <a:gd name="connsiteY3" fmla="*/ 193297 h 193319"/>
                  <a:gd name="connsiteX4" fmla="*/ 4195 w 272990"/>
                  <a:gd name="connsiteY4" fmla="*/ 179772 h 193319"/>
                  <a:gd name="connsiteX5" fmla="*/ 20388 w 272990"/>
                  <a:gd name="connsiteY5" fmla="*/ 145291 h 193319"/>
                  <a:gd name="connsiteX6" fmla="*/ 221080 w 272990"/>
                  <a:gd name="connsiteY6" fmla="*/ 3845 h 193319"/>
                  <a:gd name="connsiteX7" fmla="*/ 259180 w 272990"/>
                  <a:gd name="connsiteY7" fmla="*/ 130 h 193319"/>
                  <a:gd name="connsiteX8" fmla="*/ 272991 w 272990"/>
                  <a:gd name="connsiteY8" fmla="*/ 1464 h 19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319">
                    <a:moveTo>
                      <a:pt x="272991" y="1464"/>
                    </a:moveTo>
                    <a:cubicBezTo>
                      <a:pt x="272991" y="3369"/>
                      <a:pt x="253274" y="3940"/>
                      <a:pt x="222508" y="10989"/>
                    </a:cubicBezTo>
                    <a:cubicBezTo>
                      <a:pt x="141935" y="30211"/>
                      <a:pt x="71827" y="79655"/>
                      <a:pt x="26674" y="149101"/>
                    </a:cubicBezTo>
                    <a:cubicBezTo>
                      <a:pt x="9529" y="175581"/>
                      <a:pt x="2290" y="194059"/>
                      <a:pt x="576" y="193297"/>
                    </a:cubicBezTo>
                    <a:cubicBezTo>
                      <a:pt x="-1139" y="192535"/>
                      <a:pt x="1243" y="188249"/>
                      <a:pt x="4195" y="179772"/>
                    </a:cubicBezTo>
                    <a:cubicBezTo>
                      <a:pt x="8497" y="167795"/>
                      <a:pt x="13918" y="156250"/>
                      <a:pt x="20388" y="145291"/>
                    </a:cubicBezTo>
                    <a:cubicBezTo>
                      <a:pt x="63582" y="71246"/>
                      <a:pt x="136822" y="19626"/>
                      <a:pt x="221080" y="3845"/>
                    </a:cubicBezTo>
                    <a:cubicBezTo>
                      <a:pt x="233640" y="1450"/>
                      <a:pt x="246393" y="207"/>
                      <a:pt x="259180" y="130"/>
                    </a:cubicBezTo>
                    <a:cubicBezTo>
                      <a:pt x="263826" y="-249"/>
                      <a:pt x="268503" y="202"/>
                      <a:pt x="272991" y="146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B1E7617-8DC9-48A8-A2D3-D73706F356D9}"/>
                  </a:ext>
                </a:extLst>
              </p:cNvPr>
              <p:cNvSpPr/>
              <p:nvPr/>
            </p:nvSpPr>
            <p:spPr>
              <a:xfrm>
                <a:off x="7124700" y="2927182"/>
                <a:ext cx="303466" cy="204434"/>
              </a:xfrm>
              <a:custGeom>
                <a:avLst/>
                <a:gdLst>
                  <a:gd name="connsiteX0" fmla="*/ 303467 w 303466"/>
                  <a:gd name="connsiteY0" fmla="*/ 1076 h 204434"/>
                  <a:gd name="connsiteX1" fmla="*/ 248698 w 303466"/>
                  <a:gd name="connsiteY1" fmla="*/ 12030 h 204434"/>
                  <a:gd name="connsiteX2" fmla="*/ 191548 w 303466"/>
                  <a:gd name="connsiteY2" fmla="*/ 31080 h 204434"/>
                  <a:gd name="connsiteX3" fmla="*/ 126778 w 303466"/>
                  <a:gd name="connsiteY3" fmla="*/ 66036 h 204434"/>
                  <a:gd name="connsiteX4" fmla="*/ 69056 w 303466"/>
                  <a:gd name="connsiteY4" fmla="*/ 111661 h 204434"/>
                  <a:gd name="connsiteX5" fmla="*/ 29527 w 303466"/>
                  <a:gd name="connsiteY5" fmla="*/ 156810 h 204434"/>
                  <a:gd name="connsiteX6" fmla="*/ 0 w 303466"/>
                  <a:gd name="connsiteY6" fmla="*/ 204435 h 204434"/>
                  <a:gd name="connsiteX7" fmla="*/ 4286 w 303466"/>
                  <a:gd name="connsiteY7" fmla="*/ 189861 h 204434"/>
                  <a:gd name="connsiteX8" fmla="*/ 11716 w 303466"/>
                  <a:gd name="connsiteY8" fmla="*/ 173574 h 204434"/>
                  <a:gd name="connsiteX9" fmla="*/ 23527 w 303466"/>
                  <a:gd name="connsiteY9" fmla="*/ 153095 h 204434"/>
                  <a:gd name="connsiteX10" fmla="*/ 62389 w 303466"/>
                  <a:gd name="connsiteY10" fmla="*/ 105470 h 204434"/>
                  <a:gd name="connsiteX11" fmla="*/ 121063 w 303466"/>
                  <a:gd name="connsiteY11" fmla="*/ 57845 h 204434"/>
                  <a:gd name="connsiteX12" fmla="*/ 187738 w 303466"/>
                  <a:gd name="connsiteY12" fmla="*/ 22793 h 204434"/>
                  <a:gd name="connsiteX13" fmla="*/ 246793 w 303466"/>
                  <a:gd name="connsiteY13" fmla="*/ 5076 h 204434"/>
                  <a:gd name="connsiteX14" fmla="*/ 270129 w 303466"/>
                  <a:gd name="connsiteY14" fmla="*/ 1457 h 204434"/>
                  <a:gd name="connsiteX15" fmla="*/ 287941 w 303466"/>
                  <a:gd name="connsiteY15" fmla="*/ 314 h 204434"/>
                  <a:gd name="connsiteX16" fmla="*/ 303467 w 303466"/>
                  <a:gd name="connsiteY16" fmla="*/ 1076 h 20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466" h="204434">
                    <a:moveTo>
                      <a:pt x="303467" y="1076"/>
                    </a:moveTo>
                    <a:cubicBezTo>
                      <a:pt x="303467" y="2981"/>
                      <a:pt x="281940" y="3552"/>
                      <a:pt x="248698" y="12030"/>
                    </a:cubicBezTo>
                    <a:cubicBezTo>
                      <a:pt x="229187" y="16902"/>
                      <a:pt x="210080" y="23271"/>
                      <a:pt x="191548" y="31080"/>
                    </a:cubicBezTo>
                    <a:cubicBezTo>
                      <a:pt x="169075" y="41016"/>
                      <a:pt x="147418" y="52704"/>
                      <a:pt x="126778" y="66036"/>
                    </a:cubicBezTo>
                    <a:cubicBezTo>
                      <a:pt x="106307" y="79620"/>
                      <a:pt x="87000" y="94880"/>
                      <a:pt x="69056" y="111661"/>
                    </a:cubicBezTo>
                    <a:cubicBezTo>
                      <a:pt x="54618" y="125557"/>
                      <a:pt x="41393" y="140662"/>
                      <a:pt x="29527" y="156810"/>
                    </a:cubicBezTo>
                    <a:cubicBezTo>
                      <a:pt x="9525" y="184623"/>
                      <a:pt x="1810" y="204435"/>
                      <a:pt x="0" y="204435"/>
                    </a:cubicBezTo>
                    <a:cubicBezTo>
                      <a:pt x="615" y="199374"/>
                      <a:pt x="2063" y="194449"/>
                      <a:pt x="4286" y="189861"/>
                    </a:cubicBezTo>
                    <a:cubicBezTo>
                      <a:pt x="6294" y="184230"/>
                      <a:pt x="8779" y="178781"/>
                      <a:pt x="11716" y="173574"/>
                    </a:cubicBezTo>
                    <a:cubicBezTo>
                      <a:pt x="15100" y="166443"/>
                      <a:pt x="19050" y="159595"/>
                      <a:pt x="23527" y="153095"/>
                    </a:cubicBezTo>
                    <a:cubicBezTo>
                      <a:pt x="34829" y="135941"/>
                      <a:pt x="47850" y="119983"/>
                      <a:pt x="62389" y="105470"/>
                    </a:cubicBezTo>
                    <a:cubicBezTo>
                      <a:pt x="80415" y="87796"/>
                      <a:pt x="100059" y="71851"/>
                      <a:pt x="121063" y="57845"/>
                    </a:cubicBezTo>
                    <a:cubicBezTo>
                      <a:pt x="142211" y="44219"/>
                      <a:pt x="164523" y="32489"/>
                      <a:pt x="187738" y="22793"/>
                    </a:cubicBezTo>
                    <a:cubicBezTo>
                      <a:pt x="206854" y="15134"/>
                      <a:pt x="226618" y="9205"/>
                      <a:pt x="246793" y="5076"/>
                    </a:cubicBezTo>
                    <a:cubicBezTo>
                      <a:pt x="254496" y="3427"/>
                      <a:pt x="262288" y="2219"/>
                      <a:pt x="270129" y="1457"/>
                    </a:cubicBezTo>
                    <a:cubicBezTo>
                      <a:pt x="276028" y="615"/>
                      <a:pt x="281983" y="233"/>
                      <a:pt x="287941" y="314"/>
                    </a:cubicBezTo>
                    <a:cubicBezTo>
                      <a:pt x="293123" y="-284"/>
                      <a:pt x="298368" y="-27"/>
                      <a:pt x="303467" y="107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A52B58B-136A-45DE-8C5E-4E86B8858CD5}"/>
                  </a:ext>
                </a:extLst>
              </p:cNvPr>
              <p:cNvSpPr/>
              <p:nvPr/>
            </p:nvSpPr>
            <p:spPr>
              <a:xfrm>
                <a:off x="7144797" y="2987731"/>
                <a:ext cx="299751" cy="212396"/>
              </a:xfrm>
              <a:custGeom>
                <a:avLst/>
                <a:gdLst>
                  <a:gd name="connsiteX0" fmla="*/ 299752 w 299751"/>
                  <a:gd name="connsiteY0" fmla="*/ 1201 h 212396"/>
                  <a:gd name="connsiteX1" fmla="*/ 244888 w 299751"/>
                  <a:gd name="connsiteY1" fmla="*/ 12726 h 212396"/>
                  <a:gd name="connsiteX2" fmla="*/ 188214 w 299751"/>
                  <a:gd name="connsiteY2" fmla="*/ 33491 h 212396"/>
                  <a:gd name="connsiteX3" fmla="*/ 124397 w 299751"/>
                  <a:gd name="connsiteY3" fmla="*/ 70733 h 212396"/>
                  <a:gd name="connsiteX4" fmla="*/ 67913 w 299751"/>
                  <a:gd name="connsiteY4" fmla="*/ 118358 h 212396"/>
                  <a:gd name="connsiteX5" fmla="*/ 29242 w 299751"/>
                  <a:gd name="connsiteY5" fmla="*/ 164745 h 212396"/>
                  <a:gd name="connsiteX6" fmla="*/ 0 w 299751"/>
                  <a:gd name="connsiteY6" fmla="*/ 212370 h 212396"/>
                  <a:gd name="connsiteX7" fmla="*/ 4191 w 299751"/>
                  <a:gd name="connsiteY7" fmla="*/ 197702 h 212396"/>
                  <a:gd name="connsiteX8" fmla="*/ 11525 w 299751"/>
                  <a:gd name="connsiteY8" fmla="*/ 181319 h 212396"/>
                  <a:gd name="connsiteX9" fmla="*/ 23146 w 299751"/>
                  <a:gd name="connsiteY9" fmla="*/ 160554 h 212396"/>
                  <a:gd name="connsiteX10" fmla="*/ 61246 w 299751"/>
                  <a:gd name="connsiteY10" fmla="*/ 111691 h 212396"/>
                  <a:gd name="connsiteX11" fmla="*/ 118396 w 299751"/>
                  <a:gd name="connsiteY11" fmla="*/ 62161 h 212396"/>
                  <a:gd name="connsiteX12" fmla="*/ 184309 w 299751"/>
                  <a:gd name="connsiteY12" fmla="*/ 24728 h 212396"/>
                  <a:gd name="connsiteX13" fmla="*/ 243173 w 299751"/>
                  <a:gd name="connsiteY13" fmla="*/ 5678 h 212396"/>
                  <a:gd name="connsiteX14" fmla="*/ 266605 w 299751"/>
                  <a:gd name="connsiteY14" fmla="*/ 1677 h 212396"/>
                  <a:gd name="connsiteX15" fmla="*/ 284417 w 299751"/>
                  <a:gd name="connsiteY15" fmla="*/ 344 h 212396"/>
                  <a:gd name="connsiteX16" fmla="*/ 299752 w 299751"/>
                  <a:gd name="connsiteY16" fmla="*/ 1201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751" h="212396">
                    <a:moveTo>
                      <a:pt x="299752" y="1201"/>
                    </a:moveTo>
                    <a:cubicBezTo>
                      <a:pt x="299752" y="3106"/>
                      <a:pt x="278130" y="3582"/>
                      <a:pt x="244888" y="12726"/>
                    </a:cubicBezTo>
                    <a:cubicBezTo>
                      <a:pt x="225467" y="18107"/>
                      <a:pt x="206514" y="25051"/>
                      <a:pt x="188214" y="33491"/>
                    </a:cubicBezTo>
                    <a:cubicBezTo>
                      <a:pt x="166018" y="44250"/>
                      <a:pt x="144683" y="56701"/>
                      <a:pt x="124397" y="70733"/>
                    </a:cubicBezTo>
                    <a:cubicBezTo>
                      <a:pt x="104364" y="85122"/>
                      <a:pt x="85480" y="101045"/>
                      <a:pt x="67913" y="118358"/>
                    </a:cubicBezTo>
                    <a:cubicBezTo>
                      <a:pt x="53779" y="132740"/>
                      <a:pt x="40845" y="148254"/>
                      <a:pt x="29242" y="164745"/>
                    </a:cubicBezTo>
                    <a:cubicBezTo>
                      <a:pt x="9525" y="193320"/>
                      <a:pt x="1715" y="213227"/>
                      <a:pt x="0" y="212370"/>
                    </a:cubicBezTo>
                    <a:cubicBezTo>
                      <a:pt x="525" y="207272"/>
                      <a:pt x="1943" y="202307"/>
                      <a:pt x="4191" y="197702"/>
                    </a:cubicBezTo>
                    <a:cubicBezTo>
                      <a:pt x="6181" y="192048"/>
                      <a:pt x="8634" y="186568"/>
                      <a:pt x="11525" y="181319"/>
                    </a:cubicBezTo>
                    <a:cubicBezTo>
                      <a:pt x="14927" y="174143"/>
                      <a:pt x="18809" y="167206"/>
                      <a:pt x="23146" y="160554"/>
                    </a:cubicBezTo>
                    <a:cubicBezTo>
                      <a:pt x="34231" y="143070"/>
                      <a:pt x="46992" y="126705"/>
                      <a:pt x="61246" y="111691"/>
                    </a:cubicBezTo>
                    <a:cubicBezTo>
                      <a:pt x="78778" y="93507"/>
                      <a:pt x="97905" y="76931"/>
                      <a:pt x="118396" y="62161"/>
                    </a:cubicBezTo>
                    <a:cubicBezTo>
                      <a:pt x="139233" y="47785"/>
                      <a:pt x="161288" y="35259"/>
                      <a:pt x="184309" y="24728"/>
                    </a:cubicBezTo>
                    <a:cubicBezTo>
                      <a:pt x="203275" y="16508"/>
                      <a:pt x="222987" y="10129"/>
                      <a:pt x="243173" y="5678"/>
                    </a:cubicBezTo>
                    <a:cubicBezTo>
                      <a:pt x="250884" y="3815"/>
                      <a:pt x="258713" y="2478"/>
                      <a:pt x="266605" y="1677"/>
                    </a:cubicBezTo>
                    <a:cubicBezTo>
                      <a:pt x="272494" y="732"/>
                      <a:pt x="278452" y="286"/>
                      <a:pt x="284417" y="344"/>
                    </a:cubicBezTo>
                    <a:cubicBezTo>
                      <a:pt x="289538" y="-315"/>
                      <a:pt x="294736" y="-25"/>
                      <a:pt x="299752" y="120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6D9CBD6-660D-4614-B632-0DB6E1A371A6}"/>
                  </a:ext>
                </a:extLst>
              </p:cNvPr>
              <p:cNvSpPr/>
              <p:nvPr/>
            </p:nvSpPr>
            <p:spPr>
              <a:xfrm>
                <a:off x="6635056" y="3139880"/>
                <a:ext cx="365148" cy="74222"/>
              </a:xfrm>
              <a:custGeom>
                <a:avLst/>
                <a:gdLst>
                  <a:gd name="connsiteX0" fmla="*/ 365056 w 365148"/>
                  <a:gd name="connsiteY0" fmla="*/ 74128 h 74222"/>
                  <a:gd name="connsiteX1" fmla="*/ 315717 w 365148"/>
                  <a:gd name="connsiteY1" fmla="*/ 44314 h 74222"/>
                  <a:gd name="connsiteX2" fmla="*/ 50160 w 365148"/>
                  <a:gd name="connsiteY2" fmla="*/ 41076 h 74222"/>
                  <a:gd name="connsiteX3" fmla="*/ 153 w 365148"/>
                  <a:gd name="connsiteY3" fmla="*/ 69651 h 74222"/>
                  <a:gd name="connsiteX4" fmla="*/ 11298 w 365148"/>
                  <a:gd name="connsiteY4" fmla="*/ 58507 h 74222"/>
                  <a:gd name="connsiteX5" fmla="*/ 46826 w 365148"/>
                  <a:gd name="connsiteY5" fmla="*/ 34504 h 74222"/>
                  <a:gd name="connsiteX6" fmla="*/ 319241 w 365148"/>
                  <a:gd name="connsiteY6" fmla="*/ 37837 h 74222"/>
                  <a:gd name="connsiteX7" fmla="*/ 354198 w 365148"/>
                  <a:gd name="connsiteY7" fmla="*/ 62602 h 74222"/>
                  <a:gd name="connsiteX8" fmla="*/ 365056 w 365148"/>
                  <a:gd name="connsiteY8" fmla="*/ 74128 h 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48" h="74222">
                    <a:moveTo>
                      <a:pt x="365056" y="74128"/>
                    </a:moveTo>
                    <a:cubicBezTo>
                      <a:pt x="363913" y="75556"/>
                      <a:pt x="347149" y="60697"/>
                      <a:pt x="315717" y="44314"/>
                    </a:cubicBezTo>
                    <a:cubicBezTo>
                      <a:pt x="232925" y="375"/>
                      <a:pt x="133999" y="-832"/>
                      <a:pt x="50160" y="41076"/>
                    </a:cubicBezTo>
                    <a:cubicBezTo>
                      <a:pt x="18346" y="56792"/>
                      <a:pt x="1201" y="71175"/>
                      <a:pt x="153" y="69651"/>
                    </a:cubicBezTo>
                    <a:cubicBezTo>
                      <a:pt x="-894" y="68127"/>
                      <a:pt x="3487" y="64983"/>
                      <a:pt x="11298" y="58507"/>
                    </a:cubicBezTo>
                    <a:cubicBezTo>
                      <a:pt x="22368" y="49418"/>
                      <a:pt x="34263" y="41382"/>
                      <a:pt x="46826" y="34504"/>
                    </a:cubicBezTo>
                    <a:cubicBezTo>
                      <a:pt x="131825" y="-12663"/>
                      <a:pt x="235422" y="-11395"/>
                      <a:pt x="319241" y="37837"/>
                    </a:cubicBezTo>
                    <a:cubicBezTo>
                      <a:pt x="331630" y="45000"/>
                      <a:pt x="343332" y="53290"/>
                      <a:pt x="354198" y="62602"/>
                    </a:cubicBezTo>
                    <a:cubicBezTo>
                      <a:pt x="361818" y="69270"/>
                      <a:pt x="365818" y="73461"/>
                      <a:pt x="365056" y="7412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24F89D3-82EE-4478-B0D9-8F010B09EFC1}"/>
                  </a:ext>
                </a:extLst>
              </p:cNvPr>
              <p:cNvSpPr/>
              <p:nvPr/>
            </p:nvSpPr>
            <p:spPr>
              <a:xfrm>
                <a:off x="6612842" y="3061296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317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317"/>
                    </a:cubicBezTo>
                    <a:cubicBezTo>
                      <a:pt x="232979" y="379"/>
                      <a:pt x="134081" y="-828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51" y="44943"/>
                      <a:pt x="343352" y="53265"/>
                      <a:pt x="354218" y="62605"/>
                    </a:cubicBezTo>
                    <a:cubicBezTo>
                      <a:pt x="361838" y="69463"/>
                      <a:pt x="365553" y="73654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2F046AA-7547-407F-B625-AF9E55410172}"/>
                  </a:ext>
                </a:extLst>
              </p:cNvPr>
              <p:cNvSpPr/>
              <p:nvPr/>
            </p:nvSpPr>
            <p:spPr>
              <a:xfrm>
                <a:off x="6590649" y="2982919"/>
                <a:ext cx="365199" cy="74211"/>
              </a:xfrm>
              <a:custGeom>
                <a:avLst/>
                <a:gdLst>
                  <a:gd name="connsiteX0" fmla="*/ 365172 w 365199"/>
                  <a:gd name="connsiteY0" fmla="*/ 74116 h 74211"/>
                  <a:gd name="connsiteX1" fmla="*/ 315833 w 365199"/>
                  <a:gd name="connsiteY1" fmla="*/ 44303 h 74211"/>
                  <a:gd name="connsiteX2" fmla="*/ 50276 w 365199"/>
                  <a:gd name="connsiteY2" fmla="*/ 41064 h 74211"/>
                  <a:gd name="connsiteX3" fmla="*/ 174 w 365199"/>
                  <a:gd name="connsiteY3" fmla="*/ 69639 h 74211"/>
                  <a:gd name="connsiteX4" fmla="*/ 11318 w 365199"/>
                  <a:gd name="connsiteY4" fmla="*/ 58495 h 74211"/>
                  <a:gd name="connsiteX5" fmla="*/ 46942 w 365199"/>
                  <a:gd name="connsiteY5" fmla="*/ 34492 h 74211"/>
                  <a:gd name="connsiteX6" fmla="*/ 319357 w 365199"/>
                  <a:gd name="connsiteY6" fmla="*/ 37731 h 74211"/>
                  <a:gd name="connsiteX7" fmla="*/ 354314 w 365199"/>
                  <a:gd name="connsiteY7" fmla="*/ 62591 h 74211"/>
                  <a:gd name="connsiteX8" fmla="*/ 365172 w 365199"/>
                  <a:gd name="connsiteY8" fmla="*/ 74116 h 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9" h="74211">
                    <a:moveTo>
                      <a:pt x="365172" y="74116"/>
                    </a:moveTo>
                    <a:cubicBezTo>
                      <a:pt x="364029" y="75545"/>
                      <a:pt x="347265" y="60686"/>
                      <a:pt x="315833" y="44303"/>
                    </a:cubicBezTo>
                    <a:cubicBezTo>
                      <a:pt x="233040" y="363"/>
                      <a:pt x="134115" y="-843"/>
                      <a:pt x="50276" y="41064"/>
                    </a:cubicBezTo>
                    <a:cubicBezTo>
                      <a:pt x="18462" y="56781"/>
                      <a:pt x="1317" y="71163"/>
                      <a:pt x="174" y="69639"/>
                    </a:cubicBezTo>
                    <a:cubicBezTo>
                      <a:pt x="-969" y="68115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15" y="44977"/>
                      <a:pt x="343412" y="53296"/>
                      <a:pt x="354314" y="62591"/>
                    </a:cubicBezTo>
                    <a:cubicBezTo>
                      <a:pt x="361934" y="69163"/>
                      <a:pt x="365553" y="73640"/>
                      <a:pt x="365172" y="7411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97B9F51-0627-4A58-A5A1-F1AFA769E4D1}"/>
                  </a:ext>
                </a:extLst>
              </p:cNvPr>
              <p:cNvSpPr/>
              <p:nvPr/>
            </p:nvSpPr>
            <p:spPr>
              <a:xfrm>
                <a:off x="6568572" y="2904514"/>
                <a:ext cx="365112" cy="74225"/>
              </a:xfrm>
              <a:custGeom>
                <a:avLst/>
                <a:gdLst>
                  <a:gd name="connsiteX0" fmla="*/ 365056 w 365112"/>
                  <a:gd name="connsiteY0" fmla="*/ 74131 h 74225"/>
                  <a:gd name="connsiteX1" fmla="*/ 315717 w 365112"/>
                  <a:gd name="connsiteY1" fmla="*/ 44317 h 74225"/>
                  <a:gd name="connsiteX2" fmla="*/ 50160 w 365112"/>
                  <a:gd name="connsiteY2" fmla="*/ 41079 h 74225"/>
                  <a:gd name="connsiteX3" fmla="*/ 153 w 365112"/>
                  <a:gd name="connsiteY3" fmla="*/ 69654 h 74225"/>
                  <a:gd name="connsiteX4" fmla="*/ 11298 w 365112"/>
                  <a:gd name="connsiteY4" fmla="*/ 58510 h 74225"/>
                  <a:gd name="connsiteX5" fmla="*/ 46826 w 365112"/>
                  <a:gd name="connsiteY5" fmla="*/ 34507 h 74225"/>
                  <a:gd name="connsiteX6" fmla="*/ 319241 w 365112"/>
                  <a:gd name="connsiteY6" fmla="*/ 37745 h 74225"/>
                  <a:gd name="connsiteX7" fmla="*/ 354198 w 365112"/>
                  <a:gd name="connsiteY7" fmla="*/ 62605 h 74225"/>
                  <a:gd name="connsiteX8" fmla="*/ 365056 w 365112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12" h="74225">
                    <a:moveTo>
                      <a:pt x="365056" y="74131"/>
                    </a:moveTo>
                    <a:cubicBezTo>
                      <a:pt x="363913" y="75559"/>
                      <a:pt x="347149" y="60700"/>
                      <a:pt x="315717" y="44317"/>
                    </a:cubicBezTo>
                    <a:cubicBezTo>
                      <a:pt x="232957" y="251"/>
                      <a:pt x="133969" y="-956"/>
                      <a:pt x="50160" y="41079"/>
                    </a:cubicBezTo>
                    <a:cubicBezTo>
                      <a:pt x="18346" y="56795"/>
                      <a:pt x="1201" y="71178"/>
                      <a:pt x="153" y="69654"/>
                    </a:cubicBezTo>
                    <a:cubicBezTo>
                      <a:pt x="-894" y="68130"/>
                      <a:pt x="3487" y="64987"/>
                      <a:pt x="11298" y="58510"/>
                    </a:cubicBezTo>
                    <a:cubicBezTo>
                      <a:pt x="22344" y="49389"/>
                      <a:pt x="34242" y="41351"/>
                      <a:pt x="46826" y="34507"/>
                    </a:cubicBezTo>
                    <a:cubicBezTo>
                      <a:pt x="131823" y="-12632"/>
                      <a:pt x="235389" y="-11400"/>
                      <a:pt x="319241" y="37745"/>
                    </a:cubicBezTo>
                    <a:cubicBezTo>
                      <a:pt x="331636" y="44935"/>
                      <a:pt x="343338" y="53257"/>
                      <a:pt x="354198" y="62605"/>
                    </a:cubicBezTo>
                    <a:cubicBezTo>
                      <a:pt x="361818" y="69368"/>
                      <a:pt x="365628" y="73654"/>
                      <a:pt x="365056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E76D2D2-E472-40E0-9A60-417985B98B07}"/>
                  </a:ext>
                </a:extLst>
              </p:cNvPr>
              <p:cNvSpPr/>
              <p:nvPr/>
            </p:nvSpPr>
            <p:spPr>
              <a:xfrm>
                <a:off x="6546358" y="2826123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222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222"/>
                    </a:cubicBezTo>
                    <a:cubicBezTo>
                      <a:pt x="232980" y="250"/>
                      <a:pt x="134051" y="-921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72" y="44910"/>
                      <a:pt x="343377" y="53234"/>
                      <a:pt x="354218" y="62605"/>
                    </a:cubicBezTo>
                    <a:cubicBezTo>
                      <a:pt x="361838" y="69368"/>
                      <a:pt x="365553" y="73559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19F7621D-161B-4D67-98D4-A46EF9602B73}"/>
                  </a:ext>
                </a:extLst>
              </p:cNvPr>
              <p:cNvSpPr/>
              <p:nvPr/>
            </p:nvSpPr>
            <p:spPr>
              <a:xfrm>
                <a:off x="6524165" y="2747842"/>
                <a:ext cx="365198" cy="74116"/>
              </a:xfrm>
              <a:custGeom>
                <a:avLst/>
                <a:gdLst>
                  <a:gd name="connsiteX0" fmla="*/ 365172 w 365198"/>
                  <a:gd name="connsiteY0" fmla="*/ 74021 h 74116"/>
                  <a:gd name="connsiteX1" fmla="*/ 315737 w 365198"/>
                  <a:gd name="connsiteY1" fmla="*/ 44112 h 74116"/>
                  <a:gd name="connsiteX2" fmla="*/ 50276 w 365198"/>
                  <a:gd name="connsiteY2" fmla="*/ 40969 h 74116"/>
                  <a:gd name="connsiteX3" fmla="*/ 174 w 365198"/>
                  <a:gd name="connsiteY3" fmla="*/ 69544 h 74116"/>
                  <a:gd name="connsiteX4" fmla="*/ 11318 w 365198"/>
                  <a:gd name="connsiteY4" fmla="*/ 58495 h 74116"/>
                  <a:gd name="connsiteX5" fmla="*/ 46942 w 365198"/>
                  <a:gd name="connsiteY5" fmla="*/ 34492 h 74116"/>
                  <a:gd name="connsiteX6" fmla="*/ 319357 w 365198"/>
                  <a:gd name="connsiteY6" fmla="*/ 37731 h 74116"/>
                  <a:gd name="connsiteX7" fmla="*/ 354314 w 365198"/>
                  <a:gd name="connsiteY7" fmla="*/ 62591 h 74116"/>
                  <a:gd name="connsiteX8" fmla="*/ 365172 w 365198"/>
                  <a:gd name="connsiteY8" fmla="*/ 74021 h 7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116">
                    <a:moveTo>
                      <a:pt x="365172" y="74021"/>
                    </a:moveTo>
                    <a:cubicBezTo>
                      <a:pt x="364029" y="75450"/>
                      <a:pt x="347265" y="60591"/>
                      <a:pt x="315737" y="44112"/>
                    </a:cubicBezTo>
                    <a:cubicBezTo>
                      <a:pt x="232980" y="141"/>
                      <a:pt x="134051" y="-1031"/>
                      <a:pt x="50276" y="40969"/>
                    </a:cubicBezTo>
                    <a:cubicBezTo>
                      <a:pt x="18462" y="56590"/>
                      <a:pt x="1317" y="71068"/>
                      <a:pt x="174" y="69544"/>
                    </a:cubicBezTo>
                    <a:cubicBezTo>
                      <a:pt x="-969" y="68020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36" y="44944"/>
                      <a:pt x="343437" y="53265"/>
                      <a:pt x="354314" y="62591"/>
                    </a:cubicBezTo>
                    <a:cubicBezTo>
                      <a:pt x="361838" y="69258"/>
                      <a:pt x="365553" y="73545"/>
                      <a:pt x="365172" y="7402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33845F6-963C-4E2A-90BF-4754520C7B01}"/>
                </a:ext>
              </a:extLst>
            </p:cNvPr>
            <p:cNvSpPr/>
            <p:nvPr/>
          </p:nvSpPr>
          <p:spPr>
            <a:xfrm>
              <a:off x="233430" y="5574670"/>
              <a:ext cx="705612" cy="772818"/>
            </a:xfrm>
            <a:custGeom>
              <a:avLst/>
              <a:gdLst>
                <a:gd name="connsiteX0" fmla="*/ 0 w 705612"/>
                <a:gd name="connsiteY0" fmla="*/ 138834 h 772818"/>
                <a:gd name="connsiteX1" fmla="*/ 547497 w 705612"/>
                <a:gd name="connsiteY1" fmla="*/ 115689 h 772818"/>
                <a:gd name="connsiteX2" fmla="*/ 705612 w 705612"/>
                <a:gd name="connsiteY2" fmla="*/ 729289 h 772818"/>
                <a:gd name="connsiteX3" fmla="*/ 158210 w 705612"/>
                <a:gd name="connsiteY3" fmla="*/ 772818 h 77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612" h="772818">
                  <a:moveTo>
                    <a:pt x="0" y="138834"/>
                  </a:moveTo>
                  <a:cubicBezTo>
                    <a:pt x="0" y="138834"/>
                    <a:pt x="250222" y="-157488"/>
                    <a:pt x="547497" y="115689"/>
                  </a:cubicBezTo>
                  <a:lnTo>
                    <a:pt x="705612" y="729289"/>
                  </a:lnTo>
                  <a:cubicBezTo>
                    <a:pt x="705612" y="729289"/>
                    <a:pt x="370332" y="510214"/>
                    <a:pt x="158210" y="772818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F2F0C8DC-CE79-4A1E-B91B-90F3E67EE322}"/>
              </a:ext>
            </a:extLst>
          </p:cNvPr>
          <p:cNvGrpSpPr/>
          <p:nvPr/>
        </p:nvGrpSpPr>
        <p:grpSpPr>
          <a:xfrm>
            <a:off x="937496" y="6317168"/>
            <a:ext cx="963476" cy="540832"/>
            <a:chOff x="7947896" y="5621639"/>
            <a:chExt cx="963476" cy="540832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0EBCEE1-F94D-467C-A96A-9288012C069A}"/>
                </a:ext>
              </a:extLst>
            </p:cNvPr>
            <p:cNvSpPr/>
            <p:nvPr/>
          </p:nvSpPr>
          <p:spPr>
            <a:xfrm>
              <a:off x="8081724" y="5624214"/>
              <a:ext cx="824796" cy="159353"/>
            </a:xfrm>
            <a:custGeom>
              <a:avLst/>
              <a:gdLst>
                <a:gd name="connsiteX0" fmla="*/ 39195 w 824796"/>
                <a:gd name="connsiteY0" fmla="*/ 4667 h 159353"/>
                <a:gd name="connsiteX1" fmla="*/ 35576 w 824796"/>
                <a:gd name="connsiteY1" fmla="*/ 157067 h 159353"/>
                <a:gd name="connsiteX2" fmla="*/ 41005 w 824796"/>
                <a:gd name="connsiteY2" fmla="*/ 159353 h 159353"/>
                <a:gd name="connsiteX3" fmla="*/ 792718 w 824796"/>
                <a:gd name="connsiteY3" fmla="*/ 154972 h 159353"/>
                <a:gd name="connsiteX4" fmla="*/ 803672 w 824796"/>
                <a:gd name="connsiteY4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796" h="159353">
                  <a:moveTo>
                    <a:pt x="39195" y="4667"/>
                  </a:moveTo>
                  <a:cubicBezTo>
                    <a:pt x="39195" y="4667"/>
                    <a:pt x="-46530" y="70199"/>
                    <a:pt x="35576" y="157067"/>
                  </a:cubicBezTo>
                  <a:cubicBezTo>
                    <a:pt x="36994" y="158545"/>
                    <a:pt x="38958" y="159372"/>
                    <a:pt x="41005" y="159353"/>
                  </a:cubicBezTo>
                  <a:lnTo>
                    <a:pt x="792718" y="154972"/>
                  </a:lnTo>
                  <a:cubicBezTo>
                    <a:pt x="792718" y="154972"/>
                    <a:pt x="856917" y="82963"/>
                    <a:pt x="803672" y="0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C56640B-D0E2-40DF-8B9C-97C962533D32}"/>
                </a:ext>
              </a:extLst>
            </p:cNvPr>
            <p:cNvSpPr/>
            <p:nvPr/>
          </p:nvSpPr>
          <p:spPr>
            <a:xfrm>
              <a:off x="8290179" y="5695746"/>
              <a:ext cx="418147" cy="3048"/>
            </a:xfrm>
            <a:custGeom>
              <a:avLst/>
              <a:gdLst>
                <a:gd name="connsiteX0" fmla="*/ 418148 w 418147"/>
                <a:gd name="connsiteY0" fmla="*/ 1524 h 3048"/>
                <a:gd name="connsiteX1" fmla="*/ 209074 w 418147"/>
                <a:gd name="connsiteY1" fmla="*/ 3048 h 3048"/>
                <a:gd name="connsiteX2" fmla="*/ 0 w 418147"/>
                <a:gd name="connsiteY2" fmla="*/ 1524 h 3048"/>
                <a:gd name="connsiteX3" fmla="*/ 209074 w 418147"/>
                <a:gd name="connsiteY3" fmla="*/ 0 h 3048"/>
                <a:gd name="connsiteX4" fmla="*/ 418148 w 418147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" h="3048">
                  <a:moveTo>
                    <a:pt x="418148" y="1524"/>
                  </a:moveTo>
                  <a:cubicBezTo>
                    <a:pt x="418148" y="2381"/>
                    <a:pt x="324517" y="3048"/>
                    <a:pt x="209074" y="3048"/>
                  </a:cubicBezTo>
                  <a:cubicBezTo>
                    <a:pt x="93631" y="3048"/>
                    <a:pt x="0" y="2381"/>
                    <a:pt x="0" y="1524"/>
                  </a:cubicBezTo>
                  <a:cubicBezTo>
                    <a:pt x="0" y="667"/>
                    <a:pt x="93631" y="0"/>
                    <a:pt x="209074" y="0"/>
                  </a:cubicBezTo>
                  <a:cubicBezTo>
                    <a:pt x="324517" y="0"/>
                    <a:pt x="418148" y="667"/>
                    <a:pt x="418148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5F29BBB-B002-472F-B6DA-0F7015317B8D}"/>
                </a:ext>
              </a:extLst>
            </p:cNvPr>
            <p:cNvSpPr/>
            <p:nvPr/>
          </p:nvSpPr>
          <p:spPr>
            <a:xfrm>
              <a:off x="8395049" y="5722988"/>
              <a:ext cx="196500" cy="2952"/>
            </a:xfrm>
            <a:custGeom>
              <a:avLst/>
              <a:gdLst>
                <a:gd name="connsiteX0" fmla="*/ 196501 w 196500"/>
                <a:gd name="connsiteY0" fmla="*/ 1524 h 2952"/>
                <a:gd name="connsiteX1" fmla="*/ 98298 w 196500"/>
                <a:gd name="connsiteY1" fmla="*/ 2953 h 2952"/>
                <a:gd name="connsiteX2" fmla="*/ 0 w 196500"/>
                <a:gd name="connsiteY2" fmla="*/ 1524 h 2952"/>
                <a:gd name="connsiteX3" fmla="*/ 98298 w 196500"/>
                <a:gd name="connsiteY3" fmla="*/ 0 h 2952"/>
                <a:gd name="connsiteX4" fmla="*/ 196501 w 196500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00" h="2952">
                  <a:moveTo>
                    <a:pt x="196501" y="1524"/>
                  </a:moveTo>
                  <a:cubicBezTo>
                    <a:pt x="196501" y="2286"/>
                    <a:pt x="152495" y="2953"/>
                    <a:pt x="98298" y="2953"/>
                  </a:cubicBezTo>
                  <a:cubicBezTo>
                    <a:pt x="44101" y="2953"/>
                    <a:pt x="0" y="2286"/>
                    <a:pt x="0" y="1524"/>
                  </a:cubicBezTo>
                  <a:cubicBezTo>
                    <a:pt x="0" y="762"/>
                    <a:pt x="44006" y="0"/>
                    <a:pt x="98298" y="0"/>
                  </a:cubicBezTo>
                  <a:cubicBezTo>
                    <a:pt x="152591" y="0"/>
                    <a:pt x="196501" y="667"/>
                    <a:pt x="19650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ADC7D2D-4243-4435-A525-5D532A36A325}"/>
                </a:ext>
              </a:extLst>
            </p:cNvPr>
            <p:cNvSpPr/>
            <p:nvPr/>
          </p:nvSpPr>
          <p:spPr>
            <a:xfrm>
              <a:off x="8783606" y="5621639"/>
              <a:ext cx="12931" cy="154593"/>
            </a:xfrm>
            <a:custGeom>
              <a:avLst/>
              <a:gdLst>
                <a:gd name="connsiteX0" fmla="*/ 1587 w 12931"/>
                <a:gd name="connsiteY0" fmla="*/ 154594 h 154593"/>
                <a:gd name="connsiteX1" fmla="*/ 5588 w 12931"/>
                <a:gd name="connsiteY1" fmla="*/ 132020 h 154593"/>
                <a:gd name="connsiteX2" fmla="*/ 9874 w 12931"/>
                <a:gd name="connsiteY2" fmla="*/ 77156 h 154593"/>
                <a:gd name="connsiteX3" fmla="*/ 4540 w 12931"/>
                <a:gd name="connsiteY3" fmla="*/ 22482 h 154593"/>
                <a:gd name="connsiteX4" fmla="*/ 63 w 12931"/>
                <a:gd name="connsiteY4" fmla="*/ 3 h 154593"/>
                <a:gd name="connsiteX5" fmla="*/ 2254 w 12931"/>
                <a:gd name="connsiteY5" fmla="*/ 5718 h 154593"/>
                <a:gd name="connsiteX6" fmla="*/ 6635 w 12931"/>
                <a:gd name="connsiteY6" fmla="*/ 22006 h 154593"/>
                <a:gd name="connsiteX7" fmla="*/ 12922 w 12931"/>
                <a:gd name="connsiteY7" fmla="*/ 77156 h 154593"/>
                <a:gd name="connsiteX8" fmla="*/ 7683 w 12931"/>
                <a:gd name="connsiteY8" fmla="*/ 132401 h 154593"/>
                <a:gd name="connsiteX9" fmla="*/ 3683 w 12931"/>
                <a:gd name="connsiteY9" fmla="*/ 148784 h 154593"/>
                <a:gd name="connsiteX10" fmla="*/ 1587 w 12931"/>
                <a:gd name="connsiteY10" fmla="*/ 154594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" h="154593">
                  <a:moveTo>
                    <a:pt x="1587" y="154594"/>
                  </a:moveTo>
                  <a:cubicBezTo>
                    <a:pt x="1111" y="154594"/>
                    <a:pt x="3206" y="145926"/>
                    <a:pt x="5588" y="132020"/>
                  </a:cubicBezTo>
                  <a:cubicBezTo>
                    <a:pt x="8556" y="113885"/>
                    <a:pt x="9990" y="95532"/>
                    <a:pt x="9874" y="77156"/>
                  </a:cubicBezTo>
                  <a:cubicBezTo>
                    <a:pt x="9662" y="58812"/>
                    <a:pt x="7878" y="40521"/>
                    <a:pt x="4540" y="22482"/>
                  </a:cubicBezTo>
                  <a:cubicBezTo>
                    <a:pt x="1873" y="8576"/>
                    <a:pt x="-413" y="98"/>
                    <a:pt x="63" y="3"/>
                  </a:cubicBezTo>
                  <a:cubicBezTo>
                    <a:pt x="539" y="-92"/>
                    <a:pt x="1111" y="2004"/>
                    <a:pt x="2254" y="5718"/>
                  </a:cubicBezTo>
                  <a:cubicBezTo>
                    <a:pt x="3397" y="9433"/>
                    <a:pt x="5016" y="15243"/>
                    <a:pt x="6635" y="22006"/>
                  </a:cubicBezTo>
                  <a:cubicBezTo>
                    <a:pt x="10647" y="40120"/>
                    <a:pt x="12754" y="58604"/>
                    <a:pt x="12922" y="77156"/>
                  </a:cubicBezTo>
                  <a:cubicBezTo>
                    <a:pt x="13077" y="95702"/>
                    <a:pt x="11321" y="114214"/>
                    <a:pt x="7683" y="132401"/>
                  </a:cubicBezTo>
                  <a:cubicBezTo>
                    <a:pt x="6254" y="139354"/>
                    <a:pt x="4826" y="144974"/>
                    <a:pt x="3683" y="148784"/>
                  </a:cubicBezTo>
                  <a:cubicBezTo>
                    <a:pt x="3251" y="150807"/>
                    <a:pt x="2546" y="152762"/>
                    <a:pt x="1587" y="15459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BBC48ED-CAFB-472D-8A64-489C724F9ABF}"/>
                </a:ext>
              </a:extLst>
            </p:cNvPr>
            <p:cNvSpPr/>
            <p:nvPr/>
          </p:nvSpPr>
          <p:spPr>
            <a:xfrm>
              <a:off x="8841245" y="5623071"/>
              <a:ext cx="21005" cy="156876"/>
            </a:xfrm>
            <a:custGeom>
              <a:avLst/>
              <a:gdLst>
                <a:gd name="connsiteX0" fmla="*/ 50 w 21005"/>
                <a:gd name="connsiteY0" fmla="*/ 0 h 156876"/>
                <a:gd name="connsiteX1" fmla="*/ 3384 w 21005"/>
                <a:gd name="connsiteY1" fmla="*/ 5429 h 156876"/>
                <a:gd name="connsiteX2" fmla="*/ 6718 w 21005"/>
                <a:gd name="connsiteY2" fmla="*/ 12192 h 156876"/>
                <a:gd name="connsiteX3" fmla="*/ 10528 w 21005"/>
                <a:gd name="connsiteY3" fmla="*/ 21717 h 156876"/>
                <a:gd name="connsiteX4" fmla="*/ 17672 w 21005"/>
                <a:gd name="connsiteY4" fmla="*/ 46672 h 156876"/>
                <a:gd name="connsiteX5" fmla="*/ 21006 w 21005"/>
                <a:gd name="connsiteY5" fmla="*/ 78296 h 156876"/>
                <a:gd name="connsiteX6" fmla="*/ 18243 w 21005"/>
                <a:gd name="connsiteY6" fmla="*/ 110014 h 156876"/>
                <a:gd name="connsiteX7" fmla="*/ 11481 w 21005"/>
                <a:gd name="connsiteY7" fmla="*/ 135064 h 156876"/>
                <a:gd name="connsiteX8" fmla="*/ 7766 w 21005"/>
                <a:gd name="connsiteY8" fmla="*/ 144589 h 156876"/>
                <a:gd name="connsiteX9" fmla="*/ 4527 w 21005"/>
                <a:gd name="connsiteY9" fmla="*/ 151352 h 156876"/>
                <a:gd name="connsiteX10" fmla="*/ 1289 w 21005"/>
                <a:gd name="connsiteY10" fmla="*/ 156876 h 156876"/>
                <a:gd name="connsiteX11" fmla="*/ 9385 w 21005"/>
                <a:gd name="connsiteY11" fmla="*/ 134683 h 156876"/>
                <a:gd name="connsiteX12" fmla="*/ 15481 w 21005"/>
                <a:gd name="connsiteY12" fmla="*/ 109823 h 156876"/>
                <a:gd name="connsiteX13" fmla="*/ 17958 w 21005"/>
                <a:gd name="connsiteY13" fmla="*/ 78581 h 156876"/>
                <a:gd name="connsiteX14" fmla="*/ 15005 w 21005"/>
                <a:gd name="connsiteY14" fmla="*/ 47530 h 156876"/>
                <a:gd name="connsiteX15" fmla="*/ 8528 w 21005"/>
                <a:gd name="connsiteY15" fmla="*/ 22765 h 156876"/>
                <a:gd name="connsiteX16" fmla="*/ 50 w 21005"/>
                <a:gd name="connsiteY16" fmla="*/ 0 h 1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5" h="156876">
                  <a:moveTo>
                    <a:pt x="50" y="0"/>
                  </a:moveTo>
                  <a:cubicBezTo>
                    <a:pt x="1381" y="1666"/>
                    <a:pt x="2501" y="3489"/>
                    <a:pt x="3384" y="5429"/>
                  </a:cubicBezTo>
                  <a:cubicBezTo>
                    <a:pt x="4646" y="7606"/>
                    <a:pt x="5760" y="9866"/>
                    <a:pt x="6718" y="12192"/>
                  </a:cubicBezTo>
                  <a:cubicBezTo>
                    <a:pt x="8152" y="15299"/>
                    <a:pt x="9424" y="18478"/>
                    <a:pt x="10528" y="21717"/>
                  </a:cubicBezTo>
                  <a:cubicBezTo>
                    <a:pt x="13582" y="29828"/>
                    <a:pt x="15972" y="38174"/>
                    <a:pt x="17672" y="46672"/>
                  </a:cubicBezTo>
                  <a:cubicBezTo>
                    <a:pt x="19719" y="57094"/>
                    <a:pt x="20835" y="67676"/>
                    <a:pt x="21006" y="78296"/>
                  </a:cubicBezTo>
                  <a:cubicBezTo>
                    <a:pt x="20965" y="88927"/>
                    <a:pt x="20041" y="99536"/>
                    <a:pt x="18243" y="110014"/>
                  </a:cubicBezTo>
                  <a:cubicBezTo>
                    <a:pt x="16642" y="118526"/>
                    <a:pt x="14381" y="126902"/>
                    <a:pt x="11481" y="135064"/>
                  </a:cubicBezTo>
                  <a:cubicBezTo>
                    <a:pt x="10337" y="138589"/>
                    <a:pt x="8909" y="141637"/>
                    <a:pt x="7766" y="144589"/>
                  </a:cubicBezTo>
                  <a:cubicBezTo>
                    <a:pt x="6855" y="146921"/>
                    <a:pt x="5773" y="149182"/>
                    <a:pt x="4527" y="151352"/>
                  </a:cubicBezTo>
                  <a:cubicBezTo>
                    <a:pt x="3674" y="153317"/>
                    <a:pt x="2587" y="155173"/>
                    <a:pt x="1289" y="156876"/>
                  </a:cubicBezTo>
                  <a:cubicBezTo>
                    <a:pt x="717" y="156877"/>
                    <a:pt x="4908" y="148495"/>
                    <a:pt x="9385" y="134683"/>
                  </a:cubicBezTo>
                  <a:cubicBezTo>
                    <a:pt x="11972" y="126543"/>
                    <a:pt x="14009" y="118237"/>
                    <a:pt x="15481" y="109823"/>
                  </a:cubicBezTo>
                  <a:cubicBezTo>
                    <a:pt x="17128" y="99491"/>
                    <a:pt x="17956" y="89044"/>
                    <a:pt x="17958" y="78581"/>
                  </a:cubicBezTo>
                  <a:cubicBezTo>
                    <a:pt x="17760" y="68171"/>
                    <a:pt x="16773" y="57791"/>
                    <a:pt x="15005" y="47530"/>
                  </a:cubicBezTo>
                  <a:cubicBezTo>
                    <a:pt x="13401" y="39139"/>
                    <a:pt x="11237" y="30866"/>
                    <a:pt x="8528" y="22765"/>
                  </a:cubicBezTo>
                  <a:cubicBezTo>
                    <a:pt x="3860" y="8287"/>
                    <a:pt x="-521" y="190"/>
                    <a:pt x="50" y="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361A284-74F8-49FD-B919-C610BC1C0B62}"/>
                </a:ext>
              </a:extLst>
            </p:cNvPr>
            <p:cNvSpPr/>
            <p:nvPr/>
          </p:nvSpPr>
          <p:spPr>
            <a:xfrm>
              <a:off x="8217879" y="5630214"/>
              <a:ext cx="23278" cy="147351"/>
            </a:xfrm>
            <a:custGeom>
              <a:avLst/>
              <a:gdLst>
                <a:gd name="connsiteX0" fmla="*/ 21245 w 23278"/>
                <a:gd name="connsiteY0" fmla="*/ 147352 h 147351"/>
                <a:gd name="connsiteX1" fmla="*/ 17721 w 23278"/>
                <a:gd name="connsiteY1" fmla="*/ 142304 h 147351"/>
                <a:gd name="connsiteX2" fmla="*/ 14197 w 23278"/>
                <a:gd name="connsiteY2" fmla="*/ 136017 h 147351"/>
                <a:gd name="connsiteX3" fmla="*/ 10196 w 23278"/>
                <a:gd name="connsiteY3" fmla="*/ 127349 h 147351"/>
                <a:gd name="connsiteX4" fmla="*/ 2862 w 23278"/>
                <a:gd name="connsiteY4" fmla="*/ 103632 h 147351"/>
                <a:gd name="connsiteX5" fmla="*/ 4 w 23278"/>
                <a:gd name="connsiteY5" fmla="*/ 73343 h 147351"/>
                <a:gd name="connsiteX6" fmla="*/ 3719 w 23278"/>
                <a:gd name="connsiteY6" fmla="*/ 43148 h 147351"/>
                <a:gd name="connsiteX7" fmla="*/ 11720 w 23278"/>
                <a:gd name="connsiteY7" fmla="*/ 19621 h 147351"/>
                <a:gd name="connsiteX8" fmla="*/ 15911 w 23278"/>
                <a:gd name="connsiteY8" fmla="*/ 11144 h 147351"/>
                <a:gd name="connsiteX9" fmla="*/ 19626 w 23278"/>
                <a:gd name="connsiteY9" fmla="*/ 4953 h 147351"/>
                <a:gd name="connsiteX10" fmla="*/ 23245 w 23278"/>
                <a:gd name="connsiteY10" fmla="*/ 0 h 147351"/>
                <a:gd name="connsiteX11" fmla="*/ 13720 w 23278"/>
                <a:gd name="connsiteY11" fmla="*/ 20479 h 147351"/>
                <a:gd name="connsiteX12" fmla="*/ 6577 w 23278"/>
                <a:gd name="connsiteY12" fmla="*/ 43815 h 147351"/>
                <a:gd name="connsiteX13" fmla="*/ 3148 w 23278"/>
                <a:gd name="connsiteY13" fmla="*/ 73438 h 147351"/>
                <a:gd name="connsiteX14" fmla="*/ 5719 w 23278"/>
                <a:gd name="connsiteY14" fmla="*/ 103156 h 147351"/>
                <a:gd name="connsiteX15" fmla="*/ 12292 w 23278"/>
                <a:gd name="connsiteY15" fmla="*/ 126587 h 147351"/>
                <a:gd name="connsiteX16" fmla="*/ 21245 w 23278"/>
                <a:gd name="connsiteY16" fmla="*/ 14735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78" h="147351">
                  <a:moveTo>
                    <a:pt x="21245" y="147352"/>
                  </a:moveTo>
                  <a:cubicBezTo>
                    <a:pt x="19863" y="145824"/>
                    <a:pt x="18678" y="144128"/>
                    <a:pt x="17721" y="142304"/>
                  </a:cubicBezTo>
                  <a:cubicBezTo>
                    <a:pt x="16436" y="140272"/>
                    <a:pt x="15259" y="138174"/>
                    <a:pt x="14197" y="136017"/>
                  </a:cubicBezTo>
                  <a:cubicBezTo>
                    <a:pt x="13054" y="133540"/>
                    <a:pt x="11434" y="130683"/>
                    <a:pt x="10196" y="127349"/>
                  </a:cubicBezTo>
                  <a:cubicBezTo>
                    <a:pt x="7029" y="119685"/>
                    <a:pt x="4574" y="111746"/>
                    <a:pt x="2862" y="103632"/>
                  </a:cubicBezTo>
                  <a:cubicBezTo>
                    <a:pt x="886" y="93658"/>
                    <a:pt x="-72" y="83510"/>
                    <a:pt x="4" y="73343"/>
                  </a:cubicBezTo>
                  <a:cubicBezTo>
                    <a:pt x="201" y="63177"/>
                    <a:pt x="1446" y="53059"/>
                    <a:pt x="3719" y="43148"/>
                  </a:cubicBezTo>
                  <a:cubicBezTo>
                    <a:pt x="5600" y="35060"/>
                    <a:pt x="8280" y="27179"/>
                    <a:pt x="11720" y="19621"/>
                  </a:cubicBezTo>
                  <a:cubicBezTo>
                    <a:pt x="12925" y="16705"/>
                    <a:pt x="14325" y="13873"/>
                    <a:pt x="15911" y="11144"/>
                  </a:cubicBezTo>
                  <a:cubicBezTo>
                    <a:pt x="16991" y="8989"/>
                    <a:pt x="18233" y="6920"/>
                    <a:pt x="19626" y="4953"/>
                  </a:cubicBezTo>
                  <a:cubicBezTo>
                    <a:pt x="20645" y="3173"/>
                    <a:pt x="21859" y="1512"/>
                    <a:pt x="23245" y="0"/>
                  </a:cubicBezTo>
                  <a:cubicBezTo>
                    <a:pt x="23721" y="0"/>
                    <a:pt x="18959" y="7620"/>
                    <a:pt x="13720" y="20479"/>
                  </a:cubicBezTo>
                  <a:cubicBezTo>
                    <a:pt x="10689" y="28043"/>
                    <a:pt x="8299" y="35850"/>
                    <a:pt x="6577" y="43815"/>
                  </a:cubicBezTo>
                  <a:cubicBezTo>
                    <a:pt x="4491" y="53557"/>
                    <a:pt x="3343" y="63477"/>
                    <a:pt x="3148" y="73438"/>
                  </a:cubicBezTo>
                  <a:cubicBezTo>
                    <a:pt x="3085" y="83402"/>
                    <a:pt x="3946" y="93350"/>
                    <a:pt x="5719" y="103156"/>
                  </a:cubicBezTo>
                  <a:cubicBezTo>
                    <a:pt x="7272" y="111131"/>
                    <a:pt x="9470" y="118967"/>
                    <a:pt x="12292" y="126587"/>
                  </a:cubicBezTo>
                  <a:cubicBezTo>
                    <a:pt x="17530" y="139636"/>
                    <a:pt x="22198" y="146971"/>
                    <a:pt x="21245" y="14735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597DA2A-6FA1-4CC4-996B-CF509EE7E8F6}"/>
                </a:ext>
              </a:extLst>
            </p:cNvPr>
            <p:cNvSpPr/>
            <p:nvPr/>
          </p:nvSpPr>
          <p:spPr>
            <a:xfrm>
              <a:off x="8133184" y="5629548"/>
              <a:ext cx="25209" cy="166306"/>
            </a:xfrm>
            <a:custGeom>
              <a:avLst/>
              <a:gdLst>
                <a:gd name="connsiteX0" fmla="*/ 25168 w 25209"/>
                <a:gd name="connsiteY0" fmla="*/ 166306 h 166306"/>
                <a:gd name="connsiteX1" fmla="*/ 21263 w 25209"/>
                <a:gd name="connsiteY1" fmla="*/ 160591 h 166306"/>
                <a:gd name="connsiteX2" fmla="*/ 17358 w 25209"/>
                <a:gd name="connsiteY2" fmla="*/ 153543 h 166306"/>
                <a:gd name="connsiteX3" fmla="*/ 12786 w 25209"/>
                <a:gd name="connsiteY3" fmla="*/ 144018 h 166306"/>
                <a:gd name="connsiteX4" fmla="*/ 4213 w 25209"/>
                <a:gd name="connsiteY4" fmla="*/ 117538 h 166306"/>
                <a:gd name="connsiteX5" fmla="*/ 22 w 25209"/>
                <a:gd name="connsiteY5" fmla="*/ 83629 h 166306"/>
                <a:gd name="connsiteX6" fmla="*/ 2689 w 25209"/>
                <a:gd name="connsiteY6" fmla="*/ 49530 h 166306"/>
                <a:gd name="connsiteX7" fmla="*/ 10119 w 25209"/>
                <a:gd name="connsiteY7" fmla="*/ 22670 h 166306"/>
                <a:gd name="connsiteX8" fmla="*/ 14215 w 25209"/>
                <a:gd name="connsiteY8" fmla="*/ 13145 h 166306"/>
                <a:gd name="connsiteX9" fmla="*/ 17834 w 25209"/>
                <a:gd name="connsiteY9" fmla="*/ 5905 h 166306"/>
                <a:gd name="connsiteX10" fmla="*/ 21454 w 25209"/>
                <a:gd name="connsiteY10" fmla="*/ 0 h 166306"/>
                <a:gd name="connsiteX11" fmla="*/ 11929 w 25209"/>
                <a:gd name="connsiteY11" fmla="*/ 23717 h 166306"/>
                <a:gd name="connsiteX12" fmla="*/ 5261 w 25209"/>
                <a:gd name="connsiteY12" fmla="*/ 50387 h 166306"/>
                <a:gd name="connsiteX13" fmla="*/ 2880 w 25209"/>
                <a:gd name="connsiteY13" fmla="*/ 83915 h 166306"/>
                <a:gd name="connsiteX14" fmla="*/ 14596 w 25209"/>
                <a:gd name="connsiteY14" fmla="*/ 143637 h 166306"/>
                <a:gd name="connsiteX15" fmla="*/ 25168 w 25209"/>
                <a:gd name="connsiteY15" fmla="*/ 166306 h 1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09" h="166306">
                  <a:moveTo>
                    <a:pt x="25168" y="166306"/>
                  </a:moveTo>
                  <a:cubicBezTo>
                    <a:pt x="23658" y="164552"/>
                    <a:pt x="22348" y="162636"/>
                    <a:pt x="21263" y="160591"/>
                  </a:cubicBezTo>
                  <a:cubicBezTo>
                    <a:pt x="19812" y="158328"/>
                    <a:pt x="18508" y="155973"/>
                    <a:pt x="17358" y="153543"/>
                  </a:cubicBezTo>
                  <a:cubicBezTo>
                    <a:pt x="16024" y="150686"/>
                    <a:pt x="14215" y="147542"/>
                    <a:pt x="12786" y="144018"/>
                  </a:cubicBezTo>
                  <a:cubicBezTo>
                    <a:pt x="9195" y="135446"/>
                    <a:pt x="6328" y="126588"/>
                    <a:pt x="4213" y="117538"/>
                  </a:cubicBezTo>
                  <a:cubicBezTo>
                    <a:pt x="1723" y="106398"/>
                    <a:pt x="319" y="95041"/>
                    <a:pt x="22" y="83629"/>
                  </a:cubicBezTo>
                  <a:cubicBezTo>
                    <a:pt x="-156" y="72205"/>
                    <a:pt x="737" y="60788"/>
                    <a:pt x="2689" y="49530"/>
                  </a:cubicBezTo>
                  <a:cubicBezTo>
                    <a:pt x="4367" y="40375"/>
                    <a:pt x="6853" y="31386"/>
                    <a:pt x="10119" y="22670"/>
                  </a:cubicBezTo>
                  <a:cubicBezTo>
                    <a:pt x="11326" y="19429"/>
                    <a:pt x="12693" y="16250"/>
                    <a:pt x="14215" y="13145"/>
                  </a:cubicBezTo>
                  <a:cubicBezTo>
                    <a:pt x="15285" y="10666"/>
                    <a:pt x="16494" y="8249"/>
                    <a:pt x="17834" y="5905"/>
                  </a:cubicBezTo>
                  <a:cubicBezTo>
                    <a:pt x="18823" y="3812"/>
                    <a:pt x="20037" y="1832"/>
                    <a:pt x="21454" y="0"/>
                  </a:cubicBezTo>
                  <a:cubicBezTo>
                    <a:pt x="22025" y="0"/>
                    <a:pt x="17167" y="8858"/>
                    <a:pt x="11929" y="23717"/>
                  </a:cubicBezTo>
                  <a:cubicBezTo>
                    <a:pt x="9023" y="32422"/>
                    <a:pt x="6794" y="41339"/>
                    <a:pt x="5261" y="50387"/>
                  </a:cubicBezTo>
                  <a:cubicBezTo>
                    <a:pt x="3507" y="61474"/>
                    <a:pt x="2710" y="72691"/>
                    <a:pt x="2880" y="83915"/>
                  </a:cubicBezTo>
                  <a:cubicBezTo>
                    <a:pt x="3339" y="104346"/>
                    <a:pt x="7302" y="124546"/>
                    <a:pt x="14596" y="143637"/>
                  </a:cubicBezTo>
                  <a:cubicBezTo>
                    <a:pt x="20215" y="157639"/>
                    <a:pt x="25740" y="165735"/>
                    <a:pt x="25168" y="16630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78C6004-008C-4A4E-9545-271DC65CC573}"/>
                </a:ext>
              </a:extLst>
            </p:cNvPr>
            <p:cNvSpPr/>
            <p:nvPr/>
          </p:nvSpPr>
          <p:spPr>
            <a:xfrm>
              <a:off x="8568499" y="6007881"/>
              <a:ext cx="278415" cy="143827"/>
            </a:xfrm>
            <a:custGeom>
              <a:avLst/>
              <a:gdLst>
                <a:gd name="connsiteX0" fmla="*/ 278416 w 278415"/>
                <a:gd name="connsiteY0" fmla="*/ 0 h 143827"/>
                <a:gd name="connsiteX1" fmla="*/ 278416 w 278415"/>
                <a:gd name="connsiteY1" fmla="*/ 143828 h 143827"/>
                <a:gd name="connsiteX2" fmla="*/ 0 w 278415"/>
                <a:gd name="connsiteY2" fmla="*/ 143828 h 143827"/>
                <a:gd name="connsiteX3" fmla="*/ 0 w 278415"/>
                <a:gd name="connsiteY3" fmla="*/ 0 h 14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415" h="143827">
                  <a:moveTo>
                    <a:pt x="278416" y="0"/>
                  </a:moveTo>
                  <a:lnTo>
                    <a:pt x="278416" y="143828"/>
                  </a:lnTo>
                  <a:lnTo>
                    <a:pt x="0" y="143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F640762-337C-422D-A4E9-9DDB195EE92D}"/>
                </a:ext>
              </a:extLst>
            </p:cNvPr>
            <p:cNvSpPr/>
            <p:nvPr/>
          </p:nvSpPr>
          <p:spPr>
            <a:xfrm>
              <a:off x="7947896" y="5992450"/>
              <a:ext cx="911972" cy="169547"/>
            </a:xfrm>
            <a:custGeom>
              <a:avLst/>
              <a:gdLst>
                <a:gd name="connsiteX0" fmla="*/ 49 w 911972"/>
                <a:gd name="connsiteY0" fmla="*/ 88582 h 169547"/>
                <a:gd name="connsiteX1" fmla="*/ 49 w 911972"/>
                <a:gd name="connsiteY1" fmla="*/ 92392 h 169547"/>
                <a:gd name="connsiteX2" fmla="*/ 82822 w 911972"/>
                <a:gd name="connsiteY2" fmla="*/ 169545 h 169547"/>
                <a:gd name="connsiteX3" fmla="*/ 911497 w 911972"/>
                <a:gd name="connsiteY3" fmla="*/ 169545 h 169547"/>
                <a:gd name="connsiteX4" fmla="*/ 911497 w 911972"/>
                <a:gd name="connsiteY4" fmla="*/ 159163 h 169547"/>
                <a:gd name="connsiteX5" fmla="*/ 715186 w 911972"/>
                <a:gd name="connsiteY5" fmla="*/ 159163 h 169547"/>
                <a:gd name="connsiteX6" fmla="*/ 643273 w 911972"/>
                <a:gd name="connsiteY6" fmla="*/ 87249 h 169547"/>
                <a:gd name="connsiteX7" fmla="*/ 643273 w 911972"/>
                <a:gd name="connsiteY7" fmla="*/ 87249 h 169547"/>
                <a:gd name="connsiteX8" fmla="*/ 715186 w 911972"/>
                <a:gd name="connsiteY8" fmla="*/ 15335 h 169547"/>
                <a:gd name="connsiteX9" fmla="*/ 911973 w 911972"/>
                <a:gd name="connsiteY9" fmla="*/ 15335 h 169547"/>
                <a:gd name="connsiteX10" fmla="*/ 911973 w 911972"/>
                <a:gd name="connsiteY10" fmla="*/ 0 h 169547"/>
                <a:gd name="connsiteX11" fmla="*/ 82726 w 911972"/>
                <a:gd name="connsiteY11" fmla="*/ 2857 h 169547"/>
                <a:gd name="connsiteX12" fmla="*/ 0 w 911972"/>
                <a:gd name="connsiteY12" fmla="*/ 85866 h 169547"/>
                <a:gd name="connsiteX13" fmla="*/ 49 w 911972"/>
                <a:gd name="connsiteY13" fmla="*/ 88582 h 16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972" h="169547">
                  <a:moveTo>
                    <a:pt x="49" y="88582"/>
                  </a:moveTo>
                  <a:cubicBezTo>
                    <a:pt x="49" y="89821"/>
                    <a:pt x="49" y="91059"/>
                    <a:pt x="49" y="92392"/>
                  </a:cubicBezTo>
                  <a:cubicBezTo>
                    <a:pt x="2779" y="136007"/>
                    <a:pt x="39122" y="169883"/>
                    <a:pt x="82822" y="169545"/>
                  </a:cubicBezTo>
                  <a:lnTo>
                    <a:pt x="911497" y="169545"/>
                  </a:lnTo>
                  <a:lnTo>
                    <a:pt x="911497" y="159163"/>
                  </a:lnTo>
                  <a:lnTo>
                    <a:pt x="715186" y="159163"/>
                  </a:lnTo>
                  <a:cubicBezTo>
                    <a:pt x="675470" y="159163"/>
                    <a:pt x="643273" y="126966"/>
                    <a:pt x="643273" y="87249"/>
                  </a:cubicBezTo>
                  <a:lnTo>
                    <a:pt x="643273" y="87249"/>
                  </a:lnTo>
                  <a:cubicBezTo>
                    <a:pt x="643273" y="47532"/>
                    <a:pt x="675469" y="15335"/>
                    <a:pt x="715186" y="15335"/>
                  </a:cubicBezTo>
                  <a:lnTo>
                    <a:pt x="911973" y="15335"/>
                  </a:lnTo>
                  <a:lnTo>
                    <a:pt x="911973" y="0"/>
                  </a:lnTo>
                  <a:lnTo>
                    <a:pt x="82726" y="2857"/>
                  </a:lnTo>
                  <a:cubicBezTo>
                    <a:pt x="36960" y="2935"/>
                    <a:pt x="-78" y="40100"/>
                    <a:pt x="0" y="85866"/>
                  </a:cubicBezTo>
                  <a:cubicBezTo>
                    <a:pt x="2" y="86772"/>
                    <a:pt x="18" y="87677"/>
                    <a:pt x="49" y="8858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9C050FA-E2BB-43EB-9399-DEA720329246}"/>
                </a:ext>
              </a:extLst>
            </p:cNvPr>
            <p:cNvSpPr/>
            <p:nvPr/>
          </p:nvSpPr>
          <p:spPr>
            <a:xfrm>
              <a:off x="8591264" y="6080175"/>
              <a:ext cx="255650" cy="3048"/>
            </a:xfrm>
            <a:custGeom>
              <a:avLst/>
              <a:gdLst>
                <a:gd name="connsiteX0" fmla="*/ 255651 w 255650"/>
                <a:gd name="connsiteY0" fmla="*/ 1524 h 3048"/>
                <a:gd name="connsiteX1" fmla="*/ 127826 w 255650"/>
                <a:gd name="connsiteY1" fmla="*/ 3048 h 3048"/>
                <a:gd name="connsiteX2" fmla="*/ 0 w 255650"/>
                <a:gd name="connsiteY2" fmla="*/ 1524 h 3048"/>
                <a:gd name="connsiteX3" fmla="*/ 127826 w 255650"/>
                <a:gd name="connsiteY3" fmla="*/ 0 h 3048"/>
                <a:gd name="connsiteX4" fmla="*/ 255651 w 255650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50" h="3048">
                  <a:moveTo>
                    <a:pt x="255651" y="1524"/>
                  </a:moveTo>
                  <a:cubicBezTo>
                    <a:pt x="255651" y="2381"/>
                    <a:pt x="198501" y="3048"/>
                    <a:pt x="127826" y="3048"/>
                  </a:cubicBezTo>
                  <a:cubicBezTo>
                    <a:pt x="57150" y="3048"/>
                    <a:pt x="0" y="2381"/>
                    <a:pt x="0" y="1524"/>
                  </a:cubicBezTo>
                  <a:cubicBezTo>
                    <a:pt x="0" y="667"/>
                    <a:pt x="57150" y="0"/>
                    <a:pt x="127826" y="0"/>
                  </a:cubicBezTo>
                  <a:cubicBezTo>
                    <a:pt x="198501" y="0"/>
                    <a:pt x="255651" y="857"/>
                    <a:pt x="25565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90DBED2-D701-4C0E-9EA7-C254D31D31D7}"/>
                </a:ext>
              </a:extLst>
            </p:cNvPr>
            <p:cNvSpPr/>
            <p:nvPr/>
          </p:nvSpPr>
          <p:spPr>
            <a:xfrm>
              <a:off x="8600979" y="6112560"/>
              <a:ext cx="241839" cy="3048"/>
            </a:xfrm>
            <a:custGeom>
              <a:avLst/>
              <a:gdLst>
                <a:gd name="connsiteX0" fmla="*/ 241840 w 241839"/>
                <a:gd name="connsiteY0" fmla="*/ 1524 h 3048"/>
                <a:gd name="connsiteX1" fmla="*/ 120968 w 241839"/>
                <a:gd name="connsiteY1" fmla="*/ 3048 h 3048"/>
                <a:gd name="connsiteX2" fmla="*/ 0 w 241839"/>
                <a:gd name="connsiteY2" fmla="*/ 1524 h 3048"/>
                <a:gd name="connsiteX3" fmla="*/ 120968 w 241839"/>
                <a:gd name="connsiteY3" fmla="*/ 0 h 3048"/>
                <a:gd name="connsiteX4" fmla="*/ 241840 w 241839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839" h="3048">
                  <a:moveTo>
                    <a:pt x="241840" y="1524"/>
                  </a:moveTo>
                  <a:cubicBezTo>
                    <a:pt x="241840" y="2381"/>
                    <a:pt x="187738" y="3048"/>
                    <a:pt x="120968" y="3048"/>
                  </a:cubicBezTo>
                  <a:cubicBezTo>
                    <a:pt x="54197" y="3048"/>
                    <a:pt x="0" y="2381"/>
                    <a:pt x="0" y="1524"/>
                  </a:cubicBezTo>
                  <a:cubicBezTo>
                    <a:pt x="0" y="667"/>
                    <a:pt x="54102" y="0"/>
                    <a:pt x="120968" y="0"/>
                  </a:cubicBezTo>
                  <a:cubicBezTo>
                    <a:pt x="187833" y="0"/>
                    <a:pt x="241840" y="762"/>
                    <a:pt x="241840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E8DD3E7-EA4D-4F4B-9125-B5B9F8DA49C9}"/>
                </a:ext>
              </a:extLst>
            </p:cNvPr>
            <p:cNvSpPr/>
            <p:nvPr/>
          </p:nvSpPr>
          <p:spPr>
            <a:xfrm>
              <a:off x="8629364" y="6142278"/>
              <a:ext cx="217550" cy="2952"/>
            </a:xfrm>
            <a:custGeom>
              <a:avLst/>
              <a:gdLst>
                <a:gd name="connsiteX0" fmla="*/ 217551 w 217550"/>
                <a:gd name="connsiteY0" fmla="*/ 1429 h 2952"/>
                <a:gd name="connsiteX1" fmla="*/ 108776 w 217550"/>
                <a:gd name="connsiteY1" fmla="*/ 2953 h 2952"/>
                <a:gd name="connsiteX2" fmla="*/ 0 w 217550"/>
                <a:gd name="connsiteY2" fmla="*/ 1429 h 2952"/>
                <a:gd name="connsiteX3" fmla="*/ 108776 w 217550"/>
                <a:gd name="connsiteY3" fmla="*/ 0 h 2952"/>
                <a:gd name="connsiteX4" fmla="*/ 217551 w 217550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50" h="2952">
                  <a:moveTo>
                    <a:pt x="217551" y="1429"/>
                  </a:moveTo>
                  <a:cubicBezTo>
                    <a:pt x="217551" y="2286"/>
                    <a:pt x="168783" y="2953"/>
                    <a:pt x="108776" y="2953"/>
                  </a:cubicBezTo>
                  <a:cubicBezTo>
                    <a:pt x="48768" y="2953"/>
                    <a:pt x="0" y="2286"/>
                    <a:pt x="0" y="1429"/>
                  </a:cubicBezTo>
                  <a:cubicBezTo>
                    <a:pt x="0" y="571"/>
                    <a:pt x="48673" y="0"/>
                    <a:pt x="108776" y="0"/>
                  </a:cubicBezTo>
                  <a:cubicBezTo>
                    <a:pt x="168878" y="0"/>
                    <a:pt x="217551" y="667"/>
                    <a:pt x="217551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00A152D-BA92-460B-9A21-95A0F00A1F42}"/>
                </a:ext>
              </a:extLst>
            </p:cNvPr>
            <p:cNvSpPr/>
            <p:nvPr/>
          </p:nvSpPr>
          <p:spPr>
            <a:xfrm>
              <a:off x="8596502" y="6050933"/>
              <a:ext cx="250412" cy="3048"/>
            </a:xfrm>
            <a:custGeom>
              <a:avLst/>
              <a:gdLst>
                <a:gd name="connsiteX0" fmla="*/ 250412 w 250412"/>
                <a:gd name="connsiteY0" fmla="*/ 1524 h 3048"/>
                <a:gd name="connsiteX1" fmla="*/ 125159 w 250412"/>
                <a:gd name="connsiteY1" fmla="*/ 3048 h 3048"/>
                <a:gd name="connsiteX2" fmla="*/ 0 w 250412"/>
                <a:gd name="connsiteY2" fmla="*/ 1524 h 3048"/>
                <a:gd name="connsiteX3" fmla="*/ 125159 w 250412"/>
                <a:gd name="connsiteY3" fmla="*/ 0 h 3048"/>
                <a:gd name="connsiteX4" fmla="*/ 250412 w 250412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12" h="3048">
                  <a:moveTo>
                    <a:pt x="250412" y="1524"/>
                  </a:moveTo>
                  <a:cubicBezTo>
                    <a:pt x="250412" y="2381"/>
                    <a:pt x="194310" y="3048"/>
                    <a:pt x="125159" y="3048"/>
                  </a:cubicBezTo>
                  <a:cubicBezTo>
                    <a:pt x="56007" y="3048"/>
                    <a:pt x="0" y="2381"/>
                    <a:pt x="0" y="1524"/>
                  </a:cubicBezTo>
                  <a:cubicBezTo>
                    <a:pt x="0" y="667"/>
                    <a:pt x="56007" y="0"/>
                    <a:pt x="125159" y="0"/>
                  </a:cubicBezTo>
                  <a:cubicBezTo>
                    <a:pt x="194310" y="0"/>
                    <a:pt x="250412" y="762"/>
                    <a:pt x="250412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DD37ABD-2291-48A6-B463-F03E071CF0DE}"/>
                </a:ext>
              </a:extLst>
            </p:cNvPr>
            <p:cNvSpPr/>
            <p:nvPr/>
          </p:nvSpPr>
          <p:spPr>
            <a:xfrm>
              <a:off x="8620125" y="6022454"/>
              <a:ext cx="222694" cy="2952"/>
            </a:xfrm>
            <a:custGeom>
              <a:avLst/>
              <a:gdLst>
                <a:gd name="connsiteX0" fmla="*/ 222695 w 222694"/>
                <a:gd name="connsiteY0" fmla="*/ 1429 h 2952"/>
                <a:gd name="connsiteX1" fmla="*/ 111252 w 222694"/>
                <a:gd name="connsiteY1" fmla="*/ 2953 h 2952"/>
                <a:gd name="connsiteX2" fmla="*/ 0 w 222694"/>
                <a:gd name="connsiteY2" fmla="*/ 1429 h 2952"/>
                <a:gd name="connsiteX3" fmla="*/ 111443 w 222694"/>
                <a:gd name="connsiteY3" fmla="*/ 0 h 2952"/>
                <a:gd name="connsiteX4" fmla="*/ 222695 w 222694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94" h="2952">
                  <a:moveTo>
                    <a:pt x="222695" y="1429"/>
                  </a:moveTo>
                  <a:cubicBezTo>
                    <a:pt x="222695" y="2286"/>
                    <a:pt x="172784" y="2953"/>
                    <a:pt x="111252" y="2953"/>
                  </a:cubicBezTo>
                  <a:cubicBezTo>
                    <a:pt x="49721" y="2953"/>
                    <a:pt x="0" y="1429"/>
                    <a:pt x="0" y="1429"/>
                  </a:cubicBezTo>
                  <a:cubicBezTo>
                    <a:pt x="0" y="1429"/>
                    <a:pt x="49911" y="0"/>
                    <a:pt x="111443" y="0"/>
                  </a:cubicBezTo>
                  <a:cubicBezTo>
                    <a:pt x="172974" y="0"/>
                    <a:pt x="222695" y="190"/>
                    <a:pt x="222695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94A3F98-C049-4562-9C14-6BFCEE94CA44}"/>
                </a:ext>
              </a:extLst>
            </p:cNvPr>
            <p:cNvSpPr/>
            <p:nvPr/>
          </p:nvSpPr>
          <p:spPr>
            <a:xfrm>
              <a:off x="8009039" y="5997784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5" y="58197"/>
                    <a:pt x="-3134" y="107614"/>
                    <a:pt x="23488" y="144209"/>
                  </a:cubicBezTo>
                  <a:cubicBezTo>
                    <a:pt x="28943" y="151524"/>
                    <a:pt x="34996" y="158374"/>
                    <a:pt x="41585" y="164687"/>
                  </a:cubicBezTo>
                  <a:cubicBezTo>
                    <a:pt x="39344" y="163589"/>
                    <a:pt x="37313" y="162106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4" y="14213"/>
                    <a:pt x="28685" y="9136"/>
                    <a:pt x="33679" y="4572"/>
                  </a:cubicBezTo>
                  <a:cubicBezTo>
                    <a:pt x="35449" y="2807"/>
                    <a:pt x="37433" y="1271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C100BA2-71C5-47F6-A172-1FA079FEF98C}"/>
                </a:ext>
              </a:extLst>
            </p:cNvPr>
            <p:cNvSpPr/>
            <p:nvPr/>
          </p:nvSpPr>
          <p:spPr>
            <a:xfrm>
              <a:off x="7980575" y="5994736"/>
              <a:ext cx="41379" cy="164687"/>
            </a:xfrm>
            <a:custGeom>
              <a:avLst/>
              <a:gdLst>
                <a:gd name="connsiteX0" fmla="*/ 39475 w 41379"/>
                <a:gd name="connsiteY0" fmla="*/ 0 h 164687"/>
                <a:gd name="connsiteX1" fmla="*/ 21853 w 41379"/>
                <a:gd name="connsiteY1" fmla="*/ 20955 h 164687"/>
                <a:gd name="connsiteX2" fmla="*/ 23282 w 41379"/>
                <a:gd name="connsiteY2" fmla="*/ 144209 h 164687"/>
                <a:gd name="connsiteX3" fmla="*/ 41380 w 41379"/>
                <a:gd name="connsiteY3" fmla="*/ 164687 h 164687"/>
                <a:gd name="connsiteX4" fmla="*/ 35379 w 41379"/>
                <a:gd name="connsiteY4" fmla="*/ 160306 h 164687"/>
                <a:gd name="connsiteX5" fmla="*/ 21568 w 41379"/>
                <a:gd name="connsiteY5" fmla="*/ 145447 h 164687"/>
                <a:gd name="connsiteX6" fmla="*/ 20425 w 41379"/>
                <a:gd name="connsiteY6" fmla="*/ 19622 h 164687"/>
                <a:gd name="connsiteX7" fmla="*/ 33855 w 41379"/>
                <a:gd name="connsiteY7" fmla="*/ 4477 h 164687"/>
                <a:gd name="connsiteX8" fmla="*/ 39475 w 41379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79" h="164687">
                  <a:moveTo>
                    <a:pt x="39475" y="0"/>
                  </a:moveTo>
                  <a:cubicBezTo>
                    <a:pt x="33099" y="6547"/>
                    <a:pt x="27210" y="13551"/>
                    <a:pt x="21853" y="20955"/>
                  </a:cubicBezTo>
                  <a:cubicBezTo>
                    <a:pt x="-3942" y="58159"/>
                    <a:pt x="-3368" y="107612"/>
                    <a:pt x="23282" y="144209"/>
                  </a:cubicBezTo>
                  <a:cubicBezTo>
                    <a:pt x="28838" y="151442"/>
                    <a:pt x="34885" y="158285"/>
                    <a:pt x="41380" y="164687"/>
                  </a:cubicBezTo>
                  <a:cubicBezTo>
                    <a:pt x="39202" y="163487"/>
                    <a:pt x="37185" y="162015"/>
                    <a:pt x="35379" y="160306"/>
                  </a:cubicBezTo>
                  <a:cubicBezTo>
                    <a:pt x="30259" y="155859"/>
                    <a:pt x="25629" y="150877"/>
                    <a:pt x="21568" y="145447"/>
                  </a:cubicBezTo>
                  <a:cubicBezTo>
                    <a:pt x="-6760" y="108429"/>
                    <a:pt x="-7226" y="57148"/>
                    <a:pt x="20425" y="19622"/>
                  </a:cubicBezTo>
                  <a:cubicBezTo>
                    <a:pt x="24331" y="14095"/>
                    <a:pt x="28835" y="9016"/>
                    <a:pt x="33855" y="4477"/>
                  </a:cubicBezTo>
                  <a:cubicBezTo>
                    <a:pt x="35509" y="2728"/>
                    <a:pt x="37401" y="1221"/>
                    <a:pt x="3947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BC2C076-E19B-489D-8FC9-61C9D6AB4F81}"/>
                </a:ext>
              </a:extLst>
            </p:cNvPr>
            <p:cNvSpPr/>
            <p:nvPr/>
          </p:nvSpPr>
          <p:spPr>
            <a:xfrm>
              <a:off x="8544010" y="5997784"/>
              <a:ext cx="41538" cy="164687"/>
            </a:xfrm>
            <a:custGeom>
              <a:avLst/>
              <a:gdLst>
                <a:gd name="connsiteX0" fmla="*/ 39539 w 41538"/>
                <a:gd name="connsiteY0" fmla="*/ 0 h 164687"/>
                <a:gd name="connsiteX1" fmla="*/ 21917 w 41538"/>
                <a:gd name="connsiteY1" fmla="*/ 20955 h 164687"/>
                <a:gd name="connsiteX2" fmla="*/ 23441 w 41538"/>
                <a:gd name="connsiteY2" fmla="*/ 144209 h 164687"/>
                <a:gd name="connsiteX3" fmla="*/ 41539 w 41538"/>
                <a:gd name="connsiteY3" fmla="*/ 164687 h 164687"/>
                <a:gd name="connsiteX4" fmla="*/ 35538 w 41538"/>
                <a:gd name="connsiteY4" fmla="*/ 160306 h 164687"/>
                <a:gd name="connsiteX5" fmla="*/ 21727 w 41538"/>
                <a:gd name="connsiteY5" fmla="*/ 145447 h 164687"/>
                <a:gd name="connsiteX6" fmla="*/ 20203 w 41538"/>
                <a:gd name="connsiteY6" fmla="*/ 19717 h 164687"/>
                <a:gd name="connsiteX7" fmla="*/ 33728 w 41538"/>
                <a:gd name="connsiteY7" fmla="*/ 4572 h 164687"/>
                <a:gd name="connsiteX8" fmla="*/ 39538 w 41538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38" h="164687">
                  <a:moveTo>
                    <a:pt x="39539" y="0"/>
                  </a:moveTo>
                  <a:cubicBezTo>
                    <a:pt x="33163" y="6547"/>
                    <a:pt x="27274" y="13551"/>
                    <a:pt x="21917" y="20955"/>
                  </a:cubicBezTo>
                  <a:cubicBezTo>
                    <a:pt x="-3792" y="58197"/>
                    <a:pt x="-3181" y="107614"/>
                    <a:pt x="23441" y="144209"/>
                  </a:cubicBezTo>
                  <a:cubicBezTo>
                    <a:pt x="28931" y="151496"/>
                    <a:pt x="34982" y="158344"/>
                    <a:pt x="41539" y="164687"/>
                  </a:cubicBezTo>
                  <a:cubicBezTo>
                    <a:pt x="39315" y="163561"/>
                    <a:pt x="37288" y="162081"/>
                    <a:pt x="35538" y="160306"/>
                  </a:cubicBezTo>
                  <a:cubicBezTo>
                    <a:pt x="30396" y="155882"/>
                    <a:pt x="25764" y="150898"/>
                    <a:pt x="21727" y="145447"/>
                  </a:cubicBezTo>
                  <a:cubicBezTo>
                    <a:pt x="-6667" y="108533"/>
                    <a:pt x="-7288" y="57308"/>
                    <a:pt x="20203" y="19717"/>
                  </a:cubicBezTo>
                  <a:cubicBezTo>
                    <a:pt x="24137" y="14184"/>
                    <a:pt x="28674" y="9105"/>
                    <a:pt x="33728" y="4572"/>
                  </a:cubicBezTo>
                  <a:cubicBezTo>
                    <a:pt x="35459" y="2803"/>
                    <a:pt x="37412" y="1266"/>
                    <a:pt x="39538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BAA5516-E0B6-4A5F-B8B2-5BB812EAD1C5}"/>
                </a:ext>
              </a:extLst>
            </p:cNvPr>
            <p:cNvSpPr/>
            <p:nvPr/>
          </p:nvSpPr>
          <p:spPr>
            <a:xfrm>
              <a:off x="8515960" y="5994736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6" y="58197"/>
                    <a:pt x="-3135" y="107614"/>
                    <a:pt x="23488" y="144209"/>
                  </a:cubicBezTo>
                  <a:cubicBezTo>
                    <a:pt x="28975" y="151497"/>
                    <a:pt x="35026" y="158345"/>
                    <a:pt x="41585" y="164687"/>
                  </a:cubicBezTo>
                  <a:cubicBezTo>
                    <a:pt x="39372" y="163543"/>
                    <a:pt x="37348" y="162065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3" y="14213"/>
                    <a:pt x="28685" y="9136"/>
                    <a:pt x="33679" y="4572"/>
                  </a:cubicBezTo>
                  <a:cubicBezTo>
                    <a:pt x="35414" y="2768"/>
                    <a:pt x="37404" y="1228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1A7102-F889-4943-992A-F7A1E60CF20D}"/>
                </a:ext>
              </a:extLst>
            </p:cNvPr>
            <p:cNvSpPr/>
            <p:nvPr/>
          </p:nvSpPr>
          <p:spPr>
            <a:xfrm>
              <a:off x="8098990" y="6017344"/>
              <a:ext cx="43877" cy="118904"/>
            </a:xfrm>
            <a:custGeom>
              <a:avLst/>
              <a:gdLst>
                <a:gd name="connsiteX0" fmla="*/ 43742 w 43877"/>
                <a:gd name="connsiteY0" fmla="*/ 83977 h 118904"/>
                <a:gd name="connsiteX1" fmla="*/ 42885 w 43877"/>
                <a:gd name="connsiteY1" fmla="*/ 25493 h 118904"/>
                <a:gd name="connsiteX2" fmla="*/ 40884 w 43877"/>
                <a:gd name="connsiteY2" fmla="*/ 10444 h 118904"/>
                <a:gd name="connsiteX3" fmla="*/ 29740 w 43877"/>
                <a:gd name="connsiteY3" fmla="*/ 919 h 118904"/>
                <a:gd name="connsiteX4" fmla="*/ 5928 w 43877"/>
                <a:gd name="connsiteY4" fmla="*/ 12158 h 118904"/>
                <a:gd name="connsiteX5" fmla="*/ 118 w 43877"/>
                <a:gd name="connsiteY5" fmla="*/ 40733 h 118904"/>
                <a:gd name="connsiteX6" fmla="*/ 2404 w 43877"/>
                <a:gd name="connsiteY6" fmla="*/ 86930 h 118904"/>
                <a:gd name="connsiteX7" fmla="*/ 7833 w 43877"/>
                <a:gd name="connsiteY7" fmla="*/ 108075 h 118904"/>
                <a:gd name="connsiteX8" fmla="*/ 30888 w 43877"/>
                <a:gd name="connsiteY8" fmla="*/ 117536 h 118904"/>
                <a:gd name="connsiteX9" fmla="*/ 41266 w 43877"/>
                <a:gd name="connsiteY9" fmla="*/ 105218 h 118904"/>
                <a:gd name="connsiteX10" fmla="*/ 43742 w 43877"/>
                <a:gd name="connsiteY10" fmla="*/ 83977 h 11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77" h="118904">
                  <a:moveTo>
                    <a:pt x="43742" y="83977"/>
                  </a:moveTo>
                  <a:lnTo>
                    <a:pt x="42885" y="25493"/>
                  </a:lnTo>
                  <a:cubicBezTo>
                    <a:pt x="43178" y="20395"/>
                    <a:pt x="42499" y="15288"/>
                    <a:pt x="40884" y="10444"/>
                  </a:cubicBezTo>
                  <a:cubicBezTo>
                    <a:pt x="39242" y="5435"/>
                    <a:pt x="34943" y="1761"/>
                    <a:pt x="29740" y="919"/>
                  </a:cubicBezTo>
                  <a:cubicBezTo>
                    <a:pt x="22406" y="-2415"/>
                    <a:pt x="10690" y="3776"/>
                    <a:pt x="5928" y="12158"/>
                  </a:cubicBezTo>
                  <a:cubicBezTo>
                    <a:pt x="1480" y="20996"/>
                    <a:pt x="-526" y="30861"/>
                    <a:pt x="118" y="40733"/>
                  </a:cubicBezTo>
                  <a:cubicBezTo>
                    <a:pt x="21" y="56163"/>
                    <a:pt x="784" y="71585"/>
                    <a:pt x="2404" y="86930"/>
                  </a:cubicBezTo>
                  <a:cubicBezTo>
                    <a:pt x="2739" y="94277"/>
                    <a:pt x="4587" y="101475"/>
                    <a:pt x="7833" y="108075"/>
                  </a:cubicBezTo>
                  <a:cubicBezTo>
                    <a:pt x="11587" y="117054"/>
                    <a:pt x="21909" y="121290"/>
                    <a:pt x="30888" y="117536"/>
                  </a:cubicBezTo>
                  <a:cubicBezTo>
                    <a:pt x="36131" y="115343"/>
                    <a:pt x="39995" y="110757"/>
                    <a:pt x="41266" y="105218"/>
                  </a:cubicBezTo>
                  <a:cubicBezTo>
                    <a:pt x="43392" y="98351"/>
                    <a:pt x="44231" y="91150"/>
                    <a:pt x="43742" y="8397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46D028A-005B-4E13-B18F-8A61BC9293A9}"/>
                </a:ext>
              </a:extLst>
            </p:cNvPr>
            <p:cNvSpPr/>
            <p:nvPr/>
          </p:nvSpPr>
          <p:spPr>
            <a:xfrm>
              <a:off x="8196929" y="6083033"/>
              <a:ext cx="267747" cy="2952"/>
            </a:xfrm>
            <a:custGeom>
              <a:avLst/>
              <a:gdLst>
                <a:gd name="connsiteX0" fmla="*/ 267748 w 267747"/>
                <a:gd name="connsiteY0" fmla="*/ 1524 h 2952"/>
                <a:gd name="connsiteX1" fmla="*/ 133921 w 267747"/>
                <a:gd name="connsiteY1" fmla="*/ 2953 h 2952"/>
                <a:gd name="connsiteX2" fmla="*/ 0 w 267747"/>
                <a:gd name="connsiteY2" fmla="*/ 1524 h 2952"/>
                <a:gd name="connsiteX3" fmla="*/ 133921 w 267747"/>
                <a:gd name="connsiteY3" fmla="*/ 0 h 2952"/>
                <a:gd name="connsiteX4" fmla="*/ 267748 w 267747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747" h="2952">
                  <a:moveTo>
                    <a:pt x="267748" y="1524"/>
                  </a:moveTo>
                  <a:cubicBezTo>
                    <a:pt x="267748" y="2286"/>
                    <a:pt x="207740" y="2953"/>
                    <a:pt x="133921" y="2953"/>
                  </a:cubicBezTo>
                  <a:cubicBezTo>
                    <a:pt x="60103" y="2953"/>
                    <a:pt x="0" y="2286"/>
                    <a:pt x="0" y="1524"/>
                  </a:cubicBezTo>
                  <a:cubicBezTo>
                    <a:pt x="0" y="762"/>
                    <a:pt x="59912" y="0"/>
                    <a:pt x="133921" y="0"/>
                  </a:cubicBezTo>
                  <a:cubicBezTo>
                    <a:pt x="207931" y="0"/>
                    <a:pt x="267748" y="667"/>
                    <a:pt x="267748" y="152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5250EC6-0875-45A7-A8E2-F724C2AA5BA3}"/>
                </a:ext>
              </a:extLst>
            </p:cNvPr>
            <p:cNvSpPr/>
            <p:nvPr/>
          </p:nvSpPr>
          <p:spPr>
            <a:xfrm>
              <a:off x="8085582" y="5855671"/>
              <a:ext cx="76866" cy="136398"/>
            </a:xfrm>
            <a:custGeom>
              <a:avLst/>
              <a:gdLst>
                <a:gd name="connsiteX0" fmla="*/ 1619 w 76866"/>
                <a:gd name="connsiteY0" fmla="*/ 136398 h 136398"/>
                <a:gd name="connsiteX1" fmla="*/ 0 w 76866"/>
                <a:gd name="connsiteY1" fmla="*/ 0 h 136398"/>
                <a:gd name="connsiteX2" fmla="*/ 74295 w 76866"/>
                <a:gd name="connsiteY2" fmla="*/ 0 h 136398"/>
                <a:gd name="connsiteX3" fmla="*/ 76867 w 76866"/>
                <a:gd name="connsiteY3" fmla="*/ 136398 h 136398"/>
                <a:gd name="connsiteX4" fmla="*/ 1619 w 76866"/>
                <a:gd name="connsiteY4" fmla="*/ 136398 h 1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66" h="136398">
                  <a:moveTo>
                    <a:pt x="1619" y="136398"/>
                  </a:moveTo>
                  <a:lnTo>
                    <a:pt x="0" y="0"/>
                  </a:lnTo>
                  <a:lnTo>
                    <a:pt x="74295" y="0"/>
                  </a:lnTo>
                  <a:lnTo>
                    <a:pt x="76867" y="136398"/>
                  </a:lnTo>
                  <a:lnTo>
                    <a:pt x="1619" y="136398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44F87BD-97F4-4794-B4D4-A761FB2DBC81}"/>
                </a:ext>
              </a:extLst>
            </p:cNvPr>
            <p:cNvSpPr/>
            <p:nvPr/>
          </p:nvSpPr>
          <p:spPr>
            <a:xfrm>
              <a:off x="8086534" y="58784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1DC94FE-2081-4211-BA98-16D1680E316F}"/>
                </a:ext>
              </a:extLst>
            </p:cNvPr>
            <p:cNvSpPr/>
            <p:nvPr/>
          </p:nvSpPr>
          <p:spPr>
            <a:xfrm>
              <a:off x="8086534" y="58994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8EAB3B7-AD4E-4A68-AF7E-F6D112905C61}"/>
                </a:ext>
              </a:extLst>
            </p:cNvPr>
            <p:cNvSpPr/>
            <p:nvPr/>
          </p:nvSpPr>
          <p:spPr>
            <a:xfrm>
              <a:off x="8086534" y="59205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0DE5FF4-1E60-4934-82BE-EE85A2E6EE9F}"/>
                </a:ext>
              </a:extLst>
            </p:cNvPr>
            <p:cNvSpPr/>
            <p:nvPr/>
          </p:nvSpPr>
          <p:spPr>
            <a:xfrm>
              <a:off x="8086534" y="59415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49CDDA9-DBA3-4C9E-90A3-9FCBE5BF146E}"/>
                </a:ext>
              </a:extLst>
            </p:cNvPr>
            <p:cNvSpPr/>
            <p:nvPr/>
          </p:nvSpPr>
          <p:spPr>
            <a:xfrm>
              <a:off x="8086534" y="5962636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C4E6581-4303-49AE-8302-7F0B603E8E99}"/>
                </a:ext>
              </a:extLst>
            </p:cNvPr>
            <p:cNvSpPr/>
            <p:nvPr/>
          </p:nvSpPr>
          <p:spPr>
            <a:xfrm>
              <a:off x="8081581" y="5852433"/>
              <a:ext cx="829791" cy="147351"/>
            </a:xfrm>
            <a:custGeom>
              <a:avLst/>
              <a:gdLst>
                <a:gd name="connsiteX0" fmla="*/ 95 w 829791"/>
                <a:gd name="connsiteY0" fmla="*/ 0 h 147351"/>
                <a:gd name="connsiteX1" fmla="*/ 822674 w 829791"/>
                <a:gd name="connsiteY1" fmla="*/ 0 h 147351"/>
                <a:gd name="connsiteX2" fmla="*/ 822674 w 829791"/>
                <a:gd name="connsiteY2" fmla="*/ 147352 h 147351"/>
                <a:gd name="connsiteX3" fmla="*/ 3524 w 829791"/>
                <a:gd name="connsiteY3" fmla="*/ 147352 h 147351"/>
                <a:gd name="connsiteX4" fmla="*/ 3524 w 829791"/>
                <a:gd name="connsiteY4" fmla="*/ 137351 h 147351"/>
                <a:gd name="connsiteX5" fmla="*/ 53530 w 829791"/>
                <a:gd name="connsiteY5" fmla="*/ 137351 h 147351"/>
                <a:gd name="connsiteX6" fmla="*/ 77247 w 829791"/>
                <a:gd name="connsiteY6" fmla="*/ 113824 h 147351"/>
                <a:gd name="connsiteX7" fmla="*/ 77248 w 829791"/>
                <a:gd name="connsiteY7" fmla="*/ 113729 h 147351"/>
                <a:gd name="connsiteX8" fmla="*/ 77248 w 829791"/>
                <a:gd name="connsiteY8" fmla="*/ 32195 h 147351"/>
                <a:gd name="connsiteX9" fmla="*/ 53626 w 829791"/>
                <a:gd name="connsiteY9" fmla="*/ 8572 h 147351"/>
                <a:gd name="connsiteX10" fmla="*/ 53530 w 829791"/>
                <a:gd name="connsiteY10" fmla="*/ 8573 h 147351"/>
                <a:gd name="connsiteX11" fmla="*/ 0 w 829791"/>
                <a:gd name="connsiteY11" fmla="*/ 857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791" h="147351">
                  <a:moveTo>
                    <a:pt x="95" y="0"/>
                  </a:moveTo>
                  <a:lnTo>
                    <a:pt x="822674" y="0"/>
                  </a:lnTo>
                  <a:cubicBezTo>
                    <a:pt x="832164" y="48659"/>
                    <a:pt x="832164" y="98693"/>
                    <a:pt x="822674" y="147352"/>
                  </a:cubicBezTo>
                  <a:lnTo>
                    <a:pt x="3524" y="147352"/>
                  </a:lnTo>
                  <a:lnTo>
                    <a:pt x="3524" y="137351"/>
                  </a:lnTo>
                  <a:lnTo>
                    <a:pt x="53530" y="137351"/>
                  </a:lnTo>
                  <a:cubicBezTo>
                    <a:pt x="66576" y="137403"/>
                    <a:pt x="77195" y="126870"/>
                    <a:pt x="77247" y="113824"/>
                  </a:cubicBezTo>
                  <a:cubicBezTo>
                    <a:pt x="77248" y="113792"/>
                    <a:pt x="77248" y="113761"/>
                    <a:pt x="77248" y="113729"/>
                  </a:cubicBezTo>
                  <a:lnTo>
                    <a:pt x="77248" y="32195"/>
                  </a:lnTo>
                  <a:cubicBezTo>
                    <a:pt x="77248" y="19149"/>
                    <a:pt x="66672" y="8572"/>
                    <a:pt x="53626" y="8572"/>
                  </a:cubicBezTo>
                  <a:cubicBezTo>
                    <a:pt x="53594" y="8572"/>
                    <a:pt x="53562" y="8572"/>
                    <a:pt x="53530" y="8573"/>
                  </a:cubicBezTo>
                  <a:lnTo>
                    <a:pt x="0" y="8572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5915CE7-96CB-4374-96CA-E828DB814046}"/>
                </a:ext>
              </a:extLst>
            </p:cNvPr>
            <p:cNvSpPr/>
            <p:nvPr/>
          </p:nvSpPr>
          <p:spPr>
            <a:xfrm>
              <a:off x="8256341" y="5896914"/>
              <a:ext cx="36543" cy="57531"/>
            </a:xfrm>
            <a:custGeom>
              <a:avLst/>
              <a:gdLst>
                <a:gd name="connsiteX0" fmla="*/ 19836 w 36543"/>
                <a:gd name="connsiteY0" fmla="*/ 28956 h 57531"/>
                <a:gd name="connsiteX1" fmla="*/ 33552 w 36543"/>
                <a:gd name="connsiteY1" fmla="*/ 28956 h 57531"/>
                <a:gd name="connsiteX2" fmla="*/ 34980 w 36543"/>
                <a:gd name="connsiteY2" fmla="*/ 28956 h 57531"/>
                <a:gd name="connsiteX3" fmla="*/ 36504 w 36543"/>
                <a:gd name="connsiteY3" fmla="*/ 31528 h 57531"/>
                <a:gd name="connsiteX4" fmla="*/ 36504 w 36543"/>
                <a:gd name="connsiteY4" fmla="*/ 32385 h 57531"/>
                <a:gd name="connsiteX5" fmla="*/ 35552 w 36543"/>
                <a:gd name="connsiteY5" fmla="*/ 35909 h 57531"/>
                <a:gd name="connsiteX6" fmla="*/ 26979 w 36543"/>
                <a:gd name="connsiteY6" fmla="*/ 51435 h 57531"/>
                <a:gd name="connsiteX7" fmla="*/ 15264 w 36543"/>
                <a:gd name="connsiteY7" fmla="*/ 57531 h 57531"/>
                <a:gd name="connsiteX8" fmla="*/ 13644 w 36543"/>
                <a:gd name="connsiteY8" fmla="*/ 57531 h 57531"/>
                <a:gd name="connsiteX9" fmla="*/ 4119 w 36543"/>
                <a:gd name="connsiteY9" fmla="*/ 50768 h 57531"/>
                <a:gd name="connsiteX10" fmla="*/ 24 w 36543"/>
                <a:gd name="connsiteY10" fmla="*/ 34290 h 57531"/>
                <a:gd name="connsiteX11" fmla="*/ 1643 w 36543"/>
                <a:gd name="connsiteY11" fmla="*/ 22479 h 57531"/>
                <a:gd name="connsiteX12" fmla="*/ 9739 w 36543"/>
                <a:gd name="connsiteY12" fmla="*/ 6572 h 57531"/>
                <a:gd name="connsiteX13" fmla="*/ 22122 w 36543"/>
                <a:gd name="connsiteY13" fmla="*/ 0 h 57531"/>
                <a:gd name="connsiteX14" fmla="*/ 27361 w 36543"/>
                <a:gd name="connsiteY14" fmla="*/ 1238 h 57531"/>
                <a:gd name="connsiteX15" fmla="*/ 35362 w 36543"/>
                <a:gd name="connsiteY15" fmla="*/ 11239 h 57531"/>
                <a:gd name="connsiteX16" fmla="*/ 35362 w 36543"/>
                <a:gd name="connsiteY16" fmla="*/ 12573 h 57531"/>
                <a:gd name="connsiteX17" fmla="*/ 32603 w 36543"/>
                <a:gd name="connsiteY17" fmla="*/ 15526 h 57531"/>
                <a:gd name="connsiteX18" fmla="*/ 32409 w 36543"/>
                <a:gd name="connsiteY18" fmla="*/ 15526 h 57531"/>
                <a:gd name="connsiteX19" fmla="*/ 31551 w 36543"/>
                <a:gd name="connsiteY19" fmla="*/ 15526 h 57531"/>
                <a:gd name="connsiteX20" fmla="*/ 29646 w 36543"/>
                <a:gd name="connsiteY20" fmla="*/ 13621 h 57531"/>
                <a:gd name="connsiteX21" fmla="*/ 29646 w 36543"/>
                <a:gd name="connsiteY21" fmla="*/ 13621 h 57531"/>
                <a:gd name="connsiteX22" fmla="*/ 28027 w 36543"/>
                <a:gd name="connsiteY22" fmla="*/ 10287 h 57531"/>
                <a:gd name="connsiteX23" fmla="*/ 21455 w 36543"/>
                <a:gd name="connsiteY23" fmla="*/ 6382 h 57531"/>
                <a:gd name="connsiteX24" fmla="*/ 16883 w 36543"/>
                <a:gd name="connsiteY24" fmla="*/ 8096 h 57531"/>
                <a:gd name="connsiteX25" fmla="*/ 9453 w 36543"/>
                <a:gd name="connsiteY25" fmla="*/ 18860 h 57531"/>
                <a:gd name="connsiteX26" fmla="*/ 6120 w 36543"/>
                <a:gd name="connsiteY26" fmla="*/ 34290 h 57531"/>
                <a:gd name="connsiteX27" fmla="*/ 8501 w 36543"/>
                <a:gd name="connsiteY27" fmla="*/ 46482 h 57531"/>
                <a:gd name="connsiteX28" fmla="*/ 15645 w 36543"/>
                <a:gd name="connsiteY28" fmla="*/ 51911 h 57531"/>
                <a:gd name="connsiteX29" fmla="*/ 22312 w 36543"/>
                <a:gd name="connsiteY29" fmla="*/ 47911 h 57531"/>
                <a:gd name="connsiteX30" fmla="*/ 29361 w 36543"/>
                <a:gd name="connsiteY30" fmla="*/ 35147 h 57531"/>
                <a:gd name="connsiteX31" fmla="*/ 19836 w 36543"/>
                <a:gd name="connsiteY31" fmla="*/ 35147 h 57531"/>
                <a:gd name="connsiteX32" fmla="*/ 16502 w 36543"/>
                <a:gd name="connsiteY32" fmla="*/ 31814 h 57531"/>
                <a:gd name="connsiteX33" fmla="*/ 16502 w 36543"/>
                <a:gd name="connsiteY33" fmla="*/ 30766 h 57531"/>
                <a:gd name="connsiteX34" fmla="*/ 19836 w 36543"/>
                <a:gd name="connsiteY34" fmla="*/ 28956 h 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543" h="57531">
                  <a:moveTo>
                    <a:pt x="19836" y="28956"/>
                  </a:moveTo>
                  <a:lnTo>
                    <a:pt x="33552" y="28956"/>
                  </a:lnTo>
                  <a:cubicBezTo>
                    <a:pt x="34018" y="28816"/>
                    <a:pt x="34515" y="28816"/>
                    <a:pt x="34980" y="28956"/>
                  </a:cubicBezTo>
                  <a:cubicBezTo>
                    <a:pt x="35948" y="29441"/>
                    <a:pt x="36544" y="30446"/>
                    <a:pt x="36504" y="31528"/>
                  </a:cubicBezTo>
                  <a:cubicBezTo>
                    <a:pt x="36556" y="31811"/>
                    <a:pt x="36556" y="32102"/>
                    <a:pt x="36504" y="32385"/>
                  </a:cubicBezTo>
                  <a:cubicBezTo>
                    <a:pt x="36504" y="33528"/>
                    <a:pt x="35933" y="34766"/>
                    <a:pt x="35552" y="35909"/>
                  </a:cubicBezTo>
                  <a:cubicBezTo>
                    <a:pt x="33929" y="41676"/>
                    <a:pt x="30995" y="46990"/>
                    <a:pt x="26979" y="51435"/>
                  </a:cubicBezTo>
                  <a:cubicBezTo>
                    <a:pt x="24087" y="55003"/>
                    <a:pt x="19845" y="57210"/>
                    <a:pt x="15264" y="57531"/>
                  </a:cubicBezTo>
                  <a:lnTo>
                    <a:pt x="13644" y="57531"/>
                  </a:lnTo>
                  <a:cubicBezTo>
                    <a:pt x="9581" y="56903"/>
                    <a:pt x="6052" y="54397"/>
                    <a:pt x="4119" y="50768"/>
                  </a:cubicBezTo>
                  <a:cubicBezTo>
                    <a:pt x="1216" y="45777"/>
                    <a:pt x="-205" y="40061"/>
                    <a:pt x="24" y="34290"/>
                  </a:cubicBezTo>
                  <a:cubicBezTo>
                    <a:pt x="6" y="30296"/>
                    <a:pt x="551" y="26320"/>
                    <a:pt x="1643" y="22479"/>
                  </a:cubicBezTo>
                  <a:cubicBezTo>
                    <a:pt x="3125" y="16641"/>
                    <a:pt x="5891" y="11206"/>
                    <a:pt x="9739" y="6572"/>
                  </a:cubicBezTo>
                  <a:cubicBezTo>
                    <a:pt x="12700" y="2668"/>
                    <a:pt x="17229" y="264"/>
                    <a:pt x="22122" y="0"/>
                  </a:cubicBezTo>
                  <a:cubicBezTo>
                    <a:pt x="23937" y="27"/>
                    <a:pt x="25725" y="449"/>
                    <a:pt x="27361" y="1238"/>
                  </a:cubicBezTo>
                  <a:cubicBezTo>
                    <a:pt x="31246" y="3382"/>
                    <a:pt x="34123" y="6978"/>
                    <a:pt x="35362" y="11239"/>
                  </a:cubicBezTo>
                  <a:cubicBezTo>
                    <a:pt x="35451" y="11680"/>
                    <a:pt x="35451" y="12133"/>
                    <a:pt x="35362" y="12573"/>
                  </a:cubicBezTo>
                  <a:cubicBezTo>
                    <a:pt x="35415" y="14150"/>
                    <a:pt x="34180" y="15472"/>
                    <a:pt x="32603" y="15526"/>
                  </a:cubicBezTo>
                  <a:cubicBezTo>
                    <a:pt x="32538" y="15528"/>
                    <a:pt x="32473" y="15528"/>
                    <a:pt x="32409" y="15526"/>
                  </a:cubicBezTo>
                  <a:lnTo>
                    <a:pt x="31551" y="15526"/>
                  </a:lnTo>
                  <a:cubicBezTo>
                    <a:pt x="30629" y="15264"/>
                    <a:pt x="29908" y="14543"/>
                    <a:pt x="29646" y="13621"/>
                  </a:cubicBezTo>
                  <a:lnTo>
                    <a:pt x="29646" y="13621"/>
                  </a:lnTo>
                  <a:cubicBezTo>
                    <a:pt x="29262" y="12441"/>
                    <a:pt x="28717" y="11319"/>
                    <a:pt x="28027" y="10287"/>
                  </a:cubicBezTo>
                  <a:cubicBezTo>
                    <a:pt x="26653" y="7942"/>
                    <a:pt x="24171" y="6467"/>
                    <a:pt x="21455" y="6382"/>
                  </a:cubicBezTo>
                  <a:cubicBezTo>
                    <a:pt x="19784" y="6437"/>
                    <a:pt x="18178" y="7039"/>
                    <a:pt x="16883" y="8096"/>
                  </a:cubicBezTo>
                  <a:cubicBezTo>
                    <a:pt x="13447" y="10917"/>
                    <a:pt x="10872" y="14646"/>
                    <a:pt x="9453" y="18860"/>
                  </a:cubicBezTo>
                  <a:cubicBezTo>
                    <a:pt x="7326" y="23730"/>
                    <a:pt x="6192" y="28976"/>
                    <a:pt x="6120" y="34290"/>
                  </a:cubicBezTo>
                  <a:cubicBezTo>
                    <a:pt x="6010" y="38480"/>
                    <a:pt x="6823" y="42642"/>
                    <a:pt x="8501" y="46482"/>
                  </a:cubicBezTo>
                  <a:cubicBezTo>
                    <a:pt x="9570" y="49566"/>
                    <a:pt x="12387" y="51707"/>
                    <a:pt x="15645" y="51911"/>
                  </a:cubicBezTo>
                  <a:cubicBezTo>
                    <a:pt x="18301" y="51492"/>
                    <a:pt x="20692" y="50058"/>
                    <a:pt x="22312" y="47911"/>
                  </a:cubicBezTo>
                  <a:cubicBezTo>
                    <a:pt x="25497" y="44174"/>
                    <a:pt x="27894" y="39833"/>
                    <a:pt x="29361" y="35147"/>
                  </a:cubicBezTo>
                  <a:lnTo>
                    <a:pt x="19836" y="35147"/>
                  </a:lnTo>
                  <a:cubicBezTo>
                    <a:pt x="17645" y="35147"/>
                    <a:pt x="16597" y="33624"/>
                    <a:pt x="16502" y="31814"/>
                  </a:cubicBezTo>
                  <a:lnTo>
                    <a:pt x="16502" y="30766"/>
                  </a:lnTo>
                  <a:cubicBezTo>
                    <a:pt x="17128" y="29528"/>
                    <a:pt x="18456" y="28807"/>
                    <a:pt x="19836" y="2895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B257307-8CD7-4465-87FC-4EA14FD07828}"/>
                </a:ext>
              </a:extLst>
            </p:cNvPr>
            <p:cNvSpPr/>
            <p:nvPr/>
          </p:nvSpPr>
          <p:spPr>
            <a:xfrm>
              <a:off x="8293256" y="5897639"/>
              <a:ext cx="39215" cy="57282"/>
            </a:xfrm>
            <a:custGeom>
              <a:avLst/>
              <a:gdLst>
                <a:gd name="connsiteX0" fmla="*/ 29593 w 39215"/>
                <a:gd name="connsiteY0" fmla="*/ 1466 h 57282"/>
                <a:gd name="connsiteX1" fmla="*/ 29593 w 39215"/>
                <a:gd name="connsiteY1" fmla="*/ 2418 h 57282"/>
                <a:gd name="connsiteX2" fmla="*/ 39118 w 39215"/>
                <a:gd name="connsiteY2" fmla="*/ 53377 h 57282"/>
                <a:gd name="connsiteX3" fmla="*/ 39118 w 39215"/>
                <a:gd name="connsiteY3" fmla="*/ 54139 h 57282"/>
                <a:gd name="connsiteX4" fmla="*/ 39118 w 39215"/>
                <a:gd name="connsiteY4" fmla="*/ 55663 h 57282"/>
                <a:gd name="connsiteX5" fmla="*/ 36642 w 39215"/>
                <a:gd name="connsiteY5" fmla="*/ 57187 h 57282"/>
                <a:gd name="connsiteX6" fmla="*/ 36166 w 39215"/>
                <a:gd name="connsiteY6" fmla="*/ 57187 h 57282"/>
                <a:gd name="connsiteX7" fmla="*/ 33879 w 39215"/>
                <a:gd name="connsiteY7" fmla="*/ 55187 h 57282"/>
                <a:gd name="connsiteX8" fmla="*/ 30641 w 39215"/>
                <a:gd name="connsiteY8" fmla="*/ 38232 h 57282"/>
                <a:gd name="connsiteX9" fmla="*/ 13782 w 39215"/>
                <a:gd name="connsiteY9" fmla="*/ 38232 h 57282"/>
                <a:gd name="connsiteX10" fmla="*/ 5590 w 39215"/>
                <a:gd name="connsiteY10" fmla="*/ 55187 h 57282"/>
                <a:gd name="connsiteX11" fmla="*/ 5590 w 39215"/>
                <a:gd name="connsiteY11" fmla="*/ 55758 h 57282"/>
                <a:gd name="connsiteX12" fmla="*/ 3019 w 39215"/>
                <a:gd name="connsiteY12" fmla="*/ 57282 h 57282"/>
                <a:gd name="connsiteX13" fmla="*/ 1399 w 39215"/>
                <a:gd name="connsiteY13" fmla="*/ 56711 h 57282"/>
                <a:gd name="connsiteX14" fmla="*/ 66 w 39215"/>
                <a:gd name="connsiteY14" fmla="*/ 54234 h 57282"/>
                <a:gd name="connsiteX15" fmla="*/ 66 w 39215"/>
                <a:gd name="connsiteY15" fmla="*/ 53377 h 57282"/>
                <a:gd name="connsiteX16" fmla="*/ 2542 w 39215"/>
                <a:gd name="connsiteY16" fmla="*/ 47852 h 57282"/>
                <a:gd name="connsiteX17" fmla="*/ 23783 w 39215"/>
                <a:gd name="connsiteY17" fmla="*/ 2132 h 57282"/>
                <a:gd name="connsiteX18" fmla="*/ 26641 w 39215"/>
                <a:gd name="connsiteY18" fmla="*/ 37 h 57282"/>
                <a:gd name="connsiteX19" fmla="*/ 29593 w 39215"/>
                <a:gd name="connsiteY19" fmla="*/ 1466 h 57282"/>
                <a:gd name="connsiteX20" fmla="*/ 25974 w 39215"/>
                <a:gd name="connsiteY20" fmla="*/ 12800 h 57282"/>
                <a:gd name="connsiteX21" fmla="*/ 16449 w 39215"/>
                <a:gd name="connsiteY21" fmla="*/ 31850 h 57282"/>
                <a:gd name="connsiteX22" fmla="*/ 29308 w 39215"/>
                <a:gd name="connsiteY22" fmla="*/ 31850 h 5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215" h="57282">
                  <a:moveTo>
                    <a:pt x="29593" y="1466"/>
                  </a:moveTo>
                  <a:cubicBezTo>
                    <a:pt x="29625" y="1782"/>
                    <a:pt x="29625" y="2101"/>
                    <a:pt x="29593" y="2418"/>
                  </a:cubicBezTo>
                  <a:cubicBezTo>
                    <a:pt x="30165" y="4418"/>
                    <a:pt x="33403" y="21468"/>
                    <a:pt x="39118" y="53377"/>
                  </a:cubicBezTo>
                  <a:cubicBezTo>
                    <a:pt x="39165" y="53629"/>
                    <a:pt x="39165" y="53887"/>
                    <a:pt x="39118" y="54139"/>
                  </a:cubicBezTo>
                  <a:cubicBezTo>
                    <a:pt x="39247" y="54639"/>
                    <a:pt x="39247" y="55163"/>
                    <a:pt x="39118" y="55663"/>
                  </a:cubicBezTo>
                  <a:cubicBezTo>
                    <a:pt x="38632" y="56584"/>
                    <a:pt x="37683" y="57168"/>
                    <a:pt x="36642" y="57187"/>
                  </a:cubicBezTo>
                  <a:lnTo>
                    <a:pt x="36166" y="57187"/>
                  </a:lnTo>
                  <a:cubicBezTo>
                    <a:pt x="35072" y="57037"/>
                    <a:pt x="34174" y="56250"/>
                    <a:pt x="33879" y="55187"/>
                  </a:cubicBezTo>
                  <a:lnTo>
                    <a:pt x="30641" y="38232"/>
                  </a:lnTo>
                  <a:lnTo>
                    <a:pt x="13782" y="38232"/>
                  </a:lnTo>
                  <a:lnTo>
                    <a:pt x="5590" y="55187"/>
                  </a:lnTo>
                  <a:cubicBezTo>
                    <a:pt x="5632" y="55375"/>
                    <a:pt x="5632" y="55570"/>
                    <a:pt x="5590" y="55758"/>
                  </a:cubicBezTo>
                  <a:cubicBezTo>
                    <a:pt x="4984" y="56604"/>
                    <a:pt x="4051" y="57157"/>
                    <a:pt x="3019" y="57282"/>
                  </a:cubicBezTo>
                  <a:cubicBezTo>
                    <a:pt x="2429" y="57283"/>
                    <a:pt x="1858" y="57081"/>
                    <a:pt x="1399" y="56711"/>
                  </a:cubicBezTo>
                  <a:cubicBezTo>
                    <a:pt x="520" y="56206"/>
                    <a:pt x="3" y="55246"/>
                    <a:pt x="66" y="54234"/>
                  </a:cubicBezTo>
                  <a:cubicBezTo>
                    <a:pt x="-22" y="53955"/>
                    <a:pt x="-22" y="53656"/>
                    <a:pt x="66" y="53377"/>
                  </a:cubicBezTo>
                  <a:lnTo>
                    <a:pt x="2542" y="47852"/>
                  </a:lnTo>
                  <a:cubicBezTo>
                    <a:pt x="14353" y="22040"/>
                    <a:pt x="21592" y="6800"/>
                    <a:pt x="23783" y="2132"/>
                  </a:cubicBezTo>
                  <a:cubicBezTo>
                    <a:pt x="24235" y="928"/>
                    <a:pt x="25356" y="106"/>
                    <a:pt x="26641" y="37"/>
                  </a:cubicBezTo>
                  <a:cubicBezTo>
                    <a:pt x="27827" y="-155"/>
                    <a:pt x="29008" y="416"/>
                    <a:pt x="29593" y="1466"/>
                  </a:cubicBezTo>
                  <a:close/>
                  <a:moveTo>
                    <a:pt x="25974" y="12800"/>
                  </a:moveTo>
                  <a:lnTo>
                    <a:pt x="16449" y="31850"/>
                  </a:lnTo>
                  <a:lnTo>
                    <a:pt x="29308" y="3185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BB51269-333B-4FF5-BCC7-E0D699DDF623}"/>
                </a:ext>
              </a:extLst>
            </p:cNvPr>
            <p:cNvSpPr/>
            <p:nvPr/>
          </p:nvSpPr>
          <p:spPr>
            <a:xfrm>
              <a:off x="8340851" y="5897382"/>
              <a:ext cx="30888" cy="57444"/>
            </a:xfrm>
            <a:custGeom>
              <a:avLst/>
              <a:gdLst>
                <a:gd name="connsiteX0" fmla="*/ 27908 w 30888"/>
                <a:gd name="connsiteY0" fmla="*/ 57444 h 57444"/>
                <a:gd name="connsiteX1" fmla="*/ 3048 w 30888"/>
                <a:gd name="connsiteY1" fmla="*/ 57444 h 57444"/>
                <a:gd name="connsiteX2" fmla="*/ 1429 w 30888"/>
                <a:gd name="connsiteY2" fmla="*/ 56873 h 57444"/>
                <a:gd name="connsiteX3" fmla="*/ 0 w 30888"/>
                <a:gd name="connsiteY3" fmla="*/ 53825 h 57444"/>
                <a:gd name="connsiteX4" fmla="*/ 0 w 30888"/>
                <a:gd name="connsiteY4" fmla="*/ 53825 h 57444"/>
                <a:gd name="connsiteX5" fmla="*/ 6858 w 30888"/>
                <a:gd name="connsiteY5" fmla="*/ 3057 h 57444"/>
                <a:gd name="connsiteX6" fmla="*/ 6858 w 30888"/>
                <a:gd name="connsiteY6" fmla="*/ 1914 h 57444"/>
                <a:gd name="connsiteX7" fmla="*/ 9525 w 30888"/>
                <a:gd name="connsiteY7" fmla="*/ 104 h 57444"/>
                <a:gd name="connsiteX8" fmla="*/ 10858 w 30888"/>
                <a:gd name="connsiteY8" fmla="*/ 104 h 57444"/>
                <a:gd name="connsiteX9" fmla="*/ 12383 w 30888"/>
                <a:gd name="connsiteY9" fmla="*/ 2676 h 57444"/>
                <a:gd name="connsiteX10" fmla="*/ 10763 w 30888"/>
                <a:gd name="connsiteY10" fmla="*/ 16582 h 57444"/>
                <a:gd name="connsiteX11" fmla="*/ 6287 w 30888"/>
                <a:gd name="connsiteY11" fmla="*/ 50967 h 57444"/>
                <a:gd name="connsiteX12" fmla="*/ 27337 w 30888"/>
                <a:gd name="connsiteY12" fmla="*/ 50967 h 57444"/>
                <a:gd name="connsiteX13" fmla="*/ 28956 w 30888"/>
                <a:gd name="connsiteY13" fmla="*/ 50967 h 57444"/>
                <a:gd name="connsiteX14" fmla="*/ 30861 w 30888"/>
                <a:gd name="connsiteY14" fmla="*/ 53730 h 57444"/>
                <a:gd name="connsiteX15" fmla="*/ 30861 w 30888"/>
                <a:gd name="connsiteY15" fmla="*/ 54682 h 57444"/>
                <a:gd name="connsiteX16" fmla="*/ 27908 w 30888"/>
                <a:gd name="connsiteY16" fmla="*/ 57445 h 5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88" h="57444">
                  <a:moveTo>
                    <a:pt x="27908" y="57444"/>
                  </a:moveTo>
                  <a:lnTo>
                    <a:pt x="3048" y="57444"/>
                  </a:lnTo>
                  <a:cubicBezTo>
                    <a:pt x="2459" y="57445"/>
                    <a:pt x="1887" y="57243"/>
                    <a:pt x="1429" y="56873"/>
                  </a:cubicBezTo>
                  <a:cubicBezTo>
                    <a:pt x="667" y="56397"/>
                    <a:pt x="286" y="55349"/>
                    <a:pt x="0" y="53825"/>
                  </a:cubicBezTo>
                  <a:lnTo>
                    <a:pt x="0" y="53825"/>
                  </a:lnTo>
                  <a:cubicBezTo>
                    <a:pt x="0" y="52745"/>
                    <a:pt x="2286" y="35823"/>
                    <a:pt x="6858" y="3057"/>
                  </a:cubicBezTo>
                  <a:cubicBezTo>
                    <a:pt x="6812" y="2677"/>
                    <a:pt x="6812" y="2293"/>
                    <a:pt x="6858" y="1914"/>
                  </a:cubicBezTo>
                  <a:cubicBezTo>
                    <a:pt x="7241" y="781"/>
                    <a:pt x="8331" y="41"/>
                    <a:pt x="9525" y="104"/>
                  </a:cubicBezTo>
                  <a:cubicBezTo>
                    <a:pt x="9959" y="-35"/>
                    <a:pt x="10425" y="-35"/>
                    <a:pt x="10858" y="104"/>
                  </a:cubicBezTo>
                  <a:cubicBezTo>
                    <a:pt x="11844" y="569"/>
                    <a:pt x="12448" y="1588"/>
                    <a:pt x="12383" y="2676"/>
                  </a:cubicBezTo>
                  <a:cubicBezTo>
                    <a:pt x="12383" y="4962"/>
                    <a:pt x="11621" y="9534"/>
                    <a:pt x="10763" y="16582"/>
                  </a:cubicBezTo>
                  <a:cubicBezTo>
                    <a:pt x="7906" y="38299"/>
                    <a:pt x="6382" y="49729"/>
                    <a:pt x="6287" y="50967"/>
                  </a:cubicBezTo>
                  <a:lnTo>
                    <a:pt x="27337" y="50967"/>
                  </a:lnTo>
                  <a:cubicBezTo>
                    <a:pt x="27872" y="50869"/>
                    <a:pt x="28421" y="50869"/>
                    <a:pt x="28956" y="50967"/>
                  </a:cubicBezTo>
                  <a:cubicBezTo>
                    <a:pt x="30142" y="51353"/>
                    <a:pt x="30922" y="52485"/>
                    <a:pt x="30861" y="53730"/>
                  </a:cubicBezTo>
                  <a:cubicBezTo>
                    <a:pt x="30897" y="54046"/>
                    <a:pt x="30897" y="54366"/>
                    <a:pt x="30861" y="54682"/>
                  </a:cubicBezTo>
                  <a:cubicBezTo>
                    <a:pt x="30582" y="56147"/>
                    <a:pt x="29388" y="57264"/>
                    <a:pt x="27908" y="574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5B59891-4355-4E85-A22C-2ADD60B95125}"/>
                </a:ext>
              </a:extLst>
            </p:cNvPr>
            <p:cNvSpPr/>
            <p:nvPr/>
          </p:nvSpPr>
          <p:spPr>
            <a:xfrm>
              <a:off x="8373147" y="5897671"/>
              <a:ext cx="39112" cy="57250"/>
            </a:xfrm>
            <a:custGeom>
              <a:avLst/>
              <a:gdLst>
                <a:gd name="connsiteX0" fmla="*/ 29522 w 39112"/>
                <a:gd name="connsiteY0" fmla="*/ 1434 h 57250"/>
                <a:gd name="connsiteX1" fmla="*/ 29522 w 39112"/>
                <a:gd name="connsiteY1" fmla="*/ 2386 h 57250"/>
                <a:gd name="connsiteX2" fmla="*/ 39047 w 39112"/>
                <a:gd name="connsiteY2" fmla="*/ 53345 h 57250"/>
                <a:gd name="connsiteX3" fmla="*/ 39047 w 39112"/>
                <a:gd name="connsiteY3" fmla="*/ 54107 h 57250"/>
                <a:gd name="connsiteX4" fmla="*/ 39047 w 39112"/>
                <a:gd name="connsiteY4" fmla="*/ 55631 h 57250"/>
                <a:gd name="connsiteX5" fmla="*/ 36571 w 39112"/>
                <a:gd name="connsiteY5" fmla="*/ 57155 h 57250"/>
                <a:gd name="connsiteX6" fmla="*/ 36094 w 39112"/>
                <a:gd name="connsiteY6" fmla="*/ 57155 h 57250"/>
                <a:gd name="connsiteX7" fmla="*/ 33808 w 39112"/>
                <a:gd name="connsiteY7" fmla="*/ 55155 h 57250"/>
                <a:gd name="connsiteX8" fmla="*/ 30570 w 39112"/>
                <a:gd name="connsiteY8" fmla="*/ 38200 h 57250"/>
                <a:gd name="connsiteX9" fmla="*/ 13615 w 39112"/>
                <a:gd name="connsiteY9" fmla="*/ 38200 h 57250"/>
                <a:gd name="connsiteX10" fmla="*/ 5519 w 39112"/>
                <a:gd name="connsiteY10" fmla="*/ 55155 h 57250"/>
                <a:gd name="connsiteX11" fmla="*/ 5519 w 39112"/>
                <a:gd name="connsiteY11" fmla="*/ 55726 h 57250"/>
                <a:gd name="connsiteX12" fmla="*/ 2947 w 39112"/>
                <a:gd name="connsiteY12" fmla="*/ 57250 h 57250"/>
                <a:gd name="connsiteX13" fmla="*/ 1423 w 39112"/>
                <a:gd name="connsiteY13" fmla="*/ 56679 h 57250"/>
                <a:gd name="connsiteX14" fmla="*/ 185 w 39112"/>
                <a:gd name="connsiteY14" fmla="*/ 53345 h 57250"/>
                <a:gd name="connsiteX15" fmla="*/ 2757 w 39112"/>
                <a:gd name="connsiteY15" fmla="*/ 47821 h 57250"/>
                <a:gd name="connsiteX16" fmla="*/ 23902 w 39112"/>
                <a:gd name="connsiteY16" fmla="*/ 2101 h 57250"/>
                <a:gd name="connsiteX17" fmla="*/ 26760 w 39112"/>
                <a:gd name="connsiteY17" fmla="*/ 5 h 57250"/>
                <a:gd name="connsiteX18" fmla="*/ 29522 w 39112"/>
                <a:gd name="connsiteY18" fmla="*/ 1434 h 57250"/>
                <a:gd name="connsiteX19" fmla="*/ 25807 w 39112"/>
                <a:gd name="connsiteY19" fmla="*/ 12769 h 57250"/>
                <a:gd name="connsiteX20" fmla="*/ 16282 w 39112"/>
                <a:gd name="connsiteY20" fmla="*/ 31819 h 57250"/>
                <a:gd name="connsiteX21" fmla="*/ 29236 w 39112"/>
                <a:gd name="connsiteY21" fmla="*/ 31819 h 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12" h="57250">
                  <a:moveTo>
                    <a:pt x="29522" y="1434"/>
                  </a:moveTo>
                  <a:lnTo>
                    <a:pt x="29522" y="2386"/>
                  </a:lnTo>
                  <a:cubicBezTo>
                    <a:pt x="30094" y="4387"/>
                    <a:pt x="33332" y="21436"/>
                    <a:pt x="39047" y="53345"/>
                  </a:cubicBezTo>
                  <a:cubicBezTo>
                    <a:pt x="39090" y="53598"/>
                    <a:pt x="39090" y="53855"/>
                    <a:pt x="39047" y="54107"/>
                  </a:cubicBezTo>
                  <a:cubicBezTo>
                    <a:pt x="39134" y="54611"/>
                    <a:pt x="39134" y="55127"/>
                    <a:pt x="39047" y="55631"/>
                  </a:cubicBezTo>
                  <a:cubicBezTo>
                    <a:pt x="38546" y="56539"/>
                    <a:pt x="37606" y="57117"/>
                    <a:pt x="36571" y="57155"/>
                  </a:cubicBezTo>
                  <a:lnTo>
                    <a:pt x="36094" y="57155"/>
                  </a:lnTo>
                  <a:cubicBezTo>
                    <a:pt x="34990" y="57030"/>
                    <a:pt x="34079" y="56233"/>
                    <a:pt x="33808" y="55155"/>
                  </a:cubicBezTo>
                  <a:lnTo>
                    <a:pt x="30570" y="38200"/>
                  </a:lnTo>
                  <a:lnTo>
                    <a:pt x="13615" y="38200"/>
                  </a:lnTo>
                  <a:lnTo>
                    <a:pt x="5519" y="55155"/>
                  </a:lnTo>
                  <a:lnTo>
                    <a:pt x="5519" y="55726"/>
                  </a:lnTo>
                  <a:cubicBezTo>
                    <a:pt x="4940" y="56601"/>
                    <a:pt x="3993" y="57162"/>
                    <a:pt x="2947" y="57250"/>
                  </a:cubicBezTo>
                  <a:cubicBezTo>
                    <a:pt x="2388" y="57245"/>
                    <a:pt x="1848" y="57043"/>
                    <a:pt x="1423" y="56679"/>
                  </a:cubicBezTo>
                  <a:cubicBezTo>
                    <a:pt x="222" y="56045"/>
                    <a:pt x="-312" y="54610"/>
                    <a:pt x="185" y="53345"/>
                  </a:cubicBezTo>
                  <a:cubicBezTo>
                    <a:pt x="757" y="52202"/>
                    <a:pt x="1519" y="50297"/>
                    <a:pt x="2757" y="47821"/>
                  </a:cubicBezTo>
                  <a:cubicBezTo>
                    <a:pt x="14568" y="22040"/>
                    <a:pt x="21616" y="6800"/>
                    <a:pt x="23902" y="2101"/>
                  </a:cubicBezTo>
                  <a:cubicBezTo>
                    <a:pt x="24354" y="897"/>
                    <a:pt x="25476" y="74"/>
                    <a:pt x="26760" y="5"/>
                  </a:cubicBezTo>
                  <a:cubicBezTo>
                    <a:pt x="27873" y="-59"/>
                    <a:pt x="28932" y="489"/>
                    <a:pt x="29522" y="1434"/>
                  </a:cubicBezTo>
                  <a:close/>
                  <a:moveTo>
                    <a:pt x="25807" y="12769"/>
                  </a:moveTo>
                  <a:lnTo>
                    <a:pt x="16282" y="31819"/>
                  </a:lnTo>
                  <a:lnTo>
                    <a:pt x="29236" y="31819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1C21991-FC36-4204-B88C-6368FA688729}"/>
                </a:ext>
              </a:extLst>
            </p:cNvPr>
            <p:cNvSpPr/>
            <p:nvPr/>
          </p:nvSpPr>
          <p:spPr>
            <a:xfrm>
              <a:off x="8418383" y="5897700"/>
              <a:ext cx="42925" cy="57412"/>
            </a:xfrm>
            <a:custGeom>
              <a:avLst/>
              <a:gdLst>
                <a:gd name="connsiteX0" fmla="*/ 23720 w 42925"/>
                <a:gd name="connsiteY0" fmla="*/ 30932 h 57412"/>
                <a:gd name="connsiteX1" fmla="*/ 28292 w 42925"/>
                <a:gd name="connsiteY1" fmla="*/ 43315 h 57412"/>
                <a:gd name="connsiteX2" fmla="*/ 32102 w 42925"/>
                <a:gd name="connsiteY2" fmla="*/ 54555 h 57412"/>
                <a:gd name="connsiteX3" fmla="*/ 31625 w 42925"/>
                <a:gd name="connsiteY3" fmla="*/ 55983 h 57412"/>
                <a:gd name="connsiteX4" fmla="*/ 29149 w 42925"/>
                <a:gd name="connsiteY4" fmla="*/ 57412 h 57412"/>
                <a:gd name="connsiteX5" fmla="*/ 26673 w 42925"/>
                <a:gd name="connsiteY5" fmla="*/ 55412 h 57412"/>
                <a:gd name="connsiteX6" fmla="*/ 26196 w 42925"/>
                <a:gd name="connsiteY6" fmla="*/ 54078 h 57412"/>
                <a:gd name="connsiteX7" fmla="*/ 19624 w 42925"/>
                <a:gd name="connsiteY7" fmla="*/ 36647 h 57412"/>
                <a:gd name="connsiteX8" fmla="*/ 5527 w 42925"/>
                <a:gd name="connsiteY8" fmla="*/ 55697 h 57412"/>
                <a:gd name="connsiteX9" fmla="*/ 2955 w 42925"/>
                <a:gd name="connsiteY9" fmla="*/ 57317 h 57412"/>
                <a:gd name="connsiteX10" fmla="*/ 1431 w 42925"/>
                <a:gd name="connsiteY10" fmla="*/ 56841 h 57412"/>
                <a:gd name="connsiteX11" fmla="*/ 2 w 42925"/>
                <a:gd name="connsiteY11" fmla="*/ 54364 h 57412"/>
                <a:gd name="connsiteX12" fmla="*/ 3 w 42925"/>
                <a:gd name="connsiteY12" fmla="*/ 53792 h 57412"/>
                <a:gd name="connsiteX13" fmla="*/ 1527 w 42925"/>
                <a:gd name="connsiteY13" fmla="*/ 51411 h 57412"/>
                <a:gd name="connsiteX14" fmla="*/ 17052 w 42925"/>
                <a:gd name="connsiteY14" fmla="*/ 29694 h 57412"/>
                <a:gd name="connsiteX15" fmla="*/ 15338 w 42925"/>
                <a:gd name="connsiteY15" fmla="*/ 25027 h 57412"/>
                <a:gd name="connsiteX16" fmla="*/ 7432 w 42925"/>
                <a:gd name="connsiteY16" fmla="*/ 3024 h 57412"/>
                <a:gd name="connsiteX17" fmla="*/ 7432 w 42925"/>
                <a:gd name="connsiteY17" fmla="*/ 1596 h 57412"/>
                <a:gd name="connsiteX18" fmla="*/ 9813 w 42925"/>
                <a:gd name="connsiteY18" fmla="*/ 72 h 57412"/>
                <a:gd name="connsiteX19" fmla="*/ 12671 w 42925"/>
                <a:gd name="connsiteY19" fmla="*/ 1691 h 57412"/>
                <a:gd name="connsiteX20" fmla="*/ 20862 w 42925"/>
                <a:gd name="connsiteY20" fmla="*/ 24074 h 57412"/>
                <a:gd name="connsiteX21" fmla="*/ 37436 w 42925"/>
                <a:gd name="connsiteY21" fmla="*/ 1500 h 57412"/>
                <a:gd name="connsiteX22" fmla="*/ 40103 w 42925"/>
                <a:gd name="connsiteY22" fmla="*/ 72 h 57412"/>
                <a:gd name="connsiteX23" fmla="*/ 41436 w 42925"/>
                <a:gd name="connsiteY23" fmla="*/ 72 h 57412"/>
                <a:gd name="connsiteX24" fmla="*/ 42865 w 42925"/>
                <a:gd name="connsiteY24" fmla="*/ 2738 h 57412"/>
                <a:gd name="connsiteX25" fmla="*/ 42865 w 42925"/>
                <a:gd name="connsiteY25" fmla="*/ 4072 h 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925" h="57412">
                  <a:moveTo>
                    <a:pt x="23720" y="30932"/>
                  </a:moveTo>
                  <a:cubicBezTo>
                    <a:pt x="25720" y="36266"/>
                    <a:pt x="27149" y="40457"/>
                    <a:pt x="28292" y="43315"/>
                  </a:cubicBezTo>
                  <a:cubicBezTo>
                    <a:pt x="30768" y="50363"/>
                    <a:pt x="32102" y="54078"/>
                    <a:pt x="32102" y="54555"/>
                  </a:cubicBezTo>
                  <a:cubicBezTo>
                    <a:pt x="32074" y="55065"/>
                    <a:pt x="31909" y="55558"/>
                    <a:pt x="31625" y="55983"/>
                  </a:cubicBezTo>
                  <a:cubicBezTo>
                    <a:pt x="31130" y="56883"/>
                    <a:pt x="30176" y="57433"/>
                    <a:pt x="29149" y="57412"/>
                  </a:cubicBezTo>
                  <a:cubicBezTo>
                    <a:pt x="28004" y="57285"/>
                    <a:pt x="27037" y="56504"/>
                    <a:pt x="26673" y="55412"/>
                  </a:cubicBezTo>
                  <a:cubicBezTo>
                    <a:pt x="26672" y="54840"/>
                    <a:pt x="26672" y="54459"/>
                    <a:pt x="26196" y="54078"/>
                  </a:cubicBezTo>
                  <a:cubicBezTo>
                    <a:pt x="24863" y="51030"/>
                    <a:pt x="22672" y="45220"/>
                    <a:pt x="19624" y="36647"/>
                  </a:cubicBezTo>
                  <a:lnTo>
                    <a:pt x="5527" y="55697"/>
                  </a:lnTo>
                  <a:cubicBezTo>
                    <a:pt x="4958" y="56598"/>
                    <a:pt x="4013" y="57193"/>
                    <a:pt x="2955" y="57317"/>
                  </a:cubicBezTo>
                  <a:cubicBezTo>
                    <a:pt x="2412" y="57306"/>
                    <a:pt x="1884" y="57141"/>
                    <a:pt x="1431" y="56841"/>
                  </a:cubicBezTo>
                  <a:cubicBezTo>
                    <a:pt x="515" y="56362"/>
                    <a:pt x="-41" y="55397"/>
                    <a:pt x="2" y="54364"/>
                  </a:cubicBezTo>
                  <a:lnTo>
                    <a:pt x="3" y="53792"/>
                  </a:lnTo>
                  <a:cubicBezTo>
                    <a:pt x="340" y="52901"/>
                    <a:pt x="859" y="52090"/>
                    <a:pt x="1527" y="51411"/>
                  </a:cubicBezTo>
                  <a:cubicBezTo>
                    <a:pt x="6194" y="45315"/>
                    <a:pt x="11051" y="38076"/>
                    <a:pt x="17052" y="29694"/>
                  </a:cubicBezTo>
                  <a:cubicBezTo>
                    <a:pt x="16481" y="27980"/>
                    <a:pt x="15909" y="26456"/>
                    <a:pt x="15338" y="25027"/>
                  </a:cubicBezTo>
                  <a:cubicBezTo>
                    <a:pt x="10099" y="10835"/>
                    <a:pt x="7432" y="3500"/>
                    <a:pt x="7432" y="3024"/>
                  </a:cubicBezTo>
                  <a:cubicBezTo>
                    <a:pt x="7335" y="2553"/>
                    <a:pt x="7335" y="2067"/>
                    <a:pt x="7432" y="1596"/>
                  </a:cubicBezTo>
                  <a:cubicBezTo>
                    <a:pt x="7850" y="658"/>
                    <a:pt x="8786" y="58"/>
                    <a:pt x="9813" y="72"/>
                  </a:cubicBezTo>
                  <a:cubicBezTo>
                    <a:pt x="11000" y="8"/>
                    <a:pt x="12115" y="640"/>
                    <a:pt x="12671" y="1691"/>
                  </a:cubicBezTo>
                  <a:lnTo>
                    <a:pt x="20862" y="24074"/>
                  </a:lnTo>
                  <a:lnTo>
                    <a:pt x="37436" y="1500"/>
                  </a:lnTo>
                  <a:cubicBezTo>
                    <a:pt x="38082" y="667"/>
                    <a:pt x="39051" y="148"/>
                    <a:pt x="40103" y="72"/>
                  </a:cubicBezTo>
                  <a:cubicBezTo>
                    <a:pt x="40542" y="-24"/>
                    <a:pt x="40997" y="-24"/>
                    <a:pt x="41436" y="72"/>
                  </a:cubicBezTo>
                  <a:cubicBezTo>
                    <a:pt x="42383" y="615"/>
                    <a:pt x="42937" y="1650"/>
                    <a:pt x="42865" y="2738"/>
                  </a:cubicBezTo>
                  <a:cubicBezTo>
                    <a:pt x="42945" y="3179"/>
                    <a:pt x="42945" y="3631"/>
                    <a:pt x="42865" y="407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187C996-B5C1-40C0-A24A-293EEB1E1B60}"/>
                </a:ext>
              </a:extLst>
            </p:cNvPr>
            <p:cNvSpPr/>
            <p:nvPr/>
          </p:nvSpPr>
          <p:spPr>
            <a:xfrm>
              <a:off x="8461151" y="5897002"/>
              <a:ext cx="45340" cy="76985"/>
            </a:xfrm>
            <a:custGeom>
              <a:avLst/>
              <a:gdLst>
                <a:gd name="connsiteX0" fmla="*/ 42388 w 45340"/>
                <a:gd name="connsiteY0" fmla="*/ 770 h 76985"/>
                <a:gd name="connsiteX1" fmla="*/ 43721 w 45340"/>
                <a:gd name="connsiteY1" fmla="*/ 770 h 76985"/>
                <a:gd name="connsiteX2" fmla="*/ 45340 w 45340"/>
                <a:gd name="connsiteY2" fmla="*/ 3341 h 76985"/>
                <a:gd name="connsiteX3" fmla="*/ 38578 w 45340"/>
                <a:gd name="connsiteY3" fmla="*/ 55348 h 76985"/>
                <a:gd name="connsiteX4" fmla="*/ 33244 w 45340"/>
                <a:gd name="connsiteY4" fmla="*/ 68873 h 76985"/>
                <a:gd name="connsiteX5" fmla="*/ 16861 w 45340"/>
                <a:gd name="connsiteY5" fmla="*/ 76970 h 76985"/>
                <a:gd name="connsiteX6" fmla="*/ 8860 w 45340"/>
                <a:gd name="connsiteY6" fmla="*/ 74874 h 76985"/>
                <a:gd name="connsiteX7" fmla="*/ 97 w 45340"/>
                <a:gd name="connsiteY7" fmla="*/ 67159 h 76985"/>
                <a:gd name="connsiteX8" fmla="*/ 97 w 45340"/>
                <a:gd name="connsiteY8" fmla="*/ 65730 h 76985"/>
                <a:gd name="connsiteX9" fmla="*/ 97 w 45340"/>
                <a:gd name="connsiteY9" fmla="*/ 64206 h 76985"/>
                <a:gd name="connsiteX10" fmla="*/ 4031 w 45340"/>
                <a:gd name="connsiteY10" fmla="*/ 63283 h 76985"/>
                <a:gd name="connsiteX11" fmla="*/ 4955 w 45340"/>
                <a:gd name="connsiteY11" fmla="*/ 64206 h 76985"/>
                <a:gd name="connsiteX12" fmla="*/ 17623 w 45340"/>
                <a:gd name="connsiteY12" fmla="*/ 71445 h 76985"/>
                <a:gd name="connsiteX13" fmla="*/ 27148 w 45340"/>
                <a:gd name="connsiteY13" fmla="*/ 66397 h 76985"/>
                <a:gd name="connsiteX14" fmla="*/ 32672 w 45340"/>
                <a:gd name="connsiteY14" fmla="*/ 50871 h 76985"/>
                <a:gd name="connsiteX15" fmla="*/ 28958 w 45340"/>
                <a:gd name="connsiteY15" fmla="*/ 54681 h 76985"/>
                <a:gd name="connsiteX16" fmla="*/ 20100 w 45340"/>
                <a:gd name="connsiteY16" fmla="*/ 57634 h 76985"/>
                <a:gd name="connsiteX17" fmla="*/ 18385 w 45340"/>
                <a:gd name="connsiteY17" fmla="*/ 57634 h 76985"/>
                <a:gd name="connsiteX18" fmla="*/ 8860 w 45340"/>
                <a:gd name="connsiteY18" fmla="*/ 50871 h 76985"/>
                <a:gd name="connsiteX19" fmla="*/ 4669 w 45340"/>
                <a:gd name="connsiteY19" fmla="*/ 34298 h 76985"/>
                <a:gd name="connsiteX20" fmla="*/ 4669 w 45340"/>
                <a:gd name="connsiteY20" fmla="*/ 24772 h 76985"/>
                <a:gd name="connsiteX21" fmla="*/ 8003 w 45340"/>
                <a:gd name="connsiteY21" fmla="*/ 3341 h 76985"/>
                <a:gd name="connsiteX22" fmla="*/ 8003 w 45340"/>
                <a:gd name="connsiteY22" fmla="*/ 2484 h 76985"/>
                <a:gd name="connsiteX23" fmla="*/ 10574 w 45340"/>
                <a:gd name="connsiteY23" fmla="*/ 484 h 76985"/>
                <a:gd name="connsiteX24" fmla="*/ 12098 w 45340"/>
                <a:gd name="connsiteY24" fmla="*/ 484 h 76985"/>
                <a:gd name="connsiteX25" fmla="*/ 13527 w 45340"/>
                <a:gd name="connsiteY25" fmla="*/ 2865 h 76985"/>
                <a:gd name="connsiteX26" fmla="*/ 12193 w 45340"/>
                <a:gd name="connsiteY26" fmla="*/ 14200 h 76985"/>
                <a:gd name="connsiteX27" fmla="*/ 10193 w 45340"/>
                <a:gd name="connsiteY27" fmla="*/ 31440 h 76985"/>
                <a:gd name="connsiteX28" fmla="*/ 12384 w 45340"/>
                <a:gd name="connsiteY28" fmla="*/ 44870 h 76985"/>
                <a:gd name="connsiteX29" fmla="*/ 19718 w 45340"/>
                <a:gd name="connsiteY29" fmla="*/ 50966 h 76985"/>
                <a:gd name="connsiteX30" fmla="*/ 20766 w 45340"/>
                <a:gd name="connsiteY30" fmla="*/ 50966 h 76985"/>
                <a:gd name="connsiteX31" fmla="*/ 28196 w 45340"/>
                <a:gd name="connsiteY31" fmla="*/ 44965 h 76985"/>
                <a:gd name="connsiteX32" fmla="*/ 34292 w 45340"/>
                <a:gd name="connsiteY32" fmla="*/ 31345 h 76985"/>
                <a:gd name="connsiteX33" fmla="*/ 38101 w 45340"/>
                <a:gd name="connsiteY33" fmla="*/ 2770 h 76985"/>
                <a:gd name="connsiteX34" fmla="*/ 38101 w 45340"/>
                <a:gd name="connsiteY34" fmla="*/ 1531 h 76985"/>
                <a:gd name="connsiteX35" fmla="*/ 41651 w 45340"/>
                <a:gd name="connsiteY35" fmla="*/ 255 h 76985"/>
                <a:gd name="connsiteX36" fmla="*/ 42388 w 45340"/>
                <a:gd name="connsiteY36" fmla="*/ 769 h 7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40" h="76985">
                  <a:moveTo>
                    <a:pt x="42388" y="770"/>
                  </a:moveTo>
                  <a:cubicBezTo>
                    <a:pt x="42828" y="680"/>
                    <a:pt x="43281" y="680"/>
                    <a:pt x="43721" y="770"/>
                  </a:cubicBezTo>
                  <a:cubicBezTo>
                    <a:pt x="44667" y="1292"/>
                    <a:pt x="45278" y="2263"/>
                    <a:pt x="45340" y="3341"/>
                  </a:cubicBezTo>
                  <a:cubicBezTo>
                    <a:pt x="41245" y="35440"/>
                    <a:pt x="39054" y="52776"/>
                    <a:pt x="38578" y="55348"/>
                  </a:cubicBezTo>
                  <a:cubicBezTo>
                    <a:pt x="37878" y="60210"/>
                    <a:pt x="36051" y="64842"/>
                    <a:pt x="33244" y="68873"/>
                  </a:cubicBezTo>
                  <a:cubicBezTo>
                    <a:pt x="29518" y="74186"/>
                    <a:pt x="23344" y="77237"/>
                    <a:pt x="16861" y="76970"/>
                  </a:cubicBezTo>
                  <a:cubicBezTo>
                    <a:pt x="14080" y="76815"/>
                    <a:pt x="11359" y="76102"/>
                    <a:pt x="8860" y="74874"/>
                  </a:cubicBezTo>
                  <a:cubicBezTo>
                    <a:pt x="5170" y="73335"/>
                    <a:pt x="2091" y="70623"/>
                    <a:pt x="97" y="67159"/>
                  </a:cubicBezTo>
                  <a:cubicBezTo>
                    <a:pt x="7" y="66687"/>
                    <a:pt x="7" y="66202"/>
                    <a:pt x="97" y="65730"/>
                  </a:cubicBezTo>
                  <a:cubicBezTo>
                    <a:pt x="-32" y="65230"/>
                    <a:pt x="-32" y="64706"/>
                    <a:pt x="97" y="64206"/>
                  </a:cubicBezTo>
                  <a:cubicBezTo>
                    <a:pt x="928" y="62865"/>
                    <a:pt x="2690" y="62451"/>
                    <a:pt x="4031" y="63283"/>
                  </a:cubicBezTo>
                  <a:cubicBezTo>
                    <a:pt x="4406" y="63515"/>
                    <a:pt x="4722" y="63831"/>
                    <a:pt x="4955" y="64206"/>
                  </a:cubicBezTo>
                  <a:cubicBezTo>
                    <a:pt x="7768" y="68516"/>
                    <a:pt x="12482" y="71210"/>
                    <a:pt x="17623" y="71445"/>
                  </a:cubicBezTo>
                  <a:cubicBezTo>
                    <a:pt x="21391" y="71265"/>
                    <a:pt x="24883" y="69414"/>
                    <a:pt x="27148" y="66397"/>
                  </a:cubicBezTo>
                  <a:cubicBezTo>
                    <a:pt x="30532" y="61907"/>
                    <a:pt x="32460" y="56489"/>
                    <a:pt x="32672" y="50871"/>
                  </a:cubicBezTo>
                  <a:cubicBezTo>
                    <a:pt x="31687" y="52366"/>
                    <a:pt x="30427" y="53658"/>
                    <a:pt x="28958" y="54681"/>
                  </a:cubicBezTo>
                  <a:cubicBezTo>
                    <a:pt x="26416" y="56623"/>
                    <a:pt x="23298" y="57662"/>
                    <a:pt x="20100" y="57634"/>
                  </a:cubicBezTo>
                  <a:lnTo>
                    <a:pt x="18385" y="57634"/>
                  </a:lnTo>
                  <a:cubicBezTo>
                    <a:pt x="14350" y="56938"/>
                    <a:pt x="10847" y="54451"/>
                    <a:pt x="8860" y="50871"/>
                  </a:cubicBezTo>
                  <a:cubicBezTo>
                    <a:pt x="5925" y="45853"/>
                    <a:pt x="4472" y="40107"/>
                    <a:pt x="4669" y="34298"/>
                  </a:cubicBezTo>
                  <a:cubicBezTo>
                    <a:pt x="4669" y="31345"/>
                    <a:pt x="4669" y="28202"/>
                    <a:pt x="4669" y="24772"/>
                  </a:cubicBezTo>
                  <a:cubicBezTo>
                    <a:pt x="5392" y="17574"/>
                    <a:pt x="6505" y="10419"/>
                    <a:pt x="8003" y="3341"/>
                  </a:cubicBezTo>
                  <a:cubicBezTo>
                    <a:pt x="7921" y="3061"/>
                    <a:pt x="7921" y="2764"/>
                    <a:pt x="8003" y="2484"/>
                  </a:cubicBezTo>
                  <a:cubicBezTo>
                    <a:pt x="8274" y="1290"/>
                    <a:pt x="9350" y="453"/>
                    <a:pt x="10574" y="484"/>
                  </a:cubicBezTo>
                  <a:cubicBezTo>
                    <a:pt x="11072" y="341"/>
                    <a:pt x="11600" y="341"/>
                    <a:pt x="12098" y="484"/>
                  </a:cubicBezTo>
                  <a:cubicBezTo>
                    <a:pt x="12999" y="930"/>
                    <a:pt x="13557" y="1860"/>
                    <a:pt x="13527" y="2865"/>
                  </a:cubicBezTo>
                  <a:cubicBezTo>
                    <a:pt x="13527" y="4389"/>
                    <a:pt x="13051" y="8199"/>
                    <a:pt x="12193" y="14200"/>
                  </a:cubicBezTo>
                  <a:cubicBezTo>
                    <a:pt x="11200" y="19904"/>
                    <a:pt x="10532" y="25660"/>
                    <a:pt x="10193" y="31440"/>
                  </a:cubicBezTo>
                  <a:cubicBezTo>
                    <a:pt x="10046" y="36017"/>
                    <a:pt x="10790" y="40578"/>
                    <a:pt x="12384" y="44870"/>
                  </a:cubicBezTo>
                  <a:cubicBezTo>
                    <a:pt x="14098" y="48966"/>
                    <a:pt x="16575" y="50966"/>
                    <a:pt x="19718" y="50966"/>
                  </a:cubicBezTo>
                  <a:lnTo>
                    <a:pt x="20766" y="50966"/>
                  </a:lnTo>
                  <a:cubicBezTo>
                    <a:pt x="23886" y="49928"/>
                    <a:pt x="26524" y="47797"/>
                    <a:pt x="28196" y="44965"/>
                  </a:cubicBezTo>
                  <a:cubicBezTo>
                    <a:pt x="31152" y="40898"/>
                    <a:pt x="33228" y="36259"/>
                    <a:pt x="34292" y="31345"/>
                  </a:cubicBezTo>
                  <a:lnTo>
                    <a:pt x="38101" y="2770"/>
                  </a:lnTo>
                  <a:cubicBezTo>
                    <a:pt x="37977" y="2366"/>
                    <a:pt x="37977" y="1935"/>
                    <a:pt x="38101" y="1531"/>
                  </a:cubicBezTo>
                  <a:cubicBezTo>
                    <a:pt x="38729" y="199"/>
                    <a:pt x="40318" y="-373"/>
                    <a:pt x="41651" y="255"/>
                  </a:cubicBezTo>
                  <a:cubicBezTo>
                    <a:pt x="41924" y="383"/>
                    <a:pt x="42173" y="557"/>
                    <a:pt x="42388" y="76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9BFBC94-987A-45B0-AD90-5B0040A764A4}"/>
                </a:ext>
              </a:extLst>
            </p:cNvPr>
            <p:cNvSpPr/>
            <p:nvPr/>
          </p:nvSpPr>
          <p:spPr>
            <a:xfrm>
              <a:off x="8871870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8F12B9A-6E44-4197-92BC-54ECE3BD9557}"/>
                </a:ext>
              </a:extLst>
            </p:cNvPr>
            <p:cNvSpPr/>
            <p:nvPr/>
          </p:nvSpPr>
          <p:spPr>
            <a:xfrm>
              <a:off x="8198738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8BC78FD-562A-45BB-8B51-0060BF4FD49C}"/>
                </a:ext>
              </a:extLst>
            </p:cNvPr>
            <p:cNvSpPr/>
            <p:nvPr/>
          </p:nvSpPr>
          <p:spPr>
            <a:xfrm>
              <a:off x="8886348" y="5850147"/>
              <a:ext cx="2952" cy="151257"/>
            </a:xfrm>
            <a:custGeom>
              <a:avLst/>
              <a:gdLst>
                <a:gd name="connsiteX0" fmla="*/ 1524 w 2952"/>
                <a:gd name="connsiteY0" fmla="*/ 151257 h 151257"/>
                <a:gd name="connsiteX1" fmla="*/ 0 w 2952"/>
                <a:gd name="connsiteY1" fmla="*/ 75629 h 151257"/>
                <a:gd name="connsiteX2" fmla="*/ 1524 w 2952"/>
                <a:gd name="connsiteY2" fmla="*/ 0 h 151257"/>
                <a:gd name="connsiteX3" fmla="*/ 2953 w 2952"/>
                <a:gd name="connsiteY3" fmla="*/ 75629 h 151257"/>
                <a:gd name="connsiteX4" fmla="*/ 1524 w 2952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2953" y="33814"/>
                    <a:pt x="2953" y="75629"/>
                  </a:cubicBezTo>
                  <a:cubicBezTo>
                    <a:pt x="2953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8602CE2-43AF-4888-8050-91E9D4FC1904}"/>
                </a:ext>
              </a:extLst>
            </p:cNvPr>
            <p:cNvSpPr/>
            <p:nvPr/>
          </p:nvSpPr>
          <p:spPr>
            <a:xfrm>
              <a:off x="8185213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762" y="151257"/>
                    <a:pt x="0" y="117348"/>
                    <a:pt x="0" y="75629"/>
                  </a:cubicBezTo>
                  <a:cubicBezTo>
                    <a:pt x="0" y="33909"/>
                    <a:pt x="762" y="0"/>
                    <a:pt x="1524" y="0"/>
                  </a:cubicBezTo>
                  <a:cubicBezTo>
                    <a:pt x="2286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C9ABBE9-513E-45E4-9EB2-BBA1521FF434}"/>
                </a:ext>
              </a:extLst>
            </p:cNvPr>
            <p:cNvSpPr/>
            <p:nvPr/>
          </p:nvSpPr>
          <p:spPr>
            <a:xfrm>
              <a:off x="8583263" y="5874911"/>
              <a:ext cx="178308" cy="93059"/>
            </a:xfrm>
            <a:custGeom>
              <a:avLst/>
              <a:gdLst>
                <a:gd name="connsiteX0" fmla="*/ 90678 w 178308"/>
                <a:gd name="connsiteY0" fmla="*/ 191 h 93059"/>
                <a:gd name="connsiteX1" fmla="*/ 90678 w 178308"/>
                <a:gd name="connsiteY1" fmla="*/ 191 h 93059"/>
                <a:gd name="connsiteX2" fmla="*/ 177546 w 178308"/>
                <a:gd name="connsiteY2" fmla="*/ 70295 h 93059"/>
                <a:gd name="connsiteX3" fmla="*/ 178308 w 178308"/>
                <a:gd name="connsiteY3" fmla="*/ 70961 h 93059"/>
                <a:gd name="connsiteX4" fmla="*/ 177355 w 178308"/>
                <a:gd name="connsiteY4" fmla="*/ 70961 h 93059"/>
                <a:gd name="connsiteX5" fmla="*/ 165830 w 178308"/>
                <a:gd name="connsiteY5" fmla="*/ 74009 h 93059"/>
                <a:gd name="connsiteX6" fmla="*/ 92392 w 178308"/>
                <a:gd name="connsiteY6" fmla="*/ 93059 h 93059"/>
                <a:gd name="connsiteX7" fmla="*/ 92392 w 178308"/>
                <a:gd name="connsiteY7" fmla="*/ 93059 h 93059"/>
                <a:gd name="connsiteX8" fmla="*/ 25717 w 178308"/>
                <a:gd name="connsiteY8" fmla="*/ 64484 h 93059"/>
                <a:gd name="connsiteX9" fmla="*/ 6667 w 178308"/>
                <a:gd name="connsiteY9" fmla="*/ 56483 h 93059"/>
                <a:gd name="connsiteX10" fmla="*/ 1714 w 178308"/>
                <a:gd name="connsiteY10" fmla="*/ 54293 h 93059"/>
                <a:gd name="connsiteX11" fmla="*/ 476 w 178308"/>
                <a:gd name="connsiteY11" fmla="*/ 53721 h 93059"/>
                <a:gd name="connsiteX12" fmla="*/ 0 w 178308"/>
                <a:gd name="connsiteY12" fmla="*/ 53721 h 93059"/>
                <a:gd name="connsiteX13" fmla="*/ 476 w 178308"/>
                <a:gd name="connsiteY13" fmla="*/ 53721 h 93059"/>
                <a:gd name="connsiteX14" fmla="*/ 1810 w 178308"/>
                <a:gd name="connsiteY14" fmla="*/ 53721 h 93059"/>
                <a:gd name="connsiteX15" fmla="*/ 6763 w 178308"/>
                <a:gd name="connsiteY15" fmla="*/ 55817 h 93059"/>
                <a:gd name="connsiteX16" fmla="*/ 25813 w 178308"/>
                <a:gd name="connsiteY16" fmla="*/ 63627 h 93059"/>
                <a:gd name="connsiteX17" fmla="*/ 92488 w 178308"/>
                <a:gd name="connsiteY17" fmla="*/ 91535 h 93059"/>
                <a:gd name="connsiteX18" fmla="*/ 92488 w 178308"/>
                <a:gd name="connsiteY18" fmla="*/ 91535 h 93059"/>
                <a:gd name="connsiteX19" fmla="*/ 165830 w 178308"/>
                <a:gd name="connsiteY19" fmla="*/ 72485 h 93059"/>
                <a:gd name="connsiteX20" fmla="*/ 177451 w 178308"/>
                <a:gd name="connsiteY20" fmla="*/ 69437 h 93059"/>
                <a:gd name="connsiteX21" fmla="*/ 177451 w 178308"/>
                <a:gd name="connsiteY21" fmla="*/ 70295 h 93059"/>
                <a:gd name="connsiteX22" fmla="*/ 90678 w 178308"/>
                <a:gd name="connsiteY22" fmla="*/ 0 h 93059"/>
                <a:gd name="connsiteX23" fmla="*/ 90678 w 178308"/>
                <a:gd name="connsiteY23" fmla="*/ 0 h 93059"/>
                <a:gd name="connsiteX24" fmla="*/ 90678 w 178308"/>
                <a:gd name="connsiteY24" fmla="*/ 0 h 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308" h="93059">
                  <a:moveTo>
                    <a:pt x="90678" y="191"/>
                  </a:moveTo>
                  <a:lnTo>
                    <a:pt x="90678" y="191"/>
                  </a:lnTo>
                  <a:lnTo>
                    <a:pt x="177546" y="70295"/>
                  </a:lnTo>
                  <a:lnTo>
                    <a:pt x="178308" y="70961"/>
                  </a:lnTo>
                  <a:lnTo>
                    <a:pt x="177355" y="70961"/>
                  </a:lnTo>
                  <a:lnTo>
                    <a:pt x="165830" y="74009"/>
                  </a:lnTo>
                  <a:lnTo>
                    <a:pt x="92392" y="93059"/>
                  </a:lnTo>
                  <a:lnTo>
                    <a:pt x="92392" y="93059"/>
                  </a:lnTo>
                  <a:lnTo>
                    <a:pt x="25717" y="64484"/>
                  </a:lnTo>
                  <a:lnTo>
                    <a:pt x="6667" y="56483"/>
                  </a:lnTo>
                  <a:lnTo>
                    <a:pt x="1714" y="54293"/>
                  </a:lnTo>
                  <a:lnTo>
                    <a:pt x="476" y="53721"/>
                  </a:lnTo>
                  <a:lnTo>
                    <a:pt x="0" y="53721"/>
                  </a:lnTo>
                  <a:lnTo>
                    <a:pt x="476" y="53721"/>
                  </a:lnTo>
                  <a:lnTo>
                    <a:pt x="1810" y="53721"/>
                  </a:lnTo>
                  <a:lnTo>
                    <a:pt x="6763" y="55817"/>
                  </a:lnTo>
                  <a:lnTo>
                    <a:pt x="25813" y="63627"/>
                  </a:lnTo>
                  <a:lnTo>
                    <a:pt x="92488" y="91535"/>
                  </a:lnTo>
                  <a:lnTo>
                    <a:pt x="92488" y="91535"/>
                  </a:lnTo>
                  <a:lnTo>
                    <a:pt x="165830" y="72485"/>
                  </a:lnTo>
                  <a:lnTo>
                    <a:pt x="177451" y="69437"/>
                  </a:lnTo>
                  <a:lnTo>
                    <a:pt x="177451" y="70295"/>
                  </a:lnTo>
                  <a:lnTo>
                    <a:pt x="90678" y="0"/>
                  </a:lnTo>
                  <a:lnTo>
                    <a:pt x="90678" y="0"/>
                  </a:lnTo>
                  <a:lnTo>
                    <a:pt x="90678" y="0"/>
                  </a:ln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571FA02-6473-4923-BEB9-AFF2B224EDEF}"/>
                </a:ext>
              </a:extLst>
            </p:cNvPr>
            <p:cNvSpPr/>
            <p:nvPr/>
          </p:nvSpPr>
          <p:spPr>
            <a:xfrm>
              <a:off x="8746521" y="5934062"/>
              <a:ext cx="18002" cy="18573"/>
            </a:xfrm>
            <a:custGeom>
              <a:avLst/>
              <a:gdLst>
                <a:gd name="connsiteX0" fmla="*/ 6382 w 18002"/>
                <a:gd name="connsiteY0" fmla="*/ 0 h 18573"/>
                <a:gd name="connsiteX1" fmla="*/ 11144 w 18002"/>
                <a:gd name="connsiteY1" fmla="*/ 4477 h 18573"/>
                <a:gd name="connsiteX2" fmla="*/ 17431 w 18002"/>
                <a:gd name="connsiteY2" fmla="*/ 3048 h 18573"/>
                <a:gd name="connsiteX3" fmla="*/ 14669 w 18002"/>
                <a:gd name="connsiteY3" fmla="*/ 8954 h 18573"/>
                <a:gd name="connsiteX4" fmla="*/ 18002 w 18002"/>
                <a:gd name="connsiteY4" fmla="*/ 14573 h 18573"/>
                <a:gd name="connsiteX5" fmla="*/ 11525 w 18002"/>
                <a:gd name="connsiteY5" fmla="*/ 13716 h 18573"/>
                <a:gd name="connsiteX6" fmla="*/ 7144 w 18002"/>
                <a:gd name="connsiteY6" fmla="*/ 18574 h 18573"/>
                <a:gd name="connsiteX7" fmla="*/ 6001 w 18002"/>
                <a:gd name="connsiteY7" fmla="*/ 12192 h 18573"/>
                <a:gd name="connsiteX8" fmla="*/ 0 w 18002"/>
                <a:gd name="connsiteY8" fmla="*/ 9525 h 18573"/>
                <a:gd name="connsiteX9" fmla="*/ 5715 w 18002"/>
                <a:gd name="connsiteY9" fmla="*/ 6477 h 18573"/>
                <a:gd name="connsiteX10" fmla="*/ 6382 w 18002"/>
                <a:gd name="connsiteY10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" h="18573">
                  <a:moveTo>
                    <a:pt x="6382" y="0"/>
                  </a:moveTo>
                  <a:lnTo>
                    <a:pt x="11144" y="4477"/>
                  </a:lnTo>
                  <a:lnTo>
                    <a:pt x="17431" y="3048"/>
                  </a:lnTo>
                  <a:lnTo>
                    <a:pt x="14669" y="8954"/>
                  </a:lnTo>
                  <a:lnTo>
                    <a:pt x="18002" y="14573"/>
                  </a:lnTo>
                  <a:lnTo>
                    <a:pt x="11525" y="13716"/>
                  </a:lnTo>
                  <a:lnTo>
                    <a:pt x="7144" y="18574"/>
                  </a:lnTo>
                  <a:lnTo>
                    <a:pt x="6001" y="12192"/>
                  </a:lnTo>
                  <a:lnTo>
                    <a:pt x="0" y="9525"/>
                  </a:lnTo>
                  <a:lnTo>
                    <a:pt x="5715" y="6477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121571B-E75A-4221-B3DD-CEFEA1D77142}"/>
                </a:ext>
              </a:extLst>
            </p:cNvPr>
            <p:cNvSpPr/>
            <p:nvPr/>
          </p:nvSpPr>
          <p:spPr>
            <a:xfrm>
              <a:off x="8665749" y="5961684"/>
              <a:ext cx="11810" cy="12001"/>
            </a:xfrm>
            <a:custGeom>
              <a:avLst/>
              <a:gdLst>
                <a:gd name="connsiteX0" fmla="*/ 3715 w 11810"/>
                <a:gd name="connsiteY0" fmla="*/ 0 h 12001"/>
                <a:gd name="connsiteX1" fmla="*/ 6953 w 11810"/>
                <a:gd name="connsiteY1" fmla="*/ 2667 h 12001"/>
                <a:gd name="connsiteX2" fmla="*/ 11049 w 11810"/>
                <a:gd name="connsiteY2" fmla="*/ 1524 h 12001"/>
                <a:gd name="connsiteX3" fmla="*/ 9430 w 11810"/>
                <a:gd name="connsiteY3" fmla="*/ 5429 h 12001"/>
                <a:gd name="connsiteX4" fmla="*/ 11811 w 11810"/>
                <a:gd name="connsiteY4" fmla="*/ 8954 h 12001"/>
                <a:gd name="connsiteX5" fmla="*/ 7620 w 11810"/>
                <a:gd name="connsiteY5" fmla="*/ 8668 h 12001"/>
                <a:gd name="connsiteX6" fmla="*/ 4953 w 11810"/>
                <a:gd name="connsiteY6" fmla="*/ 12002 h 12001"/>
                <a:gd name="connsiteX7" fmla="*/ 4000 w 11810"/>
                <a:gd name="connsiteY7" fmla="*/ 7906 h 12001"/>
                <a:gd name="connsiteX8" fmla="*/ 0 w 11810"/>
                <a:gd name="connsiteY8" fmla="*/ 6477 h 12001"/>
                <a:gd name="connsiteX9" fmla="*/ 3620 w 11810"/>
                <a:gd name="connsiteY9" fmla="*/ 4191 h 12001"/>
                <a:gd name="connsiteX10" fmla="*/ 3715 w 11810"/>
                <a:gd name="connsiteY10" fmla="*/ 0 h 1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0" h="12001">
                  <a:moveTo>
                    <a:pt x="3715" y="0"/>
                  </a:moveTo>
                  <a:lnTo>
                    <a:pt x="6953" y="2667"/>
                  </a:lnTo>
                  <a:lnTo>
                    <a:pt x="11049" y="1524"/>
                  </a:lnTo>
                  <a:lnTo>
                    <a:pt x="9430" y="5429"/>
                  </a:lnTo>
                  <a:lnTo>
                    <a:pt x="11811" y="8954"/>
                  </a:lnTo>
                  <a:lnTo>
                    <a:pt x="7620" y="8668"/>
                  </a:lnTo>
                  <a:lnTo>
                    <a:pt x="4953" y="12002"/>
                  </a:lnTo>
                  <a:lnTo>
                    <a:pt x="4000" y="7906"/>
                  </a:lnTo>
                  <a:lnTo>
                    <a:pt x="0" y="6477"/>
                  </a:lnTo>
                  <a:lnTo>
                    <a:pt x="3620" y="4191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2D01610-38A4-4ABF-BC00-8C008C2D6DFF}"/>
                </a:ext>
              </a:extLst>
            </p:cNvPr>
            <p:cNvSpPr/>
            <p:nvPr/>
          </p:nvSpPr>
          <p:spPr>
            <a:xfrm>
              <a:off x="8577357" y="592015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3 w 14477"/>
                <a:gd name="connsiteY1" fmla="*/ 4001 h 14668"/>
                <a:gd name="connsiteX2" fmla="*/ 8382 w 14477"/>
                <a:gd name="connsiteY2" fmla="*/ 0 h 14668"/>
                <a:gd name="connsiteX3" fmla="*/ 9620 w 14477"/>
                <a:gd name="connsiteY3" fmla="*/ 4953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10001 w 14477"/>
                <a:gd name="connsiteY6" fmla="*/ 14669 h 14668"/>
                <a:gd name="connsiteX7" fmla="*/ 6001 w 14477"/>
                <a:gd name="connsiteY7" fmla="*/ 11430 h 14668"/>
                <a:gd name="connsiteX8" fmla="*/ 1048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3" y="4001"/>
                  </a:lnTo>
                  <a:lnTo>
                    <a:pt x="8382" y="0"/>
                  </a:lnTo>
                  <a:lnTo>
                    <a:pt x="9620" y="4953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10001" y="14669"/>
                  </a:lnTo>
                  <a:lnTo>
                    <a:pt x="6001" y="11430"/>
                  </a:lnTo>
                  <a:lnTo>
                    <a:pt x="1048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7DAA650-1FB2-4D87-BC7C-7CF8F2C4E11B}"/>
                </a:ext>
              </a:extLst>
            </p:cNvPr>
            <p:cNvSpPr/>
            <p:nvPr/>
          </p:nvSpPr>
          <p:spPr>
            <a:xfrm>
              <a:off x="8791860" y="587243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4 w 14477"/>
                <a:gd name="connsiteY1" fmla="*/ 4096 h 14668"/>
                <a:gd name="connsiteX2" fmla="*/ 8382 w 14477"/>
                <a:gd name="connsiteY2" fmla="*/ 0 h 14668"/>
                <a:gd name="connsiteX3" fmla="*/ 9620 w 14477"/>
                <a:gd name="connsiteY3" fmla="*/ 5048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9906 w 14477"/>
                <a:gd name="connsiteY6" fmla="*/ 14669 h 14668"/>
                <a:gd name="connsiteX7" fmla="*/ 6001 w 14477"/>
                <a:gd name="connsiteY7" fmla="*/ 11430 h 14668"/>
                <a:gd name="connsiteX8" fmla="*/ 953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4" y="4096"/>
                  </a:lnTo>
                  <a:lnTo>
                    <a:pt x="8382" y="0"/>
                  </a:lnTo>
                  <a:lnTo>
                    <a:pt x="9620" y="5048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9906" y="14669"/>
                  </a:lnTo>
                  <a:lnTo>
                    <a:pt x="6001" y="11430"/>
                  </a:lnTo>
                  <a:lnTo>
                    <a:pt x="953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80ECEB2-152B-471F-8C7A-ACAD92E7BD26}"/>
                </a:ext>
              </a:extLst>
            </p:cNvPr>
            <p:cNvSpPr/>
            <p:nvPr/>
          </p:nvSpPr>
          <p:spPr>
            <a:xfrm>
              <a:off x="8669750" y="5870340"/>
              <a:ext cx="9239" cy="9429"/>
            </a:xfrm>
            <a:custGeom>
              <a:avLst/>
              <a:gdLst>
                <a:gd name="connsiteX0" fmla="*/ 0 w 9239"/>
                <a:gd name="connsiteY0" fmla="*/ 2477 h 9429"/>
                <a:gd name="connsiteX1" fmla="*/ 3238 w 9239"/>
                <a:gd name="connsiteY1" fmla="*/ 2667 h 9429"/>
                <a:gd name="connsiteX2" fmla="*/ 5334 w 9239"/>
                <a:gd name="connsiteY2" fmla="*/ 0 h 9429"/>
                <a:gd name="connsiteX3" fmla="*/ 6096 w 9239"/>
                <a:gd name="connsiteY3" fmla="*/ 3238 h 9429"/>
                <a:gd name="connsiteX4" fmla="*/ 9239 w 9239"/>
                <a:gd name="connsiteY4" fmla="*/ 4381 h 9429"/>
                <a:gd name="connsiteX5" fmla="*/ 6477 w 9239"/>
                <a:gd name="connsiteY5" fmla="*/ 6191 h 9429"/>
                <a:gd name="connsiteX6" fmla="*/ 6287 w 9239"/>
                <a:gd name="connsiteY6" fmla="*/ 9430 h 9429"/>
                <a:gd name="connsiteX7" fmla="*/ 3810 w 9239"/>
                <a:gd name="connsiteY7" fmla="*/ 7334 h 9429"/>
                <a:gd name="connsiteX8" fmla="*/ 571 w 9239"/>
                <a:gd name="connsiteY8" fmla="*/ 8287 h 9429"/>
                <a:gd name="connsiteX9" fmla="*/ 1810 w 9239"/>
                <a:gd name="connsiteY9" fmla="*/ 5144 h 9429"/>
                <a:gd name="connsiteX10" fmla="*/ 0 w 9239"/>
                <a:gd name="connsiteY10" fmla="*/ 2477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39" h="9429">
                  <a:moveTo>
                    <a:pt x="0" y="2477"/>
                  </a:moveTo>
                  <a:lnTo>
                    <a:pt x="3238" y="2667"/>
                  </a:lnTo>
                  <a:lnTo>
                    <a:pt x="5334" y="0"/>
                  </a:lnTo>
                  <a:lnTo>
                    <a:pt x="6096" y="3238"/>
                  </a:lnTo>
                  <a:lnTo>
                    <a:pt x="9239" y="4381"/>
                  </a:lnTo>
                  <a:lnTo>
                    <a:pt x="6477" y="6191"/>
                  </a:lnTo>
                  <a:lnTo>
                    <a:pt x="6287" y="9430"/>
                  </a:lnTo>
                  <a:lnTo>
                    <a:pt x="3810" y="7334"/>
                  </a:lnTo>
                  <a:lnTo>
                    <a:pt x="571" y="8287"/>
                  </a:lnTo>
                  <a:lnTo>
                    <a:pt x="1810" y="5144"/>
                  </a:lnTo>
                  <a:lnTo>
                    <a:pt x="0" y="2477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BD884AE-67C3-4F8E-A5E1-F0EFA79FE3ED}"/>
                </a:ext>
              </a:extLst>
            </p:cNvPr>
            <p:cNvSpPr/>
            <p:nvPr/>
          </p:nvSpPr>
          <p:spPr>
            <a:xfrm>
              <a:off x="8673560" y="5874381"/>
              <a:ext cx="125539" cy="5388"/>
            </a:xfrm>
            <a:custGeom>
              <a:avLst/>
              <a:gdLst>
                <a:gd name="connsiteX0" fmla="*/ 125540 w 125539"/>
                <a:gd name="connsiteY0" fmla="*/ 5389 h 5388"/>
                <a:gd name="connsiteX1" fmla="*/ 62770 w 125539"/>
                <a:gd name="connsiteY1" fmla="*/ 3293 h 5388"/>
                <a:gd name="connsiteX2" fmla="*/ 0 w 125539"/>
                <a:gd name="connsiteY2" fmla="*/ 55 h 5388"/>
                <a:gd name="connsiteX3" fmla="*/ 62770 w 125539"/>
                <a:gd name="connsiteY3" fmla="*/ 2150 h 5388"/>
                <a:gd name="connsiteX4" fmla="*/ 125540 w 125539"/>
                <a:gd name="connsiteY4" fmla="*/ 5389 h 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39" h="5388">
                  <a:moveTo>
                    <a:pt x="125540" y="5389"/>
                  </a:moveTo>
                  <a:cubicBezTo>
                    <a:pt x="125540" y="5389"/>
                    <a:pt x="96965" y="4817"/>
                    <a:pt x="62770" y="3293"/>
                  </a:cubicBezTo>
                  <a:cubicBezTo>
                    <a:pt x="28575" y="1769"/>
                    <a:pt x="0" y="340"/>
                    <a:pt x="0" y="55"/>
                  </a:cubicBezTo>
                  <a:cubicBezTo>
                    <a:pt x="0" y="-231"/>
                    <a:pt x="28099" y="626"/>
                    <a:pt x="62770" y="2150"/>
                  </a:cubicBezTo>
                  <a:cubicBezTo>
                    <a:pt x="97441" y="3674"/>
                    <a:pt x="125540" y="5103"/>
                    <a:pt x="125540" y="538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EC5E57A-8D4E-4FC2-8B5F-A7634C0F9E7D}"/>
                </a:ext>
              </a:extLst>
            </p:cNvPr>
            <p:cNvSpPr/>
            <p:nvPr/>
          </p:nvSpPr>
          <p:spPr>
            <a:xfrm>
              <a:off x="7987185" y="5781376"/>
              <a:ext cx="851410" cy="69437"/>
            </a:xfrm>
            <a:custGeom>
              <a:avLst/>
              <a:gdLst>
                <a:gd name="connsiteX0" fmla="*/ 843537 w 851410"/>
                <a:gd name="connsiteY0" fmla="*/ 69437 h 69437"/>
                <a:gd name="connsiteX1" fmla="*/ 9242 w 851410"/>
                <a:gd name="connsiteY1" fmla="*/ 69437 h 69437"/>
                <a:gd name="connsiteX2" fmla="*/ 9242 w 851410"/>
                <a:gd name="connsiteY2" fmla="*/ 0 h 69437"/>
                <a:gd name="connsiteX3" fmla="*/ 843537 w 851410"/>
                <a:gd name="connsiteY3" fmla="*/ 0 h 69437"/>
                <a:gd name="connsiteX4" fmla="*/ 843537 w 851410"/>
                <a:gd name="connsiteY4" fmla="*/ 69437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410" h="69437">
                  <a:moveTo>
                    <a:pt x="843537" y="69437"/>
                  </a:moveTo>
                  <a:lnTo>
                    <a:pt x="9242" y="69437"/>
                  </a:lnTo>
                  <a:cubicBezTo>
                    <a:pt x="-1711" y="44577"/>
                    <a:pt x="-4378" y="21050"/>
                    <a:pt x="9242" y="0"/>
                  </a:cubicBezTo>
                  <a:lnTo>
                    <a:pt x="843537" y="0"/>
                  </a:lnTo>
                  <a:cubicBezTo>
                    <a:pt x="854035" y="21955"/>
                    <a:pt x="854035" y="47482"/>
                    <a:pt x="843537" y="6943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82EFB6-A437-4D30-B7FC-E5A89D6B52D7}"/>
                </a:ext>
              </a:extLst>
            </p:cNvPr>
            <p:cNvSpPr/>
            <p:nvPr/>
          </p:nvSpPr>
          <p:spPr>
            <a:xfrm>
              <a:off x="8169211" y="5801188"/>
              <a:ext cx="451961" cy="25241"/>
            </a:xfrm>
            <a:custGeom>
              <a:avLst/>
              <a:gdLst>
                <a:gd name="connsiteX0" fmla="*/ 0 w 451961"/>
                <a:gd name="connsiteY0" fmla="*/ 0 h 25241"/>
                <a:gd name="connsiteX1" fmla="*/ 451961 w 451961"/>
                <a:gd name="connsiteY1" fmla="*/ 0 h 25241"/>
                <a:gd name="connsiteX2" fmla="*/ 451961 w 451961"/>
                <a:gd name="connsiteY2" fmla="*/ 25241 h 25241"/>
                <a:gd name="connsiteX3" fmla="*/ 0 w 451961"/>
                <a:gd name="connsiteY3" fmla="*/ 25241 h 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961" h="25241">
                  <a:moveTo>
                    <a:pt x="0" y="0"/>
                  </a:moveTo>
                  <a:lnTo>
                    <a:pt x="451961" y="0"/>
                  </a:lnTo>
                  <a:lnTo>
                    <a:pt x="451961" y="25241"/>
                  </a:lnTo>
                  <a:lnTo>
                    <a:pt x="0" y="25241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CA1553D-E07E-4DB1-A50C-768F30EA2A7A}"/>
                </a:ext>
              </a:extLst>
            </p:cNvPr>
            <p:cNvSpPr/>
            <p:nvPr/>
          </p:nvSpPr>
          <p:spPr>
            <a:xfrm>
              <a:off x="8013989" y="5782995"/>
              <a:ext cx="14442" cy="68199"/>
            </a:xfrm>
            <a:custGeom>
              <a:avLst/>
              <a:gdLst>
                <a:gd name="connsiteX0" fmla="*/ 14443 w 14442"/>
                <a:gd name="connsiteY0" fmla="*/ 68199 h 68199"/>
                <a:gd name="connsiteX1" fmla="*/ 7871 w 14442"/>
                <a:gd name="connsiteY1" fmla="*/ 59817 h 68199"/>
                <a:gd name="connsiteX2" fmla="*/ 251 w 14442"/>
                <a:gd name="connsiteY2" fmla="*/ 35147 h 68199"/>
                <a:gd name="connsiteX3" fmla="*/ 3489 w 14442"/>
                <a:gd name="connsiteY3" fmla="*/ 9525 h 68199"/>
                <a:gd name="connsiteX4" fmla="*/ 8442 w 14442"/>
                <a:gd name="connsiteY4" fmla="*/ 0 h 68199"/>
                <a:gd name="connsiteX5" fmla="*/ 5489 w 14442"/>
                <a:gd name="connsiteY5" fmla="*/ 10096 h 68199"/>
                <a:gd name="connsiteX6" fmla="*/ 9776 w 14442"/>
                <a:gd name="connsiteY6" fmla="*/ 58674 h 68199"/>
                <a:gd name="connsiteX7" fmla="*/ 14443 w 14442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42" h="68199">
                  <a:moveTo>
                    <a:pt x="14443" y="68199"/>
                  </a:moveTo>
                  <a:cubicBezTo>
                    <a:pt x="11659" y="65926"/>
                    <a:pt x="9414" y="63063"/>
                    <a:pt x="7871" y="59817"/>
                  </a:cubicBezTo>
                  <a:cubicBezTo>
                    <a:pt x="3623" y="52222"/>
                    <a:pt x="1026" y="43815"/>
                    <a:pt x="251" y="35147"/>
                  </a:cubicBezTo>
                  <a:cubicBezTo>
                    <a:pt x="-545" y="26473"/>
                    <a:pt x="560" y="17729"/>
                    <a:pt x="3489" y="9525"/>
                  </a:cubicBezTo>
                  <a:cubicBezTo>
                    <a:pt x="4435" y="6030"/>
                    <a:pt x="6125" y="2782"/>
                    <a:pt x="8442" y="0"/>
                  </a:cubicBezTo>
                  <a:cubicBezTo>
                    <a:pt x="7725" y="3438"/>
                    <a:pt x="6738" y="6814"/>
                    <a:pt x="5489" y="10096"/>
                  </a:cubicBezTo>
                  <a:cubicBezTo>
                    <a:pt x="1093" y="26283"/>
                    <a:pt x="2612" y="43507"/>
                    <a:pt x="9776" y="58674"/>
                  </a:cubicBezTo>
                  <a:cubicBezTo>
                    <a:pt x="11540" y="61742"/>
                    <a:pt x="13099" y="64925"/>
                    <a:pt x="14443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1D097C4-E617-4F9C-9E66-2C86013859E0}"/>
                </a:ext>
              </a:extLst>
            </p:cNvPr>
            <p:cNvSpPr/>
            <p:nvPr/>
          </p:nvSpPr>
          <p:spPr>
            <a:xfrm>
              <a:off x="8032104" y="5782995"/>
              <a:ext cx="14424" cy="68199"/>
            </a:xfrm>
            <a:custGeom>
              <a:avLst/>
              <a:gdLst>
                <a:gd name="connsiteX0" fmla="*/ 14425 w 14424"/>
                <a:gd name="connsiteY0" fmla="*/ 68199 h 68199"/>
                <a:gd name="connsiteX1" fmla="*/ 7757 w 14424"/>
                <a:gd name="connsiteY1" fmla="*/ 59817 h 68199"/>
                <a:gd name="connsiteX2" fmla="*/ 3376 w 14424"/>
                <a:gd name="connsiteY2" fmla="*/ 9525 h 68199"/>
                <a:gd name="connsiteX3" fmla="*/ 8424 w 14424"/>
                <a:gd name="connsiteY3" fmla="*/ 0 h 68199"/>
                <a:gd name="connsiteX4" fmla="*/ 5471 w 14424"/>
                <a:gd name="connsiteY4" fmla="*/ 10096 h 68199"/>
                <a:gd name="connsiteX5" fmla="*/ 3185 w 14424"/>
                <a:gd name="connsiteY5" fmla="*/ 34766 h 68199"/>
                <a:gd name="connsiteX6" fmla="*/ 9662 w 14424"/>
                <a:gd name="connsiteY6" fmla="*/ 58674 h 68199"/>
                <a:gd name="connsiteX7" fmla="*/ 14425 w 14424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4" h="68199">
                  <a:moveTo>
                    <a:pt x="14425" y="68199"/>
                  </a:moveTo>
                  <a:cubicBezTo>
                    <a:pt x="11626" y="65916"/>
                    <a:pt x="9352" y="63057"/>
                    <a:pt x="7757" y="59817"/>
                  </a:cubicBezTo>
                  <a:cubicBezTo>
                    <a:pt x="-747" y="44426"/>
                    <a:pt x="-2338" y="26155"/>
                    <a:pt x="3376" y="9525"/>
                  </a:cubicBezTo>
                  <a:cubicBezTo>
                    <a:pt x="4327" y="6013"/>
                    <a:pt x="6052" y="2759"/>
                    <a:pt x="8424" y="0"/>
                  </a:cubicBezTo>
                  <a:cubicBezTo>
                    <a:pt x="8424" y="0"/>
                    <a:pt x="7090" y="3905"/>
                    <a:pt x="5471" y="10096"/>
                  </a:cubicBezTo>
                  <a:cubicBezTo>
                    <a:pt x="3312" y="18130"/>
                    <a:pt x="2539" y="26473"/>
                    <a:pt x="3185" y="34766"/>
                  </a:cubicBezTo>
                  <a:cubicBezTo>
                    <a:pt x="3920" y="43055"/>
                    <a:pt x="6113" y="51148"/>
                    <a:pt x="9662" y="58674"/>
                  </a:cubicBezTo>
                  <a:cubicBezTo>
                    <a:pt x="11428" y="61757"/>
                    <a:pt x="13018" y="64937"/>
                    <a:pt x="14425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8E02D3-F403-4BAD-A9F7-48C51C35A99A}"/>
                </a:ext>
              </a:extLst>
            </p:cNvPr>
            <p:cNvSpPr/>
            <p:nvPr/>
          </p:nvSpPr>
          <p:spPr>
            <a:xfrm>
              <a:off x="8796908" y="5781566"/>
              <a:ext cx="9009" cy="68008"/>
            </a:xfrm>
            <a:custGeom>
              <a:avLst/>
              <a:gdLst>
                <a:gd name="connsiteX0" fmla="*/ 0 w 9009"/>
                <a:gd name="connsiteY0" fmla="*/ 68009 h 68008"/>
                <a:gd name="connsiteX1" fmla="*/ 5905 w 9009"/>
                <a:gd name="connsiteY1" fmla="*/ 34004 h 68008"/>
                <a:gd name="connsiteX2" fmla="*/ 476 w 9009"/>
                <a:gd name="connsiteY2" fmla="*/ 0 h 68008"/>
                <a:gd name="connsiteX3" fmla="*/ 8954 w 9009"/>
                <a:gd name="connsiteY3" fmla="*/ 34004 h 68008"/>
                <a:gd name="connsiteX4" fmla="*/ 0 w 9009"/>
                <a:gd name="connsiteY4" fmla="*/ 68009 h 6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9" h="68008">
                  <a:moveTo>
                    <a:pt x="0" y="68009"/>
                  </a:moveTo>
                  <a:cubicBezTo>
                    <a:pt x="3355" y="56959"/>
                    <a:pt x="5338" y="45538"/>
                    <a:pt x="5905" y="34004"/>
                  </a:cubicBezTo>
                  <a:cubicBezTo>
                    <a:pt x="5473" y="22492"/>
                    <a:pt x="3650" y="11075"/>
                    <a:pt x="476" y="0"/>
                  </a:cubicBezTo>
                  <a:cubicBezTo>
                    <a:pt x="6518" y="10282"/>
                    <a:pt x="9462" y="22090"/>
                    <a:pt x="8954" y="34004"/>
                  </a:cubicBezTo>
                  <a:cubicBezTo>
                    <a:pt x="9408" y="45976"/>
                    <a:pt x="6291" y="57813"/>
                    <a:pt x="0" y="68009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2A35BE8-E115-4071-B630-06D03BE490E8}"/>
                </a:ext>
              </a:extLst>
            </p:cNvPr>
            <p:cNvSpPr/>
            <p:nvPr/>
          </p:nvSpPr>
          <p:spPr>
            <a:xfrm>
              <a:off x="8781216" y="5782900"/>
              <a:ext cx="5879" cy="66484"/>
            </a:xfrm>
            <a:custGeom>
              <a:avLst/>
              <a:gdLst>
                <a:gd name="connsiteX0" fmla="*/ 167 w 5879"/>
                <a:gd name="connsiteY0" fmla="*/ 66484 h 66484"/>
                <a:gd name="connsiteX1" fmla="*/ 2739 w 5879"/>
                <a:gd name="connsiteY1" fmla="*/ 33242 h 66484"/>
                <a:gd name="connsiteX2" fmla="*/ 167 w 5879"/>
                <a:gd name="connsiteY2" fmla="*/ 0 h 66484"/>
                <a:gd name="connsiteX3" fmla="*/ 5787 w 5879"/>
                <a:gd name="connsiteY3" fmla="*/ 33242 h 66484"/>
                <a:gd name="connsiteX4" fmla="*/ 167 w 5879"/>
                <a:gd name="connsiteY4" fmla="*/ 66484 h 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9" h="66484">
                  <a:moveTo>
                    <a:pt x="167" y="66484"/>
                  </a:moveTo>
                  <a:cubicBezTo>
                    <a:pt x="-690" y="66484"/>
                    <a:pt x="2834" y="51625"/>
                    <a:pt x="2739" y="33242"/>
                  </a:cubicBezTo>
                  <a:cubicBezTo>
                    <a:pt x="2644" y="14859"/>
                    <a:pt x="-786" y="190"/>
                    <a:pt x="167" y="0"/>
                  </a:cubicBezTo>
                  <a:cubicBezTo>
                    <a:pt x="4314" y="10574"/>
                    <a:pt x="6228" y="21893"/>
                    <a:pt x="5787" y="33242"/>
                  </a:cubicBezTo>
                  <a:cubicBezTo>
                    <a:pt x="6338" y="44599"/>
                    <a:pt x="4420" y="55940"/>
                    <a:pt x="167" y="6648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0" name="Graphic 15">
            <a:extLst>
              <a:ext uri="{FF2B5EF4-FFF2-40B4-BE49-F238E27FC236}">
                <a16:creationId xmlns:a16="http://schemas.microsoft.com/office/drawing/2014/main" id="{992773D0-3B13-47CE-8A73-0176A93C781F}"/>
              </a:ext>
            </a:extLst>
          </p:cNvPr>
          <p:cNvGrpSpPr/>
          <p:nvPr/>
        </p:nvGrpSpPr>
        <p:grpSpPr>
          <a:xfrm>
            <a:off x="1774371" y="4114799"/>
            <a:ext cx="2467482" cy="2743201"/>
            <a:chOff x="6314825" y="3539041"/>
            <a:chExt cx="2194227" cy="2611143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E54C9DD-6315-4C3A-940C-F7266011AEDA}"/>
                </a:ext>
              </a:extLst>
            </p:cNvPr>
            <p:cNvSpPr/>
            <p:nvPr/>
          </p:nvSpPr>
          <p:spPr>
            <a:xfrm>
              <a:off x="6527151" y="4076938"/>
              <a:ext cx="193592" cy="170324"/>
            </a:xfrm>
            <a:custGeom>
              <a:avLst/>
              <a:gdLst>
                <a:gd name="connsiteX0" fmla="*/ 160351 w 193592"/>
                <a:gd name="connsiteY0" fmla="*/ 45183 h 170324"/>
                <a:gd name="connsiteX1" fmla="*/ 45182 w 193592"/>
                <a:gd name="connsiteY1" fmla="*/ 9990 h 170324"/>
                <a:gd name="connsiteX2" fmla="*/ 9990 w 193592"/>
                <a:gd name="connsiteY2" fmla="*/ 125158 h 170324"/>
                <a:gd name="connsiteX3" fmla="*/ 88818 w 193592"/>
                <a:gd name="connsiteY3" fmla="*/ 170246 h 170324"/>
                <a:gd name="connsiteX4" fmla="*/ 193593 w 193592"/>
                <a:gd name="connsiteY4" fmla="*/ 105952 h 17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2" h="170324">
                  <a:moveTo>
                    <a:pt x="160351" y="45183"/>
                  </a:moveTo>
                  <a:cubicBezTo>
                    <a:pt x="138266" y="3661"/>
                    <a:pt x="86703" y="-12095"/>
                    <a:pt x="45182" y="9990"/>
                  </a:cubicBezTo>
                  <a:cubicBezTo>
                    <a:pt x="3662" y="32075"/>
                    <a:pt x="-12095" y="83637"/>
                    <a:pt x="9990" y="125158"/>
                  </a:cubicBezTo>
                  <a:cubicBezTo>
                    <a:pt x="25391" y="154113"/>
                    <a:pt x="56052" y="171651"/>
                    <a:pt x="88818" y="170246"/>
                  </a:cubicBezTo>
                  <a:cubicBezTo>
                    <a:pt x="130823" y="168436"/>
                    <a:pt x="165018" y="136718"/>
                    <a:pt x="193593" y="105952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8A17B38C-ED38-48C5-A0A8-79B658EEFBFC}"/>
                </a:ext>
              </a:extLst>
            </p:cNvPr>
            <p:cNvSpPr/>
            <p:nvPr/>
          </p:nvSpPr>
          <p:spPr>
            <a:xfrm>
              <a:off x="6680782" y="4092336"/>
              <a:ext cx="56560" cy="97718"/>
            </a:xfrm>
            <a:custGeom>
              <a:avLst/>
              <a:gdLst>
                <a:gd name="connsiteX0" fmla="*/ 40248 w 56560"/>
                <a:gd name="connsiteY0" fmla="*/ 14068 h 97718"/>
                <a:gd name="connsiteX1" fmla="*/ 19779 w 56560"/>
                <a:gd name="connsiteY1" fmla="*/ 331 h 97718"/>
                <a:gd name="connsiteX2" fmla="*/ 19674 w 56560"/>
                <a:gd name="connsiteY2" fmla="*/ 352 h 97718"/>
                <a:gd name="connsiteX3" fmla="*/ 1290 w 56560"/>
                <a:gd name="connsiteY3" fmla="*/ 19402 h 97718"/>
                <a:gd name="connsiteX4" fmla="*/ 2433 w 56560"/>
                <a:gd name="connsiteY4" fmla="*/ 46739 h 97718"/>
                <a:gd name="connsiteX5" fmla="*/ 21483 w 56560"/>
                <a:gd name="connsiteY5" fmla="*/ 84839 h 97718"/>
                <a:gd name="connsiteX6" fmla="*/ 46153 w 56560"/>
                <a:gd name="connsiteY6" fmla="*/ 96841 h 97718"/>
                <a:gd name="connsiteX7" fmla="*/ 56345 w 56560"/>
                <a:gd name="connsiteY7" fmla="*/ 69885 h 97718"/>
                <a:gd name="connsiteX8" fmla="*/ 36533 w 56560"/>
                <a:gd name="connsiteY8" fmla="*/ 3210 h 9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60" h="97718">
                  <a:moveTo>
                    <a:pt x="40248" y="14068"/>
                  </a:moveTo>
                  <a:cubicBezTo>
                    <a:pt x="38389" y="4623"/>
                    <a:pt x="29225" y="-1527"/>
                    <a:pt x="19779" y="331"/>
                  </a:cubicBezTo>
                  <a:cubicBezTo>
                    <a:pt x="19744" y="338"/>
                    <a:pt x="19709" y="345"/>
                    <a:pt x="19674" y="352"/>
                  </a:cubicBezTo>
                  <a:cubicBezTo>
                    <a:pt x="10519" y="2856"/>
                    <a:pt x="3466" y="10165"/>
                    <a:pt x="1290" y="19402"/>
                  </a:cubicBezTo>
                  <a:cubicBezTo>
                    <a:pt x="-757" y="28455"/>
                    <a:pt x="-362" y="37889"/>
                    <a:pt x="2433" y="46739"/>
                  </a:cubicBezTo>
                  <a:cubicBezTo>
                    <a:pt x="6288" y="60541"/>
                    <a:pt x="12755" y="73475"/>
                    <a:pt x="21483" y="84839"/>
                  </a:cubicBezTo>
                  <a:cubicBezTo>
                    <a:pt x="27484" y="92650"/>
                    <a:pt x="37009" y="100365"/>
                    <a:pt x="46153" y="96841"/>
                  </a:cubicBezTo>
                  <a:cubicBezTo>
                    <a:pt x="55297" y="93316"/>
                    <a:pt x="57297" y="80172"/>
                    <a:pt x="56345" y="69885"/>
                  </a:cubicBezTo>
                  <a:cubicBezTo>
                    <a:pt x="54100" y="46591"/>
                    <a:pt x="47373" y="23950"/>
                    <a:pt x="36533" y="321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C925FFBC-D742-44CB-86B2-03F8DC4B415A}"/>
                </a:ext>
              </a:extLst>
            </p:cNvPr>
            <p:cNvSpPr/>
            <p:nvPr/>
          </p:nvSpPr>
          <p:spPr>
            <a:xfrm>
              <a:off x="6957917" y="3539041"/>
              <a:ext cx="735603" cy="1312981"/>
            </a:xfrm>
            <a:custGeom>
              <a:avLst/>
              <a:gdLst>
                <a:gd name="connsiteX0" fmla="*/ 0 w 735603"/>
                <a:gd name="connsiteY0" fmla="*/ 194365 h 1312981"/>
                <a:gd name="connsiteX1" fmla="*/ 174784 w 735603"/>
                <a:gd name="connsiteY1" fmla="*/ 35107 h 1312981"/>
                <a:gd name="connsiteX2" fmla="*/ 406813 w 735603"/>
                <a:gd name="connsiteY2" fmla="*/ 13771 h 1312981"/>
                <a:gd name="connsiteX3" fmla="*/ 560546 w 735603"/>
                <a:gd name="connsiteY3" fmla="*/ 182173 h 1312981"/>
                <a:gd name="connsiteX4" fmla="*/ 608171 w 735603"/>
                <a:gd name="connsiteY4" fmla="*/ 383722 h 1312981"/>
                <a:gd name="connsiteX5" fmla="*/ 632936 w 735603"/>
                <a:gd name="connsiteY5" fmla="*/ 732242 h 1312981"/>
                <a:gd name="connsiteX6" fmla="*/ 639794 w 735603"/>
                <a:gd name="connsiteY6" fmla="*/ 933314 h 1312981"/>
                <a:gd name="connsiteX7" fmla="*/ 667226 w 735603"/>
                <a:gd name="connsiteY7" fmla="*/ 1077904 h 1312981"/>
                <a:gd name="connsiteX8" fmla="*/ 698564 w 735603"/>
                <a:gd name="connsiteY8" fmla="*/ 1308695 h 1312981"/>
                <a:gd name="connsiteX9" fmla="*/ 319183 w 735603"/>
                <a:gd name="connsiteY9" fmla="*/ 1266880 h 1312981"/>
                <a:gd name="connsiteX10" fmla="*/ 276797 w 735603"/>
                <a:gd name="connsiteY10" fmla="*/ 837017 h 131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603" h="1312981">
                  <a:moveTo>
                    <a:pt x="0" y="194365"/>
                  </a:moveTo>
                  <a:cubicBezTo>
                    <a:pt x="45053" y="128547"/>
                    <a:pt x="103442" y="70540"/>
                    <a:pt x="174784" y="35107"/>
                  </a:cubicBezTo>
                  <a:cubicBezTo>
                    <a:pt x="246126" y="-326"/>
                    <a:pt x="331280" y="-11661"/>
                    <a:pt x="406813" y="13771"/>
                  </a:cubicBezTo>
                  <a:cubicBezTo>
                    <a:pt x="482346" y="39203"/>
                    <a:pt x="545782" y="103877"/>
                    <a:pt x="560546" y="182173"/>
                  </a:cubicBezTo>
                  <a:cubicBezTo>
                    <a:pt x="572262" y="244276"/>
                    <a:pt x="562165" y="340860"/>
                    <a:pt x="608171" y="383722"/>
                  </a:cubicBezTo>
                  <a:cubicBezTo>
                    <a:pt x="703421" y="471352"/>
                    <a:pt x="688753" y="637373"/>
                    <a:pt x="632936" y="732242"/>
                  </a:cubicBezTo>
                  <a:cubicBezTo>
                    <a:pt x="632936" y="732242"/>
                    <a:pt x="546545" y="837017"/>
                    <a:pt x="639794" y="933314"/>
                  </a:cubicBezTo>
                  <a:cubicBezTo>
                    <a:pt x="639794" y="933314"/>
                    <a:pt x="694753" y="972272"/>
                    <a:pt x="667226" y="1077904"/>
                  </a:cubicBezTo>
                  <a:cubicBezTo>
                    <a:pt x="624364" y="1242782"/>
                    <a:pt x="812102" y="1334412"/>
                    <a:pt x="698564" y="1308695"/>
                  </a:cubicBezTo>
                  <a:lnTo>
                    <a:pt x="319183" y="1266880"/>
                  </a:lnTo>
                  <a:lnTo>
                    <a:pt x="276797" y="837017"/>
                  </a:ln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33AE0CF-6A4C-457D-9A43-D99E277AA0A1}"/>
                </a:ext>
              </a:extLst>
            </p:cNvPr>
            <p:cNvSpPr/>
            <p:nvPr/>
          </p:nvSpPr>
          <p:spPr>
            <a:xfrm>
              <a:off x="6448931" y="3965530"/>
              <a:ext cx="557468" cy="888873"/>
            </a:xfrm>
            <a:custGeom>
              <a:avLst/>
              <a:gdLst>
                <a:gd name="connsiteX0" fmla="*/ 285244 w 557468"/>
                <a:gd name="connsiteY0" fmla="*/ 0 h 888873"/>
                <a:gd name="connsiteX1" fmla="*/ 255335 w 557468"/>
                <a:gd name="connsiteY1" fmla="*/ 79343 h 888873"/>
                <a:gd name="connsiteX2" fmla="*/ 276005 w 557468"/>
                <a:gd name="connsiteY2" fmla="*/ 165068 h 888873"/>
                <a:gd name="connsiteX3" fmla="*/ 276005 w 557468"/>
                <a:gd name="connsiteY3" fmla="*/ 252032 h 888873"/>
                <a:gd name="connsiteX4" fmla="*/ 161705 w 557468"/>
                <a:gd name="connsiteY4" fmla="*/ 347282 h 888873"/>
                <a:gd name="connsiteX5" fmla="*/ 67407 w 557468"/>
                <a:gd name="connsiteY5" fmla="*/ 550069 h 888873"/>
                <a:gd name="connsiteX6" fmla="*/ 66169 w 557468"/>
                <a:gd name="connsiteY6" fmla="*/ 618077 h 888873"/>
                <a:gd name="connsiteX7" fmla="*/ 16639 w 557468"/>
                <a:gd name="connsiteY7" fmla="*/ 678371 h 888873"/>
                <a:gd name="connsiteX8" fmla="*/ 14734 w 557468"/>
                <a:gd name="connsiteY8" fmla="*/ 795338 h 888873"/>
                <a:gd name="connsiteX9" fmla="*/ 93410 w 557468"/>
                <a:gd name="connsiteY9" fmla="*/ 888873 h 888873"/>
                <a:gd name="connsiteX10" fmla="*/ 557468 w 557468"/>
                <a:gd name="connsiteY10" fmla="*/ 585883 h 8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468" h="888873">
                  <a:moveTo>
                    <a:pt x="285244" y="0"/>
                  </a:moveTo>
                  <a:cubicBezTo>
                    <a:pt x="261431" y="17431"/>
                    <a:pt x="253145" y="49911"/>
                    <a:pt x="255335" y="79343"/>
                  </a:cubicBezTo>
                  <a:cubicBezTo>
                    <a:pt x="257526" y="108776"/>
                    <a:pt x="268385" y="136493"/>
                    <a:pt x="276005" y="165068"/>
                  </a:cubicBezTo>
                  <a:cubicBezTo>
                    <a:pt x="283625" y="193643"/>
                    <a:pt x="287530" y="224695"/>
                    <a:pt x="276005" y="252032"/>
                  </a:cubicBezTo>
                  <a:cubicBezTo>
                    <a:pt x="256955" y="298704"/>
                    <a:pt x="202757" y="317754"/>
                    <a:pt x="161705" y="347282"/>
                  </a:cubicBezTo>
                  <a:cubicBezTo>
                    <a:pt x="97258" y="393972"/>
                    <a:pt x="61579" y="470700"/>
                    <a:pt x="67407" y="550069"/>
                  </a:cubicBezTo>
                  <a:cubicBezTo>
                    <a:pt x="69312" y="572929"/>
                    <a:pt x="74551" y="596741"/>
                    <a:pt x="66169" y="618077"/>
                  </a:cubicBezTo>
                  <a:cubicBezTo>
                    <a:pt x="56644" y="642461"/>
                    <a:pt x="31784" y="657035"/>
                    <a:pt x="16639" y="678371"/>
                  </a:cubicBezTo>
                  <a:cubicBezTo>
                    <a:pt x="-6983" y="711803"/>
                    <a:pt x="-3459" y="758666"/>
                    <a:pt x="14734" y="795338"/>
                  </a:cubicBezTo>
                  <a:cubicBezTo>
                    <a:pt x="32927" y="832009"/>
                    <a:pt x="63502" y="860870"/>
                    <a:pt x="93410" y="888873"/>
                  </a:cubicBezTo>
                  <a:cubicBezTo>
                    <a:pt x="233526" y="767148"/>
                    <a:pt x="389665" y="665202"/>
                    <a:pt x="557468" y="585883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E4BE93D5-1AAF-4364-9F54-7C057F2D1AD4}"/>
                </a:ext>
              </a:extLst>
            </p:cNvPr>
            <p:cNvSpPr/>
            <p:nvPr/>
          </p:nvSpPr>
          <p:spPr>
            <a:xfrm>
              <a:off x="6553486" y="4143590"/>
              <a:ext cx="128015" cy="79781"/>
            </a:xfrm>
            <a:custGeom>
              <a:avLst/>
              <a:gdLst>
                <a:gd name="connsiteX0" fmla="*/ 128015 w 128015"/>
                <a:gd name="connsiteY0" fmla="*/ 2058 h 79781"/>
                <a:gd name="connsiteX1" fmla="*/ 103727 w 128015"/>
                <a:gd name="connsiteY1" fmla="*/ 3772 h 79781"/>
                <a:gd name="connsiteX2" fmla="*/ 47339 w 128015"/>
                <a:gd name="connsiteY2" fmla="*/ 17298 h 79781"/>
                <a:gd name="connsiteX3" fmla="*/ 7238 w 128015"/>
                <a:gd name="connsiteY3" fmla="*/ 56827 h 79781"/>
                <a:gd name="connsiteX4" fmla="*/ 380 w 128015"/>
                <a:gd name="connsiteY4" fmla="*/ 79782 h 79781"/>
                <a:gd name="connsiteX5" fmla="*/ 380 w 128015"/>
                <a:gd name="connsiteY5" fmla="*/ 73210 h 79781"/>
                <a:gd name="connsiteX6" fmla="*/ 4476 w 128015"/>
                <a:gd name="connsiteY6" fmla="*/ 55493 h 79781"/>
                <a:gd name="connsiteX7" fmla="*/ 45624 w 128015"/>
                <a:gd name="connsiteY7" fmla="*/ 12821 h 79781"/>
                <a:gd name="connsiteX8" fmla="*/ 103631 w 128015"/>
                <a:gd name="connsiteY8" fmla="*/ 248 h 79781"/>
                <a:gd name="connsiteX9" fmla="*/ 128015 w 128015"/>
                <a:gd name="connsiteY9" fmla="*/ 2058 h 7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15" h="79781">
                  <a:moveTo>
                    <a:pt x="128015" y="2058"/>
                  </a:moveTo>
                  <a:cubicBezTo>
                    <a:pt x="119960" y="3109"/>
                    <a:pt x="111850" y="3681"/>
                    <a:pt x="103727" y="3772"/>
                  </a:cubicBezTo>
                  <a:cubicBezTo>
                    <a:pt x="84238" y="4631"/>
                    <a:pt x="65096" y="9222"/>
                    <a:pt x="47339" y="17298"/>
                  </a:cubicBezTo>
                  <a:cubicBezTo>
                    <a:pt x="29924" y="25614"/>
                    <a:pt x="15804" y="39533"/>
                    <a:pt x="7238" y="56827"/>
                  </a:cubicBezTo>
                  <a:cubicBezTo>
                    <a:pt x="4211" y="64237"/>
                    <a:pt x="1914" y="71925"/>
                    <a:pt x="380" y="79782"/>
                  </a:cubicBezTo>
                  <a:cubicBezTo>
                    <a:pt x="-127" y="77621"/>
                    <a:pt x="-127" y="75371"/>
                    <a:pt x="380" y="73210"/>
                  </a:cubicBezTo>
                  <a:cubicBezTo>
                    <a:pt x="803" y="67125"/>
                    <a:pt x="2185" y="61146"/>
                    <a:pt x="4476" y="55493"/>
                  </a:cubicBezTo>
                  <a:cubicBezTo>
                    <a:pt x="12566" y="36752"/>
                    <a:pt x="27189" y="21587"/>
                    <a:pt x="45624" y="12821"/>
                  </a:cubicBezTo>
                  <a:cubicBezTo>
                    <a:pt x="63816" y="4464"/>
                    <a:pt x="83612" y="174"/>
                    <a:pt x="103631" y="248"/>
                  </a:cubicBezTo>
                  <a:cubicBezTo>
                    <a:pt x="111804" y="-395"/>
                    <a:pt x="120027" y="215"/>
                    <a:pt x="128015" y="205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2200036-36AA-42A9-9591-E3CF59671758}"/>
                </a:ext>
              </a:extLst>
            </p:cNvPr>
            <p:cNvSpPr/>
            <p:nvPr/>
          </p:nvSpPr>
          <p:spPr>
            <a:xfrm>
              <a:off x="8153400" y="4253241"/>
              <a:ext cx="355653" cy="381515"/>
            </a:xfrm>
            <a:custGeom>
              <a:avLst/>
              <a:gdLst>
                <a:gd name="connsiteX0" fmla="*/ 0 w 355653"/>
                <a:gd name="connsiteY0" fmla="*/ 321508 h 381515"/>
                <a:gd name="connsiteX1" fmla="*/ 185833 w 355653"/>
                <a:gd name="connsiteY1" fmla="*/ 381515 h 381515"/>
                <a:gd name="connsiteX2" fmla="*/ 322231 w 355653"/>
                <a:gd name="connsiteY2" fmla="*/ 273121 h 381515"/>
                <a:gd name="connsiteX3" fmla="*/ 311087 w 355653"/>
                <a:gd name="connsiteY3" fmla="*/ 240069 h 381515"/>
                <a:gd name="connsiteX4" fmla="*/ 332708 w 355653"/>
                <a:gd name="connsiteY4" fmla="*/ 163107 h 381515"/>
                <a:gd name="connsiteX5" fmla="*/ 346138 w 355653"/>
                <a:gd name="connsiteY5" fmla="*/ 93956 h 381515"/>
                <a:gd name="connsiteX6" fmla="*/ 331184 w 355653"/>
                <a:gd name="connsiteY6" fmla="*/ 81764 h 381515"/>
                <a:gd name="connsiteX7" fmla="*/ 335185 w 355653"/>
                <a:gd name="connsiteY7" fmla="*/ 11660 h 381515"/>
                <a:gd name="connsiteX8" fmla="*/ 307181 w 355653"/>
                <a:gd name="connsiteY8" fmla="*/ 1563 h 381515"/>
                <a:gd name="connsiteX9" fmla="*/ 154781 w 355653"/>
                <a:gd name="connsiteY9" fmla="*/ 58142 h 381515"/>
                <a:gd name="connsiteX10" fmla="*/ 57531 w 355653"/>
                <a:gd name="connsiteY10" fmla="*/ 123292 h 3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653" h="381515">
                  <a:moveTo>
                    <a:pt x="0" y="321508"/>
                  </a:moveTo>
                  <a:lnTo>
                    <a:pt x="185833" y="381515"/>
                  </a:lnTo>
                  <a:cubicBezTo>
                    <a:pt x="185833" y="381515"/>
                    <a:pt x="314896" y="302172"/>
                    <a:pt x="322231" y="273121"/>
                  </a:cubicBezTo>
                  <a:cubicBezTo>
                    <a:pt x="329565" y="244070"/>
                    <a:pt x="316039" y="239498"/>
                    <a:pt x="311087" y="240069"/>
                  </a:cubicBezTo>
                  <a:cubicBezTo>
                    <a:pt x="311087" y="240069"/>
                    <a:pt x="357092" y="199874"/>
                    <a:pt x="332708" y="163107"/>
                  </a:cubicBezTo>
                  <a:cubicBezTo>
                    <a:pt x="332708" y="163107"/>
                    <a:pt x="373666" y="119864"/>
                    <a:pt x="346138" y="93956"/>
                  </a:cubicBezTo>
                  <a:lnTo>
                    <a:pt x="331184" y="81764"/>
                  </a:lnTo>
                  <a:cubicBezTo>
                    <a:pt x="331184" y="81764"/>
                    <a:pt x="351092" y="41854"/>
                    <a:pt x="335185" y="11660"/>
                  </a:cubicBezTo>
                  <a:cubicBezTo>
                    <a:pt x="329706" y="1744"/>
                    <a:pt x="317727" y="-2575"/>
                    <a:pt x="307181" y="1563"/>
                  </a:cubicBezTo>
                  <a:lnTo>
                    <a:pt x="154781" y="58142"/>
                  </a:lnTo>
                  <a:lnTo>
                    <a:pt x="57531" y="123292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8DE83B6F-2E7C-419E-BD5D-C10F0A38F857}"/>
                </a:ext>
              </a:extLst>
            </p:cNvPr>
            <p:cNvSpPr/>
            <p:nvPr/>
          </p:nvSpPr>
          <p:spPr>
            <a:xfrm>
              <a:off x="8380857" y="4121931"/>
              <a:ext cx="94773" cy="192500"/>
            </a:xfrm>
            <a:custGeom>
              <a:avLst/>
              <a:gdLst>
                <a:gd name="connsiteX0" fmla="*/ 0 w 94773"/>
                <a:gd name="connsiteY0" fmla="*/ 192500 h 192500"/>
                <a:gd name="connsiteX1" fmla="*/ 51911 w 94773"/>
                <a:gd name="connsiteY1" fmla="*/ 4096 h 192500"/>
                <a:gd name="connsiteX2" fmla="*/ 94774 w 94773"/>
                <a:gd name="connsiteY2" fmla="*/ 0 h 192500"/>
                <a:gd name="connsiteX3" fmla="*/ 54197 w 94773"/>
                <a:gd name="connsiteY3" fmla="*/ 149638 h 192500"/>
                <a:gd name="connsiteX4" fmla="*/ 0 w 94773"/>
                <a:gd name="connsiteY4" fmla="*/ 192500 h 1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73" h="192500">
                  <a:moveTo>
                    <a:pt x="0" y="192500"/>
                  </a:moveTo>
                  <a:lnTo>
                    <a:pt x="51911" y="4096"/>
                  </a:lnTo>
                  <a:lnTo>
                    <a:pt x="94774" y="0"/>
                  </a:lnTo>
                  <a:lnTo>
                    <a:pt x="54197" y="149638"/>
                  </a:lnTo>
                  <a:lnTo>
                    <a:pt x="0" y="19250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1B39E4BA-F648-41A7-A603-F8894071281F}"/>
                </a:ext>
              </a:extLst>
            </p:cNvPr>
            <p:cNvSpPr/>
            <p:nvPr/>
          </p:nvSpPr>
          <p:spPr>
            <a:xfrm>
              <a:off x="8169592" y="4241088"/>
              <a:ext cx="218045" cy="300418"/>
            </a:xfrm>
            <a:custGeom>
              <a:avLst/>
              <a:gdLst>
                <a:gd name="connsiteX0" fmla="*/ 0 w 218045"/>
                <a:gd name="connsiteY0" fmla="*/ 274987 h 300418"/>
                <a:gd name="connsiteX1" fmla="*/ 45720 w 218045"/>
                <a:gd name="connsiteY1" fmla="*/ 123158 h 300418"/>
                <a:gd name="connsiteX2" fmla="*/ 210312 w 218045"/>
                <a:gd name="connsiteY2" fmla="*/ 0 h 300418"/>
                <a:gd name="connsiteX3" fmla="*/ 210312 w 218045"/>
                <a:gd name="connsiteY3" fmla="*/ 56483 h 300418"/>
                <a:gd name="connsiteX4" fmla="*/ 162211 w 218045"/>
                <a:gd name="connsiteY4" fmla="*/ 121444 h 300418"/>
                <a:gd name="connsiteX5" fmla="*/ 132969 w 218045"/>
                <a:gd name="connsiteY5" fmla="*/ 174974 h 300418"/>
                <a:gd name="connsiteX6" fmla="*/ 138303 w 218045"/>
                <a:gd name="connsiteY6" fmla="*/ 300419 h 30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045" h="300418">
                  <a:moveTo>
                    <a:pt x="0" y="274987"/>
                  </a:moveTo>
                  <a:lnTo>
                    <a:pt x="45720" y="123158"/>
                  </a:lnTo>
                  <a:lnTo>
                    <a:pt x="210312" y="0"/>
                  </a:lnTo>
                  <a:cubicBezTo>
                    <a:pt x="220623" y="17416"/>
                    <a:pt x="220623" y="39067"/>
                    <a:pt x="210312" y="56483"/>
                  </a:cubicBezTo>
                  <a:cubicBezTo>
                    <a:pt x="192881" y="87535"/>
                    <a:pt x="167831" y="112776"/>
                    <a:pt x="162211" y="121444"/>
                  </a:cubicBezTo>
                  <a:cubicBezTo>
                    <a:pt x="156591" y="130111"/>
                    <a:pt x="132969" y="174974"/>
                    <a:pt x="132969" y="174974"/>
                  </a:cubicBezTo>
                  <a:cubicBezTo>
                    <a:pt x="148573" y="215048"/>
                    <a:pt x="150449" y="259165"/>
                    <a:pt x="138303" y="300419"/>
                  </a:cubicBezTo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D5201B2B-5232-4F7B-9767-043E3DEB87FB}"/>
                </a:ext>
              </a:extLst>
            </p:cNvPr>
            <p:cNvSpPr/>
            <p:nvPr/>
          </p:nvSpPr>
          <p:spPr>
            <a:xfrm>
              <a:off x="8169783" y="4237945"/>
              <a:ext cx="220148" cy="303561"/>
            </a:xfrm>
            <a:custGeom>
              <a:avLst/>
              <a:gdLst>
                <a:gd name="connsiteX0" fmla="*/ 138017 w 220148"/>
                <a:gd name="connsiteY0" fmla="*/ 303562 h 303561"/>
                <a:gd name="connsiteX1" fmla="*/ 139541 w 220148"/>
                <a:gd name="connsiteY1" fmla="*/ 294799 h 303561"/>
                <a:gd name="connsiteX2" fmla="*/ 141446 w 220148"/>
                <a:gd name="connsiteY2" fmla="*/ 284131 h 303561"/>
                <a:gd name="connsiteX3" fmla="*/ 143256 w 220148"/>
                <a:gd name="connsiteY3" fmla="*/ 269653 h 303561"/>
                <a:gd name="connsiteX4" fmla="*/ 143256 w 220148"/>
                <a:gd name="connsiteY4" fmla="*/ 229648 h 303561"/>
                <a:gd name="connsiteX5" fmla="*/ 130969 w 220148"/>
                <a:gd name="connsiteY5" fmla="*/ 178975 h 303561"/>
                <a:gd name="connsiteX6" fmla="*/ 130969 w 220148"/>
                <a:gd name="connsiteY6" fmla="*/ 178022 h 303561"/>
                <a:gd name="connsiteX7" fmla="*/ 130969 w 220148"/>
                <a:gd name="connsiteY7" fmla="*/ 177260 h 303561"/>
                <a:gd name="connsiteX8" fmla="*/ 151733 w 220148"/>
                <a:gd name="connsiteY8" fmla="*/ 138589 h 303561"/>
                <a:gd name="connsiteX9" fmla="*/ 157258 w 220148"/>
                <a:gd name="connsiteY9" fmla="*/ 128302 h 303561"/>
                <a:gd name="connsiteX10" fmla="*/ 160210 w 220148"/>
                <a:gd name="connsiteY10" fmla="*/ 122968 h 303561"/>
                <a:gd name="connsiteX11" fmla="*/ 163925 w 220148"/>
                <a:gd name="connsiteY11" fmla="*/ 118015 h 303561"/>
                <a:gd name="connsiteX12" fmla="*/ 179832 w 220148"/>
                <a:gd name="connsiteY12" fmla="*/ 98965 h 303561"/>
                <a:gd name="connsiteX13" fmla="*/ 209074 w 220148"/>
                <a:gd name="connsiteY13" fmla="*/ 55817 h 303561"/>
                <a:gd name="connsiteX14" fmla="*/ 208026 w 220148"/>
                <a:gd name="connsiteY14" fmla="*/ 4667 h 303561"/>
                <a:gd name="connsiteX15" fmla="*/ 211550 w 220148"/>
                <a:gd name="connsiteY15" fmla="*/ 5239 h 303561"/>
                <a:gd name="connsiteX16" fmla="*/ 197453 w 220148"/>
                <a:gd name="connsiteY16" fmla="*/ 15812 h 303561"/>
                <a:gd name="connsiteX17" fmla="*/ 46672 w 220148"/>
                <a:gd name="connsiteY17" fmla="*/ 128016 h 303561"/>
                <a:gd name="connsiteX18" fmla="*/ 47434 w 220148"/>
                <a:gd name="connsiteY18" fmla="*/ 126968 h 303561"/>
                <a:gd name="connsiteX19" fmla="*/ 13430 w 220148"/>
                <a:gd name="connsiteY19" fmla="*/ 236982 h 303561"/>
                <a:gd name="connsiteX20" fmla="*/ 3905 w 220148"/>
                <a:gd name="connsiteY20" fmla="*/ 267557 h 303561"/>
                <a:gd name="connsiteX21" fmla="*/ 1143 w 220148"/>
                <a:gd name="connsiteY21" fmla="*/ 275558 h 303561"/>
                <a:gd name="connsiteX22" fmla="*/ 0 w 220148"/>
                <a:gd name="connsiteY22" fmla="*/ 278225 h 303561"/>
                <a:gd name="connsiteX23" fmla="*/ 571 w 220148"/>
                <a:gd name="connsiteY23" fmla="*/ 275368 h 303561"/>
                <a:gd name="connsiteX24" fmla="*/ 2667 w 220148"/>
                <a:gd name="connsiteY24" fmla="*/ 267271 h 303561"/>
                <a:gd name="connsiteX25" fmla="*/ 11430 w 220148"/>
                <a:gd name="connsiteY25" fmla="*/ 236315 h 303561"/>
                <a:gd name="connsiteX26" fmla="*/ 43720 w 220148"/>
                <a:gd name="connsiteY26" fmla="*/ 125730 h 303561"/>
                <a:gd name="connsiteX27" fmla="*/ 43720 w 220148"/>
                <a:gd name="connsiteY27" fmla="*/ 125063 h 303561"/>
                <a:gd name="connsiteX28" fmla="*/ 44291 w 220148"/>
                <a:gd name="connsiteY28" fmla="*/ 125063 h 303561"/>
                <a:gd name="connsiteX29" fmla="*/ 194500 w 220148"/>
                <a:gd name="connsiteY29" fmla="*/ 12192 h 303561"/>
                <a:gd name="connsiteX30" fmla="*/ 208693 w 220148"/>
                <a:gd name="connsiteY30" fmla="*/ 1619 h 303561"/>
                <a:gd name="connsiteX31" fmla="*/ 210884 w 220148"/>
                <a:gd name="connsiteY31" fmla="*/ 0 h 303561"/>
                <a:gd name="connsiteX32" fmla="*/ 212217 w 220148"/>
                <a:gd name="connsiteY32" fmla="*/ 2191 h 303561"/>
                <a:gd name="connsiteX33" fmla="*/ 213550 w 220148"/>
                <a:gd name="connsiteY33" fmla="*/ 58388 h 303561"/>
                <a:gd name="connsiteX34" fmla="*/ 183451 w 220148"/>
                <a:gd name="connsiteY34" fmla="*/ 102203 h 303561"/>
                <a:gd name="connsiteX35" fmla="*/ 167545 w 220148"/>
                <a:gd name="connsiteY35" fmla="*/ 121253 h 303561"/>
                <a:gd name="connsiteX36" fmla="*/ 163925 w 220148"/>
                <a:gd name="connsiteY36" fmla="*/ 125921 h 303561"/>
                <a:gd name="connsiteX37" fmla="*/ 161068 w 220148"/>
                <a:gd name="connsiteY37" fmla="*/ 131064 h 303561"/>
                <a:gd name="connsiteX38" fmla="*/ 155448 w 220148"/>
                <a:gd name="connsiteY38" fmla="*/ 141351 h 303561"/>
                <a:gd name="connsiteX39" fmla="*/ 134398 w 220148"/>
                <a:gd name="connsiteY39" fmla="*/ 179451 h 303561"/>
                <a:gd name="connsiteX40" fmla="*/ 134398 w 220148"/>
                <a:gd name="connsiteY40" fmla="*/ 177737 h 303561"/>
                <a:gd name="connsiteX41" fmla="*/ 146209 w 220148"/>
                <a:gd name="connsiteY41" fmla="*/ 229838 h 303561"/>
                <a:gd name="connsiteX42" fmla="*/ 145352 w 220148"/>
                <a:gd name="connsiteY42" fmla="*/ 270224 h 303561"/>
                <a:gd name="connsiteX43" fmla="*/ 142970 w 220148"/>
                <a:gd name="connsiteY43" fmla="*/ 284797 h 303561"/>
                <a:gd name="connsiteX44" fmla="*/ 140494 w 220148"/>
                <a:gd name="connsiteY44" fmla="*/ 295370 h 303561"/>
                <a:gd name="connsiteX45" fmla="*/ 138017 w 220148"/>
                <a:gd name="connsiteY45" fmla="*/ 303561 h 30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0148" h="303561">
                  <a:moveTo>
                    <a:pt x="138017" y="303562"/>
                  </a:moveTo>
                  <a:cubicBezTo>
                    <a:pt x="138245" y="300599"/>
                    <a:pt x="138755" y="297664"/>
                    <a:pt x="139541" y="294799"/>
                  </a:cubicBezTo>
                  <a:cubicBezTo>
                    <a:pt x="140208" y="291941"/>
                    <a:pt x="140875" y="288322"/>
                    <a:pt x="141446" y="284131"/>
                  </a:cubicBezTo>
                  <a:cubicBezTo>
                    <a:pt x="142313" y="279341"/>
                    <a:pt x="142917" y="274508"/>
                    <a:pt x="143256" y="269653"/>
                  </a:cubicBezTo>
                  <a:cubicBezTo>
                    <a:pt x="144551" y="256349"/>
                    <a:pt x="144551" y="242951"/>
                    <a:pt x="143256" y="229648"/>
                  </a:cubicBezTo>
                  <a:cubicBezTo>
                    <a:pt x="141717" y="212237"/>
                    <a:pt x="137575" y="195156"/>
                    <a:pt x="130969" y="178975"/>
                  </a:cubicBezTo>
                  <a:lnTo>
                    <a:pt x="130969" y="178022"/>
                  </a:lnTo>
                  <a:lnTo>
                    <a:pt x="130969" y="177260"/>
                  </a:lnTo>
                  <a:lnTo>
                    <a:pt x="151733" y="138589"/>
                  </a:lnTo>
                  <a:lnTo>
                    <a:pt x="157258" y="128302"/>
                  </a:lnTo>
                  <a:lnTo>
                    <a:pt x="160210" y="122968"/>
                  </a:lnTo>
                  <a:lnTo>
                    <a:pt x="163925" y="118015"/>
                  </a:lnTo>
                  <a:lnTo>
                    <a:pt x="179832" y="98965"/>
                  </a:lnTo>
                  <a:cubicBezTo>
                    <a:pt x="190959" y="85567"/>
                    <a:pt x="200753" y="71116"/>
                    <a:pt x="209074" y="55817"/>
                  </a:cubicBezTo>
                  <a:cubicBezTo>
                    <a:pt x="217511" y="39713"/>
                    <a:pt x="217116" y="20411"/>
                    <a:pt x="208026" y="4667"/>
                  </a:cubicBezTo>
                  <a:lnTo>
                    <a:pt x="211550" y="5239"/>
                  </a:lnTo>
                  <a:lnTo>
                    <a:pt x="197453" y="15812"/>
                  </a:lnTo>
                  <a:lnTo>
                    <a:pt x="46672" y="128016"/>
                  </a:lnTo>
                  <a:lnTo>
                    <a:pt x="47434" y="126968"/>
                  </a:lnTo>
                  <a:cubicBezTo>
                    <a:pt x="33433" y="172212"/>
                    <a:pt x="21717" y="210026"/>
                    <a:pt x="13430" y="236982"/>
                  </a:cubicBezTo>
                  <a:cubicBezTo>
                    <a:pt x="9334" y="249841"/>
                    <a:pt x="6001" y="260032"/>
                    <a:pt x="3905" y="267557"/>
                  </a:cubicBezTo>
                  <a:lnTo>
                    <a:pt x="1143" y="275558"/>
                  </a:lnTo>
                  <a:cubicBezTo>
                    <a:pt x="571" y="277368"/>
                    <a:pt x="191" y="278321"/>
                    <a:pt x="0" y="278225"/>
                  </a:cubicBezTo>
                  <a:cubicBezTo>
                    <a:pt x="66" y="277252"/>
                    <a:pt x="258" y="276291"/>
                    <a:pt x="571" y="275368"/>
                  </a:cubicBezTo>
                  <a:lnTo>
                    <a:pt x="2667" y="267271"/>
                  </a:lnTo>
                  <a:cubicBezTo>
                    <a:pt x="4858" y="259556"/>
                    <a:pt x="7715" y="249269"/>
                    <a:pt x="11430" y="236315"/>
                  </a:cubicBezTo>
                  <a:cubicBezTo>
                    <a:pt x="19336" y="209169"/>
                    <a:pt x="30480" y="171260"/>
                    <a:pt x="43720" y="125730"/>
                  </a:cubicBezTo>
                  <a:lnTo>
                    <a:pt x="43720" y="125063"/>
                  </a:lnTo>
                  <a:lnTo>
                    <a:pt x="44291" y="125063"/>
                  </a:lnTo>
                  <a:lnTo>
                    <a:pt x="194500" y="12192"/>
                  </a:lnTo>
                  <a:lnTo>
                    <a:pt x="208693" y="1619"/>
                  </a:lnTo>
                  <a:lnTo>
                    <a:pt x="210884" y="0"/>
                  </a:lnTo>
                  <a:lnTo>
                    <a:pt x="212217" y="2191"/>
                  </a:lnTo>
                  <a:cubicBezTo>
                    <a:pt x="222297" y="19447"/>
                    <a:pt x="222800" y="40673"/>
                    <a:pt x="213550" y="58388"/>
                  </a:cubicBezTo>
                  <a:cubicBezTo>
                    <a:pt x="204988" y="73950"/>
                    <a:pt x="194906" y="88627"/>
                    <a:pt x="183451" y="102203"/>
                  </a:cubicBezTo>
                  <a:lnTo>
                    <a:pt x="167545" y="121253"/>
                  </a:lnTo>
                  <a:cubicBezTo>
                    <a:pt x="166211" y="122872"/>
                    <a:pt x="164973" y="124396"/>
                    <a:pt x="163925" y="125921"/>
                  </a:cubicBezTo>
                  <a:lnTo>
                    <a:pt x="161068" y="131064"/>
                  </a:lnTo>
                  <a:lnTo>
                    <a:pt x="155448" y="141351"/>
                  </a:lnTo>
                  <a:lnTo>
                    <a:pt x="134398" y="179451"/>
                  </a:lnTo>
                  <a:lnTo>
                    <a:pt x="134398" y="177737"/>
                  </a:lnTo>
                  <a:cubicBezTo>
                    <a:pt x="141002" y="194390"/>
                    <a:pt x="144986" y="211965"/>
                    <a:pt x="146209" y="229838"/>
                  </a:cubicBezTo>
                  <a:cubicBezTo>
                    <a:pt x="147317" y="243294"/>
                    <a:pt x="147029" y="256828"/>
                    <a:pt x="145352" y="270224"/>
                  </a:cubicBezTo>
                  <a:cubicBezTo>
                    <a:pt x="144805" y="275119"/>
                    <a:pt x="144010" y="279983"/>
                    <a:pt x="142970" y="284797"/>
                  </a:cubicBezTo>
                  <a:cubicBezTo>
                    <a:pt x="142362" y="288369"/>
                    <a:pt x="141535" y="291900"/>
                    <a:pt x="140494" y="295370"/>
                  </a:cubicBezTo>
                  <a:cubicBezTo>
                    <a:pt x="139898" y="298165"/>
                    <a:pt x="139070" y="300905"/>
                    <a:pt x="138017" y="303561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2B5E90C-4BC5-414F-BC97-1CE7583666F3}"/>
                </a:ext>
              </a:extLst>
            </p:cNvPr>
            <p:cNvSpPr/>
            <p:nvPr/>
          </p:nvSpPr>
          <p:spPr>
            <a:xfrm>
              <a:off x="8344066" y="4258614"/>
              <a:ext cx="140613" cy="139940"/>
            </a:xfrm>
            <a:custGeom>
              <a:avLst/>
              <a:gdLst>
                <a:gd name="connsiteX0" fmla="*/ 140613 w 140613"/>
                <a:gd name="connsiteY0" fmla="*/ 76962 h 139940"/>
                <a:gd name="connsiteX1" fmla="*/ 129659 w 140613"/>
                <a:gd name="connsiteY1" fmla="*/ 84392 h 139940"/>
                <a:gd name="connsiteX2" fmla="*/ 98798 w 140613"/>
                <a:gd name="connsiteY2" fmla="*/ 103442 h 139940"/>
                <a:gd name="connsiteX3" fmla="*/ 52793 w 140613"/>
                <a:gd name="connsiteY3" fmla="*/ 130397 h 139940"/>
                <a:gd name="connsiteX4" fmla="*/ 21646 w 140613"/>
                <a:gd name="connsiteY4" fmla="*/ 139922 h 139940"/>
                <a:gd name="connsiteX5" fmla="*/ 5644 w 140613"/>
                <a:gd name="connsiteY5" fmla="*/ 131540 h 139940"/>
                <a:gd name="connsiteX6" fmla="*/ 24 w 140613"/>
                <a:gd name="connsiteY6" fmla="*/ 113824 h 139940"/>
                <a:gd name="connsiteX7" fmla="*/ 14502 w 140613"/>
                <a:gd name="connsiteY7" fmla="*/ 82201 h 139940"/>
                <a:gd name="connsiteX8" fmla="*/ 35457 w 140613"/>
                <a:gd name="connsiteY8" fmla="*/ 58293 h 139940"/>
                <a:gd name="connsiteX9" fmla="*/ 76510 w 140613"/>
                <a:gd name="connsiteY9" fmla="*/ 23717 h 139940"/>
                <a:gd name="connsiteX10" fmla="*/ 107561 w 140613"/>
                <a:gd name="connsiteY10" fmla="*/ 5143 h 139940"/>
                <a:gd name="connsiteX11" fmla="*/ 119658 w 140613"/>
                <a:gd name="connsiteY11" fmla="*/ 0 h 139940"/>
                <a:gd name="connsiteX12" fmla="*/ 108419 w 140613"/>
                <a:gd name="connsiteY12" fmla="*/ 6858 h 139940"/>
                <a:gd name="connsiteX13" fmla="*/ 78510 w 140613"/>
                <a:gd name="connsiteY13" fmla="*/ 26575 h 139940"/>
                <a:gd name="connsiteX14" fmla="*/ 38791 w 140613"/>
                <a:gd name="connsiteY14" fmla="*/ 61532 h 139940"/>
                <a:gd name="connsiteX15" fmla="*/ 18407 w 140613"/>
                <a:gd name="connsiteY15" fmla="*/ 85154 h 139940"/>
                <a:gd name="connsiteX16" fmla="*/ 4977 w 140613"/>
                <a:gd name="connsiteY16" fmla="*/ 113728 h 139940"/>
                <a:gd name="connsiteX17" fmla="*/ 9454 w 140613"/>
                <a:gd name="connsiteY17" fmla="*/ 128206 h 139940"/>
                <a:gd name="connsiteX18" fmla="*/ 22217 w 140613"/>
                <a:gd name="connsiteY18" fmla="*/ 134874 h 139940"/>
                <a:gd name="connsiteX19" fmla="*/ 50792 w 140613"/>
                <a:gd name="connsiteY19" fmla="*/ 126587 h 139940"/>
                <a:gd name="connsiteX20" fmla="*/ 97370 w 140613"/>
                <a:gd name="connsiteY20" fmla="*/ 100584 h 139940"/>
                <a:gd name="connsiteX21" fmla="*/ 128993 w 140613"/>
                <a:gd name="connsiteY21" fmla="*/ 83344 h 139940"/>
                <a:gd name="connsiteX22" fmla="*/ 140613 w 140613"/>
                <a:gd name="connsiteY22" fmla="*/ 76962 h 13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0613" h="139940">
                  <a:moveTo>
                    <a:pt x="140613" y="76962"/>
                  </a:moveTo>
                  <a:cubicBezTo>
                    <a:pt x="137228" y="79810"/>
                    <a:pt x="133557" y="82300"/>
                    <a:pt x="129659" y="84392"/>
                  </a:cubicBezTo>
                  <a:lnTo>
                    <a:pt x="98798" y="103442"/>
                  </a:lnTo>
                  <a:lnTo>
                    <a:pt x="52793" y="130397"/>
                  </a:lnTo>
                  <a:cubicBezTo>
                    <a:pt x="43723" y="136875"/>
                    <a:pt x="32788" y="140219"/>
                    <a:pt x="21646" y="139922"/>
                  </a:cubicBezTo>
                  <a:cubicBezTo>
                    <a:pt x="15433" y="139289"/>
                    <a:pt x="9702" y="136287"/>
                    <a:pt x="5644" y="131540"/>
                  </a:cubicBezTo>
                  <a:cubicBezTo>
                    <a:pt x="1744" y="126480"/>
                    <a:pt x="-246" y="120206"/>
                    <a:pt x="24" y="113824"/>
                  </a:cubicBezTo>
                  <a:cubicBezTo>
                    <a:pt x="1398" y="102021"/>
                    <a:pt x="6465" y="90953"/>
                    <a:pt x="14502" y="82201"/>
                  </a:cubicBezTo>
                  <a:cubicBezTo>
                    <a:pt x="21074" y="73879"/>
                    <a:pt x="28069" y="65899"/>
                    <a:pt x="35457" y="58293"/>
                  </a:cubicBezTo>
                  <a:cubicBezTo>
                    <a:pt x="48035" y="45514"/>
                    <a:pt x="61779" y="33939"/>
                    <a:pt x="76510" y="23717"/>
                  </a:cubicBezTo>
                  <a:cubicBezTo>
                    <a:pt x="86409" y="16801"/>
                    <a:pt x="96786" y="10594"/>
                    <a:pt x="107561" y="5143"/>
                  </a:cubicBezTo>
                  <a:cubicBezTo>
                    <a:pt x="111367" y="2938"/>
                    <a:pt x="115430" y="1211"/>
                    <a:pt x="119658" y="0"/>
                  </a:cubicBezTo>
                  <a:cubicBezTo>
                    <a:pt x="116117" y="2606"/>
                    <a:pt x="112356" y="4901"/>
                    <a:pt x="108419" y="6858"/>
                  </a:cubicBezTo>
                  <a:cubicBezTo>
                    <a:pt x="101180" y="11144"/>
                    <a:pt x="90702" y="17621"/>
                    <a:pt x="78510" y="26575"/>
                  </a:cubicBezTo>
                  <a:cubicBezTo>
                    <a:pt x="64275" y="37044"/>
                    <a:pt x="50984" y="48741"/>
                    <a:pt x="38791" y="61532"/>
                  </a:cubicBezTo>
                  <a:cubicBezTo>
                    <a:pt x="31539" y="68999"/>
                    <a:pt x="24733" y="76887"/>
                    <a:pt x="18407" y="85154"/>
                  </a:cubicBezTo>
                  <a:cubicBezTo>
                    <a:pt x="11056" y="93042"/>
                    <a:pt x="6360" y="103035"/>
                    <a:pt x="4977" y="113728"/>
                  </a:cubicBezTo>
                  <a:cubicBezTo>
                    <a:pt x="4733" y="118929"/>
                    <a:pt x="6316" y="124051"/>
                    <a:pt x="9454" y="128206"/>
                  </a:cubicBezTo>
                  <a:cubicBezTo>
                    <a:pt x="12672" y="132013"/>
                    <a:pt x="17254" y="134407"/>
                    <a:pt x="22217" y="134874"/>
                  </a:cubicBezTo>
                  <a:cubicBezTo>
                    <a:pt x="32393" y="135317"/>
                    <a:pt x="42433" y="132405"/>
                    <a:pt x="50792" y="126587"/>
                  </a:cubicBezTo>
                  <a:lnTo>
                    <a:pt x="97370" y="100584"/>
                  </a:lnTo>
                  <a:lnTo>
                    <a:pt x="128993" y="83344"/>
                  </a:lnTo>
                  <a:cubicBezTo>
                    <a:pt x="132651" y="80847"/>
                    <a:pt x="136543" y="78710"/>
                    <a:pt x="140613" y="76962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E4CA26E-6E70-45AF-BE1C-A6E96DC148A2}"/>
                </a:ext>
              </a:extLst>
            </p:cNvPr>
            <p:cNvSpPr/>
            <p:nvPr/>
          </p:nvSpPr>
          <p:spPr>
            <a:xfrm>
              <a:off x="8364316" y="4336624"/>
              <a:ext cx="122458" cy="137832"/>
            </a:xfrm>
            <a:custGeom>
              <a:avLst/>
              <a:gdLst>
                <a:gd name="connsiteX0" fmla="*/ 122459 w 122458"/>
                <a:gd name="connsiteY0" fmla="*/ 79724 h 137832"/>
                <a:gd name="connsiteX1" fmla="*/ 112934 w 122458"/>
                <a:gd name="connsiteY1" fmla="*/ 87535 h 137832"/>
                <a:gd name="connsiteX2" fmla="*/ 85026 w 122458"/>
                <a:gd name="connsiteY2" fmla="*/ 106585 h 137832"/>
                <a:gd name="connsiteX3" fmla="*/ 41782 w 122458"/>
                <a:gd name="connsiteY3" fmla="*/ 132302 h 137832"/>
                <a:gd name="connsiteX4" fmla="*/ 27495 w 122458"/>
                <a:gd name="connsiteY4" fmla="*/ 137636 h 137832"/>
                <a:gd name="connsiteX5" fmla="*/ 11493 w 122458"/>
                <a:gd name="connsiteY5" fmla="*/ 133445 h 137832"/>
                <a:gd name="connsiteX6" fmla="*/ 634 w 122458"/>
                <a:gd name="connsiteY6" fmla="*/ 102489 h 137832"/>
                <a:gd name="connsiteX7" fmla="*/ 16541 w 122458"/>
                <a:gd name="connsiteY7" fmla="*/ 73914 h 137832"/>
                <a:gd name="connsiteX8" fmla="*/ 38163 w 122458"/>
                <a:gd name="connsiteY8" fmla="*/ 53150 h 137832"/>
                <a:gd name="connsiteX9" fmla="*/ 78739 w 122458"/>
                <a:gd name="connsiteY9" fmla="*/ 23336 h 137832"/>
                <a:gd name="connsiteX10" fmla="*/ 107314 w 122458"/>
                <a:gd name="connsiteY10" fmla="*/ 5715 h 137832"/>
                <a:gd name="connsiteX11" fmla="*/ 118363 w 122458"/>
                <a:gd name="connsiteY11" fmla="*/ 0 h 137832"/>
                <a:gd name="connsiteX12" fmla="*/ 108838 w 122458"/>
                <a:gd name="connsiteY12" fmla="*/ 7334 h 137832"/>
                <a:gd name="connsiteX13" fmla="*/ 80835 w 122458"/>
                <a:gd name="connsiteY13" fmla="*/ 26384 h 137832"/>
                <a:gd name="connsiteX14" fmla="*/ 41306 w 122458"/>
                <a:gd name="connsiteY14" fmla="*/ 56864 h 137832"/>
                <a:gd name="connsiteX15" fmla="*/ 20351 w 122458"/>
                <a:gd name="connsiteY15" fmla="*/ 77343 h 137832"/>
                <a:gd name="connsiteX16" fmla="*/ 5683 w 122458"/>
                <a:gd name="connsiteY16" fmla="*/ 103537 h 137832"/>
                <a:gd name="connsiteX17" fmla="*/ 14636 w 122458"/>
                <a:gd name="connsiteY17" fmla="*/ 129826 h 137832"/>
                <a:gd name="connsiteX18" fmla="*/ 27114 w 122458"/>
                <a:gd name="connsiteY18" fmla="*/ 133160 h 137832"/>
                <a:gd name="connsiteX19" fmla="*/ 39877 w 122458"/>
                <a:gd name="connsiteY19" fmla="*/ 128397 h 137832"/>
                <a:gd name="connsiteX20" fmla="*/ 83311 w 122458"/>
                <a:gd name="connsiteY20" fmla="*/ 103823 h 137832"/>
                <a:gd name="connsiteX21" fmla="*/ 111886 w 122458"/>
                <a:gd name="connsiteY21" fmla="*/ 85916 h 137832"/>
                <a:gd name="connsiteX22" fmla="*/ 122459 w 122458"/>
                <a:gd name="connsiteY22" fmla="*/ 79724 h 1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458" h="137832">
                  <a:moveTo>
                    <a:pt x="122459" y="79724"/>
                  </a:moveTo>
                  <a:cubicBezTo>
                    <a:pt x="119600" y="82691"/>
                    <a:pt x="116403" y="85313"/>
                    <a:pt x="112934" y="87535"/>
                  </a:cubicBezTo>
                  <a:cubicBezTo>
                    <a:pt x="106457" y="92297"/>
                    <a:pt x="96932" y="98869"/>
                    <a:pt x="85026" y="106585"/>
                  </a:cubicBezTo>
                  <a:cubicBezTo>
                    <a:pt x="71083" y="115926"/>
                    <a:pt x="56647" y="124511"/>
                    <a:pt x="41782" y="132302"/>
                  </a:cubicBezTo>
                  <a:cubicBezTo>
                    <a:pt x="37373" y="134913"/>
                    <a:pt x="32536" y="136719"/>
                    <a:pt x="27495" y="137636"/>
                  </a:cubicBezTo>
                  <a:cubicBezTo>
                    <a:pt x="21817" y="138405"/>
                    <a:pt x="16065" y="136898"/>
                    <a:pt x="11493" y="133445"/>
                  </a:cubicBezTo>
                  <a:cubicBezTo>
                    <a:pt x="2476" y="125895"/>
                    <a:pt x="-1691" y="114018"/>
                    <a:pt x="634" y="102489"/>
                  </a:cubicBezTo>
                  <a:cubicBezTo>
                    <a:pt x="3207" y="91682"/>
                    <a:pt x="8711" y="81795"/>
                    <a:pt x="16541" y="73914"/>
                  </a:cubicBezTo>
                  <a:cubicBezTo>
                    <a:pt x="23339" y="66579"/>
                    <a:pt x="30559" y="59646"/>
                    <a:pt x="38163" y="53150"/>
                  </a:cubicBezTo>
                  <a:cubicBezTo>
                    <a:pt x="51037" y="42355"/>
                    <a:pt x="64591" y="32397"/>
                    <a:pt x="78739" y="23336"/>
                  </a:cubicBezTo>
                  <a:cubicBezTo>
                    <a:pt x="90741" y="15526"/>
                    <a:pt x="100647" y="9620"/>
                    <a:pt x="107314" y="5715"/>
                  </a:cubicBezTo>
                  <a:cubicBezTo>
                    <a:pt x="110778" y="3414"/>
                    <a:pt x="114483" y="1497"/>
                    <a:pt x="118363" y="0"/>
                  </a:cubicBezTo>
                  <a:cubicBezTo>
                    <a:pt x="115426" y="2739"/>
                    <a:pt x="112236" y="5194"/>
                    <a:pt x="108838" y="7334"/>
                  </a:cubicBezTo>
                  <a:lnTo>
                    <a:pt x="80835" y="26384"/>
                  </a:lnTo>
                  <a:cubicBezTo>
                    <a:pt x="67114" y="35818"/>
                    <a:pt x="53918" y="45993"/>
                    <a:pt x="41306" y="56864"/>
                  </a:cubicBezTo>
                  <a:cubicBezTo>
                    <a:pt x="33946" y="63297"/>
                    <a:pt x="26951" y="70133"/>
                    <a:pt x="20351" y="77343"/>
                  </a:cubicBezTo>
                  <a:cubicBezTo>
                    <a:pt x="13188" y="84591"/>
                    <a:pt x="8120" y="93642"/>
                    <a:pt x="5683" y="103537"/>
                  </a:cubicBezTo>
                  <a:cubicBezTo>
                    <a:pt x="3765" y="113269"/>
                    <a:pt x="7177" y="123287"/>
                    <a:pt x="14636" y="129826"/>
                  </a:cubicBezTo>
                  <a:cubicBezTo>
                    <a:pt x="18211" y="132503"/>
                    <a:pt x="22680" y="133697"/>
                    <a:pt x="27114" y="133160"/>
                  </a:cubicBezTo>
                  <a:cubicBezTo>
                    <a:pt x="31620" y="132352"/>
                    <a:pt x="35943" y="130739"/>
                    <a:pt x="39877" y="128397"/>
                  </a:cubicBezTo>
                  <a:cubicBezTo>
                    <a:pt x="56736" y="120015"/>
                    <a:pt x="71119" y="111252"/>
                    <a:pt x="83311" y="103823"/>
                  </a:cubicBezTo>
                  <a:lnTo>
                    <a:pt x="111886" y="85916"/>
                  </a:lnTo>
                  <a:cubicBezTo>
                    <a:pt x="115218" y="83540"/>
                    <a:pt x="118757" y="81468"/>
                    <a:pt x="122459" y="79724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58A3900-3753-4250-95D5-51E36E9AD196}"/>
                </a:ext>
              </a:extLst>
            </p:cNvPr>
            <p:cNvSpPr/>
            <p:nvPr/>
          </p:nvSpPr>
          <p:spPr>
            <a:xfrm>
              <a:off x="8355601" y="4443685"/>
              <a:ext cx="109171" cy="94509"/>
            </a:xfrm>
            <a:custGeom>
              <a:avLst/>
              <a:gdLst>
                <a:gd name="connsiteX0" fmla="*/ 109171 w 109171"/>
                <a:gd name="connsiteY0" fmla="*/ 49625 h 94509"/>
                <a:gd name="connsiteX1" fmla="*/ 101265 w 109171"/>
                <a:gd name="connsiteY1" fmla="*/ 55435 h 94509"/>
                <a:gd name="connsiteX2" fmla="*/ 78977 w 109171"/>
                <a:gd name="connsiteY2" fmla="*/ 69437 h 94509"/>
                <a:gd name="connsiteX3" fmla="*/ 43830 w 109171"/>
                <a:gd name="connsiteY3" fmla="*/ 87249 h 94509"/>
                <a:gd name="connsiteX4" fmla="*/ 21160 w 109171"/>
                <a:gd name="connsiteY4" fmla="*/ 94202 h 94509"/>
                <a:gd name="connsiteX5" fmla="*/ 7825 w 109171"/>
                <a:gd name="connsiteY5" fmla="*/ 92297 h 94509"/>
                <a:gd name="connsiteX6" fmla="*/ 205 w 109171"/>
                <a:gd name="connsiteY6" fmla="*/ 80201 h 94509"/>
                <a:gd name="connsiteX7" fmla="*/ 1348 w 109171"/>
                <a:gd name="connsiteY7" fmla="*/ 66675 h 94509"/>
                <a:gd name="connsiteX8" fmla="*/ 8016 w 109171"/>
                <a:gd name="connsiteY8" fmla="*/ 55340 h 94509"/>
                <a:gd name="connsiteX9" fmla="*/ 25161 w 109171"/>
                <a:gd name="connsiteY9" fmla="*/ 39338 h 94509"/>
                <a:gd name="connsiteX10" fmla="*/ 57546 w 109171"/>
                <a:gd name="connsiteY10" fmla="*/ 16954 h 94509"/>
                <a:gd name="connsiteX11" fmla="*/ 80501 w 109171"/>
                <a:gd name="connsiteY11" fmla="*/ 3905 h 94509"/>
                <a:gd name="connsiteX12" fmla="*/ 89454 w 109171"/>
                <a:gd name="connsiteY12" fmla="*/ 0 h 94509"/>
                <a:gd name="connsiteX13" fmla="*/ 81549 w 109171"/>
                <a:gd name="connsiteY13" fmla="*/ 5524 h 94509"/>
                <a:gd name="connsiteX14" fmla="*/ 59451 w 109171"/>
                <a:gd name="connsiteY14" fmla="*/ 19907 h 94509"/>
                <a:gd name="connsiteX15" fmla="*/ 28113 w 109171"/>
                <a:gd name="connsiteY15" fmla="*/ 42863 h 94509"/>
                <a:gd name="connsiteX16" fmla="*/ 5158 w 109171"/>
                <a:gd name="connsiteY16" fmla="*/ 79438 h 94509"/>
                <a:gd name="connsiteX17" fmla="*/ 10111 w 109171"/>
                <a:gd name="connsiteY17" fmla="*/ 88011 h 94509"/>
                <a:gd name="connsiteX18" fmla="*/ 20589 w 109171"/>
                <a:gd name="connsiteY18" fmla="*/ 89345 h 94509"/>
                <a:gd name="connsiteX19" fmla="*/ 42115 w 109171"/>
                <a:gd name="connsiteY19" fmla="*/ 83058 h 94509"/>
                <a:gd name="connsiteX20" fmla="*/ 77167 w 109171"/>
                <a:gd name="connsiteY20" fmla="*/ 66389 h 94509"/>
                <a:gd name="connsiteX21" fmla="*/ 109171 w 109171"/>
                <a:gd name="connsiteY21" fmla="*/ 49625 h 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171" h="94509">
                  <a:moveTo>
                    <a:pt x="109171" y="49625"/>
                  </a:moveTo>
                  <a:cubicBezTo>
                    <a:pt x="106784" y="51878"/>
                    <a:pt x="104129" y="53830"/>
                    <a:pt x="101265" y="55435"/>
                  </a:cubicBezTo>
                  <a:cubicBezTo>
                    <a:pt x="96122" y="58864"/>
                    <a:pt x="88502" y="63722"/>
                    <a:pt x="78977" y="69437"/>
                  </a:cubicBezTo>
                  <a:cubicBezTo>
                    <a:pt x="67748" y="76291"/>
                    <a:pt x="55996" y="82246"/>
                    <a:pt x="43830" y="87249"/>
                  </a:cubicBezTo>
                  <a:cubicBezTo>
                    <a:pt x="36564" y="90426"/>
                    <a:pt x="28958" y="92759"/>
                    <a:pt x="21160" y="94202"/>
                  </a:cubicBezTo>
                  <a:cubicBezTo>
                    <a:pt x="16625" y="94964"/>
                    <a:pt x="11965" y="94299"/>
                    <a:pt x="7825" y="92297"/>
                  </a:cubicBezTo>
                  <a:cubicBezTo>
                    <a:pt x="3469" y="89744"/>
                    <a:pt x="627" y="85232"/>
                    <a:pt x="205" y="80201"/>
                  </a:cubicBezTo>
                  <a:cubicBezTo>
                    <a:pt x="-284" y="75661"/>
                    <a:pt x="104" y="71069"/>
                    <a:pt x="1348" y="66675"/>
                  </a:cubicBezTo>
                  <a:cubicBezTo>
                    <a:pt x="2586" y="62398"/>
                    <a:pt x="4879" y="58500"/>
                    <a:pt x="8016" y="55340"/>
                  </a:cubicBezTo>
                  <a:cubicBezTo>
                    <a:pt x="13225" y="49489"/>
                    <a:pt x="18965" y="44133"/>
                    <a:pt x="25161" y="39338"/>
                  </a:cubicBezTo>
                  <a:cubicBezTo>
                    <a:pt x="35456" y="31179"/>
                    <a:pt x="46274" y="23702"/>
                    <a:pt x="57546" y="16954"/>
                  </a:cubicBezTo>
                  <a:cubicBezTo>
                    <a:pt x="67071" y="11049"/>
                    <a:pt x="74976" y="6763"/>
                    <a:pt x="80501" y="3905"/>
                  </a:cubicBezTo>
                  <a:cubicBezTo>
                    <a:pt x="83287" y="2189"/>
                    <a:pt x="86301" y="874"/>
                    <a:pt x="89454" y="0"/>
                  </a:cubicBezTo>
                  <a:cubicBezTo>
                    <a:pt x="87057" y="2160"/>
                    <a:pt x="84401" y="4016"/>
                    <a:pt x="81549" y="5524"/>
                  </a:cubicBezTo>
                  <a:lnTo>
                    <a:pt x="59451" y="19907"/>
                  </a:lnTo>
                  <a:cubicBezTo>
                    <a:pt x="48594" y="26982"/>
                    <a:pt x="38133" y="34645"/>
                    <a:pt x="28113" y="42863"/>
                  </a:cubicBezTo>
                  <a:cubicBezTo>
                    <a:pt x="17636" y="52388"/>
                    <a:pt x="2396" y="62865"/>
                    <a:pt x="5158" y="79438"/>
                  </a:cubicBezTo>
                  <a:cubicBezTo>
                    <a:pt x="5287" y="82940"/>
                    <a:pt x="7142" y="86151"/>
                    <a:pt x="10111" y="88011"/>
                  </a:cubicBezTo>
                  <a:cubicBezTo>
                    <a:pt x="13398" y="89471"/>
                    <a:pt x="17041" y="89934"/>
                    <a:pt x="20589" y="89345"/>
                  </a:cubicBezTo>
                  <a:cubicBezTo>
                    <a:pt x="27963" y="88003"/>
                    <a:pt x="35178" y="85896"/>
                    <a:pt x="42115" y="83058"/>
                  </a:cubicBezTo>
                  <a:cubicBezTo>
                    <a:pt x="54166" y="78308"/>
                    <a:pt x="65877" y="72739"/>
                    <a:pt x="77167" y="66389"/>
                  </a:cubicBezTo>
                  <a:cubicBezTo>
                    <a:pt x="87444" y="60084"/>
                    <a:pt x="98137" y="54483"/>
                    <a:pt x="109171" y="49625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2EFDF19-9E47-44DC-98BE-B6858C3BF703}"/>
                </a:ext>
              </a:extLst>
            </p:cNvPr>
            <p:cNvSpPr/>
            <p:nvPr/>
          </p:nvSpPr>
          <p:spPr>
            <a:xfrm>
              <a:off x="8368163" y="4519409"/>
              <a:ext cx="106038" cy="83054"/>
            </a:xfrm>
            <a:custGeom>
              <a:avLst/>
              <a:gdLst>
                <a:gd name="connsiteX0" fmla="*/ 106038 w 106038"/>
                <a:gd name="connsiteY0" fmla="*/ 9049 h 83054"/>
                <a:gd name="connsiteX1" fmla="*/ 101752 w 106038"/>
                <a:gd name="connsiteY1" fmla="*/ 16764 h 83054"/>
                <a:gd name="connsiteX2" fmla="*/ 86608 w 106038"/>
                <a:gd name="connsiteY2" fmla="*/ 35814 h 83054"/>
                <a:gd name="connsiteX3" fmla="*/ 60033 w 106038"/>
                <a:gd name="connsiteY3" fmla="*/ 59817 h 83054"/>
                <a:gd name="connsiteX4" fmla="*/ 42792 w 106038"/>
                <a:gd name="connsiteY4" fmla="*/ 72009 h 83054"/>
                <a:gd name="connsiteX5" fmla="*/ 21933 w 106038"/>
                <a:gd name="connsiteY5" fmla="*/ 82487 h 83054"/>
                <a:gd name="connsiteX6" fmla="*/ 9169 w 106038"/>
                <a:gd name="connsiteY6" fmla="*/ 81058 h 83054"/>
                <a:gd name="connsiteX7" fmla="*/ 1168 w 106038"/>
                <a:gd name="connsiteY7" fmla="*/ 71533 h 83054"/>
                <a:gd name="connsiteX8" fmla="*/ 3454 w 106038"/>
                <a:gd name="connsiteY8" fmla="*/ 49340 h 83054"/>
                <a:gd name="connsiteX9" fmla="*/ 23362 w 106038"/>
                <a:gd name="connsiteY9" fmla="*/ 18574 h 83054"/>
                <a:gd name="connsiteX10" fmla="*/ 42412 w 106038"/>
                <a:gd name="connsiteY10" fmla="*/ 3334 h 83054"/>
                <a:gd name="connsiteX11" fmla="*/ 50603 w 106038"/>
                <a:gd name="connsiteY11" fmla="*/ 0 h 83054"/>
                <a:gd name="connsiteX12" fmla="*/ 7741 w 106038"/>
                <a:gd name="connsiteY12" fmla="*/ 50482 h 83054"/>
                <a:gd name="connsiteX13" fmla="*/ 5836 w 106038"/>
                <a:gd name="connsiteY13" fmla="*/ 69056 h 83054"/>
                <a:gd name="connsiteX14" fmla="*/ 20980 w 106038"/>
                <a:gd name="connsiteY14" fmla="*/ 77153 h 83054"/>
                <a:gd name="connsiteX15" fmla="*/ 40030 w 106038"/>
                <a:gd name="connsiteY15" fmla="*/ 67628 h 83054"/>
                <a:gd name="connsiteX16" fmla="*/ 57175 w 106038"/>
                <a:gd name="connsiteY16" fmla="*/ 55721 h 83054"/>
                <a:gd name="connsiteX17" fmla="*/ 84036 w 106038"/>
                <a:gd name="connsiteY17" fmla="*/ 33052 h 83054"/>
                <a:gd name="connsiteX18" fmla="*/ 106038 w 106038"/>
                <a:gd name="connsiteY18" fmla="*/ 9049 h 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6038" h="83054">
                  <a:moveTo>
                    <a:pt x="106038" y="9049"/>
                  </a:moveTo>
                  <a:cubicBezTo>
                    <a:pt x="105085" y="11857"/>
                    <a:pt x="103633" y="14471"/>
                    <a:pt x="101752" y="16764"/>
                  </a:cubicBezTo>
                  <a:cubicBezTo>
                    <a:pt x="97207" y="23498"/>
                    <a:pt x="92143" y="29867"/>
                    <a:pt x="86608" y="35814"/>
                  </a:cubicBezTo>
                  <a:cubicBezTo>
                    <a:pt x="78437" y="44545"/>
                    <a:pt x="69547" y="52574"/>
                    <a:pt x="60033" y="59817"/>
                  </a:cubicBezTo>
                  <a:cubicBezTo>
                    <a:pt x="54604" y="63913"/>
                    <a:pt x="48888" y="68009"/>
                    <a:pt x="42792" y="72009"/>
                  </a:cubicBezTo>
                  <a:cubicBezTo>
                    <a:pt x="36551" y="76767"/>
                    <a:pt x="29477" y="80321"/>
                    <a:pt x="21933" y="82487"/>
                  </a:cubicBezTo>
                  <a:cubicBezTo>
                    <a:pt x="17647" y="83587"/>
                    <a:pt x="13106" y="83078"/>
                    <a:pt x="9169" y="81058"/>
                  </a:cubicBezTo>
                  <a:cubicBezTo>
                    <a:pt x="5433" y="78961"/>
                    <a:pt x="2589" y="75575"/>
                    <a:pt x="1168" y="71533"/>
                  </a:cubicBezTo>
                  <a:cubicBezTo>
                    <a:pt x="-971" y="64118"/>
                    <a:pt x="-151" y="56163"/>
                    <a:pt x="3454" y="49340"/>
                  </a:cubicBezTo>
                  <a:cubicBezTo>
                    <a:pt x="8392" y="38081"/>
                    <a:pt x="15114" y="27692"/>
                    <a:pt x="23362" y="18574"/>
                  </a:cubicBezTo>
                  <a:cubicBezTo>
                    <a:pt x="28912" y="12568"/>
                    <a:pt x="35334" y="7431"/>
                    <a:pt x="42412" y="3334"/>
                  </a:cubicBezTo>
                  <a:cubicBezTo>
                    <a:pt x="44868" y="1642"/>
                    <a:pt x="47663" y="504"/>
                    <a:pt x="50603" y="0"/>
                  </a:cubicBezTo>
                  <a:cubicBezTo>
                    <a:pt x="31466" y="12021"/>
                    <a:pt x="16499" y="29649"/>
                    <a:pt x="7741" y="50482"/>
                  </a:cubicBezTo>
                  <a:cubicBezTo>
                    <a:pt x="4716" y="56191"/>
                    <a:pt x="4033" y="62853"/>
                    <a:pt x="5836" y="69056"/>
                  </a:cubicBezTo>
                  <a:cubicBezTo>
                    <a:pt x="7847" y="75420"/>
                    <a:pt x="14571" y="79015"/>
                    <a:pt x="20980" y="77153"/>
                  </a:cubicBezTo>
                  <a:cubicBezTo>
                    <a:pt x="27831" y="75098"/>
                    <a:pt x="34276" y="71876"/>
                    <a:pt x="40030" y="67628"/>
                  </a:cubicBezTo>
                  <a:cubicBezTo>
                    <a:pt x="46031" y="63627"/>
                    <a:pt x="51841" y="59722"/>
                    <a:pt x="57175" y="55721"/>
                  </a:cubicBezTo>
                  <a:cubicBezTo>
                    <a:pt x="66665" y="48824"/>
                    <a:pt x="75642" y="41247"/>
                    <a:pt x="84036" y="33052"/>
                  </a:cubicBezTo>
                  <a:cubicBezTo>
                    <a:pt x="98419" y="19145"/>
                    <a:pt x="105277" y="9049"/>
                    <a:pt x="106038" y="9049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1EA0A13-6456-4EDA-81E9-ED78FFDBA8C0}"/>
                </a:ext>
              </a:extLst>
            </p:cNvPr>
            <p:cNvSpPr/>
            <p:nvPr/>
          </p:nvSpPr>
          <p:spPr>
            <a:xfrm>
              <a:off x="6672071" y="4531506"/>
              <a:ext cx="1682877" cy="1618678"/>
            </a:xfrm>
            <a:custGeom>
              <a:avLst/>
              <a:gdLst>
                <a:gd name="connsiteX0" fmla="*/ 1466564 w 1682877"/>
                <a:gd name="connsiteY0" fmla="*/ 38100 h 1618678"/>
                <a:gd name="connsiteX1" fmla="*/ 1237964 w 1682877"/>
                <a:gd name="connsiteY1" fmla="*/ 527113 h 1618678"/>
                <a:gd name="connsiteX2" fmla="*/ 1037939 w 1682877"/>
                <a:gd name="connsiteY2" fmla="*/ 265938 h 1618678"/>
                <a:gd name="connsiteX3" fmla="*/ 809911 w 1682877"/>
                <a:gd name="connsiteY3" fmla="*/ 68294 h 1618678"/>
                <a:gd name="connsiteX4" fmla="*/ 628364 w 1682877"/>
                <a:gd name="connsiteY4" fmla="*/ 19717 h 1618678"/>
                <a:gd name="connsiteX5" fmla="*/ 256413 w 1682877"/>
                <a:gd name="connsiteY5" fmla="*/ 0 h 1618678"/>
                <a:gd name="connsiteX6" fmla="*/ 224028 w 1682877"/>
                <a:gd name="connsiteY6" fmla="*/ 18574 h 1618678"/>
                <a:gd name="connsiteX7" fmla="*/ 0 w 1682877"/>
                <a:gd name="connsiteY7" fmla="*/ 112966 h 1618678"/>
                <a:gd name="connsiteX8" fmla="*/ 63627 w 1682877"/>
                <a:gd name="connsiteY8" fmla="*/ 547116 h 1618678"/>
                <a:gd name="connsiteX9" fmla="*/ 141256 w 1682877"/>
                <a:gd name="connsiteY9" fmla="*/ 949452 h 1618678"/>
                <a:gd name="connsiteX10" fmla="*/ 54102 w 1682877"/>
                <a:gd name="connsiteY10" fmla="*/ 1618679 h 1618678"/>
                <a:gd name="connsiteX11" fmla="*/ 1079278 w 1682877"/>
                <a:gd name="connsiteY11" fmla="*/ 1618679 h 1618678"/>
                <a:gd name="connsiteX12" fmla="*/ 860203 w 1682877"/>
                <a:gd name="connsiteY12" fmla="*/ 959167 h 1618678"/>
                <a:gd name="connsiteX13" fmla="*/ 922592 w 1682877"/>
                <a:gd name="connsiteY13" fmla="*/ 714756 h 1618678"/>
                <a:gd name="connsiteX14" fmla="*/ 922592 w 1682877"/>
                <a:gd name="connsiteY14" fmla="*/ 714756 h 1618678"/>
                <a:gd name="connsiteX15" fmla="*/ 1113092 w 1682877"/>
                <a:gd name="connsiteY15" fmla="*/ 844772 h 1618678"/>
                <a:gd name="connsiteX16" fmla="*/ 1502855 w 1682877"/>
                <a:gd name="connsiteY16" fmla="*/ 735425 h 1618678"/>
                <a:gd name="connsiteX17" fmla="*/ 1682877 w 1682877"/>
                <a:gd name="connsiteY17" fmla="*/ 106775 h 16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77" h="1618678">
                  <a:moveTo>
                    <a:pt x="1466564" y="38100"/>
                  </a:moveTo>
                  <a:lnTo>
                    <a:pt x="1237964" y="527113"/>
                  </a:lnTo>
                  <a:lnTo>
                    <a:pt x="1037939" y="265938"/>
                  </a:lnTo>
                  <a:cubicBezTo>
                    <a:pt x="912781" y="106394"/>
                    <a:pt x="809911" y="68294"/>
                    <a:pt x="809911" y="68294"/>
                  </a:cubicBezTo>
                  <a:lnTo>
                    <a:pt x="628364" y="19717"/>
                  </a:lnTo>
                  <a:lnTo>
                    <a:pt x="256413" y="0"/>
                  </a:lnTo>
                  <a:lnTo>
                    <a:pt x="224028" y="18574"/>
                  </a:lnTo>
                  <a:lnTo>
                    <a:pt x="0" y="112966"/>
                  </a:lnTo>
                  <a:cubicBezTo>
                    <a:pt x="0" y="112966"/>
                    <a:pt x="21336" y="354901"/>
                    <a:pt x="63627" y="547116"/>
                  </a:cubicBezTo>
                  <a:cubicBezTo>
                    <a:pt x="105918" y="739330"/>
                    <a:pt x="141256" y="949452"/>
                    <a:pt x="141256" y="949452"/>
                  </a:cubicBezTo>
                  <a:cubicBezTo>
                    <a:pt x="156686" y="1087850"/>
                    <a:pt x="54102" y="1618679"/>
                    <a:pt x="54102" y="1618679"/>
                  </a:cubicBezTo>
                  <a:lnTo>
                    <a:pt x="1079278" y="1618679"/>
                  </a:lnTo>
                  <a:lnTo>
                    <a:pt x="860203" y="959167"/>
                  </a:lnTo>
                  <a:cubicBezTo>
                    <a:pt x="885302" y="878856"/>
                    <a:pt x="906128" y="797271"/>
                    <a:pt x="922592" y="714756"/>
                  </a:cubicBezTo>
                  <a:lnTo>
                    <a:pt x="922592" y="714756"/>
                  </a:lnTo>
                  <a:lnTo>
                    <a:pt x="1113092" y="844772"/>
                  </a:lnTo>
                  <a:cubicBezTo>
                    <a:pt x="1113092" y="844772"/>
                    <a:pt x="1398842" y="1005364"/>
                    <a:pt x="1502855" y="735425"/>
                  </a:cubicBezTo>
                  <a:lnTo>
                    <a:pt x="1682877" y="106775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24F5FC9-BFB0-4EB3-8543-3C1C797B3C7F}"/>
                </a:ext>
              </a:extLst>
            </p:cNvPr>
            <p:cNvSpPr/>
            <p:nvPr/>
          </p:nvSpPr>
          <p:spPr>
            <a:xfrm>
              <a:off x="7485697" y="4914030"/>
              <a:ext cx="100012" cy="342423"/>
            </a:xfrm>
            <a:custGeom>
              <a:avLst/>
              <a:gdLst>
                <a:gd name="connsiteX0" fmla="*/ 97155 w 100012"/>
                <a:gd name="connsiteY0" fmla="*/ 342424 h 342423"/>
                <a:gd name="connsiteX1" fmla="*/ 97155 w 100012"/>
                <a:gd name="connsiteY1" fmla="*/ 328136 h 342423"/>
                <a:gd name="connsiteX2" fmla="*/ 97155 w 100012"/>
                <a:gd name="connsiteY2" fmla="*/ 311372 h 342423"/>
                <a:gd name="connsiteX3" fmla="*/ 97155 w 100012"/>
                <a:gd name="connsiteY3" fmla="*/ 289274 h 342423"/>
                <a:gd name="connsiteX4" fmla="*/ 92583 w 100012"/>
                <a:gd name="connsiteY4" fmla="*/ 232124 h 342423"/>
                <a:gd name="connsiteX5" fmla="*/ 78200 w 100012"/>
                <a:gd name="connsiteY5" fmla="*/ 163258 h 342423"/>
                <a:gd name="connsiteX6" fmla="*/ 54483 w 100012"/>
                <a:gd name="connsiteY6" fmla="*/ 96583 h 342423"/>
                <a:gd name="connsiteX7" fmla="*/ 28575 w 100012"/>
                <a:gd name="connsiteY7" fmla="*/ 45243 h 342423"/>
                <a:gd name="connsiteX8" fmla="*/ 17145 w 100012"/>
                <a:gd name="connsiteY8" fmla="*/ 26194 h 342423"/>
                <a:gd name="connsiteX9" fmla="*/ 7620 w 100012"/>
                <a:gd name="connsiteY9" fmla="*/ 12097 h 342423"/>
                <a:gd name="connsiteX10" fmla="*/ 0 w 100012"/>
                <a:gd name="connsiteY10" fmla="*/ 0 h 342423"/>
                <a:gd name="connsiteX11" fmla="*/ 9525 w 100012"/>
                <a:gd name="connsiteY11" fmla="*/ 10954 h 342423"/>
                <a:gd name="connsiteX12" fmla="*/ 19050 w 100012"/>
                <a:gd name="connsiteY12" fmla="*/ 24670 h 342423"/>
                <a:gd name="connsiteX13" fmla="*/ 31242 w 100012"/>
                <a:gd name="connsiteY13" fmla="*/ 43720 h 342423"/>
                <a:gd name="connsiteX14" fmla="*/ 58293 w 100012"/>
                <a:gd name="connsiteY14" fmla="*/ 94964 h 342423"/>
                <a:gd name="connsiteX15" fmla="*/ 96393 w 100012"/>
                <a:gd name="connsiteY15" fmla="*/ 231267 h 342423"/>
                <a:gd name="connsiteX16" fmla="*/ 100013 w 100012"/>
                <a:gd name="connsiteY16" fmla="*/ 289179 h 342423"/>
                <a:gd name="connsiteX17" fmla="*/ 99441 w 100012"/>
                <a:gd name="connsiteY17" fmla="*/ 311372 h 342423"/>
                <a:gd name="connsiteX18" fmla="*/ 98203 w 100012"/>
                <a:gd name="connsiteY18" fmla="*/ 328136 h 342423"/>
                <a:gd name="connsiteX19" fmla="*/ 97155 w 100012"/>
                <a:gd name="connsiteY19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12" h="342423">
                  <a:moveTo>
                    <a:pt x="97155" y="342424"/>
                  </a:moveTo>
                  <a:cubicBezTo>
                    <a:pt x="96762" y="337669"/>
                    <a:pt x="96762" y="332890"/>
                    <a:pt x="97155" y="328136"/>
                  </a:cubicBezTo>
                  <a:cubicBezTo>
                    <a:pt x="97155" y="323564"/>
                    <a:pt x="97727" y="317944"/>
                    <a:pt x="97155" y="311372"/>
                  </a:cubicBezTo>
                  <a:cubicBezTo>
                    <a:pt x="96583" y="304800"/>
                    <a:pt x="97155" y="297466"/>
                    <a:pt x="97155" y="289274"/>
                  </a:cubicBezTo>
                  <a:cubicBezTo>
                    <a:pt x="96664" y="270156"/>
                    <a:pt x="95138" y="251078"/>
                    <a:pt x="92583" y="232124"/>
                  </a:cubicBezTo>
                  <a:cubicBezTo>
                    <a:pt x="89227" y="208892"/>
                    <a:pt x="84423" y="185892"/>
                    <a:pt x="78200" y="163258"/>
                  </a:cubicBezTo>
                  <a:cubicBezTo>
                    <a:pt x="71745" y="140544"/>
                    <a:pt x="63823" y="118272"/>
                    <a:pt x="54483" y="96583"/>
                  </a:cubicBezTo>
                  <a:cubicBezTo>
                    <a:pt x="46779" y="79016"/>
                    <a:pt x="38130" y="61877"/>
                    <a:pt x="28575" y="45243"/>
                  </a:cubicBezTo>
                  <a:cubicBezTo>
                    <a:pt x="24670" y="38100"/>
                    <a:pt x="20574" y="31909"/>
                    <a:pt x="17145" y="26194"/>
                  </a:cubicBezTo>
                  <a:cubicBezTo>
                    <a:pt x="13716" y="20479"/>
                    <a:pt x="10668" y="15907"/>
                    <a:pt x="7620" y="12097"/>
                  </a:cubicBezTo>
                  <a:cubicBezTo>
                    <a:pt x="4781" y="8261"/>
                    <a:pt x="2233" y="4217"/>
                    <a:pt x="0" y="0"/>
                  </a:cubicBezTo>
                  <a:cubicBezTo>
                    <a:pt x="3537" y="3320"/>
                    <a:pt x="6729" y="6990"/>
                    <a:pt x="9525" y="10954"/>
                  </a:cubicBezTo>
                  <a:cubicBezTo>
                    <a:pt x="12383" y="14668"/>
                    <a:pt x="15812" y="19145"/>
                    <a:pt x="19050" y="24670"/>
                  </a:cubicBezTo>
                  <a:cubicBezTo>
                    <a:pt x="22289" y="30194"/>
                    <a:pt x="27051" y="36100"/>
                    <a:pt x="31242" y="43720"/>
                  </a:cubicBezTo>
                  <a:cubicBezTo>
                    <a:pt x="41325" y="60217"/>
                    <a:pt x="50360" y="77332"/>
                    <a:pt x="58293" y="94964"/>
                  </a:cubicBezTo>
                  <a:cubicBezTo>
                    <a:pt x="77695" y="138253"/>
                    <a:pt x="90536" y="184192"/>
                    <a:pt x="96393" y="231267"/>
                  </a:cubicBezTo>
                  <a:cubicBezTo>
                    <a:pt x="98820" y="250475"/>
                    <a:pt x="100028" y="269818"/>
                    <a:pt x="100013" y="289179"/>
                  </a:cubicBezTo>
                  <a:cubicBezTo>
                    <a:pt x="100013" y="297371"/>
                    <a:pt x="100013" y="304895"/>
                    <a:pt x="99441" y="311372"/>
                  </a:cubicBezTo>
                  <a:cubicBezTo>
                    <a:pt x="98870" y="317849"/>
                    <a:pt x="98679" y="323564"/>
                    <a:pt x="98203" y="328136"/>
                  </a:cubicBezTo>
                  <a:cubicBezTo>
                    <a:pt x="98290" y="332921"/>
                    <a:pt x="97939" y="337703"/>
                    <a:pt x="97155" y="34242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0E87116-A72C-4B0C-BBBF-2B577AC5ED45}"/>
                </a:ext>
              </a:extLst>
            </p:cNvPr>
            <p:cNvSpPr/>
            <p:nvPr/>
          </p:nvSpPr>
          <p:spPr>
            <a:xfrm>
              <a:off x="7504842" y="4850974"/>
              <a:ext cx="41186" cy="92011"/>
            </a:xfrm>
            <a:custGeom>
              <a:avLst/>
              <a:gdLst>
                <a:gd name="connsiteX0" fmla="*/ 40958 w 41186"/>
                <a:gd name="connsiteY0" fmla="*/ 0 h 92011"/>
                <a:gd name="connsiteX1" fmla="*/ 23146 w 41186"/>
                <a:gd name="connsiteY1" fmla="*/ 47149 h 92011"/>
                <a:gd name="connsiteX2" fmla="*/ 0 w 41186"/>
                <a:gd name="connsiteY2" fmla="*/ 92012 h 92011"/>
                <a:gd name="connsiteX3" fmla="*/ 19050 w 41186"/>
                <a:gd name="connsiteY3" fmla="*/ 45148 h 92011"/>
                <a:gd name="connsiteX4" fmla="*/ 34290 w 41186"/>
                <a:gd name="connsiteY4" fmla="*/ 12954 h 92011"/>
                <a:gd name="connsiteX5" fmla="*/ 40957 w 41186"/>
                <a:gd name="connsiteY5" fmla="*/ 0 h 9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6" h="92011">
                  <a:moveTo>
                    <a:pt x="40958" y="0"/>
                  </a:moveTo>
                  <a:cubicBezTo>
                    <a:pt x="42672" y="572"/>
                    <a:pt x="34576" y="21908"/>
                    <a:pt x="23146" y="47149"/>
                  </a:cubicBezTo>
                  <a:cubicBezTo>
                    <a:pt x="16985" y="62855"/>
                    <a:pt x="9229" y="77888"/>
                    <a:pt x="0" y="92012"/>
                  </a:cubicBezTo>
                  <a:cubicBezTo>
                    <a:pt x="4846" y="75820"/>
                    <a:pt x="11225" y="60129"/>
                    <a:pt x="19050" y="45148"/>
                  </a:cubicBezTo>
                  <a:cubicBezTo>
                    <a:pt x="24860" y="32480"/>
                    <a:pt x="30194" y="21050"/>
                    <a:pt x="34290" y="12954"/>
                  </a:cubicBezTo>
                  <a:cubicBezTo>
                    <a:pt x="35980" y="8382"/>
                    <a:pt x="38219" y="4032"/>
                    <a:pt x="40957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9FBE4628-A51F-4A1B-B719-A4D4059EC1DF}"/>
                </a:ext>
              </a:extLst>
            </p:cNvPr>
            <p:cNvSpPr/>
            <p:nvPr/>
          </p:nvSpPr>
          <p:spPr>
            <a:xfrm>
              <a:off x="7901122" y="5051856"/>
              <a:ext cx="25201" cy="147256"/>
            </a:xfrm>
            <a:custGeom>
              <a:avLst/>
              <a:gdLst>
                <a:gd name="connsiteX0" fmla="*/ 25202 w 25201"/>
                <a:gd name="connsiteY0" fmla="*/ 147257 h 147256"/>
                <a:gd name="connsiteX1" fmla="*/ 14629 w 25201"/>
                <a:gd name="connsiteY1" fmla="*/ 127635 h 147256"/>
                <a:gd name="connsiteX2" fmla="*/ 1199 w 25201"/>
                <a:gd name="connsiteY2" fmla="*/ 75438 h 147256"/>
                <a:gd name="connsiteX3" fmla="*/ 2723 w 25201"/>
                <a:gd name="connsiteY3" fmla="*/ 21431 h 147256"/>
                <a:gd name="connsiteX4" fmla="*/ 8628 w 25201"/>
                <a:gd name="connsiteY4" fmla="*/ 0 h 147256"/>
                <a:gd name="connsiteX5" fmla="*/ 6152 w 25201"/>
                <a:gd name="connsiteY5" fmla="*/ 74866 h 147256"/>
                <a:gd name="connsiteX6" fmla="*/ 25202 w 25201"/>
                <a:gd name="connsiteY6" fmla="*/ 147256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1" h="147256">
                  <a:moveTo>
                    <a:pt x="25202" y="147257"/>
                  </a:moveTo>
                  <a:cubicBezTo>
                    <a:pt x="20673" y="141310"/>
                    <a:pt x="17105" y="134689"/>
                    <a:pt x="14629" y="127635"/>
                  </a:cubicBezTo>
                  <a:cubicBezTo>
                    <a:pt x="7709" y="110958"/>
                    <a:pt x="3187" y="93384"/>
                    <a:pt x="1199" y="75438"/>
                  </a:cubicBezTo>
                  <a:cubicBezTo>
                    <a:pt x="-807" y="57453"/>
                    <a:pt x="-294" y="39275"/>
                    <a:pt x="2723" y="21431"/>
                  </a:cubicBezTo>
                  <a:cubicBezTo>
                    <a:pt x="3496" y="14011"/>
                    <a:pt x="5491" y="6769"/>
                    <a:pt x="8628" y="0"/>
                  </a:cubicBezTo>
                  <a:cubicBezTo>
                    <a:pt x="5044" y="24788"/>
                    <a:pt x="4213" y="49896"/>
                    <a:pt x="6152" y="74866"/>
                  </a:cubicBezTo>
                  <a:cubicBezTo>
                    <a:pt x="9772" y="99633"/>
                    <a:pt x="16162" y="123916"/>
                    <a:pt x="25202" y="14725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812FE0-F37B-4E30-A6CC-F1B7548C823A}"/>
                </a:ext>
              </a:extLst>
            </p:cNvPr>
            <p:cNvSpPr/>
            <p:nvPr/>
          </p:nvSpPr>
          <p:spPr>
            <a:xfrm>
              <a:off x="7709391" y="4993944"/>
              <a:ext cx="64627" cy="196500"/>
            </a:xfrm>
            <a:custGeom>
              <a:avLst/>
              <a:gdLst>
                <a:gd name="connsiteX0" fmla="*/ 429 w 64627"/>
                <a:gd name="connsiteY0" fmla="*/ 0 h 196500"/>
                <a:gd name="connsiteX1" fmla="*/ 6049 w 64627"/>
                <a:gd name="connsiteY1" fmla="*/ 30004 h 196500"/>
                <a:gd name="connsiteX2" fmla="*/ 23956 w 64627"/>
                <a:gd name="connsiteY2" fmla="*/ 101060 h 196500"/>
                <a:gd name="connsiteX3" fmla="*/ 51483 w 64627"/>
                <a:gd name="connsiteY3" fmla="*/ 168973 h 196500"/>
                <a:gd name="connsiteX4" fmla="*/ 64628 w 64627"/>
                <a:gd name="connsiteY4" fmla="*/ 196501 h 196500"/>
                <a:gd name="connsiteX5" fmla="*/ 59674 w 64627"/>
                <a:gd name="connsiteY5" fmla="*/ 189929 h 196500"/>
                <a:gd name="connsiteX6" fmla="*/ 48340 w 64627"/>
                <a:gd name="connsiteY6" fmla="*/ 170879 h 196500"/>
                <a:gd name="connsiteX7" fmla="*/ 2524 w 64627"/>
                <a:gd name="connsiteY7" fmla="*/ 30861 h 196500"/>
                <a:gd name="connsiteX8" fmla="*/ 334 w 64627"/>
                <a:gd name="connsiteY8" fmla="*/ 8572 h 196500"/>
                <a:gd name="connsiteX9" fmla="*/ 429 w 64627"/>
                <a:gd name="connsiteY9" fmla="*/ 0 h 1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27" h="196500">
                  <a:moveTo>
                    <a:pt x="429" y="0"/>
                  </a:moveTo>
                  <a:cubicBezTo>
                    <a:pt x="1191" y="0"/>
                    <a:pt x="2620" y="11525"/>
                    <a:pt x="6049" y="30004"/>
                  </a:cubicBezTo>
                  <a:cubicBezTo>
                    <a:pt x="10390" y="54070"/>
                    <a:pt x="16373" y="77811"/>
                    <a:pt x="23956" y="101060"/>
                  </a:cubicBezTo>
                  <a:cubicBezTo>
                    <a:pt x="31543" y="124310"/>
                    <a:pt x="40741" y="147003"/>
                    <a:pt x="51483" y="168973"/>
                  </a:cubicBezTo>
                  <a:cubicBezTo>
                    <a:pt x="56350" y="177909"/>
                    <a:pt x="60737" y="187098"/>
                    <a:pt x="64628" y="196501"/>
                  </a:cubicBezTo>
                  <a:cubicBezTo>
                    <a:pt x="64627" y="196501"/>
                    <a:pt x="62627" y="194310"/>
                    <a:pt x="59674" y="189929"/>
                  </a:cubicBezTo>
                  <a:cubicBezTo>
                    <a:pt x="56722" y="185547"/>
                    <a:pt x="52816" y="178879"/>
                    <a:pt x="48340" y="170879"/>
                  </a:cubicBezTo>
                  <a:cubicBezTo>
                    <a:pt x="24887" y="127292"/>
                    <a:pt x="9373" y="79881"/>
                    <a:pt x="2524" y="30861"/>
                  </a:cubicBezTo>
                  <a:cubicBezTo>
                    <a:pt x="1286" y="21336"/>
                    <a:pt x="524" y="13811"/>
                    <a:pt x="334" y="8572"/>
                  </a:cubicBezTo>
                  <a:cubicBezTo>
                    <a:pt x="-141" y="5732"/>
                    <a:pt x="-109" y="2829"/>
                    <a:pt x="42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AE9F5E6-4B8B-4E91-AF71-371B737C8E61}"/>
                </a:ext>
              </a:extLst>
            </p:cNvPr>
            <p:cNvSpPr/>
            <p:nvPr/>
          </p:nvSpPr>
          <p:spPr>
            <a:xfrm>
              <a:off x="7742433" y="5009660"/>
              <a:ext cx="32182" cy="106692"/>
            </a:xfrm>
            <a:custGeom>
              <a:avLst/>
              <a:gdLst>
                <a:gd name="connsiteX0" fmla="*/ 3011 w 32182"/>
                <a:gd name="connsiteY0" fmla="*/ 106680 h 106692"/>
                <a:gd name="connsiteX1" fmla="*/ 17775 w 32182"/>
                <a:gd name="connsiteY1" fmla="*/ 80105 h 106692"/>
                <a:gd name="connsiteX2" fmla="*/ 24633 w 32182"/>
                <a:gd name="connsiteY2" fmla="*/ 8954 h 106692"/>
                <a:gd name="connsiteX3" fmla="*/ 24061 w 32182"/>
                <a:gd name="connsiteY3" fmla="*/ 6572 h 106692"/>
                <a:gd name="connsiteX4" fmla="*/ 28538 w 32182"/>
                <a:gd name="connsiteY4" fmla="*/ 7429 h 106692"/>
                <a:gd name="connsiteX5" fmla="*/ 3678 w 32182"/>
                <a:gd name="connsiteY5" fmla="*/ 73343 h 106692"/>
                <a:gd name="connsiteX6" fmla="*/ 2820 w 32182"/>
                <a:gd name="connsiteY6" fmla="*/ 102965 h 106692"/>
                <a:gd name="connsiteX7" fmla="*/ 1010 w 32182"/>
                <a:gd name="connsiteY7" fmla="*/ 95060 h 106692"/>
                <a:gd name="connsiteX8" fmla="*/ 248 w 32182"/>
                <a:gd name="connsiteY8" fmla="*/ 73057 h 106692"/>
                <a:gd name="connsiteX9" fmla="*/ 24442 w 32182"/>
                <a:gd name="connsiteY9" fmla="*/ 4477 h 106692"/>
                <a:gd name="connsiteX10" fmla="*/ 27680 w 32182"/>
                <a:gd name="connsiteY10" fmla="*/ 0 h 106692"/>
                <a:gd name="connsiteX11" fmla="*/ 28919 w 32182"/>
                <a:gd name="connsiteY11" fmla="*/ 5334 h 106692"/>
                <a:gd name="connsiteX12" fmla="*/ 29490 w 32182"/>
                <a:gd name="connsiteY12" fmla="*/ 7811 h 106692"/>
                <a:gd name="connsiteX13" fmla="*/ 20918 w 32182"/>
                <a:gd name="connsiteY13" fmla="*/ 81534 h 106692"/>
                <a:gd name="connsiteX14" fmla="*/ 8916 w 32182"/>
                <a:gd name="connsiteY14" fmla="*/ 100584 h 106692"/>
                <a:gd name="connsiteX15" fmla="*/ 3011 w 32182"/>
                <a:gd name="connsiteY15" fmla="*/ 106680 h 10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82" h="106692">
                  <a:moveTo>
                    <a:pt x="3011" y="106680"/>
                  </a:moveTo>
                  <a:cubicBezTo>
                    <a:pt x="8418" y="98101"/>
                    <a:pt x="13347" y="89229"/>
                    <a:pt x="17775" y="80105"/>
                  </a:cubicBezTo>
                  <a:cubicBezTo>
                    <a:pt x="27435" y="57686"/>
                    <a:pt x="29834" y="32805"/>
                    <a:pt x="24633" y="8954"/>
                  </a:cubicBezTo>
                  <a:lnTo>
                    <a:pt x="24061" y="6572"/>
                  </a:lnTo>
                  <a:lnTo>
                    <a:pt x="28538" y="7429"/>
                  </a:lnTo>
                  <a:cubicBezTo>
                    <a:pt x="14708" y="26891"/>
                    <a:pt x="6145" y="49596"/>
                    <a:pt x="3678" y="73343"/>
                  </a:cubicBezTo>
                  <a:cubicBezTo>
                    <a:pt x="1772" y="91535"/>
                    <a:pt x="3678" y="102870"/>
                    <a:pt x="2820" y="102965"/>
                  </a:cubicBezTo>
                  <a:cubicBezTo>
                    <a:pt x="1737" y="100464"/>
                    <a:pt x="1123" y="97784"/>
                    <a:pt x="1010" y="95060"/>
                  </a:cubicBezTo>
                  <a:cubicBezTo>
                    <a:pt x="4" y="87771"/>
                    <a:pt x="-252" y="80398"/>
                    <a:pt x="248" y="73057"/>
                  </a:cubicBezTo>
                  <a:cubicBezTo>
                    <a:pt x="1733" y="48383"/>
                    <a:pt x="10116" y="24621"/>
                    <a:pt x="24442" y="4477"/>
                  </a:cubicBezTo>
                  <a:lnTo>
                    <a:pt x="27680" y="0"/>
                  </a:lnTo>
                  <a:lnTo>
                    <a:pt x="28919" y="5334"/>
                  </a:lnTo>
                  <a:lnTo>
                    <a:pt x="29490" y="7811"/>
                  </a:lnTo>
                  <a:cubicBezTo>
                    <a:pt x="35010" y="32649"/>
                    <a:pt x="31990" y="58624"/>
                    <a:pt x="20918" y="81534"/>
                  </a:cubicBezTo>
                  <a:cubicBezTo>
                    <a:pt x="17628" y="88305"/>
                    <a:pt x="13603" y="94693"/>
                    <a:pt x="8916" y="100584"/>
                  </a:cubicBezTo>
                  <a:cubicBezTo>
                    <a:pt x="5487" y="104870"/>
                    <a:pt x="3297" y="106871"/>
                    <a:pt x="3011" y="10668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E4BDA40-D0FB-414A-A06A-94292901CAB4}"/>
                </a:ext>
              </a:extLst>
            </p:cNvPr>
            <p:cNvSpPr/>
            <p:nvPr/>
          </p:nvSpPr>
          <p:spPr>
            <a:xfrm>
              <a:off x="7636895" y="4997625"/>
              <a:ext cx="79697" cy="81568"/>
            </a:xfrm>
            <a:custGeom>
              <a:avLst/>
              <a:gdLst>
                <a:gd name="connsiteX0" fmla="*/ 79688 w 79697"/>
                <a:gd name="connsiteY0" fmla="*/ 81568 h 81568"/>
                <a:gd name="connsiteX1" fmla="*/ 71306 w 79697"/>
                <a:gd name="connsiteY1" fmla="*/ 78616 h 81568"/>
                <a:gd name="connsiteX2" fmla="*/ 50255 w 79697"/>
                <a:gd name="connsiteY2" fmla="*/ 66900 h 81568"/>
                <a:gd name="connsiteX3" fmla="*/ 22633 w 79697"/>
                <a:gd name="connsiteY3" fmla="*/ 43849 h 81568"/>
                <a:gd name="connsiteX4" fmla="*/ 8822 w 79697"/>
                <a:gd name="connsiteY4" fmla="*/ 27656 h 81568"/>
                <a:gd name="connsiteX5" fmla="*/ 2345 w 79697"/>
                <a:gd name="connsiteY5" fmla="*/ 18131 h 81568"/>
                <a:gd name="connsiteX6" fmla="*/ 726 w 79697"/>
                <a:gd name="connsiteY6" fmla="*/ 4987 h 81568"/>
                <a:gd name="connsiteX7" fmla="*/ 6917 w 79697"/>
                <a:gd name="connsiteY7" fmla="*/ 129 h 81568"/>
                <a:gd name="connsiteX8" fmla="*/ 13870 w 79697"/>
                <a:gd name="connsiteY8" fmla="*/ 1082 h 81568"/>
                <a:gd name="connsiteX9" fmla="*/ 23395 w 79697"/>
                <a:gd name="connsiteY9" fmla="*/ 7368 h 81568"/>
                <a:gd name="connsiteX10" fmla="*/ 39587 w 79697"/>
                <a:gd name="connsiteY10" fmla="*/ 21180 h 81568"/>
                <a:gd name="connsiteX11" fmla="*/ 62447 w 79697"/>
                <a:gd name="connsiteY11" fmla="*/ 48897 h 81568"/>
                <a:gd name="connsiteX12" fmla="*/ 73973 w 79697"/>
                <a:gd name="connsiteY12" fmla="*/ 70138 h 81568"/>
                <a:gd name="connsiteX13" fmla="*/ 76830 w 79697"/>
                <a:gd name="connsiteY13" fmla="*/ 78520 h 81568"/>
                <a:gd name="connsiteX14" fmla="*/ 59590 w 79697"/>
                <a:gd name="connsiteY14" fmla="*/ 50898 h 81568"/>
                <a:gd name="connsiteX15" fmla="*/ 36444 w 79697"/>
                <a:gd name="connsiteY15" fmla="*/ 24514 h 81568"/>
                <a:gd name="connsiteX16" fmla="*/ 20442 w 79697"/>
                <a:gd name="connsiteY16" fmla="*/ 11274 h 81568"/>
                <a:gd name="connsiteX17" fmla="*/ 11679 w 79697"/>
                <a:gd name="connsiteY17" fmla="*/ 5654 h 81568"/>
                <a:gd name="connsiteX18" fmla="*/ 4821 w 79697"/>
                <a:gd name="connsiteY18" fmla="*/ 7083 h 81568"/>
                <a:gd name="connsiteX19" fmla="*/ 6345 w 79697"/>
                <a:gd name="connsiteY19" fmla="*/ 15846 h 81568"/>
                <a:gd name="connsiteX20" fmla="*/ 12346 w 79697"/>
                <a:gd name="connsiteY20" fmla="*/ 24704 h 81568"/>
                <a:gd name="connsiteX21" fmla="*/ 25586 w 79697"/>
                <a:gd name="connsiteY21" fmla="*/ 40706 h 81568"/>
                <a:gd name="connsiteX22" fmla="*/ 51875 w 79697"/>
                <a:gd name="connsiteY22" fmla="*/ 63947 h 81568"/>
                <a:gd name="connsiteX23" fmla="*/ 79688 w 79697"/>
                <a:gd name="connsiteY23" fmla="*/ 81568 h 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697" h="81568">
                  <a:moveTo>
                    <a:pt x="79688" y="81568"/>
                  </a:moveTo>
                  <a:cubicBezTo>
                    <a:pt x="76757" y="81027"/>
                    <a:pt x="73929" y="80031"/>
                    <a:pt x="71306" y="78616"/>
                  </a:cubicBezTo>
                  <a:cubicBezTo>
                    <a:pt x="63980" y="75293"/>
                    <a:pt x="56940" y="71374"/>
                    <a:pt x="50255" y="66900"/>
                  </a:cubicBezTo>
                  <a:cubicBezTo>
                    <a:pt x="40262" y="60210"/>
                    <a:pt x="31003" y="52484"/>
                    <a:pt x="22633" y="43849"/>
                  </a:cubicBezTo>
                  <a:cubicBezTo>
                    <a:pt x="17692" y="38748"/>
                    <a:pt x="13079" y="33340"/>
                    <a:pt x="8822" y="27656"/>
                  </a:cubicBezTo>
                  <a:cubicBezTo>
                    <a:pt x="6499" y="24596"/>
                    <a:pt x="4337" y="21417"/>
                    <a:pt x="2345" y="18131"/>
                  </a:cubicBezTo>
                  <a:cubicBezTo>
                    <a:pt x="-56" y="14185"/>
                    <a:pt x="-646" y="9398"/>
                    <a:pt x="726" y="4987"/>
                  </a:cubicBezTo>
                  <a:cubicBezTo>
                    <a:pt x="1917" y="2489"/>
                    <a:pt x="4208" y="692"/>
                    <a:pt x="6917" y="129"/>
                  </a:cubicBezTo>
                  <a:cubicBezTo>
                    <a:pt x="9278" y="-209"/>
                    <a:pt x="11687" y="121"/>
                    <a:pt x="13870" y="1082"/>
                  </a:cubicBezTo>
                  <a:cubicBezTo>
                    <a:pt x="17254" y="2843"/>
                    <a:pt x="20445" y="4949"/>
                    <a:pt x="23395" y="7368"/>
                  </a:cubicBezTo>
                  <a:cubicBezTo>
                    <a:pt x="29101" y="11598"/>
                    <a:pt x="34511" y="16212"/>
                    <a:pt x="39587" y="21180"/>
                  </a:cubicBezTo>
                  <a:cubicBezTo>
                    <a:pt x="48225" y="29530"/>
                    <a:pt x="55893" y="38828"/>
                    <a:pt x="62447" y="48897"/>
                  </a:cubicBezTo>
                  <a:cubicBezTo>
                    <a:pt x="66882" y="55639"/>
                    <a:pt x="70738" y="62745"/>
                    <a:pt x="73973" y="70138"/>
                  </a:cubicBezTo>
                  <a:cubicBezTo>
                    <a:pt x="75340" y="72773"/>
                    <a:pt x="76303" y="75599"/>
                    <a:pt x="76830" y="78520"/>
                  </a:cubicBezTo>
                  <a:cubicBezTo>
                    <a:pt x="75973" y="78520"/>
                    <a:pt x="71211" y="67281"/>
                    <a:pt x="59590" y="50898"/>
                  </a:cubicBezTo>
                  <a:cubicBezTo>
                    <a:pt x="52758" y="41366"/>
                    <a:pt x="45005" y="32529"/>
                    <a:pt x="36444" y="24514"/>
                  </a:cubicBezTo>
                  <a:cubicBezTo>
                    <a:pt x="31403" y="19758"/>
                    <a:pt x="26058" y="15335"/>
                    <a:pt x="20442" y="11274"/>
                  </a:cubicBezTo>
                  <a:cubicBezTo>
                    <a:pt x="17748" y="9069"/>
                    <a:pt x="14807" y="7183"/>
                    <a:pt x="11679" y="5654"/>
                  </a:cubicBezTo>
                  <a:cubicBezTo>
                    <a:pt x="8536" y="4320"/>
                    <a:pt x="5869" y="4892"/>
                    <a:pt x="4821" y="7083"/>
                  </a:cubicBezTo>
                  <a:cubicBezTo>
                    <a:pt x="4168" y="10091"/>
                    <a:pt x="4715" y="13235"/>
                    <a:pt x="6345" y="15846"/>
                  </a:cubicBezTo>
                  <a:cubicBezTo>
                    <a:pt x="7965" y="18703"/>
                    <a:pt x="10346" y="21846"/>
                    <a:pt x="12346" y="24704"/>
                  </a:cubicBezTo>
                  <a:cubicBezTo>
                    <a:pt x="16436" y="30297"/>
                    <a:pt x="20858" y="35641"/>
                    <a:pt x="25586" y="40706"/>
                  </a:cubicBezTo>
                  <a:cubicBezTo>
                    <a:pt x="33615" y="49245"/>
                    <a:pt x="42416" y="57025"/>
                    <a:pt x="51875" y="63947"/>
                  </a:cubicBezTo>
                  <a:cubicBezTo>
                    <a:pt x="68829" y="75853"/>
                    <a:pt x="80069" y="80806"/>
                    <a:pt x="79688" y="8156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38C5C72-F128-479C-8E00-C1C6CF9534DA}"/>
                </a:ext>
              </a:extLst>
            </p:cNvPr>
            <p:cNvSpPr/>
            <p:nvPr/>
          </p:nvSpPr>
          <p:spPr>
            <a:xfrm>
              <a:off x="7639050" y="5129115"/>
              <a:ext cx="101092" cy="34146"/>
            </a:xfrm>
            <a:custGeom>
              <a:avLst/>
              <a:gdLst>
                <a:gd name="connsiteX0" fmla="*/ 90392 w 101092"/>
                <a:gd name="connsiteY0" fmla="*/ 29993 h 34146"/>
                <a:gd name="connsiteX1" fmla="*/ 83439 w 101092"/>
                <a:gd name="connsiteY1" fmla="*/ 32279 h 34146"/>
                <a:gd name="connsiteX2" fmla="*/ 63532 w 101092"/>
                <a:gd name="connsiteY2" fmla="*/ 34089 h 34146"/>
                <a:gd name="connsiteX3" fmla="*/ 3048 w 101092"/>
                <a:gd name="connsiteY3" fmla="*/ 8085 h 34146"/>
                <a:gd name="connsiteX4" fmla="*/ 0 w 101092"/>
                <a:gd name="connsiteY4" fmla="*/ 5133 h 34146"/>
                <a:gd name="connsiteX5" fmla="*/ 4000 w 101092"/>
                <a:gd name="connsiteY5" fmla="*/ 3990 h 34146"/>
                <a:gd name="connsiteX6" fmla="*/ 10573 w 101092"/>
                <a:gd name="connsiteY6" fmla="*/ 2180 h 34146"/>
                <a:gd name="connsiteX7" fmla="*/ 79629 w 101092"/>
                <a:gd name="connsiteY7" fmla="*/ 13896 h 34146"/>
                <a:gd name="connsiteX8" fmla="*/ 96393 w 101092"/>
                <a:gd name="connsiteY8" fmla="*/ 27422 h 34146"/>
                <a:gd name="connsiteX9" fmla="*/ 101060 w 101092"/>
                <a:gd name="connsiteY9" fmla="*/ 33803 h 34146"/>
                <a:gd name="connsiteX10" fmla="*/ 77915 w 101092"/>
                <a:gd name="connsiteY10" fmla="*/ 16848 h 34146"/>
                <a:gd name="connsiteX11" fmla="*/ 11240 w 101092"/>
                <a:gd name="connsiteY11" fmla="*/ 7323 h 34146"/>
                <a:gd name="connsiteX12" fmla="*/ 5048 w 101092"/>
                <a:gd name="connsiteY12" fmla="*/ 9038 h 34146"/>
                <a:gd name="connsiteX13" fmla="*/ 6096 w 101092"/>
                <a:gd name="connsiteY13" fmla="*/ 4942 h 34146"/>
                <a:gd name="connsiteX14" fmla="*/ 63246 w 101092"/>
                <a:gd name="connsiteY14" fmla="*/ 30946 h 34146"/>
                <a:gd name="connsiteX15" fmla="*/ 90392 w 101092"/>
                <a:gd name="connsiteY15" fmla="*/ 29993 h 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92" h="34146">
                  <a:moveTo>
                    <a:pt x="90392" y="29993"/>
                  </a:moveTo>
                  <a:cubicBezTo>
                    <a:pt x="88235" y="31176"/>
                    <a:pt x="85878" y="31951"/>
                    <a:pt x="83439" y="32279"/>
                  </a:cubicBezTo>
                  <a:cubicBezTo>
                    <a:pt x="76909" y="33740"/>
                    <a:pt x="70218" y="34348"/>
                    <a:pt x="63532" y="34089"/>
                  </a:cubicBezTo>
                  <a:cubicBezTo>
                    <a:pt x="40850" y="33195"/>
                    <a:pt x="19302" y="23931"/>
                    <a:pt x="3048" y="8085"/>
                  </a:cubicBezTo>
                  <a:lnTo>
                    <a:pt x="0" y="5133"/>
                  </a:lnTo>
                  <a:lnTo>
                    <a:pt x="4000" y="3990"/>
                  </a:lnTo>
                  <a:lnTo>
                    <a:pt x="10573" y="2180"/>
                  </a:lnTo>
                  <a:cubicBezTo>
                    <a:pt x="34240" y="-3026"/>
                    <a:pt x="59004" y="1175"/>
                    <a:pt x="79629" y="13896"/>
                  </a:cubicBezTo>
                  <a:cubicBezTo>
                    <a:pt x="85811" y="17615"/>
                    <a:pt x="91452" y="22166"/>
                    <a:pt x="96393" y="27422"/>
                  </a:cubicBezTo>
                  <a:cubicBezTo>
                    <a:pt x="99727" y="31231"/>
                    <a:pt x="101346" y="33613"/>
                    <a:pt x="101060" y="33803"/>
                  </a:cubicBezTo>
                  <a:cubicBezTo>
                    <a:pt x="93802" y="27553"/>
                    <a:pt x="86063" y="21884"/>
                    <a:pt x="77915" y="16848"/>
                  </a:cubicBezTo>
                  <a:cubicBezTo>
                    <a:pt x="57591" y="5660"/>
                    <a:pt x="33883" y="2273"/>
                    <a:pt x="11240" y="7323"/>
                  </a:cubicBezTo>
                  <a:lnTo>
                    <a:pt x="5048" y="9038"/>
                  </a:lnTo>
                  <a:lnTo>
                    <a:pt x="6096" y="4942"/>
                  </a:lnTo>
                  <a:cubicBezTo>
                    <a:pt x="21590" y="19923"/>
                    <a:pt x="41773" y="29106"/>
                    <a:pt x="63246" y="30946"/>
                  </a:cubicBezTo>
                  <a:cubicBezTo>
                    <a:pt x="72305" y="31145"/>
                    <a:pt x="81369" y="30827"/>
                    <a:pt x="90392" y="2999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0BEC098-4436-4E02-8220-1C121CD22264}"/>
                </a:ext>
              </a:extLst>
            </p:cNvPr>
            <p:cNvSpPr/>
            <p:nvPr/>
          </p:nvSpPr>
          <p:spPr>
            <a:xfrm>
              <a:off x="6851713" y="5197684"/>
              <a:ext cx="64595" cy="196026"/>
            </a:xfrm>
            <a:custGeom>
              <a:avLst/>
              <a:gdLst>
                <a:gd name="connsiteX0" fmla="*/ 64294 w 64595"/>
                <a:gd name="connsiteY0" fmla="*/ 0 h 196026"/>
                <a:gd name="connsiteX1" fmla="*/ 64294 w 64595"/>
                <a:gd name="connsiteY1" fmla="*/ 8287 h 196026"/>
                <a:gd name="connsiteX2" fmla="*/ 62008 w 64595"/>
                <a:gd name="connsiteY2" fmla="*/ 30575 h 196026"/>
                <a:gd name="connsiteX3" fmla="*/ 45529 w 64595"/>
                <a:gd name="connsiteY3" fmla="*/ 102298 h 196026"/>
                <a:gd name="connsiteX4" fmla="*/ 16383 w 64595"/>
                <a:gd name="connsiteY4" fmla="*/ 170307 h 196026"/>
                <a:gd name="connsiteX5" fmla="*/ 4953 w 64595"/>
                <a:gd name="connsiteY5" fmla="*/ 189357 h 196026"/>
                <a:gd name="connsiteX6" fmla="*/ 0 w 64595"/>
                <a:gd name="connsiteY6" fmla="*/ 196024 h 196026"/>
                <a:gd name="connsiteX7" fmla="*/ 13240 w 64595"/>
                <a:gd name="connsiteY7" fmla="*/ 168973 h 196026"/>
                <a:gd name="connsiteX8" fmla="*/ 40767 w 64595"/>
                <a:gd name="connsiteY8" fmla="*/ 100965 h 196026"/>
                <a:gd name="connsiteX9" fmla="*/ 58674 w 64595"/>
                <a:gd name="connsiteY9" fmla="*/ 29908 h 196026"/>
                <a:gd name="connsiteX10" fmla="*/ 64294 w 64595"/>
                <a:gd name="connsiteY10" fmla="*/ 0 h 19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95" h="196026">
                  <a:moveTo>
                    <a:pt x="64294" y="0"/>
                  </a:moveTo>
                  <a:cubicBezTo>
                    <a:pt x="64696" y="2748"/>
                    <a:pt x="64696" y="5539"/>
                    <a:pt x="64294" y="8287"/>
                  </a:cubicBezTo>
                  <a:cubicBezTo>
                    <a:pt x="64294" y="13621"/>
                    <a:pt x="63341" y="21241"/>
                    <a:pt x="62008" y="30575"/>
                  </a:cubicBezTo>
                  <a:cubicBezTo>
                    <a:pt x="58644" y="54923"/>
                    <a:pt x="53130" y="78924"/>
                    <a:pt x="45529" y="102298"/>
                  </a:cubicBezTo>
                  <a:cubicBezTo>
                    <a:pt x="37819" y="125775"/>
                    <a:pt x="28066" y="148532"/>
                    <a:pt x="16383" y="170307"/>
                  </a:cubicBezTo>
                  <a:cubicBezTo>
                    <a:pt x="11811" y="178594"/>
                    <a:pt x="7906" y="185166"/>
                    <a:pt x="4953" y="189357"/>
                  </a:cubicBezTo>
                  <a:cubicBezTo>
                    <a:pt x="2000" y="193548"/>
                    <a:pt x="381" y="196120"/>
                    <a:pt x="0" y="196024"/>
                  </a:cubicBezTo>
                  <a:cubicBezTo>
                    <a:pt x="3924" y="186776"/>
                    <a:pt x="8343" y="177746"/>
                    <a:pt x="13240" y="168973"/>
                  </a:cubicBezTo>
                  <a:cubicBezTo>
                    <a:pt x="23882" y="146926"/>
                    <a:pt x="33077" y="124208"/>
                    <a:pt x="40767" y="100965"/>
                  </a:cubicBezTo>
                  <a:cubicBezTo>
                    <a:pt x="48315" y="77705"/>
                    <a:pt x="54298" y="53967"/>
                    <a:pt x="58674" y="29908"/>
                  </a:cubicBezTo>
                  <a:cubicBezTo>
                    <a:pt x="62103" y="11525"/>
                    <a:pt x="63437" y="0"/>
                    <a:pt x="6429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8CE642CA-73D3-4CB3-801E-EC8A35A388DC}"/>
                </a:ext>
              </a:extLst>
            </p:cNvPr>
            <p:cNvSpPr/>
            <p:nvPr/>
          </p:nvSpPr>
          <p:spPr>
            <a:xfrm>
              <a:off x="6851210" y="5213591"/>
              <a:ext cx="32149" cy="106489"/>
            </a:xfrm>
            <a:custGeom>
              <a:avLst/>
              <a:gdLst>
                <a:gd name="connsiteX0" fmla="*/ 29173 w 32149"/>
                <a:gd name="connsiteY0" fmla="*/ 106489 h 106489"/>
                <a:gd name="connsiteX1" fmla="*/ 23267 w 32149"/>
                <a:gd name="connsiteY1" fmla="*/ 100584 h 106489"/>
                <a:gd name="connsiteX2" fmla="*/ 11171 w 32149"/>
                <a:gd name="connsiteY2" fmla="*/ 81534 h 106489"/>
                <a:gd name="connsiteX3" fmla="*/ 2693 w 32149"/>
                <a:gd name="connsiteY3" fmla="*/ 7906 h 106489"/>
                <a:gd name="connsiteX4" fmla="*/ 3265 w 32149"/>
                <a:gd name="connsiteY4" fmla="*/ 5334 h 106489"/>
                <a:gd name="connsiteX5" fmla="*/ 4408 w 32149"/>
                <a:gd name="connsiteY5" fmla="*/ 0 h 106489"/>
                <a:gd name="connsiteX6" fmla="*/ 7646 w 32149"/>
                <a:gd name="connsiteY6" fmla="*/ 4572 h 106489"/>
                <a:gd name="connsiteX7" fmla="*/ 31935 w 32149"/>
                <a:gd name="connsiteY7" fmla="*/ 73057 h 106489"/>
                <a:gd name="connsiteX8" fmla="*/ 31173 w 32149"/>
                <a:gd name="connsiteY8" fmla="*/ 95155 h 106489"/>
                <a:gd name="connsiteX9" fmla="*/ 29363 w 32149"/>
                <a:gd name="connsiteY9" fmla="*/ 102966 h 106489"/>
                <a:gd name="connsiteX10" fmla="*/ 28506 w 32149"/>
                <a:gd name="connsiteY10" fmla="*/ 73343 h 106489"/>
                <a:gd name="connsiteX11" fmla="*/ 3646 w 32149"/>
                <a:gd name="connsiteY11" fmla="*/ 7429 h 106489"/>
                <a:gd name="connsiteX12" fmla="*/ 8027 w 32149"/>
                <a:gd name="connsiteY12" fmla="*/ 6572 h 106489"/>
                <a:gd name="connsiteX13" fmla="*/ 8027 w 32149"/>
                <a:gd name="connsiteY13" fmla="*/ 8954 h 106489"/>
                <a:gd name="connsiteX14" fmla="*/ 14885 w 32149"/>
                <a:gd name="connsiteY14" fmla="*/ 80105 h 106489"/>
                <a:gd name="connsiteX15" fmla="*/ 29173 w 32149"/>
                <a:gd name="connsiteY15" fmla="*/ 106489 h 10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49" h="106489">
                  <a:moveTo>
                    <a:pt x="29173" y="106489"/>
                  </a:moveTo>
                  <a:cubicBezTo>
                    <a:pt x="29173" y="106489"/>
                    <a:pt x="26696" y="104680"/>
                    <a:pt x="23267" y="100584"/>
                  </a:cubicBezTo>
                  <a:cubicBezTo>
                    <a:pt x="18523" y="94715"/>
                    <a:pt x="14464" y="88324"/>
                    <a:pt x="11171" y="81534"/>
                  </a:cubicBezTo>
                  <a:cubicBezTo>
                    <a:pt x="174" y="58635"/>
                    <a:pt x="-2811" y="32705"/>
                    <a:pt x="2693" y="7906"/>
                  </a:cubicBezTo>
                  <a:lnTo>
                    <a:pt x="3265" y="5334"/>
                  </a:lnTo>
                  <a:lnTo>
                    <a:pt x="4408" y="0"/>
                  </a:lnTo>
                  <a:lnTo>
                    <a:pt x="7646" y="4572"/>
                  </a:lnTo>
                  <a:cubicBezTo>
                    <a:pt x="21967" y="24691"/>
                    <a:pt x="30379" y="48411"/>
                    <a:pt x="31935" y="73057"/>
                  </a:cubicBezTo>
                  <a:cubicBezTo>
                    <a:pt x="32384" y="80430"/>
                    <a:pt x="32129" y="87830"/>
                    <a:pt x="31173" y="95155"/>
                  </a:cubicBezTo>
                  <a:cubicBezTo>
                    <a:pt x="31033" y="97844"/>
                    <a:pt x="30420" y="100488"/>
                    <a:pt x="29363" y="102966"/>
                  </a:cubicBezTo>
                  <a:cubicBezTo>
                    <a:pt x="28506" y="102965"/>
                    <a:pt x="30316" y="91535"/>
                    <a:pt x="28506" y="73343"/>
                  </a:cubicBezTo>
                  <a:cubicBezTo>
                    <a:pt x="25964" y="49614"/>
                    <a:pt x="17407" y="26927"/>
                    <a:pt x="3646" y="7429"/>
                  </a:cubicBezTo>
                  <a:lnTo>
                    <a:pt x="8027" y="6572"/>
                  </a:lnTo>
                  <a:lnTo>
                    <a:pt x="8027" y="8954"/>
                  </a:lnTo>
                  <a:cubicBezTo>
                    <a:pt x="2826" y="32805"/>
                    <a:pt x="5224" y="57686"/>
                    <a:pt x="14885" y="80105"/>
                  </a:cubicBezTo>
                  <a:cubicBezTo>
                    <a:pt x="19138" y="89167"/>
                    <a:pt x="23908" y="97976"/>
                    <a:pt x="29173" y="10648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A9A1A8F-321C-41CA-A81A-D0290FE02DD0}"/>
                </a:ext>
              </a:extLst>
            </p:cNvPr>
            <p:cNvSpPr/>
            <p:nvPr/>
          </p:nvSpPr>
          <p:spPr>
            <a:xfrm>
              <a:off x="6909149" y="5201527"/>
              <a:ext cx="79404" cy="81406"/>
            </a:xfrm>
            <a:custGeom>
              <a:avLst/>
              <a:gdLst>
                <a:gd name="connsiteX0" fmla="*/ 0 w 79404"/>
                <a:gd name="connsiteY0" fmla="*/ 81406 h 81406"/>
                <a:gd name="connsiteX1" fmla="*/ 27527 w 79404"/>
                <a:gd name="connsiteY1" fmla="*/ 63880 h 81406"/>
                <a:gd name="connsiteX2" fmla="*/ 53626 w 79404"/>
                <a:gd name="connsiteY2" fmla="*/ 40544 h 81406"/>
                <a:gd name="connsiteX3" fmla="*/ 66770 w 79404"/>
                <a:gd name="connsiteY3" fmla="*/ 24637 h 81406"/>
                <a:gd name="connsiteX4" fmla="*/ 72771 w 79404"/>
                <a:gd name="connsiteY4" fmla="*/ 15683 h 81406"/>
                <a:gd name="connsiteX5" fmla="*/ 74295 w 79404"/>
                <a:gd name="connsiteY5" fmla="*/ 6920 h 81406"/>
                <a:gd name="connsiteX6" fmla="*/ 67532 w 79404"/>
                <a:gd name="connsiteY6" fmla="*/ 5587 h 81406"/>
                <a:gd name="connsiteX7" fmla="*/ 58674 w 79404"/>
                <a:gd name="connsiteY7" fmla="*/ 11112 h 81406"/>
                <a:gd name="connsiteX8" fmla="*/ 42767 w 79404"/>
                <a:gd name="connsiteY8" fmla="*/ 24351 h 81406"/>
                <a:gd name="connsiteX9" fmla="*/ 19812 w 79404"/>
                <a:gd name="connsiteY9" fmla="*/ 50831 h 81406"/>
                <a:gd name="connsiteX10" fmla="*/ 2572 w 79404"/>
                <a:gd name="connsiteY10" fmla="*/ 78549 h 81406"/>
                <a:gd name="connsiteX11" fmla="*/ 5429 w 79404"/>
                <a:gd name="connsiteY11" fmla="*/ 70167 h 81406"/>
                <a:gd name="connsiteX12" fmla="*/ 16954 w 79404"/>
                <a:gd name="connsiteY12" fmla="*/ 48831 h 81406"/>
                <a:gd name="connsiteX13" fmla="*/ 39815 w 79404"/>
                <a:gd name="connsiteY13" fmla="*/ 21113 h 81406"/>
                <a:gd name="connsiteX14" fmla="*/ 56007 w 79404"/>
                <a:gd name="connsiteY14" fmla="*/ 7302 h 81406"/>
                <a:gd name="connsiteX15" fmla="*/ 65532 w 79404"/>
                <a:gd name="connsiteY15" fmla="*/ 1110 h 81406"/>
                <a:gd name="connsiteX16" fmla="*/ 72485 w 79404"/>
                <a:gd name="connsiteY16" fmla="*/ 158 h 81406"/>
                <a:gd name="connsiteX17" fmla="*/ 78677 w 79404"/>
                <a:gd name="connsiteY17" fmla="*/ 4920 h 81406"/>
                <a:gd name="connsiteX18" fmla="*/ 76962 w 79404"/>
                <a:gd name="connsiteY18" fmla="*/ 18065 h 81406"/>
                <a:gd name="connsiteX19" fmla="*/ 70485 w 79404"/>
                <a:gd name="connsiteY19" fmla="*/ 27590 h 81406"/>
                <a:gd name="connsiteX20" fmla="*/ 29147 w 79404"/>
                <a:gd name="connsiteY20" fmla="*/ 66833 h 81406"/>
                <a:gd name="connsiteX21" fmla="*/ 8001 w 79404"/>
                <a:gd name="connsiteY21" fmla="*/ 78549 h 81406"/>
                <a:gd name="connsiteX22" fmla="*/ 0 w 79404"/>
                <a:gd name="connsiteY22" fmla="*/ 81406 h 8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04" h="81406">
                  <a:moveTo>
                    <a:pt x="0" y="81406"/>
                  </a:moveTo>
                  <a:cubicBezTo>
                    <a:pt x="0" y="80644"/>
                    <a:pt x="11240" y="75691"/>
                    <a:pt x="27527" y="63880"/>
                  </a:cubicBezTo>
                  <a:cubicBezTo>
                    <a:pt x="36944" y="56942"/>
                    <a:pt x="45682" y="49129"/>
                    <a:pt x="53626" y="40544"/>
                  </a:cubicBezTo>
                  <a:cubicBezTo>
                    <a:pt x="58323" y="35510"/>
                    <a:pt x="62712" y="30199"/>
                    <a:pt x="66770" y="24637"/>
                  </a:cubicBezTo>
                  <a:cubicBezTo>
                    <a:pt x="68965" y="21788"/>
                    <a:pt x="70970" y="18797"/>
                    <a:pt x="72771" y="15683"/>
                  </a:cubicBezTo>
                  <a:cubicBezTo>
                    <a:pt x="74452" y="13092"/>
                    <a:pt x="75002" y="9927"/>
                    <a:pt x="74295" y="6920"/>
                  </a:cubicBezTo>
                  <a:cubicBezTo>
                    <a:pt x="73342" y="4730"/>
                    <a:pt x="70580" y="4254"/>
                    <a:pt x="67532" y="5587"/>
                  </a:cubicBezTo>
                  <a:cubicBezTo>
                    <a:pt x="64395" y="7115"/>
                    <a:pt x="61426" y="8966"/>
                    <a:pt x="58674" y="11112"/>
                  </a:cubicBezTo>
                  <a:cubicBezTo>
                    <a:pt x="53134" y="15231"/>
                    <a:pt x="47824" y="19651"/>
                    <a:pt x="42767" y="24351"/>
                  </a:cubicBezTo>
                  <a:cubicBezTo>
                    <a:pt x="34261" y="32399"/>
                    <a:pt x="26572" y="41269"/>
                    <a:pt x="19812" y="50831"/>
                  </a:cubicBezTo>
                  <a:cubicBezTo>
                    <a:pt x="8192" y="67214"/>
                    <a:pt x="3429" y="78930"/>
                    <a:pt x="2572" y="78549"/>
                  </a:cubicBezTo>
                  <a:cubicBezTo>
                    <a:pt x="3040" y="75612"/>
                    <a:pt x="4006" y="72778"/>
                    <a:pt x="5429" y="70167"/>
                  </a:cubicBezTo>
                  <a:cubicBezTo>
                    <a:pt x="8620" y="62722"/>
                    <a:pt x="12478" y="55581"/>
                    <a:pt x="16954" y="48831"/>
                  </a:cubicBezTo>
                  <a:cubicBezTo>
                    <a:pt x="23478" y="38740"/>
                    <a:pt x="31149" y="29438"/>
                    <a:pt x="39815" y="21113"/>
                  </a:cubicBezTo>
                  <a:cubicBezTo>
                    <a:pt x="44940" y="16199"/>
                    <a:pt x="50346" y="11588"/>
                    <a:pt x="56007" y="7302"/>
                  </a:cubicBezTo>
                  <a:cubicBezTo>
                    <a:pt x="58924" y="4865"/>
                    <a:pt x="62121" y="2787"/>
                    <a:pt x="65532" y="1110"/>
                  </a:cubicBezTo>
                  <a:cubicBezTo>
                    <a:pt x="67701" y="101"/>
                    <a:pt x="70124" y="-230"/>
                    <a:pt x="72485" y="158"/>
                  </a:cubicBezTo>
                  <a:cubicBezTo>
                    <a:pt x="75169" y="714"/>
                    <a:pt x="77451" y="2469"/>
                    <a:pt x="78677" y="4920"/>
                  </a:cubicBezTo>
                  <a:cubicBezTo>
                    <a:pt x="80071" y="9340"/>
                    <a:pt x="79444" y="14151"/>
                    <a:pt x="76962" y="18065"/>
                  </a:cubicBezTo>
                  <a:cubicBezTo>
                    <a:pt x="75026" y="21386"/>
                    <a:pt x="72862" y="24569"/>
                    <a:pt x="70485" y="27590"/>
                  </a:cubicBezTo>
                  <a:cubicBezTo>
                    <a:pt x="59072" y="42958"/>
                    <a:pt x="45086" y="56234"/>
                    <a:pt x="29147" y="66833"/>
                  </a:cubicBezTo>
                  <a:cubicBezTo>
                    <a:pt x="22466" y="71368"/>
                    <a:pt x="15389" y="75289"/>
                    <a:pt x="8001" y="78549"/>
                  </a:cubicBezTo>
                  <a:cubicBezTo>
                    <a:pt x="5526" y="79971"/>
                    <a:pt x="2816" y="80939"/>
                    <a:pt x="0" y="8140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E58102EA-ECC1-422C-BB2C-4F9B564A1B92}"/>
                </a:ext>
              </a:extLst>
            </p:cNvPr>
            <p:cNvSpPr/>
            <p:nvPr/>
          </p:nvSpPr>
          <p:spPr>
            <a:xfrm>
              <a:off x="6885622" y="5332927"/>
              <a:ext cx="101155" cy="33797"/>
            </a:xfrm>
            <a:custGeom>
              <a:avLst/>
              <a:gdLst>
                <a:gd name="connsiteX0" fmla="*/ 10477 w 101155"/>
                <a:gd name="connsiteY0" fmla="*/ 29920 h 33797"/>
                <a:gd name="connsiteX1" fmla="*/ 37052 w 101155"/>
                <a:gd name="connsiteY1" fmla="*/ 30587 h 33797"/>
                <a:gd name="connsiteX2" fmla="*/ 94202 w 101155"/>
                <a:gd name="connsiteY2" fmla="*/ 4584 h 33797"/>
                <a:gd name="connsiteX3" fmla="*/ 95155 w 101155"/>
                <a:gd name="connsiteY3" fmla="*/ 8680 h 33797"/>
                <a:gd name="connsiteX4" fmla="*/ 89059 w 101155"/>
                <a:gd name="connsiteY4" fmla="*/ 7060 h 33797"/>
                <a:gd name="connsiteX5" fmla="*/ 22384 w 101155"/>
                <a:gd name="connsiteY5" fmla="*/ 16585 h 33797"/>
                <a:gd name="connsiteX6" fmla="*/ 0 w 101155"/>
                <a:gd name="connsiteY6" fmla="*/ 33730 h 33797"/>
                <a:gd name="connsiteX7" fmla="*/ 4763 w 101155"/>
                <a:gd name="connsiteY7" fmla="*/ 27444 h 33797"/>
                <a:gd name="connsiteX8" fmla="*/ 21431 w 101155"/>
                <a:gd name="connsiteY8" fmla="*/ 13823 h 33797"/>
                <a:gd name="connsiteX9" fmla="*/ 90583 w 101155"/>
                <a:gd name="connsiteY9" fmla="*/ 2203 h 33797"/>
                <a:gd name="connsiteX10" fmla="*/ 97060 w 101155"/>
                <a:gd name="connsiteY10" fmla="*/ 4012 h 33797"/>
                <a:gd name="connsiteX11" fmla="*/ 101155 w 101155"/>
                <a:gd name="connsiteY11" fmla="*/ 5060 h 33797"/>
                <a:gd name="connsiteX12" fmla="*/ 98107 w 101155"/>
                <a:gd name="connsiteY12" fmla="*/ 8108 h 33797"/>
                <a:gd name="connsiteX13" fmla="*/ 37528 w 101155"/>
                <a:gd name="connsiteY13" fmla="*/ 33730 h 33797"/>
                <a:gd name="connsiteX14" fmla="*/ 17621 w 101155"/>
                <a:gd name="connsiteY14" fmla="*/ 32016 h 33797"/>
                <a:gd name="connsiteX15" fmla="*/ 10477 w 101155"/>
                <a:gd name="connsiteY15" fmla="*/ 29920 h 3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155" h="33797">
                  <a:moveTo>
                    <a:pt x="10477" y="29920"/>
                  </a:moveTo>
                  <a:cubicBezTo>
                    <a:pt x="19310" y="30759"/>
                    <a:pt x="28189" y="30982"/>
                    <a:pt x="37052" y="30587"/>
                  </a:cubicBezTo>
                  <a:cubicBezTo>
                    <a:pt x="58550" y="28841"/>
                    <a:pt x="78763" y="19644"/>
                    <a:pt x="94202" y="4584"/>
                  </a:cubicBezTo>
                  <a:lnTo>
                    <a:pt x="95155" y="8680"/>
                  </a:lnTo>
                  <a:lnTo>
                    <a:pt x="89059" y="7060"/>
                  </a:lnTo>
                  <a:cubicBezTo>
                    <a:pt x="66420" y="1901"/>
                    <a:pt x="42673" y="5294"/>
                    <a:pt x="22384" y="16585"/>
                  </a:cubicBezTo>
                  <a:cubicBezTo>
                    <a:pt x="14521" y="21756"/>
                    <a:pt x="7040" y="27486"/>
                    <a:pt x="0" y="33730"/>
                  </a:cubicBezTo>
                  <a:cubicBezTo>
                    <a:pt x="1213" y="31376"/>
                    <a:pt x="2824" y="29249"/>
                    <a:pt x="4763" y="27444"/>
                  </a:cubicBezTo>
                  <a:cubicBezTo>
                    <a:pt x="9681" y="22174"/>
                    <a:pt x="15288" y="17593"/>
                    <a:pt x="21431" y="13823"/>
                  </a:cubicBezTo>
                  <a:cubicBezTo>
                    <a:pt x="42106" y="1139"/>
                    <a:pt x="66897" y="-3027"/>
                    <a:pt x="90583" y="2203"/>
                  </a:cubicBezTo>
                  <a:lnTo>
                    <a:pt x="97060" y="4012"/>
                  </a:lnTo>
                  <a:lnTo>
                    <a:pt x="101155" y="5060"/>
                  </a:lnTo>
                  <a:lnTo>
                    <a:pt x="98107" y="8108"/>
                  </a:lnTo>
                  <a:cubicBezTo>
                    <a:pt x="81766" y="23829"/>
                    <a:pt x="60191" y="32954"/>
                    <a:pt x="37528" y="33730"/>
                  </a:cubicBezTo>
                  <a:cubicBezTo>
                    <a:pt x="30847" y="34007"/>
                    <a:pt x="24157" y="33431"/>
                    <a:pt x="17621" y="32016"/>
                  </a:cubicBezTo>
                  <a:cubicBezTo>
                    <a:pt x="15114" y="31858"/>
                    <a:pt x="12673" y="31142"/>
                    <a:pt x="10477" y="2992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C4352B33-AB10-4BF1-8AB0-2CE6C240EDA5}"/>
                </a:ext>
              </a:extLst>
            </p:cNvPr>
            <p:cNvSpPr/>
            <p:nvPr/>
          </p:nvSpPr>
          <p:spPr>
            <a:xfrm>
              <a:off x="7269638" y="4861833"/>
              <a:ext cx="90900" cy="185642"/>
            </a:xfrm>
            <a:custGeom>
              <a:avLst/>
              <a:gdLst>
                <a:gd name="connsiteX0" fmla="*/ 32 w 90900"/>
                <a:gd name="connsiteY0" fmla="*/ 0 h 185642"/>
                <a:gd name="connsiteX1" fmla="*/ 5938 w 90900"/>
                <a:gd name="connsiteY1" fmla="*/ 5905 h 185642"/>
                <a:gd name="connsiteX2" fmla="*/ 19844 w 90900"/>
                <a:gd name="connsiteY2" fmla="*/ 23431 h 185642"/>
                <a:gd name="connsiteX3" fmla="*/ 57944 w 90900"/>
                <a:gd name="connsiteY3" fmla="*/ 86678 h 185642"/>
                <a:gd name="connsiteX4" fmla="*/ 84519 w 90900"/>
                <a:gd name="connsiteY4" fmla="*/ 155734 h 185642"/>
                <a:gd name="connsiteX5" fmla="*/ 89758 w 90900"/>
                <a:gd name="connsiteY5" fmla="*/ 177451 h 185642"/>
                <a:gd name="connsiteX6" fmla="*/ 90901 w 90900"/>
                <a:gd name="connsiteY6" fmla="*/ 185642 h 185642"/>
                <a:gd name="connsiteX7" fmla="*/ 81376 w 90900"/>
                <a:gd name="connsiteY7" fmla="*/ 157067 h 185642"/>
                <a:gd name="connsiteX8" fmla="*/ 53753 w 90900"/>
                <a:gd name="connsiteY8" fmla="*/ 89154 h 185642"/>
                <a:gd name="connsiteX9" fmla="*/ 17082 w 90900"/>
                <a:gd name="connsiteY9" fmla="*/ 25717 h 185642"/>
                <a:gd name="connsiteX10" fmla="*/ 32 w 90900"/>
                <a:gd name="connsiteY10" fmla="*/ 0 h 18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900" h="185642">
                  <a:moveTo>
                    <a:pt x="32" y="0"/>
                  </a:moveTo>
                  <a:cubicBezTo>
                    <a:pt x="32" y="0"/>
                    <a:pt x="2414" y="1905"/>
                    <a:pt x="5938" y="5905"/>
                  </a:cubicBezTo>
                  <a:cubicBezTo>
                    <a:pt x="9462" y="9906"/>
                    <a:pt x="14225" y="15430"/>
                    <a:pt x="19844" y="23431"/>
                  </a:cubicBezTo>
                  <a:cubicBezTo>
                    <a:pt x="34418" y="43326"/>
                    <a:pt x="47170" y="64494"/>
                    <a:pt x="57944" y="86678"/>
                  </a:cubicBezTo>
                  <a:cubicBezTo>
                    <a:pt x="68831" y="108863"/>
                    <a:pt x="77725" y="131973"/>
                    <a:pt x="84519" y="155734"/>
                  </a:cubicBezTo>
                  <a:cubicBezTo>
                    <a:pt x="86996" y="165259"/>
                    <a:pt x="88805" y="172307"/>
                    <a:pt x="89758" y="177451"/>
                  </a:cubicBezTo>
                  <a:cubicBezTo>
                    <a:pt x="90524" y="180114"/>
                    <a:pt x="90909" y="182871"/>
                    <a:pt x="90901" y="185642"/>
                  </a:cubicBezTo>
                  <a:cubicBezTo>
                    <a:pt x="87238" y="176287"/>
                    <a:pt x="84058" y="166749"/>
                    <a:pt x="81376" y="157067"/>
                  </a:cubicBezTo>
                  <a:cubicBezTo>
                    <a:pt x="73733" y="133824"/>
                    <a:pt x="64504" y="111133"/>
                    <a:pt x="53753" y="89154"/>
                  </a:cubicBezTo>
                  <a:cubicBezTo>
                    <a:pt x="42960" y="67213"/>
                    <a:pt x="30708" y="46020"/>
                    <a:pt x="17082" y="25717"/>
                  </a:cubicBezTo>
                  <a:cubicBezTo>
                    <a:pt x="6509" y="9525"/>
                    <a:pt x="-539" y="0"/>
                    <a:pt x="32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8BDF77D3-77F3-4085-97A4-C0D80CD240A6}"/>
                </a:ext>
              </a:extLst>
            </p:cNvPr>
            <p:cNvSpPr/>
            <p:nvPr/>
          </p:nvSpPr>
          <p:spPr>
            <a:xfrm>
              <a:off x="7237666" y="4915268"/>
              <a:ext cx="91820" cy="59413"/>
            </a:xfrm>
            <a:custGeom>
              <a:avLst/>
              <a:gdLst>
                <a:gd name="connsiteX0" fmla="*/ 91821 w 91820"/>
                <a:gd name="connsiteY0" fmla="*/ 59055 h 59413"/>
                <a:gd name="connsiteX1" fmla="*/ 83534 w 91820"/>
                <a:gd name="connsiteY1" fmla="*/ 59055 h 59413"/>
                <a:gd name="connsiteX2" fmla="*/ 61436 w 91820"/>
                <a:gd name="connsiteY2" fmla="*/ 53721 h 59413"/>
                <a:gd name="connsiteX3" fmla="*/ 4286 w 91820"/>
                <a:gd name="connsiteY3" fmla="*/ 6858 h 59413"/>
                <a:gd name="connsiteX4" fmla="*/ 2858 w 91820"/>
                <a:gd name="connsiteY4" fmla="*/ 4667 h 59413"/>
                <a:gd name="connsiteX5" fmla="*/ 0 w 91820"/>
                <a:gd name="connsiteY5" fmla="*/ 0 h 59413"/>
                <a:gd name="connsiteX6" fmla="*/ 5525 w 91820"/>
                <a:gd name="connsiteY6" fmla="*/ 953 h 59413"/>
                <a:gd name="connsiteX7" fmla="*/ 70675 w 91820"/>
                <a:gd name="connsiteY7" fmla="*/ 33242 h 59413"/>
                <a:gd name="connsiteX8" fmla="*/ 85439 w 91820"/>
                <a:gd name="connsiteY8" fmla="*/ 49530 h 59413"/>
                <a:gd name="connsiteX9" fmla="*/ 89630 w 91820"/>
                <a:gd name="connsiteY9" fmla="*/ 56388 h 59413"/>
                <a:gd name="connsiteX10" fmla="*/ 68390 w 91820"/>
                <a:gd name="connsiteY10" fmla="*/ 35814 h 59413"/>
                <a:gd name="connsiteX11" fmla="*/ 4572 w 91820"/>
                <a:gd name="connsiteY11" fmla="*/ 5810 h 59413"/>
                <a:gd name="connsiteX12" fmla="*/ 7239 w 91820"/>
                <a:gd name="connsiteY12" fmla="*/ 2191 h 59413"/>
                <a:gd name="connsiteX13" fmla="*/ 8477 w 91820"/>
                <a:gd name="connsiteY13" fmla="*/ 4286 h 59413"/>
                <a:gd name="connsiteX14" fmla="*/ 62960 w 91820"/>
                <a:gd name="connsiteY14" fmla="*/ 50483 h 59413"/>
                <a:gd name="connsiteX15" fmla="*/ 91821 w 91820"/>
                <a:gd name="connsiteY15" fmla="*/ 59055 h 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820" h="59413">
                  <a:moveTo>
                    <a:pt x="91821" y="59055"/>
                  </a:moveTo>
                  <a:cubicBezTo>
                    <a:pt x="89079" y="59534"/>
                    <a:pt x="86276" y="59534"/>
                    <a:pt x="83534" y="59055"/>
                  </a:cubicBezTo>
                  <a:cubicBezTo>
                    <a:pt x="75979" y="58183"/>
                    <a:pt x="68558" y="56392"/>
                    <a:pt x="61436" y="53721"/>
                  </a:cubicBezTo>
                  <a:cubicBezTo>
                    <a:pt x="37678" y="44937"/>
                    <a:pt x="17554" y="28435"/>
                    <a:pt x="4286" y="6858"/>
                  </a:cubicBezTo>
                  <a:lnTo>
                    <a:pt x="2858" y="4667"/>
                  </a:lnTo>
                  <a:lnTo>
                    <a:pt x="0" y="0"/>
                  </a:lnTo>
                  <a:lnTo>
                    <a:pt x="5525" y="953"/>
                  </a:lnTo>
                  <a:cubicBezTo>
                    <a:pt x="29813" y="5473"/>
                    <a:pt x="52369" y="16652"/>
                    <a:pt x="70675" y="33242"/>
                  </a:cubicBezTo>
                  <a:cubicBezTo>
                    <a:pt x="76145" y="38148"/>
                    <a:pt x="81093" y="43606"/>
                    <a:pt x="85439" y="49530"/>
                  </a:cubicBezTo>
                  <a:cubicBezTo>
                    <a:pt x="88583" y="53721"/>
                    <a:pt x="89916" y="56293"/>
                    <a:pt x="89630" y="56388"/>
                  </a:cubicBezTo>
                  <a:cubicBezTo>
                    <a:pt x="89345" y="56483"/>
                    <a:pt x="82391" y="47530"/>
                    <a:pt x="68390" y="35814"/>
                  </a:cubicBezTo>
                  <a:cubicBezTo>
                    <a:pt x="50037" y="20514"/>
                    <a:pt x="28062" y="10183"/>
                    <a:pt x="4572" y="5810"/>
                  </a:cubicBezTo>
                  <a:lnTo>
                    <a:pt x="7239" y="2191"/>
                  </a:lnTo>
                  <a:lnTo>
                    <a:pt x="8477" y="4286"/>
                  </a:lnTo>
                  <a:cubicBezTo>
                    <a:pt x="21367" y="24998"/>
                    <a:pt x="40420" y="41153"/>
                    <a:pt x="62960" y="50483"/>
                  </a:cubicBezTo>
                  <a:cubicBezTo>
                    <a:pt x="72418" y="53862"/>
                    <a:pt x="82052" y="56723"/>
                    <a:pt x="91821" y="5905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4D9467C-ABD4-4DD2-BEFE-6321EDD7CD42}"/>
                </a:ext>
              </a:extLst>
            </p:cNvPr>
            <p:cNvSpPr/>
            <p:nvPr/>
          </p:nvSpPr>
          <p:spPr>
            <a:xfrm>
              <a:off x="7311033" y="4816879"/>
              <a:ext cx="27603" cy="110770"/>
            </a:xfrm>
            <a:custGeom>
              <a:avLst/>
              <a:gdLst>
                <a:gd name="connsiteX0" fmla="*/ 13691 w 27603"/>
                <a:gd name="connsiteY0" fmla="*/ 110771 h 110770"/>
                <a:gd name="connsiteX1" fmla="*/ 21121 w 27603"/>
                <a:gd name="connsiteY1" fmla="*/ 78957 h 110770"/>
                <a:gd name="connsiteX2" fmla="*/ 23693 w 27603"/>
                <a:gd name="connsiteY2" fmla="*/ 43905 h 110770"/>
                <a:gd name="connsiteX3" fmla="*/ 22073 w 27603"/>
                <a:gd name="connsiteY3" fmla="*/ 23331 h 110770"/>
                <a:gd name="connsiteX4" fmla="*/ 20168 w 27603"/>
                <a:gd name="connsiteY4" fmla="*/ 12759 h 110770"/>
                <a:gd name="connsiteX5" fmla="*/ 15120 w 27603"/>
                <a:gd name="connsiteY5" fmla="*/ 5329 h 110770"/>
                <a:gd name="connsiteX6" fmla="*/ 9310 w 27603"/>
                <a:gd name="connsiteY6" fmla="*/ 9139 h 110770"/>
                <a:gd name="connsiteX7" fmla="*/ 6833 w 27603"/>
                <a:gd name="connsiteY7" fmla="*/ 19331 h 110770"/>
                <a:gd name="connsiteX8" fmla="*/ 4643 w 27603"/>
                <a:gd name="connsiteY8" fmla="*/ 39905 h 110770"/>
                <a:gd name="connsiteX9" fmla="*/ 6453 w 27603"/>
                <a:gd name="connsiteY9" fmla="*/ 74957 h 110770"/>
                <a:gd name="connsiteX10" fmla="*/ 13406 w 27603"/>
                <a:gd name="connsiteY10" fmla="*/ 106770 h 110770"/>
                <a:gd name="connsiteX11" fmla="*/ 9596 w 27603"/>
                <a:gd name="connsiteY11" fmla="*/ 98769 h 110770"/>
                <a:gd name="connsiteX12" fmla="*/ 3023 w 27603"/>
                <a:gd name="connsiteY12" fmla="*/ 75528 h 110770"/>
                <a:gd name="connsiteX13" fmla="*/ 71 w 27603"/>
                <a:gd name="connsiteY13" fmla="*/ 39714 h 110770"/>
                <a:gd name="connsiteX14" fmla="*/ 2071 w 27603"/>
                <a:gd name="connsiteY14" fmla="*/ 18473 h 110770"/>
                <a:gd name="connsiteX15" fmla="*/ 4166 w 27603"/>
                <a:gd name="connsiteY15" fmla="*/ 6853 h 110770"/>
                <a:gd name="connsiteX16" fmla="*/ 8453 w 27603"/>
                <a:gd name="connsiteY16" fmla="*/ 1328 h 110770"/>
                <a:gd name="connsiteX17" fmla="*/ 16263 w 27603"/>
                <a:gd name="connsiteY17" fmla="*/ 471 h 110770"/>
                <a:gd name="connsiteX18" fmla="*/ 24264 w 27603"/>
                <a:gd name="connsiteY18" fmla="*/ 11044 h 110770"/>
                <a:gd name="connsiteX19" fmla="*/ 26265 w 27603"/>
                <a:gd name="connsiteY19" fmla="*/ 22379 h 110770"/>
                <a:gd name="connsiteX20" fmla="*/ 27598 w 27603"/>
                <a:gd name="connsiteY20" fmla="*/ 43619 h 110770"/>
                <a:gd name="connsiteX21" fmla="*/ 23883 w 27603"/>
                <a:gd name="connsiteY21" fmla="*/ 79338 h 110770"/>
                <a:gd name="connsiteX22" fmla="*/ 17025 w 27603"/>
                <a:gd name="connsiteY22" fmla="*/ 102484 h 110770"/>
                <a:gd name="connsiteX23" fmla="*/ 13691 w 27603"/>
                <a:gd name="connsiteY23" fmla="*/ 110771 h 1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603" h="110770">
                  <a:moveTo>
                    <a:pt x="13691" y="110771"/>
                  </a:moveTo>
                  <a:cubicBezTo>
                    <a:pt x="12834" y="110771"/>
                    <a:pt x="17787" y="98769"/>
                    <a:pt x="21121" y="78957"/>
                  </a:cubicBezTo>
                  <a:cubicBezTo>
                    <a:pt x="23098" y="67383"/>
                    <a:pt x="23959" y="55645"/>
                    <a:pt x="23693" y="43905"/>
                  </a:cubicBezTo>
                  <a:cubicBezTo>
                    <a:pt x="23561" y="37022"/>
                    <a:pt x="23020" y="30151"/>
                    <a:pt x="22073" y="23331"/>
                  </a:cubicBezTo>
                  <a:cubicBezTo>
                    <a:pt x="21502" y="19807"/>
                    <a:pt x="21026" y="15902"/>
                    <a:pt x="20168" y="12759"/>
                  </a:cubicBezTo>
                  <a:cubicBezTo>
                    <a:pt x="19581" y="9692"/>
                    <a:pt x="17754" y="7005"/>
                    <a:pt x="15120" y="5329"/>
                  </a:cubicBezTo>
                  <a:cubicBezTo>
                    <a:pt x="12929" y="4567"/>
                    <a:pt x="10643" y="5996"/>
                    <a:pt x="9310" y="9139"/>
                  </a:cubicBezTo>
                  <a:cubicBezTo>
                    <a:pt x="8129" y="12440"/>
                    <a:pt x="7299" y="15856"/>
                    <a:pt x="6833" y="19331"/>
                  </a:cubicBezTo>
                  <a:cubicBezTo>
                    <a:pt x="5752" y="26147"/>
                    <a:pt x="5021" y="33014"/>
                    <a:pt x="4643" y="39905"/>
                  </a:cubicBezTo>
                  <a:cubicBezTo>
                    <a:pt x="4159" y="51620"/>
                    <a:pt x="4765" y="63354"/>
                    <a:pt x="6453" y="74957"/>
                  </a:cubicBezTo>
                  <a:cubicBezTo>
                    <a:pt x="9500" y="94769"/>
                    <a:pt x="14263" y="106484"/>
                    <a:pt x="13406" y="106770"/>
                  </a:cubicBezTo>
                  <a:cubicBezTo>
                    <a:pt x="11686" y="104342"/>
                    <a:pt x="10397" y="101635"/>
                    <a:pt x="9596" y="98769"/>
                  </a:cubicBezTo>
                  <a:cubicBezTo>
                    <a:pt x="6759" y="91219"/>
                    <a:pt x="4561" y="83445"/>
                    <a:pt x="3023" y="75528"/>
                  </a:cubicBezTo>
                  <a:cubicBezTo>
                    <a:pt x="705" y="63738"/>
                    <a:pt x="-286" y="51725"/>
                    <a:pt x="71" y="39714"/>
                  </a:cubicBezTo>
                  <a:cubicBezTo>
                    <a:pt x="291" y="32599"/>
                    <a:pt x="959" y="25505"/>
                    <a:pt x="2071" y="18473"/>
                  </a:cubicBezTo>
                  <a:cubicBezTo>
                    <a:pt x="2310" y="14531"/>
                    <a:pt x="3013" y="10630"/>
                    <a:pt x="4166" y="6853"/>
                  </a:cubicBezTo>
                  <a:cubicBezTo>
                    <a:pt x="5005" y="4621"/>
                    <a:pt x="6499" y="2695"/>
                    <a:pt x="8453" y="1328"/>
                  </a:cubicBezTo>
                  <a:cubicBezTo>
                    <a:pt x="10812" y="-68"/>
                    <a:pt x="13658" y="-380"/>
                    <a:pt x="16263" y="471"/>
                  </a:cubicBezTo>
                  <a:cubicBezTo>
                    <a:pt x="20350" y="2653"/>
                    <a:pt x="23275" y="6518"/>
                    <a:pt x="24264" y="11044"/>
                  </a:cubicBezTo>
                  <a:cubicBezTo>
                    <a:pt x="25137" y="14783"/>
                    <a:pt x="25805" y="18567"/>
                    <a:pt x="26265" y="22379"/>
                  </a:cubicBezTo>
                  <a:cubicBezTo>
                    <a:pt x="27215" y="29418"/>
                    <a:pt x="27661" y="36516"/>
                    <a:pt x="27598" y="43619"/>
                  </a:cubicBezTo>
                  <a:cubicBezTo>
                    <a:pt x="27682" y="55626"/>
                    <a:pt x="26436" y="67605"/>
                    <a:pt x="23883" y="79338"/>
                  </a:cubicBezTo>
                  <a:cubicBezTo>
                    <a:pt x="22263" y="87235"/>
                    <a:pt x="19969" y="94979"/>
                    <a:pt x="17025" y="102484"/>
                  </a:cubicBezTo>
                  <a:cubicBezTo>
                    <a:pt x="16355" y="105404"/>
                    <a:pt x="15230" y="108200"/>
                    <a:pt x="13691" y="11077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23C9DF3-8CA6-400C-888C-E701ACE04F2E}"/>
                </a:ext>
              </a:extLst>
            </p:cNvPr>
            <p:cNvSpPr/>
            <p:nvPr/>
          </p:nvSpPr>
          <p:spPr>
            <a:xfrm>
              <a:off x="7364222" y="4913267"/>
              <a:ext cx="53561" cy="91058"/>
            </a:xfrm>
            <a:custGeom>
              <a:avLst/>
              <a:gdLst>
                <a:gd name="connsiteX0" fmla="*/ 6603 w 53561"/>
                <a:gd name="connsiteY0" fmla="*/ 80581 h 91058"/>
                <a:gd name="connsiteX1" fmla="*/ 25653 w 53561"/>
                <a:gd name="connsiteY1" fmla="*/ 62484 h 91058"/>
                <a:gd name="connsiteX2" fmla="*/ 48513 w 53561"/>
                <a:gd name="connsiteY2" fmla="*/ 3905 h 91058"/>
                <a:gd name="connsiteX3" fmla="*/ 52037 w 53561"/>
                <a:gd name="connsiteY3" fmla="*/ 6191 h 91058"/>
                <a:gd name="connsiteX4" fmla="*/ 46513 w 53561"/>
                <a:gd name="connsiteY4" fmla="*/ 9239 h 91058"/>
                <a:gd name="connsiteX5" fmla="*/ 5936 w 53561"/>
                <a:gd name="connsiteY5" fmla="*/ 62484 h 91058"/>
                <a:gd name="connsiteX6" fmla="*/ 1079 w 53561"/>
                <a:gd name="connsiteY6" fmla="*/ 91059 h 91058"/>
                <a:gd name="connsiteX7" fmla="*/ 31 w 53561"/>
                <a:gd name="connsiteY7" fmla="*/ 83248 h 91058"/>
                <a:gd name="connsiteX8" fmla="*/ 2507 w 53561"/>
                <a:gd name="connsiteY8" fmla="*/ 61817 h 91058"/>
                <a:gd name="connsiteX9" fmla="*/ 43941 w 53561"/>
                <a:gd name="connsiteY9" fmla="*/ 5239 h 91058"/>
                <a:gd name="connsiteX10" fmla="*/ 49847 w 53561"/>
                <a:gd name="connsiteY10" fmla="*/ 2000 h 91058"/>
                <a:gd name="connsiteX11" fmla="*/ 53561 w 53561"/>
                <a:gd name="connsiteY11" fmla="*/ 0 h 91058"/>
                <a:gd name="connsiteX12" fmla="*/ 53561 w 53561"/>
                <a:gd name="connsiteY12" fmla="*/ 4286 h 91058"/>
                <a:gd name="connsiteX13" fmla="*/ 28225 w 53561"/>
                <a:gd name="connsiteY13" fmla="*/ 65056 h 91058"/>
                <a:gd name="connsiteX14" fmla="*/ 12794 w 53561"/>
                <a:gd name="connsiteY14" fmla="*/ 77724 h 91058"/>
                <a:gd name="connsiteX15" fmla="*/ 6603 w 53561"/>
                <a:gd name="connsiteY15" fmla="*/ 80581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561" h="91058">
                  <a:moveTo>
                    <a:pt x="6603" y="80581"/>
                  </a:moveTo>
                  <a:cubicBezTo>
                    <a:pt x="13269" y="74890"/>
                    <a:pt x="19628" y="68849"/>
                    <a:pt x="25653" y="62484"/>
                  </a:cubicBezTo>
                  <a:cubicBezTo>
                    <a:pt x="39832" y="46197"/>
                    <a:pt x="47913" y="25491"/>
                    <a:pt x="48513" y="3905"/>
                  </a:cubicBezTo>
                  <a:lnTo>
                    <a:pt x="52037" y="6191"/>
                  </a:lnTo>
                  <a:lnTo>
                    <a:pt x="46513" y="9239"/>
                  </a:lnTo>
                  <a:cubicBezTo>
                    <a:pt x="26955" y="21454"/>
                    <a:pt x="12527" y="40387"/>
                    <a:pt x="5936" y="62484"/>
                  </a:cubicBezTo>
                  <a:cubicBezTo>
                    <a:pt x="3521" y="71856"/>
                    <a:pt x="1896" y="81415"/>
                    <a:pt x="1079" y="91059"/>
                  </a:cubicBezTo>
                  <a:cubicBezTo>
                    <a:pt x="243" y="88544"/>
                    <a:pt x="-112" y="85895"/>
                    <a:pt x="31" y="83248"/>
                  </a:cubicBezTo>
                  <a:cubicBezTo>
                    <a:pt x="-129" y="76025"/>
                    <a:pt x="704" y="68814"/>
                    <a:pt x="2507" y="61817"/>
                  </a:cubicBezTo>
                  <a:cubicBezTo>
                    <a:pt x="8486" y="38311"/>
                    <a:pt x="23336" y="18033"/>
                    <a:pt x="43941" y="5239"/>
                  </a:cubicBezTo>
                  <a:lnTo>
                    <a:pt x="49847" y="2000"/>
                  </a:lnTo>
                  <a:lnTo>
                    <a:pt x="53561" y="0"/>
                  </a:lnTo>
                  <a:lnTo>
                    <a:pt x="53561" y="4286"/>
                  </a:lnTo>
                  <a:cubicBezTo>
                    <a:pt x="52954" y="26986"/>
                    <a:pt x="43923" y="48648"/>
                    <a:pt x="28225" y="65056"/>
                  </a:cubicBezTo>
                  <a:cubicBezTo>
                    <a:pt x="23615" y="69889"/>
                    <a:pt x="18433" y="74143"/>
                    <a:pt x="12794" y="77724"/>
                  </a:cubicBezTo>
                  <a:cubicBezTo>
                    <a:pt x="10894" y="78997"/>
                    <a:pt x="8805" y="79961"/>
                    <a:pt x="6603" y="805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BBA28A7-4067-414C-89C6-0471A1353889}"/>
                </a:ext>
              </a:extLst>
            </p:cNvPr>
            <p:cNvSpPr/>
            <p:nvPr/>
          </p:nvSpPr>
          <p:spPr>
            <a:xfrm>
              <a:off x="6963441" y="5933109"/>
              <a:ext cx="91440" cy="185642"/>
            </a:xfrm>
            <a:custGeom>
              <a:avLst/>
              <a:gdLst>
                <a:gd name="connsiteX0" fmla="*/ 0 w 91440"/>
                <a:gd name="connsiteY0" fmla="*/ 0 h 185642"/>
                <a:gd name="connsiteX1" fmla="*/ 5810 w 91440"/>
                <a:gd name="connsiteY1" fmla="*/ 5906 h 185642"/>
                <a:gd name="connsiteX2" fmla="*/ 19717 w 91440"/>
                <a:gd name="connsiteY2" fmla="*/ 23432 h 185642"/>
                <a:gd name="connsiteX3" fmla="*/ 85058 w 91440"/>
                <a:gd name="connsiteY3" fmla="*/ 155734 h 185642"/>
                <a:gd name="connsiteX4" fmla="*/ 90392 w 91440"/>
                <a:gd name="connsiteY4" fmla="*/ 177451 h 185642"/>
                <a:gd name="connsiteX5" fmla="*/ 91440 w 91440"/>
                <a:gd name="connsiteY5" fmla="*/ 185642 h 185642"/>
                <a:gd name="connsiteX6" fmla="*/ 81915 w 91440"/>
                <a:gd name="connsiteY6" fmla="*/ 157067 h 185642"/>
                <a:gd name="connsiteX7" fmla="*/ 54292 w 91440"/>
                <a:gd name="connsiteY7" fmla="*/ 89154 h 185642"/>
                <a:gd name="connsiteX8" fmla="*/ 17526 w 91440"/>
                <a:gd name="connsiteY8" fmla="*/ 25718 h 185642"/>
                <a:gd name="connsiteX9" fmla="*/ 0 w 91440"/>
                <a:gd name="connsiteY9" fmla="*/ 0 h 18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40" h="185642">
                  <a:moveTo>
                    <a:pt x="0" y="0"/>
                  </a:moveTo>
                  <a:cubicBezTo>
                    <a:pt x="0" y="0"/>
                    <a:pt x="2286" y="1905"/>
                    <a:pt x="5810" y="5906"/>
                  </a:cubicBezTo>
                  <a:cubicBezTo>
                    <a:pt x="9335" y="9906"/>
                    <a:pt x="14097" y="15431"/>
                    <a:pt x="19717" y="23432"/>
                  </a:cubicBezTo>
                  <a:cubicBezTo>
                    <a:pt x="49164" y="63312"/>
                    <a:pt x="71289" y="108110"/>
                    <a:pt x="85058" y="155734"/>
                  </a:cubicBezTo>
                  <a:cubicBezTo>
                    <a:pt x="87630" y="164783"/>
                    <a:pt x="89440" y="172308"/>
                    <a:pt x="90392" y="177451"/>
                  </a:cubicBezTo>
                  <a:cubicBezTo>
                    <a:pt x="91109" y="180122"/>
                    <a:pt x="91462" y="182877"/>
                    <a:pt x="91440" y="185642"/>
                  </a:cubicBezTo>
                  <a:cubicBezTo>
                    <a:pt x="87756" y="176295"/>
                    <a:pt x="84576" y="166756"/>
                    <a:pt x="81915" y="157067"/>
                  </a:cubicBezTo>
                  <a:cubicBezTo>
                    <a:pt x="74230" y="133840"/>
                    <a:pt x="65002" y="111151"/>
                    <a:pt x="54292" y="89154"/>
                  </a:cubicBezTo>
                  <a:cubicBezTo>
                    <a:pt x="43434" y="67229"/>
                    <a:pt x="31153" y="46038"/>
                    <a:pt x="17526" y="25718"/>
                  </a:cubicBezTo>
                  <a:cubicBezTo>
                    <a:pt x="11186" y="17495"/>
                    <a:pt x="5334" y="8908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FFF94C5-AF06-4268-80A5-E78C7057D823}"/>
                </a:ext>
              </a:extLst>
            </p:cNvPr>
            <p:cNvSpPr/>
            <p:nvPr/>
          </p:nvSpPr>
          <p:spPr>
            <a:xfrm>
              <a:off x="6931342" y="5986640"/>
              <a:ext cx="91820" cy="59413"/>
            </a:xfrm>
            <a:custGeom>
              <a:avLst/>
              <a:gdLst>
                <a:gd name="connsiteX0" fmla="*/ 91821 w 91820"/>
                <a:gd name="connsiteY0" fmla="*/ 59055 h 59413"/>
                <a:gd name="connsiteX1" fmla="*/ 83534 w 91820"/>
                <a:gd name="connsiteY1" fmla="*/ 59055 h 59413"/>
                <a:gd name="connsiteX2" fmla="*/ 61436 w 91820"/>
                <a:gd name="connsiteY2" fmla="*/ 53721 h 59413"/>
                <a:gd name="connsiteX3" fmla="*/ 4286 w 91820"/>
                <a:gd name="connsiteY3" fmla="*/ 6858 h 59413"/>
                <a:gd name="connsiteX4" fmla="*/ 2953 w 91820"/>
                <a:gd name="connsiteY4" fmla="*/ 4667 h 59413"/>
                <a:gd name="connsiteX5" fmla="*/ 0 w 91820"/>
                <a:gd name="connsiteY5" fmla="*/ 0 h 59413"/>
                <a:gd name="connsiteX6" fmla="*/ 5525 w 91820"/>
                <a:gd name="connsiteY6" fmla="*/ 953 h 59413"/>
                <a:gd name="connsiteX7" fmla="*/ 70675 w 91820"/>
                <a:gd name="connsiteY7" fmla="*/ 33147 h 59413"/>
                <a:gd name="connsiteX8" fmla="*/ 85534 w 91820"/>
                <a:gd name="connsiteY8" fmla="*/ 49530 h 59413"/>
                <a:gd name="connsiteX9" fmla="*/ 89725 w 91820"/>
                <a:gd name="connsiteY9" fmla="*/ 56388 h 59413"/>
                <a:gd name="connsiteX10" fmla="*/ 68390 w 91820"/>
                <a:gd name="connsiteY10" fmla="*/ 35814 h 59413"/>
                <a:gd name="connsiteX11" fmla="*/ 4667 w 91820"/>
                <a:gd name="connsiteY11" fmla="*/ 5810 h 59413"/>
                <a:gd name="connsiteX12" fmla="*/ 7239 w 91820"/>
                <a:gd name="connsiteY12" fmla="*/ 2191 h 59413"/>
                <a:gd name="connsiteX13" fmla="*/ 8573 w 91820"/>
                <a:gd name="connsiteY13" fmla="*/ 4286 h 59413"/>
                <a:gd name="connsiteX14" fmla="*/ 63056 w 91820"/>
                <a:gd name="connsiteY14" fmla="*/ 50483 h 59413"/>
                <a:gd name="connsiteX15" fmla="*/ 91821 w 91820"/>
                <a:gd name="connsiteY15" fmla="*/ 59055 h 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820" h="59413">
                  <a:moveTo>
                    <a:pt x="91821" y="59055"/>
                  </a:moveTo>
                  <a:cubicBezTo>
                    <a:pt x="89079" y="59534"/>
                    <a:pt x="86276" y="59534"/>
                    <a:pt x="83534" y="59055"/>
                  </a:cubicBezTo>
                  <a:cubicBezTo>
                    <a:pt x="75987" y="58136"/>
                    <a:pt x="68572" y="56346"/>
                    <a:pt x="61436" y="53721"/>
                  </a:cubicBezTo>
                  <a:cubicBezTo>
                    <a:pt x="37678" y="44937"/>
                    <a:pt x="17554" y="28435"/>
                    <a:pt x="4286" y="6858"/>
                  </a:cubicBezTo>
                  <a:lnTo>
                    <a:pt x="2953" y="4667"/>
                  </a:lnTo>
                  <a:lnTo>
                    <a:pt x="0" y="0"/>
                  </a:lnTo>
                  <a:lnTo>
                    <a:pt x="5525" y="953"/>
                  </a:lnTo>
                  <a:cubicBezTo>
                    <a:pt x="29819" y="5397"/>
                    <a:pt x="52386" y="16549"/>
                    <a:pt x="70675" y="33147"/>
                  </a:cubicBezTo>
                  <a:cubicBezTo>
                    <a:pt x="76128" y="38133"/>
                    <a:pt x="81103" y="43618"/>
                    <a:pt x="85534" y="49530"/>
                  </a:cubicBezTo>
                  <a:cubicBezTo>
                    <a:pt x="87272" y="51590"/>
                    <a:pt x="88686" y="53902"/>
                    <a:pt x="89725" y="56388"/>
                  </a:cubicBezTo>
                  <a:cubicBezTo>
                    <a:pt x="88964" y="56960"/>
                    <a:pt x="82391" y="47530"/>
                    <a:pt x="68390" y="35814"/>
                  </a:cubicBezTo>
                  <a:cubicBezTo>
                    <a:pt x="50075" y="20510"/>
                    <a:pt x="28131" y="10178"/>
                    <a:pt x="4667" y="5810"/>
                  </a:cubicBezTo>
                  <a:lnTo>
                    <a:pt x="7239" y="2191"/>
                  </a:lnTo>
                  <a:lnTo>
                    <a:pt x="8573" y="4286"/>
                  </a:lnTo>
                  <a:cubicBezTo>
                    <a:pt x="21443" y="25015"/>
                    <a:pt x="40502" y="41175"/>
                    <a:pt x="63056" y="50483"/>
                  </a:cubicBezTo>
                  <a:cubicBezTo>
                    <a:pt x="72484" y="53853"/>
                    <a:pt x="82086" y="56714"/>
                    <a:pt x="91821" y="5905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3AA677-2C4D-4520-BCEB-4E2B9872957D}"/>
                </a:ext>
              </a:extLst>
            </p:cNvPr>
            <p:cNvSpPr/>
            <p:nvPr/>
          </p:nvSpPr>
          <p:spPr>
            <a:xfrm>
              <a:off x="7004318" y="5888483"/>
              <a:ext cx="28560" cy="110444"/>
            </a:xfrm>
            <a:custGeom>
              <a:avLst/>
              <a:gdLst>
                <a:gd name="connsiteX0" fmla="*/ 13701 w 28560"/>
                <a:gd name="connsiteY0" fmla="*/ 110445 h 110444"/>
                <a:gd name="connsiteX1" fmla="*/ 21131 w 28560"/>
                <a:gd name="connsiteY1" fmla="*/ 78726 h 110444"/>
                <a:gd name="connsiteX2" fmla="*/ 23703 w 28560"/>
                <a:gd name="connsiteY2" fmla="*/ 43674 h 110444"/>
                <a:gd name="connsiteX3" fmla="*/ 21988 w 28560"/>
                <a:gd name="connsiteY3" fmla="*/ 23005 h 110444"/>
                <a:gd name="connsiteX4" fmla="*/ 20083 w 28560"/>
                <a:gd name="connsiteY4" fmla="*/ 12527 h 110444"/>
                <a:gd name="connsiteX5" fmla="*/ 15035 w 28560"/>
                <a:gd name="connsiteY5" fmla="*/ 5098 h 110444"/>
                <a:gd name="connsiteX6" fmla="*/ 9225 w 28560"/>
                <a:gd name="connsiteY6" fmla="*/ 8908 h 110444"/>
                <a:gd name="connsiteX7" fmla="*/ 6843 w 28560"/>
                <a:gd name="connsiteY7" fmla="*/ 19100 h 110444"/>
                <a:gd name="connsiteX8" fmla="*/ 4653 w 28560"/>
                <a:gd name="connsiteY8" fmla="*/ 39674 h 110444"/>
                <a:gd name="connsiteX9" fmla="*/ 6462 w 28560"/>
                <a:gd name="connsiteY9" fmla="*/ 74726 h 110444"/>
                <a:gd name="connsiteX10" fmla="*/ 13416 w 28560"/>
                <a:gd name="connsiteY10" fmla="*/ 106539 h 110444"/>
                <a:gd name="connsiteX11" fmla="*/ 9510 w 28560"/>
                <a:gd name="connsiteY11" fmla="*/ 98538 h 110444"/>
                <a:gd name="connsiteX12" fmla="*/ 2938 w 28560"/>
                <a:gd name="connsiteY12" fmla="*/ 75297 h 110444"/>
                <a:gd name="connsiteX13" fmla="*/ 81 w 28560"/>
                <a:gd name="connsiteY13" fmla="*/ 39483 h 110444"/>
                <a:gd name="connsiteX14" fmla="*/ 1986 w 28560"/>
                <a:gd name="connsiteY14" fmla="*/ 18242 h 110444"/>
                <a:gd name="connsiteX15" fmla="*/ 4748 w 28560"/>
                <a:gd name="connsiteY15" fmla="*/ 6908 h 110444"/>
                <a:gd name="connsiteX16" fmla="*/ 9129 w 28560"/>
                <a:gd name="connsiteY16" fmla="*/ 1383 h 110444"/>
                <a:gd name="connsiteX17" fmla="*/ 16845 w 28560"/>
                <a:gd name="connsiteY17" fmla="*/ 526 h 110444"/>
                <a:gd name="connsiteX18" fmla="*/ 25131 w 28560"/>
                <a:gd name="connsiteY18" fmla="*/ 11575 h 110444"/>
                <a:gd name="connsiteX19" fmla="*/ 27132 w 28560"/>
                <a:gd name="connsiteY19" fmla="*/ 22910 h 110444"/>
                <a:gd name="connsiteX20" fmla="*/ 28560 w 28560"/>
                <a:gd name="connsiteY20" fmla="*/ 44151 h 110444"/>
                <a:gd name="connsiteX21" fmla="*/ 24846 w 28560"/>
                <a:gd name="connsiteY21" fmla="*/ 79869 h 110444"/>
                <a:gd name="connsiteX22" fmla="*/ 17892 w 28560"/>
                <a:gd name="connsiteY22" fmla="*/ 103015 h 110444"/>
                <a:gd name="connsiteX23" fmla="*/ 13701 w 28560"/>
                <a:gd name="connsiteY23" fmla="*/ 110445 h 11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60" h="110444">
                  <a:moveTo>
                    <a:pt x="13701" y="110445"/>
                  </a:moveTo>
                  <a:cubicBezTo>
                    <a:pt x="12844" y="110445"/>
                    <a:pt x="17702" y="98538"/>
                    <a:pt x="21131" y="78726"/>
                  </a:cubicBezTo>
                  <a:cubicBezTo>
                    <a:pt x="23061" y="67146"/>
                    <a:pt x="23921" y="55412"/>
                    <a:pt x="23703" y="43674"/>
                  </a:cubicBezTo>
                  <a:cubicBezTo>
                    <a:pt x="23581" y="36755"/>
                    <a:pt x="23009" y="29850"/>
                    <a:pt x="21988" y="23005"/>
                  </a:cubicBezTo>
                  <a:cubicBezTo>
                    <a:pt x="21610" y="19470"/>
                    <a:pt x="20973" y="15969"/>
                    <a:pt x="20083" y="12527"/>
                  </a:cubicBezTo>
                  <a:cubicBezTo>
                    <a:pt x="19495" y="9461"/>
                    <a:pt x="17669" y="6773"/>
                    <a:pt x="15035" y="5098"/>
                  </a:cubicBezTo>
                  <a:cubicBezTo>
                    <a:pt x="12844" y="4336"/>
                    <a:pt x="10558" y="5765"/>
                    <a:pt x="9225" y="8908"/>
                  </a:cubicBezTo>
                  <a:cubicBezTo>
                    <a:pt x="8033" y="12200"/>
                    <a:pt x="7233" y="15621"/>
                    <a:pt x="6843" y="19100"/>
                  </a:cubicBezTo>
                  <a:cubicBezTo>
                    <a:pt x="5663" y="25902"/>
                    <a:pt x="4931" y="32775"/>
                    <a:pt x="4653" y="39674"/>
                  </a:cubicBezTo>
                  <a:cubicBezTo>
                    <a:pt x="4073" y="51389"/>
                    <a:pt x="4679" y="63133"/>
                    <a:pt x="6462" y="74726"/>
                  </a:cubicBezTo>
                  <a:cubicBezTo>
                    <a:pt x="9510" y="94538"/>
                    <a:pt x="14273" y="106254"/>
                    <a:pt x="13416" y="106539"/>
                  </a:cubicBezTo>
                  <a:cubicBezTo>
                    <a:pt x="11684" y="104105"/>
                    <a:pt x="10365" y="101401"/>
                    <a:pt x="9510" y="98538"/>
                  </a:cubicBezTo>
                  <a:cubicBezTo>
                    <a:pt x="6687" y="90984"/>
                    <a:pt x="4489" y="83211"/>
                    <a:pt x="2938" y="75297"/>
                  </a:cubicBezTo>
                  <a:cubicBezTo>
                    <a:pt x="660" y="63502"/>
                    <a:pt x="-298" y="51490"/>
                    <a:pt x="81" y="39483"/>
                  </a:cubicBezTo>
                  <a:cubicBezTo>
                    <a:pt x="268" y="32370"/>
                    <a:pt x="904" y="25276"/>
                    <a:pt x="1986" y="18242"/>
                  </a:cubicBezTo>
                  <a:cubicBezTo>
                    <a:pt x="2509" y="14378"/>
                    <a:pt x="3434" y="10579"/>
                    <a:pt x="4748" y="6908"/>
                  </a:cubicBezTo>
                  <a:cubicBezTo>
                    <a:pt x="5595" y="4654"/>
                    <a:pt x="7128" y="2721"/>
                    <a:pt x="9129" y="1383"/>
                  </a:cubicBezTo>
                  <a:cubicBezTo>
                    <a:pt x="11427" y="-88"/>
                    <a:pt x="14280" y="-405"/>
                    <a:pt x="16845" y="526"/>
                  </a:cubicBezTo>
                  <a:cubicBezTo>
                    <a:pt x="21183" y="2710"/>
                    <a:pt x="24249" y="6799"/>
                    <a:pt x="25131" y="11575"/>
                  </a:cubicBezTo>
                  <a:cubicBezTo>
                    <a:pt x="26051" y="15304"/>
                    <a:pt x="26719" y="19091"/>
                    <a:pt x="27132" y="22910"/>
                  </a:cubicBezTo>
                  <a:cubicBezTo>
                    <a:pt x="28066" y="29952"/>
                    <a:pt x="28543" y="37047"/>
                    <a:pt x="28560" y="44151"/>
                  </a:cubicBezTo>
                  <a:cubicBezTo>
                    <a:pt x="28549" y="56153"/>
                    <a:pt x="27304" y="68122"/>
                    <a:pt x="24846" y="79869"/>
                  </a:cubicBezTo>
                  <a:cubicBezTo>
                    <a:pt x="23144" y="87756"/>
                    <a:pt x="20819" y="95496"/>
                    <a:pt x="17892" y="103015"/>
                  </a:cubicBezTo>
                  <a:cubicBezTo>
                    <a:pt x="16946" y="105720"/>
                    <a:pt x="15527" y="108236"/>
                    <a:pt x="13701" y="1104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C2EFDE8-6919-4F00-AB78-6E748D71C392}"/>
                </a:ext>
              </a:extLst>
            </p:cNvPr>
            <p:cNvSpPr/>
            <p:nvPr/>
          </p:nvSpPr>
          <p:spPr>
            <a:xfrm>
              <a:off x="7057917" y="5984640"/>
              <a:ext cx="53542" cy="91058"/>
            </a:xfrm>
            <a:custGeom>
              <a:avLst/>
              <a:gdLst>
                <a:gd name="connsiteX0" fmla="*/ 6584 w 53542"/>
                <a:gd name="connsiteY0" fmla="*/ 80581 h 91058"/>
                <a:gd name="connsiteX1" fmla="*/ 25634 w 53542"/>
                <a:gd name="connsiteY1" fmla="*/ 62484 h 91058"/>
                <a:gd name="connsiteX2" fmla="*/ 48494 w 53542"/>
                <a:gd name="connsiteY2" fmla="*/ 3905 h 91058"/>
                <a:gd name="connsiteX3" fmla="*/ 52114 w 53542"/>
                <a:gd name="connsiteY3" fmla="*/ 6191 h 91058"/>
                <a:gd name="connsiteX4" fmla="*/ 46494 w 53542"/>
                <a:gd name="connsiteY4" fmla="*/ 9239 h 91058"/>
                <a:gd name="connsiteX5" fmla="*/ 5917 w 53542"/>
                <a:gd name="connsiteY5" fmla="*/ 62484 h 91058"/>
                <a:gd name="connsiteX6" fmla="*/ 1060 w 53542"/>
                <a:gd name="connsiteY6" fmla="*/ 91059 h 91058"/>
                <a:gd name="connsiteX7" fmla="*/ 12 w 53542"/>
                <a:gd name="connsiteY7" fmla="*/ 83248 h 91058"/>
                <a:gd name="connsiteX8" fmla="*/ 2488 w 53542"/>
                <a:gd name="connsiteY8" fmla="*/ 61817 h 91058"/>
                <a:gd name="connsiteX9" fmla="*/ 43922 w 53542"/>
                <a:gd name="connsiteY9" fmla="*/ 5239 h 91058"/>
                <a:gd name="connsiteX10" fmla="*/ 49828 w 53542"/>
                <a:gd name="connsiteY10" fmla="*/ 2000 h 91058"/>
                <a:gd name="connsiteX11" fmla="*/ 53542 w 53542"/>
                <a:gd name="connsiteY11" fmla="*/ 0 h 91058"/>
                <a:gd name="connsiteX12" fmla="*/ 53542 w 53542"/>
                <a:gd name="connsiteY12" fmla="*/ 4286 h 91058"/>
                <a:gd name="connsiteX13" fmla="*/ 28206 w 53542"/>
                <a:gd name="connsiteY13" fmla="*/ 65056 h 91058"/>
                <a:gd name="connsiteX14" fmla="*/ 12775 w 53542"/>
                <a:gd name="connsiteY14" fmla="*/ 77724 h 91058"/>
                <a:gd name="connsiteX15" fmla="*/ 6584 w 53542"/>
                <a:gd name="connsiteY15" fmla="*/ 80581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542" h="91058">
                  <a:moveTo>
                    <a:pt x="6584" y="80581"/>
                  </a:moveTo>
                  <a:cubicBezTo>
                    <a:pt x="13301" y="74947"/>
                    <a:pt x="19663" y="68903"/>
                    <a:pt x="25634" y="62484"/>
                  </a:cubicBezTo>
                  <a:cubicBezTo>
                    <a:pt x="39813" y="46197"/>
                    <a:pt x="47894" y="25491"/>
                    <a:pt x="48494" y="3905"/>
                  </a:cubicBezTo>
                  <a:lnTo>
                    <a:pt x="52114" y="6191"/>
                  </a:lnTo>
                  <a:lnTo>
                    <a:pt x="46494" y="9239"/>
                  </a:lnTo>
                  <a:cubicBezTo>
                    <a:pt x="26936" y="21454"/>
                    <a:pt x="12508" y="40387"/>
                    <a:pt x="5917" y="62484"/>
                  </a:cubicBezTo>
                  <a:cubicBezTo>
                    <a:pt x="3621" y="71881"/>
                    <a:pt x="1997" y="81430"/>
                    <a:pt x="1060" y="91059"/>
                  </a:cubicBezTo>
                  <a:cubicBezTo>
                    <a:pt x="283" y="88531"/>
                    <a:pt x="-71" y="85892"/>
                    <a:pt x="12" y="83248"/>
                  </a:cubicBezTo>
                  <a:cubicBezTo>
                    <a:pt x="-100" y="76027"/>
                    <a:pt x="733" y="68823"/>
                    <a:pt x="2488" y="61817"/>
                  </a:cubicBezTo>
                  <a:cubicBezTo>
                    <a:pt x="8504" y="38328"/>
                    <a:pt x="23344" y="18063"/>
                    <a:pt x="43922" y="5239"/>
                  </a:cubicBezTo>
                  <a:lnTo>
                    <a:pt x="49828" y="2000"/>
                  </a:lnTo>
                  <a:lnTo>
                    <a:pt x="53542" y="0"/>
                  </a:lnTo>
                  <a:lnTo>
                    <a:pt x="53542" y="4286"/>
                  </a:lnTo>
                  <a:cubicBezTo>
                    <a:pt x="52936" y="26986"/>
                    <a:pt x="43904" y="48648"/>
                    <a:pt x="28206" y="65056"/>
                  </a:cubicBezTo>
                  <a:cubicBezTo>
                    <a:pt x="23596" y="69889"/>
                    <a:pt x="18414" y="74143"/>
                    <a:pt x="12775" y="77724"/>
                  </a:cubicBezTo>
                  <a:cubicBezTo>
                    <a:pt x="10884" y="79012"/>
                    <a:pt x="8792" y="79978"/>
                    <a:pt x="6584" y="805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7EA9A9C-6FA1-4B6B-973B-702F93D260D8}"/>
                </a:ext>
              </a:extLst>
            </p:cNvPr>
            <p:cNvSpPr/>
            <p:nvPr/>
          </p:nvSpPr>
          <p:spPr>
            <a:xfrm>
              <a:off x="8064912" y="4852879"/>
              <a:ext cx="104489" cy="178212"/>
            </a:xfrm>
            <a:custGeom>
              <a:avLst/>
              <a:gdLst>
                <a:gd name="connsiteX0" fmla="*/ 104489 w 104489"/>
                <a:gd name="connsiteY0" fmla="*/ 0 h 178212"/>
                <a:gd name="connsiteX1" fmla="*/ 102775 w 104489"/>
                <a:gd name="connsiteY1" fmla="*/ 8096 h 178212"/>
                <a:gd name="connsiteX2" fmla="*/ 95917 w 104489"/>
                <a:gd name="connsiteY2" fmla="*/ 29432 h 178212"/>
                <a:gd name="connsiteX3" fmla="*/ 64294 w 104489"/>
                <a:gd name="connsiteY3" fmla="*/ 96107 h 178212"/>
                <a:gd name="connsiteX4" fmla="*/ 21431 w 104489"/>
                <a:gd name="connsiteY4" fmla="*/ 156305 h 178212"/>
                <a:gd name="connsiteX5" fmla="*/ 6191 w 104489"/>
                <a:gd name="connsiteY5" fmla="*/ 172784 h 178212"/>
                <a:gd name="connsiteX6" fmla="*/ 0 w 104489"/>
                <a:gd name="connsiteY6" fmla="*/ 178213 h 178212"/>
                <a:gd name="connsiteX7" fmla="*/ 19050 w 104489"/>
                <a:gd name="connsiteY7" fmla="*/ 154115 h 178212"/>
                <a:gd name="connsiteX8" fmla="*/ 92678 w 104489"/>
                <a:gd name="connsiteY8" fmla="*/ 28004 h 178212"/>
                <a:gd name="connsiteX9" fmla="*/ 104489 w 104489"/>
                <a:gd name="connsiteY9" fmla="*/ 0 h 17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489" h="178212">
                  <a:moveTo>
                    <a:pt x="104489" y="0"/>
                  </a:moveTo>
                  <a:cubicBezTo>
                    <a:pt x="104322" y="2769"/>
                    <a:pt x="103744" y="5497"/>
                    <a:pt x="102775" y="8096"/>
                  </a:cubicBezTo>
                  <a:cubicBezTo>
                    <a:pt x="101441" y="13240"/>
                    <a:pt x="99155" y="20479"/>
                    <a:pt x="95917" y="29432"/>
                  </a:cubicBezTo>
                  <a:cubicBezTo>
                    <a:pt x="87413" y="52567"/>
                    <a:pt x="76829" y="74884"/>
                    <a:pt x="64294" y="96107"/>
                  </a:cubicBezTo>
                  <a:cubicBezTo>
                    <a:pt x="51814" y="117401"/>
                    <a:pt x="37471" y="137546"/>
                    <a:pt x="21431" y="156305"/>
                  </a:cubicBezTo>
                  <a:cubicBezTo>
                    <a:pt x="15240" y="163544"/>
                    <a:pt x="10001" y="169164"/>
                    <a:pt x="6191" y="172784"/>
                  </a:cubicBezTo>
                  <a:cubicBezTo>
                    <a:pt x="4372" y="174855"/>
                    <a:pt x="2291" y="176680"/>
                    <a:pt x="0" y="178213"/>
                  </a:cubicBezTo>
                  <a:cubicBezTo>
                    <a:pt x="5906" y="169839"/>
                    <a:pt x="12266" y="161794"/>
                    <a:pt x="19050" y="154115"/>
                  </a:cubicBezTo>
                  <a:cubicBezTo>
                    <a:pt x="49284" y="115670"/>
                    <a:pt x="74061" y="73231"/>
                    <a:pt x="92678" y="28004"/>
                  </a:cubicBezTo>
                  <a:cubicBezTo>
                    <a:pt x="96086" y="18455"/>
                    <a:pt x="100029" y="9105"/>
                    <a:pt x="10448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A064B9FC-F781-4B93-9C87-E4C807576F9A}"/>
                </a:ext>
              </a:extLst>
            </p:cNvPr>
            <p:cNvSpPr/>
            <p:nvPr/>
          </p:nvSpPr>
          <p:spPr>
            <a:xfrm>
              <a:off x="8093297" y="4855356"/>
              <a:ext cx="26947" cy="109537"/>
            </a:xfrm>
            <a:custGeom>
              <a:avLst/>
              <a:gdLst>
                <a:gd name="connsiteX0" fmla="*/ 15240 w 26947"/>
                <a:gd name="connsiteY0" fmla="*/ 109538 h 109537"/>
                <a:gd name="connsiteX1" fmla="*/ 10763 w 26947"/>
                <a:gd name="connsiteY1" fmla="*/ 102489 h 109537"/>
                <a:gd name="connsiteX2" fmla="*/ 3048 w 26947"/>
                <a:gd name="connsiteY2" fmla="*/ 81153 h 109537"/>
                <a:gd name="connsiteX3" fmla="*/ 10382 w 26947"/>
                <a:gd name="connsiteY3" fmla="*/ 7334 h 109537"/>
                <a:gd name="connsiteX4" fmla="*/ 11525 w 26947"/>
                <a:gd name="connsiteY4" fmla="*/ 5048 h 109537"/>
                <a:gd name="connsiteX5" fmla="*/ 13811 w 26947"/>
                <a:gd name="connsiteY5" fmla="*/ 0 h 109537"/>
                <a:gd name="connsiteX6" fmla="*/ 16002 w 26947"/>
                <a:gd name="connsiteY6" fmla="*/ 5143 h 109537"/>
                <a:gd name="connsiteX7" fmla="*/ 25527 w 26947"/>
                <a:gd name="connsiteY7" fmla="*/ 77248 h 109537"/>
                <a:gd name="connsiteX8" fmla="*/ 20098 w 26947"/>
                <a:gd name="connsiteY8" fmla="*/ 98679 h 109537"/>
                <a:gd name="connsiteX9" fmla="*/ 16669 w 26947"/>
                <a:gd name="connsiteY9" fmla="*/ 105918 h 109537"/>
                <a:gd name="connsiteX10" fmla="*/ 22098 w 26947"/>
                <a:gd name="connsiteY10" fmla="*/ 76771 h 109537"/>
                <a:gd name="connsiteX11" fmla="*/ 11811 w 26947"/>
                <a:gd name="connsiteY11" fmla="*/ 7144 h 109537"/>
                <a:gd name="connsiteX12" fmla="*/ 16288 w 26947"/>
                <a:gd name="connsiteY12" fmla="*/ 7144 h 109537"/>
                <a:gd name="connsiteX13" fmla="*/ 15335 w 26947"/>
                <a:gd name="connsiteY13" fmla="*/ 9430 h 109537"/>
                <a:gd name="connsiteX14" fmla="*/ 6858 w 26947"/>
                <a:gd name="connsiteY14" fmla="*/ 80296 h 109537"/>
                <a:gd name="connsiteX15" fmla="*/ 15240 w 26947"/>
                <a:gd name="connsiteY15" fmla="*/ 109538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47" h="109537">
                  <a:moveTo>
                    <a:pt x="15240" y="109538"/>
                  </a:moveTo>
                  <a:cubicBezTo>
                    <a:pt x="15240" y="109538"/>
                    <a:pt x="13240" y="107251"/>
                    <a:pt x="10763" y="102489"/>
                  </a:cubicBezTo>
                  <a:cubicBezTo>
                    <a:pt x="7411" y="95684"/>
                    <a:pt x="4823" y="88528"/>
                    <a:pt x="3048" y="81153"/>
                  </a:cubicBezTo>
                  <a:cubicBezTo>
                    <a:pt x="-2782" y="56415"/>
                    <a:pt x="-201" y="30441"/>
                    <a:pt x="10382" y="7334"/>
                  </a:cubicBezTo>
                  <a:lnTo>
                    <a:pt x="11525" y="5048"/>
                  </a:lnTo>
                  <a:lnTo>
                    <a:pt x="13811" y="0"/>
                  </a:lnTo>
                  <a:lnTo>
                    <a:pt x="16002" y="5143"/>
                  </a:lnTo>
                  <a:cubicBezTo>
                    <a:pt x="25836" y="27820"/>
                    <a:pt x="29135" y="52795"/>
                    <a:pt x="25527" y="77248"/>
                  </a:cubicBezTo>
                  <a:cubicBezTo>
                    <a:pt x="24390" y="84545"/>
                    <a:pt x="22573" y="91720"/>
                    <a:pt x="20098" y="98679"/>
                  </a:cubicBezTo>
                  <a:cubicBezTo>
                    <a:pt x="18288" y="103537"/>
                    <a:pt x="16955" y="106108"/>
                    <a:pt x="16669" y="105918"/>
                  </a:cubicBezTo>
                  <a:cubicBezTo>
                    <a:pt x="16383" y="105728"/>
                    <a:pt x="20098" y="94964"/>
                    <a:pt x="22098" y="76771"/>
                  </a:cubicBezTo>
                  <a:cubicBezTo>
                    <a:pt x="24714" y="53064"/>
                    <a:pt x="21170" y="29082"/>
                    <a:pt x="11811" y="7144"/>
                  </a:cubicBezTo>
                  <a:lnTo>
                    <a:pt x="16288" y="7144"/>
                  </a:lnTo>
                  <a:lnTo>
                    <a:pt x="15335" y="9430"/>
                  </a:lnTo>
                  <a:cubicBezTo>
                    <a:pt x="5165" y="31583"/>
                    <a:pt x="2200" y="56369"/>
                    <a:pt x="6858" y="80296"/>
                  </a:cubicBezTo>
                  <a:cubicBezTo>
                    <a:pt x="9088" y="90196"/>
                    <a:pt x="11887" y="99959"/>
                    <a:pt x="15240" y="10953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316C6AE-7B71-4D36-9871-62D545D6F299}"/>
                </a:ext>
              </a:extLst>
            </p:cNvPr>
            <p:cNvSpPr/>
            <p:nvPr/>
          </p:nvSpPr>
          <p:spPr>
            <a:xfrm>
              <a:off x="8144636" y="4869843"/>
              <a:ext cx="94367" cy="64989"/>
            </a:xfrm>
            <a:custGeom>
              <a:avLst/>
              <a:gdLst>
                <a:gd name="connsiteX0" fmla="*/ 0 w 94367"/>
                <a:gd name="connsiteY0" fmla="*/ 64951 h 64989"/>
                <a:gd name="connsiteX1" fmla="*/ 30575 w 94367"/>
                <a:gd name="connsiteY1" fmla="*/ 53521 h 64989"/>
                <a:gd name="connsiteX2" fmla="*/ 61246 w 94367"/>
                <a:gd name="connsiteY2" fmla="*/ 36376 h 64989"/>
                <a:gd name="connsiteX3" fmla="*/ 77534 w 94367"/>
                <a:gd name="connsiteY3" fmla="*/ 23613 h 64989"/>
                <a:gd name="connsiteX4" fmla="*/ 85249 w 94367"/>
                <a:gd name="connsiteY4" fmla="*/ 16183 h 64989"/>
                <a:gd name="connsiteX5" fmla="*/ 88583 w 94367"/>
                <a:gd name="connsiteY5" fmla="*/ 7897 h 64989"/>
                <a:gd name="connsiteX6" fmla="*/ 82296 w 94367"/>
                <a:gd name="connsiteY6" fmla="*/ 5134 h 64989"/>
                <a:gd name="connsiteX7" fmla="*/ 72771 w 94367"/>
                <a:gd name="connsiteY7" fmla="*/ 8658 h 64989"/>
                <a:gd name="connsiteX8" fmla="*/ 26099 w 94367"/>
                <a:gd name="connsiteY8" fmla="*/ 39139 h 64989"/>
                <a:gd name="connsiteX9" fmla="*/ 3429 w 94367"/>
                <a:gd name="connsiteY9" fmla="*/ 62475 h 64989"/>
                <a:gd name="connsiteX10" fmla="*/ 8001 w 94367"/>
                <a:gd name="connsiteY10" fmla="*/ 54855 h 64989"/>
                <a:gd name="connsiteX11" fmla="*/ 23717 w 94367"/>
                <a:gd name="connsiteY11" fmla="*/ 36567 h 64989"/>
                <a:gd name="connsiteX12" fmla="*/ 52292 w 94367"/>
                <a:gd name="connsiteY12" fmla="*/ 14374 h 64989"/>
                <a:gd name="connsiteX13" fmla="*/ 71342 w 94367"/>
                <a:gd name="connsiteY13" fmla="*/ 4277 h 64989"/>
                <a:gd name="connsiteX14" fmla="*/ 82296 w 94367"/>
                <a:gd name="connsiteY14" fmla="*/ 276 h 64989"/>
                <a:gd name="connsiteX15" fmla="*/ 89345 w 94367"/>
                <a:gd name="connsiteY15" fmla="*/ 848 h 64989"/>
                <a:gd name="connsiteX16" fmla="*/ 94298 w 94367"/>
                <a:gd name="connsiteY16" fmla="*/ 6849 h 64989"/>
                <a:gd name="connsiteX17" fmla="*/ 89916 w 94367"/>
                <a:gd name="connsiteY17" fmla="*/ 19326 h 64989"/>
                <a:gd name="connsiteX18" fmla="*/ 81534 w 94367"/>
                <a:gd name="connsiteY18" fmla="*/ 27232 h 64989"/>
                <a:gd name="connsiteX19" fmla="*/ 64675 w 94367"/>
                <a:gd name="connsiteY19" fmla="*/ 40091 h 64989"/>
                <a:gd name="connsiteX20" fmla="*/ 32766 w 94367"/>
                <a:gd name="connsiteY20" fmla="*/ 56760 h 64989"/>
                <a:gd name="connsiteX21" fmla="*/ 9620 w 94367"/>
                <a:gd name="connsiteY21" fmla="*/ 63808 h 64989"/>
                <a:gd name="connsiteX22" fmla="*/ 0 w 94367"/>
                <a:gd name="connsiteY22" fmla="*/ 64951 h 6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367" h="64989">
                  <a:moveTo>
                    <a:pt x="0" y="64951"/>
                  </a:moveTo>
                  <a:cubicBezTo>
                    <a:pt x="0" y="63999"/>
                    <a:pt x="12192" y="61617"/>
                    <a:pt x="30575" y="53521"/>
                  </a:cubicBezTo>
                  <a:cubicBezTo>
                    <a:pt x="41324" y="48801"/>
                    <a:pt x="51595" y="43060"/>
                    <a:pt x="61246" y="36376"/>
                  </a:cubicBezTo>
                  <a:cubicBezTo>
                    <a:pt x="66902" y="32420"/>
                    <a:pt x="72340" y="28159"/>
                    <a:pt x="77534" y="23613"/>
                  </a:cubicBezTo>
                  <a:cubicBezTo>
                    <a:pt x="80242" y="21282"/>
                    <a:pt x="82817" y="18801"/>
                    <a:pt x="85249" y="16183"/>
                  </a:cubicBezTo>
                  <a:cubicBezTo>
                    <a:pt x="87429" y="13981"/>
                    <a:pt x="88630" y="10995"/>
                    <a:pt x="88583" y="7897"/>
                  </a:cubicBezTo>
                  <a:cubicBezTo>
                    <a:pt x="88583" y="5610"/>
                    <a:pt x="85535" y="4467"/>
                    <a:pt x="82296" y="5134"/>
                  </a:cubicBezTo>
                  <a:cubicBezTo>
                    <a:pt x="79007" y="5975"/>
                    <a:pt x="75815" y="7156"/>
                    <a:pt x="72771" y="8658"/>
                  </a:cubicBezTo>
                  <a:cubicBezTo>
                    <a:pt x="55745" y="16370"/>
                    <a:pt x="40004" y="26650"/>
                    <a:pt x="26099" y="39139"/>
                  </a:cubicBezTo>
                  <a:cubicBezTo>
                    <a:pt x="11240" y="52664"/>
                    <a:pt x="4096" y="63046"/>
                    <a:pt x="3429" y="62475"/>
                  </a:cubicBezTo>
                  <a:cubicBezTo>
                    <a:pt x="4521" y="59699"/>
                    <a:pt x="6066" y="57124"/>
                    <a:pt x="8001" y="54855"/>
                  </a:cubicBezTo>
                  <a:cubicBezTo>
                    <a:pt x="12677" y="48297"/>
                    <a:pt x="17937" y="42176"/>
                    <a:pt x="23717" y="36567"/>
                  </a:cubicBezTo>
                  <a:cubicBezTo>
                    <a:pt x="32342" y="28077"/>
                    <a:pt x="41932" y="20629"/>
                    <a:pt x="52292" y="14374"/>
                  </a:cubicBezTo>
                  <a:cubicBezTo>
                    <a:pt x="58394" y="10560"/>
                    <a:pt x="64760" y="7186"/>
                    <a:pt x="71342" y="4277"/>
                  </a:cubicBezTo>
                  <a:cubicBezTo>
                    <a:pt x="74816" y="2500"/>
                    <a:pt x="78495" y="1156"/>
                    <a:pt x="82296" y="276"/>
                  </a:cubicBezTo>
                  <a:cubicBezTo>
                    <a:pt x="84650" y="-234"/>
                    <a:pt x="87103" y="-35"/>
                    <a:pt x="89345" y="848"/>
                  </a:cubicBezTo>
                  <a:cubicBezTo>
                    <a:pt x="91861" y="1941"/>
                    <a:pt x="93702" y="4171"/>
                    <a:pt x="94298" y="6849"/>
                  </a:cubicBezTo>
                  <a:cubicBezTo>
                    <a:pt x="94730" y="11448"/>
                    <a:pt x="93129" y="16007"/>
                    <a:pt x="89916" y="19326"/>
                  </a:cubicBezTo>
                  <a:cubicBezTo>
                    <a:pt x="87267" y="22111"/>
                    <a:pt x="84469" y="24750"/>
                    <a:pt x="81534" y="27232"/>
                  </a:cubicBezTo>
                  <a:cubicBezTo>
                    <a:pt x="76214" y="31898"/>
                    <a:pt x="70581" y="36194"/>
                    <a:pt x="64675" y="40091"/>
                  </a:cubicBezTo>
                  <a:cubicBezTo>
                    <a:pt x="54681" y="46799"/>
                    <a:pt x="43981" y="52389"/>
                    <a:pt x="32766" y="56760"/>
                  </a:cubicBezTo>
                  <a:cubicBezTo>
                    <a:pt x="25276" y="59794"/>
                    <a:pt x="17530" y="62153"/>
                    <a:pt x="9620" y="63808"/>
                  </a:cubicBezTo>
                  <a:cubicBezTo>
                    <a:pt x="6502" y="64734"/>
                    <a:pt x="3248" y="65120"/>
                    <a:pt x="0" y="6495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11E5A63-B48E-4377-92DA-1172B6CA185B}"/>
                </a:ext>
              </a:extLst>
            </p:cNvPr>
            <p:cNvSpPr/>
            <p:nvPr/>
          </p:nvSpPr>
          <p:spPr>
            <a:xfrm>
              <a:off x="8104060" y="4991535"/>
              <a:ext cx="104679" cy="29859"/>
            </a:xfrm>
            <a:custGeom>
              <a:avLst/>
              <a:gdLst>
                <a:gd name="connsiteX0" fmla="*/ 11239 w 104679"/>
                <a:gd name="connsiteY0" fmla="*/ 18601 h 29859"/>
                <a:gd name="connsiteX1" fmla="*/ 37147 w 104679"/>
                <a:gd name="connsiteY1" fmla="*/ 24888 h 29859"/>
                <a:gd name="connsiteX2" fmla="*/ 98584 w 104679"/>
                <a:gd name="connsiteY2" fmla="*/ 11553 h 29859"/>
                <a:gd name="connsiteX3" fmla="*/ 98584 w 104679"/>
                <a:gd name="connsiteY3" fmla="*/ 15839 h 29859"/>
                <a:gd name="connsiteX4" fmla="*/ 92964 w 104679"/>
                <a:gd name="connsiteY4" fmla="*/ 12886 h 29859"/>
                <a:gd name="connsiteX5" fmla="*/ 26289 w 104679"/>
                <a:gd name="connsiteY5" fmla="*/ 8410 h 29859"/>
                <a:gd name="connsiteX6" fmla="*/ 0 w 104679"/>
                <a:gd name="connsiteY6" fmla="*/ 20030 h 29859"/>
                <a:gd name="connsiteX7" fmla="*/ 5905 w 104679"/>
                <a:gd name="connsiteY7" fmla="*/ 14791 h 29859"/>
                <a:gd name="connsiteX8" fmla="*/ 24955 w 104679"/>
                <a:gd name="connsiteY8" fmla="*/ 5266 h 29859"/>
                <a:gd name="connsiteX9" fmla="*/ 94964 w 104679"/>
                <a:gd name="connsiteY9" fmla="*/ 8600 h 29859"/>
                <a:gd name="connsiteX10" fmla="*/ 100965 w 104679"/>
                <a:gd name="connsiteY10" fmla="*/ 11743 h 29859"/>
                <a:gd name="connsiteX11" fmla="*/ 104680 w 104679"/>
                <a:gd name="connsiteY11" fmla="*/ 13648 h 29859"/>
                <a:gd name="connsiteX12" fmla="*/ 101060 w 104679"/>
                <a:gd name="connsiteY12" fmla="*/ 15934 h 29859"/>
                <a:gd name="connsiteX13" fmla="*/ 36385 w 104679"/>
                <a:gd name="connsiteY13" fmla="*/ 28412 h 29859"/>
                <a:gd name="connsiteX14" fmla="*/ 17335 w 104679"/>
                <a:gd name="connsiteY14" fmla="*/ 22507 h 29859"/>
                <a:gd name="connsiteX15" fmla="*/ 11239 w 104679"/>
                <a:gd name="connsiteY15" fmla="*/ 18601 h 2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679" h="29859">
                  <a:moveTo>
                    <a:pt x="11239" y="18601"/>
                  </a:moveTo>
                  <a:cubicBezTo>
                    <a:pt x="19747" y="21194"/>
                    <a:pt x="28398" y="23293"/>
                    <a:pt x="37147" y="24888"/>
                  </a:cubicBezTo>
                  <a:cubicBezTo>
                    <a:pt x="58554" y="27728"/>
                    <a:pt x="80281" y="23012"/>
                    <a:pt x="98584" y="11553"/>
                  </a:cubicBezTo>
                  <a:lnTo>
                    <a:pt x="98584" y="15839"/>
                  </a:lnTo>
                  <a:lnTo>
                    <a:pt x="92964" y="12886"/>
                  </a:lnTo>
                  <a:cubicBezTo>
                    <a:pt x="72009" y="3391"/>
                    <a:pt x="48325" y="1801"/>
                    <a:pt x="26289" y="8410"/>
                  </a:cubicBezTo>
                  <a:cubicBezTo>
                    <a:pt x="17220" y="11549"/>
                    <a:pt x="8426" y="15436"/>
                    <a:pt x="0" y="20030"/>
                  </a:cubicBezTo>
                  <a:cubicBezTo>
                    <a:pt x="0" y="20030"/>
                    <a:pt x="1810" y="17839"/>
                    <a:pt x="5905" y="14791"/>
                  </a:cubicBezTo>
                  <a:cubicBezTo>
                    <a:pt x="11828" y="10826"/>
                    <a:pt x="18229" y="7625"/>
                    <a:pt x="24955" y="5266"/>
                  </a:cubicBezTo>
                  <a:cubicBezTo>
                    <a:pt x="47837" y="-2768"/>
                    <a:pt x="72949" y="-1572"/>
                    <a:pt x="94964" y="8600"/>
                  </a:cubicBezTo>
                  <a:lnTo>
                    <a:pt x="100965" y="11743"/>
                  </a:lnTo>
                  <a:lnTo>
                    <a:pt x="104680" y="13648"/>
                  </a:lnTo>
                  <a:lnTo>
                    <a:pt x="101060" y="15934"/>
                  </a:lnTo>
                  <a:cubicBezTo>
                    <a:pt x="81804" y="27992"/>
                    <a:pt x="58745" y="32441"/>
                    <a:pt x="36385" y="28412"/>
                  </a:cubicBezTo>
                  <a:cubicBezTo>
                    <a:pt x="29813" y="27250"/>
                    <a:pt x="23413" y="25266"/>
                    <a:pt x="17335" y="22507"/>
                  </a:cubicBezTo>
                  <a:cubicBezTo>
                    <a:pt x="15104" y="21546"/>
                    <a:pt x="13045" y="20227"/>
                    <a:pt x="11239" y="1860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3329E34-E792-4F40-85BD-2D1054164770}"/>
                </a:ext>
              </a:extLst>
            </p:cNvPr>
            <p:cNvSpPr/>
            <p:nvPr/>
          </p:nvSpPr>
          <p:spPr>
            <a:xfrm>
              <a:off x="6898033" y="5031092"/>
              <a:ext cx="36304" cy="92119"/>
            </a:xfrm>
            <a:custGeom>
              <a:avLst/>
              <a:gdLst>
                <a:gd name="connsiteX0" fmla="*/ 20450 w 36304"/>
                <a:gd name="connsiteY0" fmla="*/ 92107 h 92119"/>
                <a:gd name="connsiteX1" fmla="*/ 29975 w 36304"/>
                <a:gd name="connsiteY1" fmla="*/ 66770 h 92119"/>
                <a:gd name="connsiteX2" fmla="*/ 16640 w 36304"/>
                <a:gd name="connsiteY2" fmla="*/ 5620 h 92119"/>
                <a:gd name="connsiteX3" fmla="*/ 20355 w 36304"/>
                <a:gd name="connsiteY3" fmla="*/ 5620 h 92119"/>
                <a:gd name="connsiteX4" fmla="*/ 19593 w 36304"/>
                <a:gd name="connsiteY4" fmla="*/ 6477 h 92119"/>
                <a:gd name="connsiteX5" fmla="*/ 4925 w 36304"/>
                <a:gd name="connsiteY5" fmla="*/ 38386 h 92119"/>
                <a:gd name="connsiteX6" fmla="*/ 8258 w 36304"/>
                <a:gd name="connsiteY6" fmla="*/ 66961 h 92119"/>
                <a:gd name="connsiteX7" fmla="*/ 20450 w 36304"/>
                <a:gd name="connsiteY7" fmla="*/ 91631 h 92119"/>
                <a:gd name="connsiteX8" fmla="*/ 4925 w 36304"/>
                <a:gd name="connsiteY8" fmla="*/ 68866 h 92119"/>
                <a:gd name="connsiteX9" fmla="*/ 353 w 36304"/>
                <a:gd name="connsiteY9" fmla="*/ 38291 h 92119"/>
                <a:gd name="connsiteX10" fmla="*/ 15974 w 36304"/>
                <a:gd name="connsiteY10" fmla="*/ 3620 h 92119"/>
                <a:gd name="connsiteX11" fmla="*/ 17117 w 36304"/>
                <a:gd name="connsiteY11" fmla="*/ 2191 h 92119"/>
                <a:gd name="connsiteX12" fmla="*/ 19117 w 36304"/>
                <a:gd name="connsiteY12" fmla="*/ 0 h 92119"/>
                <a:gd name="connsiteX13" fmla="*/ 20927 w 36304"/>
                <a:gd name="connsiteY13" fmla="*/ 2381 h 92119"/>
                <a:gd name="connsiteX14" fmla="*/ 35500 w 36304"/>
                <a:gd name="connsiteY14" fmla="*/ 36957 h 92119"/>
                <a:gd name="connsiteX15" fmla="*/ 33785 w 36304"/>
                <a:gd name="connsiteY15" fmla="*/ 67437 h 92119"/>
                <a:gd name="connsiteX16" fmla="*/ 25594 w 36304"/>
                <a:gd name="connsiteY16" fmla="*/ 86487 h 92119"/>
                <a:gd name="connsiteX17" fmla="*/ 20450 w 36304"/>
                <a:gd name="connsiteY17" fmla="*/ 92107 h 9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04" h="92119">
                  <a:moveTo>
                    <a:pt x="20450" y="92107"/>
                  </a:moveTo>
                  <a:cubicBezTo>
                    <a:pt x="24449" y="83994"/>
                    <a:pt x="27639" y="75508"/>
                    <a:pt x="29975" y="66770"/>
                  </a:cubicBezTo>
                  <a:cubicBezTo>
                    <a:pt x="34659" y="45418"/>
                    <a:pt x="29789" y="23084"/>
                    <a:pt x="16640" y="5620"/>
                  </a:cubicBezTo>
                  <a:lnTo>
                    <a:pt x="20355" y="5620"/>
                  </a:lnTo>
                  <a:lnTo>
                    <a:pt x="19593" y="6477"/>
                  </a:lnTo>
                  <a:cubicBezTo>
                    <a:pt x="11703" y="15460"/>
                    <a:pt x="6605" y="26549"/>
                    <a:pt x="4925" y="38386"/>
                  </a:cubicBezTo>
                  <a:cubicBezTo>
                    <a:pt x="3679" y="48040"/>
                    <a:pt x="4824" y="57853"/>
                    <a:pt x="8258" y="66961"/>
                  </a:cubicBezTo>
                  <a:cubicBezTo>
                    <a:pt x="11489" y="75570"/>
                    <a:pt x="15574" y="83835"/>
                    <a:pt x="20450" y="91631"/>
                  </a:cubicBezTo>
                  <a:cubicBezTo>
                    <a:pt x="13312" y="85586"/>
                    <a:pt x="7946" y="77719"/>
                    <a:pt x="4925" y="68866"/>
                  </a:cubicBezTo>
                  <a:cubicBezTo>
                    <a:pt x="803" y="59235"/>
                    <a:pt x="-772" y="48706"/>
                    <a:pt x="353" y="38291"/>
                  </a:cubicBezTo>
                  <a:cubicBezTo>
                    <a:pt x="1921" y="25416"/>
                    <a:pt x="7369" y="13324"/>
                    <a:pt x="15974" y="3620"/>
                  </a:cubicBezTo>
                  <a:lnTo>
                    <a:pt x="17117" y="2191"/>
                  </a:lnTo>
                  <a:lnTo>
                    <a:pt x="19117" y="0"/>
                  </a:lnTo>
                  <a:lnTo>
                    <a:pt x="20927" y="2381"/>
                  </a:lnTo>
                  <a:cubicBezTo>
                    <a:pt x="28693" y="12452"/>
                    <a:pt x="33714" y="24365"/>
                    <a:pt x="35500" y="36957"/>
                  </a:cubicBezTo>
                  <a:cubicBezTo>
                    <a:pt x="36990" y="47129"/>
                    <a:pt x="36407" y="57497"/>
                    <a:pt x="33785" y="67437"/>
                  </a:cubicBezTo>
                  <a:cubicBezTo>
                    <a:pt x="32083" y="74182"/>
                    <a:pt x="29318" y="80612"/>
                    <a:pt x="25594" y="86487"/>
                  </a:cubicBezTo>
                  <a:cubicBezTo>
                    <a:pt x="22546" y="90392"/>
                    <a:pt x="20641" y="92297"/>
                    <a:pt x="20450" y="9210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827EF45-080A-4C4F-99CD-EC648A34E674}"/>
                </a:ext>
              </a:extLst>
            </p:cNvPr>
            <p:cNvSpPr/>
            <p:nvPr/>
          </p:nvSpPr>
          <p:spPr>
            <a:xfrm>
              <a:off x="7401084" y="4701336"/>
              <a:ext cx="53617" cy="75438"/>
            </a:xfrm>
            <a:custGeom>
              <a:avLst/>
              <a:gdLst>
                <a:gd name="connsiteX0" fmla="*/ 1365 w 53617"/>
                <a:gd name="connsiteY0" fmla="*/ 75438 h 75438"/>
                <a:gd name="connsiteX1" fmla="*/ 23939 w 53617"/>
                <a:gd name="connsiteY1" fmla="*/ 60389 h 75438"/>
                <a:gd name="connsiteX2" fmla="*/ 48704 w 53617"/>
                <a:gd name="connsiteY2" fmla="*/ 3239 h 75438"/>
                <a:gd name="connsiteX3" fmla="*/ 51657 w 53617"/>
                <a:gd name="connsiteY3" fmla="*/ 5525 h 75438"/>
                <a:gd name="connsiteX4" fmla="*/ 50609 w 53617"/>
                <a:gd name="connsiteY4" fmla="*/ 5525 h 75438"/>
                <a:gd name="connsiteX5" fmla="*/ 19938 w 53617"/>
                <a:gd name="connsiteY5" fmla="*/ 22860 h 75438"/>
                <a:gd name="connsiteX6" fmla="*/ 5937 w 53617"/>
                <a:gd name="connsiteY6" fmla="*/ 48292 h 75438"/>
                <a:gd name="connsiteX7" fmla="*/ 1365 w 53617"/>
                <a:gd name="connsiteY7" fmla="*/ 75438 h 75438"/>
                <a:gd name="connsiteX8" fmla="*/ 2508 w 53617"/>
                <a:gd name="connsiteY8" fmla="*/ 47340 h 75438"/>
                <a:gd name="connsiteX9" fmla="*/ 16604 w 53617"/>
                <a:gd name="connsiteY9" fmla="*/ 19717 h 75438"/>
                <a:gd name="connsiteX10" fmla="*/ 49466 w 53617"/>
                <a:gd name="connsiteY10" fmla="*/ 667 h 75438"/>
                <a:gd name="connsiteX11" fmla="*/ 50704 w 53617"/>
                <a:gd name="connsiteY11" fmla="*/ 667 h 75438"/>
                <a:gd name="connsiteX12" fmla="*/ 53562 w 53617"/>
                <a:gd name="connsiteY12" fmla="*/ 0 h 75438"/>
                <a:gd name="connsiteX13" fmla="*/ 53562 w 53617"/>
                <a:gd name="connsiteY13" fmla="*/ 2953 h 75438"/>
                <a:gd name="connsiteX14" fmla="*/ 45275 w 53617"/>
                <a:gd name="connsiteY14" fmla="*/ 39624 h 75438"/>
                <a:gd name="connsiteX15" fmla="*/ 26225 w 53617"/>
                <a:gd name="connsiteY15" fmla="*/ 63341 h 75438"/>
                <a:gd name="connsiteX16" fmla="*/ 8603 w 53617"/>
                <a:gd name="connsiteY16" fmla="*/ 73819 h 75438"/>
                <a:gd name="connsiteX17" fmla="*/ 1365 w 53617"/>
                <a:gd name="connsiteY17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617" h="75438">
                  <a:moveTo>
                    <a:pt x="1365" y="75438"/>
                  </a:moveTo>
                  <a:cubicBezTo>
                    <a:pt x="9410" y="71251"/>
                    <a:pt x="16979" y="66205"/>
                    <a:pt x="23939" y="60389"/>
                  </a:cubicBezTo>
                  <a:cubicBezTo>
                    <a:pt x="40145" y="45870"/>
                    <a:pt x="49192" y="24991"/>
                    <a:pt x="48704" y="3239"/>
                  </a:cubicBezTo>
                  <a:lnTo>
                    <a:pt x="51657" y="5525"/>
                  </a:lnTo>
                  <a:lnTo>
                    <a:pt x="50609" y="5525"/>
                  </a:lnTo>
                  <a:cubicBezTo>
                    <a:pt x="38920" y="8206"/>
                    <a:pt x="28264" y="14229"/>
                    <a:pt x="19938" y="22860"/>
                  </a:cubicBezTo>
                  <a:cubicBezTo>
                    <a:pt x="13282" y="30080"/>
                    <a:pt x="8477" y="38807"/>
                    <a:pt x="5937" y="48292"/>
                  </a:cubicBezTo>
                  <a:cubicBezTo>
                    <a:pt x="3586" y="57182"/>
                    <a:pt x="2055" y="66269"/>
                    <a:pt x="1365" y="75438"/>
                  </a:cubicBezTo>
                  <a:cubicBezTo>
                    <a:pt x="-784" y="66140"/>
                    <a:pt x="-389" y="56433"/>
                    <a:pt x="2508" y="47340"/>
                  </a:cubicBezTo>
                  <a:cubicBezTo>
                    <a:pt x="4775" y="37081"/>
                    <a:pt x="9628" y="27572"/>
                    <a:pt x="16604" y="19717"/>
                  </a:cubicBezTo>
                  <a:cubicBezTo>
                    <a:pt x="25382" y="10193"/>
                    <a:pt x="36839" y="3552"/>
                    <a:pt x="49466" y="667"/>
                  </a:cubicBezTo>
                  <a:lnTo>
                    <a:pt x="50704" y="667"/>
                  </a:lnTo>
                  <a:lnTo>
                    <a:pt x="53562" y="0"/>
                  </a:lnTo>
                  <a:lnTo>
                    <a:pt x="53562" y="2953"/>
                  </a:lnTo>
                  <a:cubicBezTo>
                    <a:pt x="54064" y="15692"/>
                    <a:pt x="51206" y="28339"/>
                    <a:pt x="45275" y="39624"/>
                  </a:cubicBezTo>
                  <a:cubicBezTo>
                    <a:pt x="40617" y="48752"/>
                    <a:pt x="34133" y="56824"/>
                    <a:pt x="26225" y="63341"/>
                  </a:cubicBezTo>
                  <a:cubicBezTo>
                    <a:pt x="20975" y="67790"/>
                    <a:pt x="15020" y="71331"/>
                    <a:pt x="8603" y="73819"/>
                  </a:cubicBezTo>
                  <a:cubicBezTo>
                    <a:pt x="6330" y="74858"/>
                    <a:pt x="3864" y="75409"/>
                    <a:pt x="1365" y="7543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518C4A74-241E-4C03-88ED-40A0855C47BB}"/>
                </a:ext>
              </a:extLst>
            </p:cNvPr>
            <p:cNvSpPr/>
            <p:nvPr/>
          </p:nvSpPr>
          <p:spPr>
            <a:xfrm>
              <a:off x="8165493" y="4651235"/>
              <a:ext cx="36310" cy="91359"/>
            </a:xfrm>
            <a:custGeom>
              <a:avLst/>
              <a:gdLst>
                <a:gd name="connsiteX0" fmla="*/ 14672 w 36310"/>
                <a:gd name="connsiteY0" fmla="*/ 91345 h 91359"/>
                <a:gd name="connsiteX1" fmla="*/ 27436 w 36310"/>
                <a:gd name="connsiteY1" fmla="*/ 67437 h 91359"/>
                <a:gd name="connsiteX2" fmla="*/ 22006 w 36310"/>
                <a:gd name="connsiteY2" fmla="*/ 5048 h 91359"/>
                <a:gd name="connsiteX3" fmla="*/ 25721 w 36310"/>
                <a:gd name="connsiteY3" fmla="*/ 5715 h 91359"/>
                <a:gd name="connsiteX4" fmla="*/ 24864 w 36310"/>
                <a:gd name="connsiteY4" fmla="*/ 6477 h 91359"/>
                <a:gd name="connsiteX5" fmla="*/ 5814 w 36310"/>
                <a:gd name="connsiteY5" fmla="*/ 36195 h 91359"/>
                <a:gd name="connsiteX6" fmla="*/ 5814 w 36310"/>
                <a:gd name="connsiteY6" fmla="*/ 65246 h 91359"/>
                <a:gd name="connsiteX7" fmla="*/ 14672 w 36310"/>
                <a:gd name="connsiteY7" fmla="*/ 91344 h 91359"/>
                <a:gd name="connsiteX8" fmla="*/ 2385 w 36310"/>
                <a:gd name="connsiteY8" fmla="*/ 66008 h 91359"/>
                <a:gd name="connsiteX9" fmla="*/ 1718 w 36310"/>
                <a:gd name="connsiteY9" fmla="*/ 35052 h 91359"/>
                <a:gd name="connsiteX10" fmla="*/ 21625 w 36310"/>
                <a:gd name="connsiteY10" fmla="*/ 2667 h 91359"/>
                <a:gd name="connsiteX11" fmla="*/ 22578 w 36310"/>
                <a:gd name="connsiteY11" fmla="*/ 1905 h 91359"/>
                <a:gd name="connsiteX12" fmla="*/ 24769 w 36310"/>
                <a:gd name="connsiteY12" fmla="*/ 0 h 91359"/>
                <a:gd name="connsiteX13" fmla="*/ 26293 w 36310"/>
                <a:gd name="connsiteY13" fmla="*/ 2476 h 91359"/>
                <a:gd name="connsiteX14" fmla="*/ 36294 w 36310"/>
                <a:gd name="connsiteY14" fmla="*/ 38671 h 91359"/>
                <a:gd name="connsiteX15" fmla="*/ 30769 w 36310"/>
                <a:gd name="connsiteY15" fmla="*/ 68675 h 91359"/>
                <a:gd name="connsiteX16" fmla="*/ 20197 w 36310"/>
                <a:gd name="connsiteY16" fmla="*/ 86201 h 91359"/>
                <a:gd name="connsiteX17" fmla="*/ 14672 w 36310"/>
                <a:gd name="connsiteY17" fmla="*/ 91345 h 9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10" h="91359">
                  <a:moveTo>
                    <a:pt x="14672" y="91345"/>
                  </a:moveTo>
                  <a:cubicBezTo>
                    <a:pt x="19793" y="83869"/>
                    <a:pt x="24073" y="75851"/>
                    <a:pt x="27436" y="67437"/>
                  </a:cubicBezTo>
                  <a:cubicBezTo>
                    <a:pt x="34815" y="46845"/>
                    <a:pt x="32832" y="24056"/>
                    <a:pt x="22006" y="5048"/>
                  </a:cubicBezTo>
                  <a:lnTo>
                    <a:pt x="25721" y="5715"/>
                  </a:lnTo>
                  <a:lnTo>
                    <a:pt x="24864" y="6477"/>
                  </a:lnTo>
                  <a:cubicBezTo>
                    <a:pt x="15713" y="14280"/>
                    <a:pt x="9084" y="24622"/>
                    <a:pt x="5814" y="36195"/>
                  </a:cubicBezTo>
                  <a:cubicBezTo>
                    <a:pt x="3438" y="45733"/>
                    <a:pt x="3438" y="55708"/>
                    <a:pt x="5814" y="65246"/>
                  </a:cubicBezTo>
                  <a:cubicBezTo>
                    <a:pt x="7930" y="74208"/>
                    <a:pt x="10896" y="82947"/>
                    <a:pt x="14672" y="91344"/>
                  </a:cubicBezTo>
                  <a:cubicBezTo>
                    <a:pt x="8349" y="84173"/>
                    <a:pt x="4101" y="75413"/>
                    <a:pt x="2385" y="66008"/>
                  </a:cubicBezTo>
                  <a:cubicBezTo>
                    <a:pt x="-550" y="55927"/>
                    <a:pt x="-780" y="45250"/>
                    <a:pt x="1718" y="35052"/>
                  </a:cubicBezTo>
                  <a:cubicBezTo>
                    <a:pt x="4899" y="22480"/>
                    <a:pt x="11845" y="11181"/>
                    <a:pt x="21625" y="2667"/>
                  </a:cubicBezTo>
                  <a:lnTo>
                    <a:pt x="22578" y="1905"/>
                  </a:lnTo>
                  <a:lnTo>
                    <a:pt x="24769" y="0"/>
                  </a:lnTo>
                  <a:lnTo>
                    <a:pt x="26293" y="2476"/>
                  </a:lnTo>
                  <a:cubicBezTo>
                    <a:pt x="32703" y="13472"/>
                    <a:pt x="36149" y="25944"/>
                    <a:pt x="36294" y="38671"/>
                  </a:cubicBezTo>
                  <a:cubicBezTo>
                    <a:pt x="36510" y="48944"/>
                    <a:pt x="34630" y="59153"/>
                    <a:pt x="30769" y="68675"/>
                  </a:cubicBezTo>
                  <a:cubicBezTo>
                    <a:pt x="28184" y="75034"/>
                    <a:pt x="24616" y="80948"/>
                    <a:pt x="20197" y="86201"/>
                  </a:cubicBezTo>
                  <a:cubicBezTo>
                    <a:pt x="17053" y="89916"/>
                    <a:pt x="14863" y="91535"/>
                    <a:pt x="14672" y="913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028CB84-694B-448D-AFD8-46D20BED5498}"/>
                </a:ext>
              </a:extLst>
            </p:cNvPr>
            <p:cNvSpPr/>
            <p:nvPr/>
          </p:nvSpPr>
          <p:spPr>
            <a:xfrm>
              <a:off x="7829712" y="5230259"/>
              <a:ext cx="35761" cy="91454"/>
            </a:xfrm>
            <a:custGeom>
              <a:avLst/>
              <a:gdLst>
                <a:gd name="connsiteX0" fmla="*/ 14697 w 35761"/>
                <a:gd name="connsiteY0" fmla="*/ 91440 h 91454"/>
                <a:gd name="connsiteX1" fmla="*/ 27365 w 35761"/>
                <a:gd name="connsiteY1" fmla="*/ 67532 h 91454"/>
                <a:gd name="connsiteX2" fmla="*/ 21936 w 35761"/>
                <a:gd name="connsiteY2" fmla="*/ 5144 h 91454"/>
                <a:gd name="connsiteX3" fmla="*/ 25651 w 35761"/>
                <a:gd name="connsiteY3" fmla="*/ 5810 h 91454"/>
                <a:gd name="connsiteX4" fmla="*/ 24793 w 35761"/>
                <a:gd name="connsiteY4" fmla="*/ 6477 h 91454"/>
                <a:gd name="connsiteX5" fmla="*/ 5743 w 35761"/>
                <a:gd name="connsiteY5" fmla="*/ 65341 h 91454"/>
                <a:gd name="connsiteX6" fmla="*/ 14697 w 35761"/>
                <a:gd name="connsiteY6" fmla="*/ 91440 h 91454"/>
                <a:gd name="connsiteX7" fmla="*/ 2314 w 35761"/>
                <a:gd name="connsiteY7" fmla="*/ 66103 h 91454"/>
                <a:gd name="connsiteX8" fmla="*/ 1647 w 35761"/>
                <a:gd name="connsiteY8" fmla="*/ 35147 h 91454"/>
                <a:gd name="connsiteX9" fmla="*/ 21555 w 35761"/>
                <a:gd name="connsiteY9" fmla="*/ 2762 h 91454"/>
                <a:gd name="connsiteX10" fmla="*/ 22507 w 35761"/>
                <a:gd name="connsiteY10" fmla="*/ 2000 h 91454"/>
                <a:gd name="connsiteX11" fmla="*/ 24698 w 35761"/>
                <a:gd name="connsiteY11" fmla="*/ 0 h 91454"/>
                <a:gd name="connsiteX12" fmla="*/ 26222 w 35761"/>
                <a:gd name="connsiteY12" fmla="*/ 2572 h 91454"/>
                <a:gd name="connsiteX13" fmla="*/ 35747 w 35761"/>
                <a:gd name="connsiteY13" fmla="*/ 38767 h 91454"/>
                <a:gd name="connsiteX14" fmla="*/ 30222 w 35761"/>
                <a:gd name="connsiteY14" fmla="*/ 68771 h 91454"/>
                <a:gd name="connsiteX15" fmla="*/ 19650 w 35761"/>
                <a:gd name="connsiteY15" fmla="*/ 86296 h 91454"/>
                <a:gd name="connsiteX16" fmla="*/ 14697 w 35761"/>
                <a:gd name="connsiteY16" fmla="*/ 91440 h 9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761" h="91454">
                  <a:moveTo>
                    <a:pt x="14697" y="91440"/>
                  </a:moveTo>
                  <a:cubicBezTo>
                    <a:pt x="19716" y="83919"/>
                    <a:pt x="23960" y="75909"/>
                    <a:pt x="27365" y="67532"/>
                  </a:cubicBezTo>
                  <a:cubicBezTo>
                    <a:pt x="34758" y="46942"/>
                    <a:pt x="32774" y="24148"/>
                    <a:pt x="21936" y="5144"/>
                  </a:cubicBezTo>
                  <a:lnTo>
                    <a:pt x="25651" y="5810"/>
                  </a:lnTo>
                  <a:lnTo>
                    <a:pt x="24793" y="6477"/>
                  </a:lnTo>
                  <a:cubicBezTo>
                    <a:pt x="7945" y="20999"/>
                    <a:pt x="598" y="43702"/>
                    <a:pt x="5743" y="65341"/>
                  </a:cubicBezTo>
                  <a:cubicBezTo>
                    <a:pt x="7900" y="74303"/>
                    <a:pt x="10898" y="83041"/>
                    <a:pt x="14697" y="91440"/>
                  </a:cubicBezTo>
                  <a:cubicBezTo>
                    <a:pt x="8347" y="84274"/>
                    <a:pt x="4067" y="75516"/>
                    <a:pt x="2314" y="66103"/>
                  </a:cubicBezTo>
                  <a:cubicBezTo>
                    <a:pt x="-526" y="56008"/>
                    <a:pt x="-756" y="45356"/>
                    <a:pt x="1647" y="35147"/>
                  </a:cubicBezTo>
                  <a:cubicBezTo>
                    <a:pt x="4867" y="22592"/>
                    <a:pt x="11806" y="11304"/>
                    <a:pt x="21555" y="2762"/>
                  </a:cubicBezTo>
                  <a:lnTo>
                    <a:pt x="22507" y="2000"/>
                  </a:lnTo>
                  <a:lnTo>
                    <a:pt x="24698" y="0"/>
                  </a:lnTo>
                  <a:lnTo>
                    <a:pt x="26222" y="2572"/>
                  </a:lnTo>
                  <a:cubicBezTo>
                    <a:pt x="32466" y="13613"/>
                    <a:pt x="35747" y="26082"/>
                    <a:pt x="35747" y="38767"/>
                  </a:cubicBezTo>
                  <a:cubicBezTo>
                    <a:pt x="35947" y="49038"/>
                    <a:pt x="34068" y="59244"/>
                    <a:pt x="30222" y="68771"/>
                  </a:cubicBezTo>
                  <a:cubicBezTo>
                    <a:pt x="27675" y="75149"/>
                    <a:pt x="24104" y="81068"/>
                    <a:pt x="19650" y="86296"/>
                  </a:cubicBezTo>
                  <a:cubicBezTo>
                    <a:pt x="16983" y="89916"/>
                    <a:pt x="14887" y="91630"/>
                    <a:pt x="14697" y="9144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FDC731A-FEAF-477F-A606-C219315AD50A}"/>
                </a:ext>
              </a:extLst>
            </p:cNvPr>
            <p:cNvSpPr/>
            <p:nvPr/>
          </p:nvSpPr>
          <p:spPr>
            <a:xfrm>
              <a:off x="6779037" y="6028169"/>
              <a:ext cx="67508" cy="62706"/>
            </a:xfrm>
            <a:custGeom>
              <a:avLst/>
              <a:gdLst>
                <a:gd name="connsiteX0" fmla="*/ 67437 w 67508"/>
                <a:gd name="connsiteY0" fmla="*/ 62389 h 62706"/>
                <a:gd name="connsiteX1" fmla="*/ 55817 w 67508"/>
                <a:gd name="connsiteY1" fmla="*/ 37909 h 62706"/>
                <a:gd name="connsiteX2" fmla="*/ 2762 w 67508"/>
                <a:gd name="connsiteY2" fmla="*/ 5239 h 62706"/>
                <a:gd name="connsiteX3" fmla="*/ 5429 w 67508"/>
                <a:gd name="connsiteY3" fmla="*/ 2667 h 62706"/>
                <a:gd name="connsiteX4" fmla="*/ 5429 w 67508"/>
                <a:gd name="connsiteY4" fmla="*/ 3715 h 62706"/>
                <a:gd name="connsiteX5" fmla="*/ 18193 w 67508"/>
                <a:gd name="connsiteY5" fmla="*/ 36576 h 62706"/>
                <a:gd name="connsiteX6" fmla="*/ 40862 w 67508"/>
                <a:gd name="connsiteY6" fmla="*/ 54102 h 62706"/>
                <a:gd name="connsiteX7" fmla="*/ 67056 w 67508"/>
                <a:gd name="connsiteY7" fmla="*/ 62484 h 62706"/>
                <a:gd name="connsiteX8" fmla="*/ 39433 w 67508"/>
                <a:gd name="connsiteY8" fmla="*/ 57340 h 62706"/>
                <a:gd name="connsiteX9" fmla="*/ 14192 w 67508"/>
                <a:gd name="connsiteY9" fmla="*/ 39433 h 62706"/>
                <a:gd name="connsiteX10" fmla="*/ 0 w 67508"/>
                <a:gd name="connsiteY10" fmla="*/ 4096 h 62706"/>
                <a:gd name="connsiteX11" fmla="*/ 0 w 67508"/>
                <a:gd name="connsiteY11" fmla="*/ 2857 h 62706"/>
                <a:gd name="connsiteX12" fmla="*/ 0 w 67508"/>
                <a:gd name="connsiteY12" fmla="*/ 0 h 62706"/>
                <a:gd name="connsiteX13" fmla="*/ 2953 w 67508"/>
                <a:gd name="connsiteY13" fmla="*/ 0 h 62706"/>
                <a:gd name="connsiteX14" fmla="*/ 37910 w 67508"/>
                <a:gd name="connsiteY14" fmla="*/ 13526 h 62706"/>
                <a:gd name="connsiteX15" fmla="*/ 58674 w 67508"/>
                <a:gd name="connsiteY15" fmla="*/ 35814 h 62706"/>
                <a:gd name="connsiteX16" fmla="*/ 66580 w 67508"/>
                <a:gd name="connsiteY16" fmla="*/ 54864 h 62706"/>
                <a:gd name="connsiteX17" fmla="*/ 67437 w 67508"/>
                <a:gd name="connsiteY17" fmla="*/ 62389 h 6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508" h="62706">
                  <a:moveTo>
                    <a:pt x="67437" y="62389"/>
                  </a:moveTo>
                  <a:cubicBezTo>
                    <a:pt x="64471" y="53828"/>
                    <a:pt x="60574" y="45620"/>
                    <a:pt x="55817" y="37909"/>
                  </a:cubicBezTo>
                  <a:cubicBezTo>
                    <a:pt x="43710" y="19837"/>
                    <a:pt x="24350" y="7915"/>
                    <a:pt x="2762" y="5239"/>
                  </a:cubicBezTo>
                  <a:lnTo>
                    <a:pt x="5429" y="2667"/>
                  </a:lnTo>
                  <a:lnTo>
                    <a:pt x="5429" y="3715"/>
                  </a:lnTo>
                  <a:cubicBezTo>
                    <a:pt x="6388" y="15679"/>
                    <a:pt x="10824" y="27101"/>
                    <a:pt x="18193" y="36576"/>
                  </a:cubicBezTo>
                  <a:cubicBezTo>
                    <a:pt x="24223" y="44163"/>
                    <a:pt x="32001" y="50176"/>
                    <a:pt x="40862" y="54102"/>
                  </a:cubicBezTo>
                  <a:cubicBezTo>
                    <a:pt x="49296" y="57753"/>
                    <a:pt x="58070" y="60561"/>
                    <a:pt x="67056" y="62484"/>
                  </a:cubicBezTo>
                  <a:cubicBezTo>
                    <a:pt x="57549" y="63371"/>
                    <a:pt x="47984" y="61590"/>
                    <a:pt x="39433" y="57340"/>
                  </a:cubicBezTo>
                  <a:cubicBezTo>
                    <a:pt x="29617" y="53646"/>
                    <a:pt x="20923" y="47478"/>
                    <a:pt x="14192" y="39433"/>
                  </a:cubicBezTo>
                  <a:cubicBezTo>
                    <a:pt x="5970" y="29376"/>
                    <a:pt x="1018" y="17046"/>
                    <a:pt x="0" y="4096"/>
                  </a:cubicBezTo>
                  <a:lnTo>
                    <a:pt x="0" y="2857"/>
                  </a:lnTo>
                  <a:lnTo>
                    <a:pt x="0" y="0"/>
                  </a:lnTo>
                  <a:lnTo>
                    <a:pt x="2953" y="0"/>
                  </a:lnTo>
                  <a:cubicBezTo>
                    <a:pt x="15587" y="1374"/>
                    <a:pt x="27640" y="6038"/>
                    <a:pt x="37910" y="13526"/>
                  </a:cubicBezTo>
                  <a:cubicBezTo>
                    <a:pt x="46284" y="19456"/>
                    <a:pt x="53351" y="27042"/>
                    <a:pt x="58674" y="35814"/>
                  </a:cubicBezTo>
                  <a:cubicBezTo>
                    <a:pt x="62281" y="41715"/>
                    <a:pt x="64949" y="48142"/>
                    <a:pt x="66580" y="54864"/>
                  </a:cubicBezTo>
                  <a:cubicBezTo>
                    <a:pt x="67366" y="57290"/>
                    <a:pt x="67658" y="59848"/>
                    <a:pt x="67437" y="6238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A6DE3512-0E51-48D7-B3BD-80D067226EC6}"/>
                </a:ext>
              </a:extLst>
            </p:cNvPr>
            <p:cNvSpPr/>
            <p:nvPr/>
          </p:nvSpPr>
          <p:spPr>
            <a:xfrm>
              <a:off x="8020979" y="5165108"/>
              <a:ext cx="91842" cy="107727"/>
            </a:xfrm>
            <a:custGeom>
              <a:avLst/>
              <a:gdLst>
                <a:gd name="connsiteX0" fmla="*/ 23 w 91842"/>
                <a:gd name="connsiteY0" fmla="*/ 107728 h 107727"/>
                <a:gd name="connsiteX1" fmla="*/ 37170 w 91842"/>
                <a:gd name="connsiteY1" fmla="*/ 85820 h 107727"/>
                <a:gd name="connsiteX2" fmla="*/ 71175 w 91842"/>
                <a:gd name="connsiteY2" fmla="*/ 54864 h 107727"/>
                <a:gd name="connsiteX3" fmla="*/ 86319 w 91842"/>
                <a:gd name="connsiteY3" fmla="*/ 2858 h 107727"/>
                <a:gd name="connsiteX4" fmla="*/ 88986 w 91842"/>
                <a:gd name="connsiteY4" fmla="*/ 4953 h 107727"/>
                <a:gd name="connsiteX5" fmla="*/ 87272 w 91842"/>
                <a:gd name="connsiteY5" fmla="*/ 4953 h 107727"/>
                <a:gd name="connsiteX6" fmla="*/ 85367 w 91842"/>
                <a:gd name="connsiteY6" fmla="*/ 4953 h 107727"/>
                <a:gd name="connsiteX7" fmla="*/ 81747 w 91842"/>
                <a:gd name="connsiteY7" fmla="*/ 5525 h 107727"/>
                <a:gd name="connsiteX8" fmla="*/ 74604 w 91842"/>
                <a:gd name="connsiteY8" fmla="*/ 7239 h 107727"/>
                <a:gd name="connsiteX9" fmla="*/ 61173 w 91842"/>
                <a:gd name="connsiteY9" fmla="*/ 11906 h 107727"/>
                <a:gd name="connsiteX10" fmla="*/ 38028 w 91842"/>
                <a:gd name="connsiteY10" fmla="*/ 25908 h 107727"/>
                <a:gd name="connsiteX11" fmla="*/ 10405 w 91842"/>
                <a:gd name="connsiteY11" fmla="*/ 62103 h 107727"/>
                <a:gd name="connsiteX12" fmla="*/ 880 w 91842"/>
                <a:gd name="connsiteY12" fmla="*/ 103632 h 107727"/>
                <a:gd name="connsiteX13" fmla="*/ 213 w 91842"/>
                <a:gd name="connsiteY13" fmla="*/ 91916 h 107727"/>
                <a:gd name="connsiteX14" fmla="*/ 7262 w 91842"/>
                <a:gd name="connsiteY14" fmla="*/ 60769 h 107727"/>
                <a:gd name="connsiteX15" fmla="*/ 59173 w 91842"/>
                <a:gd name="connsiteY15" fmla="*/ 7525 h 107727"/>
                <a:gd name="connsiteX16" fmla="*/ 73365 w 91842"/>
                <a:gd name="connsiteY16" fmla="*/ 2476 h 107727"/>
                <a:gd name="connsiteX17" fmla="*/ 80795 w 91842"/>
                <a:gd name="connsiteY17" fmla="*/ 667 h 107727"/>
                <a:gd name="connsiteX18" fmla="*/ 84605 w 91842"/>
                <a:gd name="connsiteY18" fmla="*/ 0 h 107727"/>
                <a:gd name="connsiteX19" fmla="*/ 86605 w 91842"/>
                <a:gd name="connsiteY19" fmla="*/ 0 h 107727"/>
                <a:gd name="connsiteX20" fmla="*/ 88415 w 91842"/>
                <a:gd name="connsiteY20" fmla="*/ 0 h 107727"/>
                <a:gd name="connsiteX21" fmla="*/ 91177 w 91842"/>
                <a:gd name="connsiteY21" fmla="*/ 2096 h 107727"/>
                <a:gd name="connsiteX22" fmla="*/ 74794 w 91842"/>
                <a:gd name="connsiteY22" fmla="*/ 57626 h 107727"/>
                <a:gd name="connsiteX23" fmla="*/ 38980 w 91842"/>
                <a:gd name="connsiteY23" fmla="*/ 88773 h 107727"/>
                <a:gd name="connsiteX24" fmla="*/ 10881 w 91842"/>
                <a:gd name="connsiteY24" fmla="*/ 103441 h 107727"/>
                <a:gd name="connsiteX25" fmla="*/ 23 w 91842"/>
                <a:gd name="connsiteY25" fmla="*/ 107728 h 10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842" h="107727">
                  <a:moveTo>
                    <a:pt x="23" y="107728"/>
                  </a:moveTo>
                  <a:cubicBezTo>
                    <a:pt x="23" y="106871"/>
                    <a:pt x="14691" y="99917"/>
                    <a:pt x="37170" y="85820"/>
                  </a:cubicBezTo>
                  <a:cubicBezTo>
                    <a:pt x="50254" y="77604"/>
                    <a:pt x="61769" y="67121"/>
                    <a:pt x="71175" y="54864"/>
                  </a:cubicBezTo>
                  <a:cubicBezTo>
                    <a:pt x="82745" y="40132"/>
                    <a:pt x="88172" y="21498"/>
                    <a:pt x="86319" y="2858"/>
                  </a:cubicBezTo>
                  <a:cubicBezTo>
                    <a:pt x="83843" y="953"/>
                    <a:pt x="89653" y="5334"/>
                    <a:pt x="88986" y="4953"/>
                  </a:cubicBezTo>
                  <a:lnTo>
                    <a:pt x="87272" y="4953"/>
                  </a:lnTo>
                  <a:lnTo>
                    <a:pt x="85367" y="4953"/>
                  </a:lnTo>
                  <a:cubicBezTo>
                    <a:pt x="84129" y="4953"/>
                    <a:pt x="82986" y="4953"/>
                    <a:pt x="81747" y="5525"/>
                  </a:cubicBezTo>
                  <a:cubicBezTo>
                    <a:pt x="80509" y="6096"/>
                    <a:pt x="76985" y="6572"/>
                    <a:pt x="74604" y="7239"/>
                  </a:cubicBezTo>
                  <a:cubicBezTo>
                    <a:pt x="70010" y="8436"/>
                    <a:pt x="65519" y="9997"/>
                    <a:pt x="61173" y="11906"/>
                  </a:cubicBezTo>
                  <a:cubicBezTo>
                    <a:pt x="52858" y="15502"/>
                    <a:pt x="45072" y="20212"/>
                    <a:pt x="38028" y="25908"/>
                  </a:cubicBezTo>
                  <a:cubicBezTo>
                    <a:pt x="26122" y="35652"/>
                    <a:pt x="16662" y="48048"/>
                    <a:pt x="10405" y="62103"/>
                  </a:cubicBezTo>
                  <a:cubicBezTo>
                    <a:pt x="5025" y="75346"/>
                    <a:pt x="1809" y="89368"/>
                    <a:pt x="880" y="103632"/>
                  </a:cubicBezTo>
                  <a:cubicBezTo>
                    <a:pt x="7" y="99791"/>
                    <a:pt x="-219" y="95831"/>
                    <a:pt x="213" y="91916"/>
                  </a:cubicBezTo>
                  <a:cubicBezTo>
                    <a:pt x="793" y="81211"/>
                    <a:pt x="3176" y="70681"/>
                    <a:pt x="7262" y="60769"/>
                  </a:cubicBezTo>
                  <a:cubicBezTo>
                    <a:pt x="16926" y="36908"/>
                    <a:pt x="35565" y="17790"/>
                    <a:pt x="59173" y="7525"/>
                  </a:cubicBezTo>
                  <a:cubicBezTo>
                    <a:pt x="63748" y="5432"/>
                    <a:pt x="68497" y="3743"/>
                    <a:pt x="73365" y="2476"/>
                  </a:cubicBezTo>
                  <a:cubicBezTo>
                    <a:pt x="75747" y="1810"/>
                    <a:pt x="78319" y="1143"/>
                    <a:pt x="80795" y="667"/>
                  </a:cubicBezTo>
                  <a:lnTo>
                    <a:pt x="84605" y="0"/>
                  </a:lnTo>
                  <a:lnTo>
                    <a:pt x="86605" y="0"/>
                  </a:lnTo>
                  <a:lnTo>
                    <a:pt x="88415" y="0"/>
                  </a:lnTo>
                  <a:cubicBezTo>
                    <a:pt x="88415" y="0"/>
                    <a:pt x="93654" y="4001"/>
                    <a:pt x="91177" y="2096"/>
                  </a:cubicBezTo>
                  <a:cubicBezTo>
                    <a:pt x="93235" y="22040"/>
                    <a:pt x="87348" y="41992"/>
                    <a:pt x="74794" y="57626"/>
                  </a:cubicBezTo>
                  <a:cubicBezTo>
                    <a:pt x="64962" y="70207"/>
                    <a:pt x="52804" y="80781"/>
                    <a:pt x="38980" y="88773"/>
                  </a:cubicBezTo>
                  <a:cubicBezTo>
                    <a:pt x="29899" y="94189"/>
                    <a:pt x="20517" y="99087"/>
                    <a:pt x="10881" y="103441"/>
                  </a:cubicBezTo>
                  <a:cubicBezTo>
                    <a:pt x="7420" y="105241"/>
                    <a:pt x="3781" y="106677"/>
                    <a:pt x="23" y="10772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76076B59-53E2-411F-8265-7282975F372E}"/>
                </a:ext>
              </a:extLst>
            </p:cNvPr>
            <p:cNvSpPr/>
            <p:nvPr/>
          </p:nvSpPr>
          <p:spPr>
            <a:xfrm>
              <a:off x="7553965" y="5975841"/>
              <a:ext cx="91806" cy="107762"/>
            </a:xfrm>
            <a:custGeom>
              <a:avLst/>
              <a:gdLst>
                <a:gd name="connsiteX0" fmla="*/ 27 w 91806"/>
                <a:gd name="connsiteY0" fmla="*/ 107763 h 107762"/>
                <a:gd name="connsiteX1" fmla="*/ 37174 w 91806"/>
                <a:gd name="connsiteY1" fmla="*/ 85760 h 107762"/>
                <a:gd name="connsiteX2" fmla="*/ 71178 w 91806"/>
                <a:gd name="connsiteY2" fmla="*/ 54899 h 107762"/>
                <a:gd name="connsiteX3" fmla="*/ 86323 w 91806"/>
                <a:gd name="connsiteY3" fmla="*/ 2797 h 107762"/>
                <a:gd name="connsiteX4" fmla="*/ 88990 w 91806"/>
                <a:gd name="connsiteY4" fmla="*/ 4893 h 107762"/>
                <a:gd name="connsiteX5" fmla="*/ 88133 w 91806"/>
                <a:gd name="connsiteY5" fmla="*/ 4893 h 107762"/>
                <a:gd name="connsiteX6" fmla="*/ 87276 w 91806"/>
                <a:gd name="connsiteY6" fmla="*/ 4893 h 107762"/>
                <a:gd name="connsiteX7" fmla="*/ 85371 w 91806"/>
                <a:gd name="connsiteY7" fmla="*/ 4893 h 107762"/>
                <a:gd name="connsiteX8" fmla="*/ 81751 w 91806"/>
                <a:gd name="connsiteY8" fmla="*/ 5560 h 107762"/>
                <a:gd name="connsiteX9" fmla="*/ 74607 w 91806"/>
                <a:gd name="connsiteY9" fmla="*/ 7179 h 107762"/>
                <a:gd name="connsiteX10" fmla="*/ 61177 w 91806"/>
                <a:gd name="connsiteY10" fmla="*/ 11941 h 107762"/>
                <a:gd name="connsiteX11" fmla="*/ 38031 w 91806"/>
                <a:gd name="connsiteY11" fmla="*/ 25943 h 107762"/>
                <a:gd name="connsiteX12" fmla="*/ 10409 w 91806"/>
                <a:gd name="connsiteY12" fmla="*/ 62138 h 107762"/>
                <a:gd name="connsiteX13" fmla="*/ 884 w 91806"/>
                <a:gd name="connsiteY13" fmla="*/ 103572 h 107762"/>
                <a:gd name="connsiteX14" fmla="*/ 217 w 91806"/>
                <a:gd name="connsiteY14" fmla="*/ 91951 h 107762"/>
                <a:gd name="connsiteX15" fmla="*/ 35174 w 91806"/>
                <a:gd name="connsiteY15" fmla="*/ 22419 h 107762"/>
                <a:gd name="connsiteX16" fmla="*/ 59177 w 91806"/>
                <a:gd name="connsiteY16" fmla="*/ 7464 h 107762"/>
                <a:gd name="connsiteX17" fmla="*/ 73369 w 91806"/>
                <a:gd name="connsiteY17" fmla="*/ 2416 h 107762"/>
                <a:gd name="connsiteX18" fmla="*/ 80799 w 91806"/>
                <a:gd name="connsiteY18" fmla="*/ 702 h 107762"/>
                <a:gd name="connsiteX19" fmla="*/ 84609 w 91806"/>
                <a:gd name="connsiteY19" fmla="*/ 35 h 107762"/>
                <a:gd name="connsiteX20" fmla="*/ 86609 w 91806"/>
                <a:gd name="connsiteY20" fmla="*/ 35 h 107762"/>
                <a:gd name="connsiteX21" fmla="*/ 88514 w 91806"/>
                <a:gd name="connsiteY21" fmla="*/ 35 h 107762"/>
                <a:gd name="connsiteX22" fmla="*/ 91181 w 91806"/>
                <a:gd name="connsiteY22" fmla="*/ 2226 h 107762"/>
                <a:gd name="connsiteX23" fmla="*/ 74798 w 91806"/>
                <a:gd name="connsiteY23" fmla="*/ 57756 h 107762"/>
                <a:gd name="connsiteX24" fmla="*/ 39079 w 91806"/>
                <a:gd name="connsiteY24" fmla="*/ 88808 h 107762"/>
                <a:gd name="connsiteX25" fmla="*/ 10504 w 91806"/>
                <a:gd name="connsiteY25" fmla="*/ 103572 h 107762"/>
                <a:gd name="connsiteX26" fmla="*/ 27 w 91806"/>
                <a:gd name="connsiteY26" fmla="*/ 107763 h 10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806" h="107762">
                  <a:moveTo>
                    <a:pt x="27" y="107763"/>
                  </a:moveTo>
                  <a:cubicBezTo>
                    <a:pt x="27" y="106906"/>
                    <a:pt x="14695" y="99952"/>
                    <a:pt x="37174" y="85760"/>
                  </a:cubicBezTo>
                  <a:cubicBezTo>
                    <a:pt x="50279" y="77610"/>
                    <a:pt x="61799" y="67154"/>
                    <a:pt x="71178" y="54899"/>
                  </a:cubicBezTo>
                  <a:cubicBezTo>
                    <a:pt x="82763" y="40138"/>
                    <a:pt x="88190" y="21469"/>
                    <a:pt x="86323" y="2797"/>
                  </a:cubicBezTo>
                  <a:lnTo>
                    <a:pt x="88990" y="4893"/>
                  </a:lnTo>
                  <a:lnTo>
                    <a:pt x="88133" y="4893"/>
                  </a:lnTo>
                  <a:lnTo>
                    <a:pt x="87276" y="4893"/>
                  </a:lnTo>
                  <a:lnTo>
                    <a:pt x="85371" y="4893"/>
                  </a:lnTo>
                  <a:lnTo>
                    <a:pt x="81751" y="5560"/>
                  </a:lnTo>
                  <a:cubicBezTo>
                    <a:pt x="79370" y="5560"/>
                    <a:pt x="76989" y="6607"/>
                    <a:pt x="74607" y="7179"/>
                  </a:cubicBezTo>
                  <a:cubicBezTo>
                    <a:pt x="70011" y="8408"/>
                    <a:pt x="65520" y="10000"/>
                    <a:pt x="61177" y="11941"/>
                  </a:cubicBezTo>
                  <a:cubicBezTo>
                    <a:pt x="52844" y="15501"/>
                    <a:pt x="45052" y="20214"/>
                    <a:pt x="38031" y="25943"/>
                  </a:cubicBezTo>
                  <a:cubicBezTo>
                    <a:pt x="26105" y="35667"/>
                    <a:pt x="16641" y="48068"/>
                    <a:pt x="10409" y="62138"/>
                  </a:cubicBezTo>
                  <a:cubicBezTo>
                    <a:pt x="5039" y="75351"/>
                    <a:pt x="1823" y="89340"/>
                    <a:pt x="884" y="103572"/>
                  </a:cubicBezTo>
                  <a:cubicBezTo>
                    <a:pt x="5" y="99764"/>
                    <a:pt x="-221" y="95834"/>
                    <a:pt x="217" y="91951"/>
                  </a:cubicBezTo>
                  <a:cubicBezTo>
                    <a:pt x="1785" y="64946"/>
                    <a:pt x="14434" y="39786"/>
                    <a:pt x="35174" y="22419"/>
                  </a:cubicBezTo>
                  <a:cubicBezTo>
                    <a:pt x="42451" y="16357"/>
                    <a:pt x="50528" y="11325"/>
                    <a:pt x="59177" y="7464"/>
                  </a:cubicBezTo>
                  <a:cubicBezTo>
                    <a:pt x="63768" y="5413"/>
                    <a:pt x="68513" y="3725"/>
                    <a:pt x="73369" y="2416"/>
                  </a:cubicBezTo>
                  <a:cubicBezTo>
                    <a:pt x="75750" y="1750"/>
                    <a:pt x="78322" y="1178"/>
                    <a:pt x="80799" y="702"/>
                  </a:cubicBezTo>
                  <a:cubicBezTo>
                    <a:pt x="83275" y="226"/>
                    <a:pt x="83370" y="130"/>
                    <a:pt x="84609" y="35"/>
                  </a:cubicBezTo>
                  <a:lnTo>
                    <a:pt x="86609" y="35"/>
                  </a:lnTo>
                  <a:lnTo>
                    <a:pt x="88514" y="35"/>
                  </a:lnTo>
                  <a:cubicBezTo>
                    <a:pt x="87942" y="-441"/>
                    <a:pt x="93657" y="4131"/>
                    <a:pt x="91181" y="2226"/>
                  </a:cubicBezTo>
                  <a:cubicBezTo>
                    <a:pt x="93238" y="22171"/>
                    <a:pt x="87352" y="42123"/>
                    <a:pt x="74798" y="57756"/>
                  </a:cubicBezTo>
                  <a:cubicBezTo>
                    <a:pt x="64950" y="70260"/>
                    <a:pt x="52832" y="80795"/>
                    <a:pt x="39079" y="88808"/>
                  </a:cubicBezTo>
                  <a:cubicBezTo>
                    <a:pt x="29851" y="94284"/>
                    <a:pt x="20310" y="99214"/>
                    <a:pt x="10504" y="103572"/>
                  </a:cubicBezTo>
                  <a:cubicBezTo>
                    <a:pt x="7160" y="105314"/>
                    <a:pt x="3650" y="106718"/>
                    <a:pt x="27" y="10776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E2548B72-7543-4C5B-8D81-6F1C247972FE}"/>
                </a:ext>
              </a:extLst>
            </p:cNvPr>
            <p:cNvSpPr/>
            <p:nvPr/>
          </p:nvSpPr>
          <p:spPr>
            <a:xfrm>
              <a:off x="7062764" y="4983562"/>
              <a:ext cx="91579" cy="107441"/>
            </a:xfrm>
            <a:custGeom>
              <a:avLst/>
              <a:gdLst>
                <a:gd name="connsiteX0" fmla="*/ 23 w 91579"/>
                <a:gd name="connsiteY0" fmla="*/ 107442 h 107441"/>
                <a:gd name="connsiteX1" fmla="*/ 37170 w 91579"/>
                <a:gd name="connsiteY1" fmla="*/ 85535 h 107441"/>
                <a:gd name="connsiteX2" fmla="*/ 71175 w 91579"/>
                <a:gd name="connsiteY2" fmla="*/ 54578 h 107441"/>
                <a:gd name="connsiteX3" fmla="*/ 86319 w 91579"/>
                <a:gd name="connsiteY3" fmla="*/ 2572 h 107441"/>
                <a:gd name="connsiteX4" fmla="*/ 88986 w 91579"/>
                <a:gd name="connsiteY4" fmla="*/ 4667 h 107441"/>
                <a:gd name="connsiteX5" fmla="*/ 87177 w 91579"/>
                <a:gd name="connsiteY5" fmla="*/ 4667 h 107441"/>
                <a:gd name="connsiteX6" fmla="*/ 85367 w 91579"/>
                <a:gd name="connsiteY6" fmla="*/ 4667 h 107441"/>
                <a:gd name="connsiteX7" fmla="*/ 81747 w 91579"/>
                <a:gd name="connsiteY7" fmla="*/ 5239 h 107441"/>
                <a:gd name="connsiteX8" fmla="*/ 74604 w 91579"/>
                <a:gd name="connsiteY8" fmla="*/ 6953 h 107441"/>
                <a:gd name="connsiteX9" fmla="*/ 61078 w 91579"/>
                <a:gd name="connsiteY9" fmla="*/ 11621 h 107441"/>
                <a:gd name="connsiteX10" fmla="*/ 38028 w 91579"/>
                <a:gd name="connsiteY10" fmla="*/ 25622 h 107441"/>
                <a:gd name="connsiteX11" fmla="*/ 10405 w 91579"/>
                <a:gd name="connsiteY11" fmla="*/ 61817 h 107441"/>
                <a:gd name="connsiteX12" fmla="*/ 880 w 91579"/>
                <a:gd name="connsiteY12" fmla="*/ 103346 h 107441"/>
                <a:gd name="connsiteX13" fmla="*/ 213 w 91579"/>
                <a:gd name="connsiteY13" fmla="*/ 91630 h 107441"/>
                <a:gd name="connsiteX14" fmla="*/ 7167 w 91579"/>
                <a:gd name="connsiteY14" fmla="*/ 60484 h 107441"/>
                <a:gd name="connsiteX15" fmla="*/ 35170 w 91579"/>
                <a:gd name="connsiteY15" fmla="*/ 22384 h 107441"/>
                <a:gd name="connsiteX16" fmla="*/ 59173 w 91579"/>
                <a:gd name="connsiteY16" fmla="*/ 7525 h 107441"/>
                <a:gd name="connsiteX17" fmla="*/ 73270 w 91579"/>
                <a:gd name="connsiteY17" fmla="*/ 2476 h 107441"/>
                <a:gd name="connsiteX18" fmla="*/ 80795 w 91579"/>
                <a:gd name="connsiteY18" fmla="*/ 667 h 107441"/>
                <a:gd name="connsiteX19" fmla="*/ 84605 w 91579"/>
                <a:gd name="connsiteY19" fmla="*/ 0 h 107441"/>
                <a:gd name="connsiteX20" fmla="*/ 86510 w 91579"/>
                <a:gd name="connsiteY20" fmla="*/ 0 h 107441"/>
                <a:gd name="connsiteX21" fmla="*/ 88415 w 91579"/>
                <a:gd name="connsiteY21" fmla="*/ 0 h 107441"/>
                <a:gd name="connsiteX22" fmla="*/ 91177 w 91579"/>
                <a:gd name="connsiteY22" fmla="*/ 2096 h 107441"/>
                <a:gd name="connsiteX23" fmla="*/ 74794 w 91579"/>
                <a:gd name="connsiteY23" fmla="*/ 57626 h 107441"/>
                <a:gd name="connsiteX24" fmla="*/ 38980 w 91579"/>
                <a:gd name="connsiteY24" fmla="*/ 88773 h 107441"/>
                <a:gd name="connsiteX25" fmla="*/ 10405 w 91579"/>
                <a:gd name="connsiteY25" fmla="*/ 103441 h 107441"/>
                <a:gd name="connsiteX26" fmla="*/ 23 w 91579"/>
                <a:gd name="connsiteY26" fmla="*/ 107442 h 10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579" h="107441">
                  <a:moveTo>
                    <a:pt x="23" y="107442"/>
                  </a:moveTo>
                  <a:cubicBezTo>
                    <a:pt x="23" y="106585"/>
                    <a:pt x="14691" y="99631"/>
                    <a:pt x="37170" y="85535"/>
                  </a:cubicBezTo>
                  <a:cubicBezTo>
                    <a:pt x="50254" y="77318"/>
                    <a:pt x="61769" y="66835"/>
                    <a:pt x="71175" y="54578"/>
                  </a:cubicBezTo>
                  <a:cubicBezTo>
                    <a:pt x="82665" y="39806"/>
                    <a:pt x="88082" y="21204"/>
                    <a:pt x="86319" y="2572"/>
                  </a:cubicBezTo>
                  <a:cubicBezTo>
                    <a:pt x="83843" y="667"/>
                    <a:pt x="89653" y="5048"/>
                    <a:pt x="88986" y="4667"/>
                  </a:cubicBezTo>
                  <a:lnTo>
                    <a:pt x="87177" y="4667"/>
                  </a:lnTo>
                  <a:lnTo>
                    <a:pt x="85367" y="4667"/>
                  </a:lnTo>
                  <a:cubicBezTo>
                    <a:pt x="84129" y="4667"/>
                    <a:pt x="82890" y="4667"/>
                    <a:pt x="81747" y="5239"/>
                  </a:cubicBezTo>
                  <a:cubicBezTo>
                    <a:pt x="80604" y="5810"/>
                    <a:pt x="76985" y="6287"/>
                    <a:pt x="74604" y="6953"/>
                  </a:cubicBezTo>
                  <a:cubicBezTo>
                    <a:pt x="69984" y="8165"/>
                    <a:pt x="65462" y="9725"/>
                    <a:pt x="61078" y="11621"/>
                  </a:cubicBezTo>
                  <a:cubicBezTo>
                    <a:pt x="52793" y="15217"/>
                    <a:pt x="45038" y="19928"/>
                    <a:pt x="38028" y="25622"/>
                  </a:cubicBezTo>
                  <a:cubicBezTo>
                    <a:pt x="26096" y="35342"/>
                    <a:pt x="16631" y="47744"/>
                    <a:pt x="10405" y="61817"/>
                  </a:cubicBezTo>
                  <a:cubicBezTo>
                    <a:pt x="4973" y="75044"/>
                    <a:pt x="1755" y="89074"/>
                    <a:pt x="880" y="103346"/>
                  </a:cubicBezTo>
                  <a:cubicBezTo>
                    <a:pt x="7" y="99505"/>
                    <a:pt x="-219" y="95545"/>
                    <a:pt x="213" y="91630"/>
                  </a:cubicBezTo>
                  <a:cubicBezTo>
                    <a:pt x="763" y="80931"/>
                    <a:pt x="3114" y="70401"/>
                    <a:pt x="7167" y="60484"/>
                  </a:cubicBezTo>
                  <a:cubicBezTo>
                    <a:pt x="13235" y="45679"/>
                    <a:pt x="22852" y="32595"/>
                    <a:pt x="35170" y="22384"/>
                  </a:cubicBezTo>
                  <a:cubicBezTo>
                    <a:pt x="42398" y="16278"/>
                    <a:pt x="50486" y="11271"/>
                    <a:pt x="59173" y="7525"/>
                  </a:cubicBezTo>
                  <a:cubicBezTo>
                    <a:pt x="63721" y="5446"/>
                    <a:pt x="68437" y="3758"/>
                    <a:pt x="73270" y="2476"/>
                  </a:cubicBezTo>
                  <a:cubicBezTo>
                    <a:pt x="75747" y="1810"/>
                    <a:pt x="78223" y="1143"/>
                    <a:pt x="80795" y="667"/>
                  </a:cubicBezTo>
                  <a:lnTo>
                    <a:pt x="84605" y="0"/>
                  </a:lnTo>
                  <a:lnTo>
                    <a:pt x="86510" y="0"/>
                  </a:lnTo>
                  <a:lnTo>
                    <a:pt x="88415" y="0"/>
                  </a:lnTo>
                  <a:lnTo>
                    <a:pt x="91177" y="2096"/>
                  </a:lnTo>
                  <a:cubicBezTo>
                    <a:pt x="93235" y="22040"/>
                    <a:pt x="87348" y="41992"/>
                    <a:pt x="74794" y="57626"/>
                  </a:cubicBezTo>
                  <a:cubicBezTo>
                    <a:pt x="64940" y="70186"/>
                    <a:pt x="52786" y="80757"/>
                    <a:pt x="38980" y="88773"/>
                  </a:cubicBezTo>
                  <a:cubicBezTo>
                    <a:pt x="29755" y="94226"/>
                    <a:pt x="20213" y="99124"/>
                    <a:pt x="10405" y="103441"/>
                  </a:cubicBezTo>
                  <a:cubicBezTo>
                    <a:pt x="7089" y="105124"/>
                    <a:pt x="3610" y="106464"/>
                    <a:pt x="23" y="1074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6725594B-B751-452F-A941-6A0EFC2692D3}"/>
                </a:ext>
              </a:extLst>
            </p:cNvPr>
            <p:cNvSpPr/>
            <p:nvPr/>
          </p:nvSpPr>
          <p:spPr>
            <a:xfrm>
              <a:off x="6854530" y="3685132"/>
              <a:ext cx="591640" cy="1103929"/>
            </a:xfrm>
            <a:custGeom>
              <a:avLst/>
              <a:gdLst>
                <a:gd name="connsiteX0" fmla="*/ 568397 w 591640"/>
                <a:gd name="connsiteY0" fmla="*/ 182577 h 1103929"/>
                <a:gd name="connsiteX1" fmla="*/ 252548 w 591640"/>
                <a:gd name="connsiteY1" fmla="*/ 11127 h 1103929"/>
                <a:gd name="connsiteX2" fmla="*/ 51095 w 591640"/>
                <a:gd name="connsiteY2" fmla="*/ 76373 h 1103929"/>
                <a:gd name="connsiteX3" fmla="*/ 231 w 591640"/>
                <a:gd name="connsiteY3" fmla="*/ 142476 h 1103929"/>
                <a:gd name="connsiteX4" fmla="*/ 75002 w 591640"/>
                <a:gd name="connsiteY4" fmla="*/ 934575 h 1103929"/>
                <a:gd name="connsiteX5" fmla="*/ 261216 w 591640"/>
                <a:gd name="connsiteY5" fmla="*/ 1103930 h 1103929"/>
                <a:gd name="connsiteX6" fmla="*/ 261216 w 591640"/>
                <a:gd name="connsiteY6" fmla="*/ 1103930 h 1103929"/>
                <a:gd name="connsiteX7" fmla="*/ 448098 w 591640"/>
                <a:gd name="connsiteY7" fmla="*/ 916861 h 1103929"/>
                <a:gd name="connsiteX8" fmla="*/ 447906 w 591640"/>
                <a:gd name="connsiteY8" fmla="*/ 908477 h 1103929"/>
                <a:gd name="connsiteX9" fmla="*/ 440477 w 591640"/>
                <a:gd name="connsiteY9" fmla="*/ 737027 h 1103929"/>
                <a:gd name="connsiteX10" fmla="*/ 589162 w 591640"/>
                <a:gd name="connsiteY10" fmla="*/ 528906 h 1103929"/>
                <a:gd name="connsiteX11" fmla="*/ 568397 w 591640"/>
                <a:gd name="connsiteY11" fmla="*/ 182577 h 110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640" h="1103929">
                  <a:moveTo>
                    <a:pt x="568397" y="182577"/>
                  </a:moveTo>
                  <a:cubicBezTo>
                    <a:pt x="554681" y="77802"/>
                    <a:pt x="457526" y="-36498"/>
                    <a:pt x="252548" y="11127"/>
                  </a:cubicBezTo>
                  <a:lnTo>
                    <a:pt x="51095" y="76373"/>
                  </a:lnTo>
                  <a:cubicBezTo>
                    <a:pt x="19565" y="81886"/>
                    <a:pt x="-2519" y="110587"/>
                    <a:pt x="231" y="142476"/>
                  </a:cubicBezTo>
                  <a:lnTo>
                    <a:pt x="75002" y="934575"/>
                  </a:lnTo>
                  <a:cubicBezTo>
                    <a:pt x="84136" y="1030589"/>
                    <a:pt x="164769" y="1103921"/>
                    <a:pt x="261216" y="1103930"/>
                  </a:cubicBezTo>
                  <a:lnTo>
                    <a:pt x="261216" y="1103930"/>
                  </a:lnTo>
                  <a:cubicBezTo>
                    <a:pt x="364480" y="1103878"/>
                    <a:pt x="448150" y="1020124"/>
                    <a:pt x="448098" y="916861"/>
                  </a:cubicBezTo>
                  <a:cubicBezTo>
                    <a:pt x="448097" y="914065"/>
                    <a:pt x="448033" y="911270"/>
                    <a:pt x="447906" y="908477"/>
                  </a:cubicBezTo>
                  <a:cubicBezTo>
                    <a:pt x="443620" y="813227"/>
                    <a:pt x="440381" y="737027"/>
                    <a:pt x="440477" y="737027"/>
                  </a:cubicBezTo>
                  <a:cubicBezTo>
                    <a:pt x="440572" y="737027"/>
                    <a:pt x="573160" y="705785"/>
                    <a:pt x="589162" y="528906"/>
                  </a:cubicBezTo>
                  <a:cubicBezTo>
                    <a:pt x="597449" y="441180"/>
                    <a:pt x="583542" y="298686"/>
                    <a:pt x="568397" y="182577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78F3005-5EBE-43C1-9B27-F5D46DE4EE27}"/>
                </a:ext>
              </a:extLst>
            </p:cNvPr>
            <p:cNvSpPr/>
            <p:nvPr/>
          </p:nvSpPr>
          <p:spPr>
            <a:xfrm>
              <a:off x="7326085" y="3969008"/>
              <a:ext cx="44808" cy="43608"/>
            </a:xfrm>
            <a:custGeom>
              <a:avLst/>
              <a:gdLst>
                <a:gd name="connsiteX0" fmla="*/ 44741 w 44808"/>
                <a:gd name="connsiteY0" fmla="*/ 19287 h 43608"/>
                <a:gd name="connsiteX1" fmla="*/ 24548 w 44808"/>
                <a:gd name="connsiteY1" fmla="*/ 43385 h 43608"/>
                <a:gd name="connsiteX2" fmla="*/ 170 w 44808"/>
                <a:gd name="connsiteY2" fmla="*/ 25150 h 43608"/>
                <a:gd name="connsiteX3" fmla="*/ 68 w 44808"/>
                <a:gd name="connsiteY3" fmla="*/ 24335 h 43608"/>
                <a:gd name="connsiteX4" fmla="*/ 20166 w 44808"/>
                <a:gd name="connsiteY4" fmla="*/ 237 h 43608"/>
                <a:gd name="connsiteX5" fmla="*/ 44624 w 44808"/>
                <a:gd name="connsiteY5" fmla="*/ 18364 h 43608"/>
                <a:gd name="connsiteX6" fmla="*/ 44741 w 44808"/>
                <a:gd name="connsiteY6" fmla="*/ 19287 h 4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43608">
                  <a:moveTo>
                    <a:pt x="44741" y="19287"/>
                  </a:moveTo>
                  <a:cubicBezTo>
                    <a:pt x="45681" y="31474"/>
                    <a:pt x="36711" y="42178"/>
                    <a:pt x="24548" y="43385"/>
                  </a:cubicBezTo>
                  <a:cubicBezTo>
                    <a:pt x="12780" y="45081"/>
                    <a:pt x="1866" y="36917"/>
                    <a:pt x="170" y="25150"/>
                  </a:cubicBezTo>
                  <a:cubicBezTo>
                    <a:pt x="131" y="24879"/>
                    <a:pt x="97" y="24607"/>
                    <a:pt x="68" y="24335"/>
                  </a:cubicBezTo>
                  <a:cubicBezTo>
                    <a:pt x="-874" y="12182"/>
                    <a:pt x="8041" y="1492"/>
                    <a:pt x="20166" y="237"/>
                  </a:cubicBezTo>
                  <a:cubicBezTo>
                    <a:pt x="31926" y="-1511"/>
                    <a:pt x="42876" y="6605"/>
                    <a:pt x="44624" y="18364"/>
                  </a:cubicBezTo>
                  <a:cubicBezTo>
                    <a:pt x="44669" y="18671"/>
                    <a:pt x="44708" y="18978"/>
                    <a:pt x="44741" y="1928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CB68A6EE-A35F-4E65-A348-5875FE1D516A}"/>
                </a:ext>
              </a:extLst>
            </p:cNvPr>
            <p:cNvSpPr/>
            <p:nvPr/>
          </p:nvSpPr>
          <p:spPr>
            <a:xfrm>
              <a:off x="7312146" y="3937084"/>
              <a:ext cx="89056" cy="26728"/>
            </a:xfrm>
            <a:custGeom>
              <a:avLst/>
              <a:gdLst>
                <a:gd name="connsiteX0" fmla="*/ 88778 w 89056"/>
                <a:gd name="connsiteY0" fmla="*/ 20826 h 26728"/>
                <a:gd name="connsiteX1" fmla="*/ 44201 w 89056"/>
                <a:gd name="connsiteY1" fmla="*/ 14159 h 26728"/>
                <a:gd name="connsiteX2" fmla="*/ 386 w 89056"/>
                <a:gd name="connsiteY2" fmla="*/ 26351 h 26728"/>
                <a:gd name="connsiteX3" fmla="*/ 8768 w 89056"/>
                <a:gd name="connsiteY3" fmla="*/ 13492 h 26728"/>
                <a:gd name="connsiteX4" fmla="*/ 43630 w 89056"/>
                <a:gd name="connsiteY4" fmla="*/ 157 h 26728"/>
                <a:gd name="connsiteX5" fmla="*/ 79444 w 89056"/>
                <a:gd name="connsiteY5" fmla="*/ 9110 h 26728"/>
                <a:gd name="connsiteX6" fmla="*/ 88778 w 89056"/>
                <a:gd name="connsiteY6" fmla="*/ 20826 h 2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56" h="26728">
                  <a:moveTo>
                    <a:pt x="88778" y="20826"/>
                  </a:moveTo>
                  <a:cubicBezTo>
                    <a:pt x="86207" y="23874"/>
                    <a:pt x="68395" y="12444"/>
                    <a:pt x="44201" y="14159"/>
                  </a:cubicBezTo>
                  <a:cubicBezTo>
                    <a:pt x="20008" y="15873"/>
                    <a:pt x="3149" y="29113"/>
                    <a:pt x="386" y="26351"/>
                  </a:cubicBezTo>
                  <a:cubicBezTo>
                    <a:pt x="-1042" y="25112"/>
                    <a:pt x="1434" y="19588"/>
                    <a:pt x="8768" y="13492"/>
                  </a:cubicBezTo>
                  <a:cubicBezTo>
                    <a:pt x="18741" y="5566"/>
                    <a:pt x="30914" y="910"/>
                    <a:pt x="43630" y="157"/>
                  </a:cubicBezTo>
                  <a:cubicBezTo>
                    <a:pt x="56218" y="-762"/>
                    <a:pt x="68770" y="2375"/>
                    <a:pt x="79444" y="9110"/>
                  </a:cubicBezTo>
                  <a:cubicBezTo>
                    <a:pt x="87159" y="14254"/>
                    <a:pt x="90017" y="19874"/>
                    <a:pt x="88778" y="2082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34FC7CF-4534-4358-9C06-657CEF000A41}"/>
                </a:ext>
              </a:extLst>
            </p:cNvPr>
            <p:cNvSpPr/>
            <p:nvPr/>
          </p:nvSpPr>
          <p:spPr>
            <a:xfrm>
              <a:off x="7094913" y="3981009"/>
              <a:ext cx="44808" cy="43608"/>
            </a:xfrm>
            <a:custGeom>
              <a:avLst/>
              <a:gdLst>
                <a:gd name="connsiteX0" fmla="*/ 44741 w 44808"/>
                <a:gd name="connsiteY0" fmla="*/ 19287 h 43608"/>
                <a:gd name="connsiteX1" fmla="*/ 24548 w 44808"/>
                <a:gd name="connsiteY1" fmla="*/ 43385 h 43608"/>
                <a:gd name="connsiteX2" fmla="*/ 170 w 44808"/>
                <a:gd name="connsiteY2" fmla="*/ 25150 h 43608"/>
                <a:gd name="connsiteX3" fmla="*/ 68 w 44808"/>
                <a:gd name="connsiteY3" fmla="*/ 24335 h 43608"/>
                <a:gd name="connsiteX4" fmla="*/ 20166 w 44808"/>
                <a:gd name="connsiteY4" fmla="*/ 237 h 43608"/>
                <a:gd name="connsiteX5" fmla="*/ 44624 w 44808"/>
                <a:gd name="connsiteY5" fmla="*/ 18364 h 43608"/>
                <a:gd name="connsiteX6" fmla="*/ 44741 w 44808"/>
                <a:gd name="connsiteY6" fmla="*/ 19287 h 4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43608">
                  <a:moveTo>
                    <a:pt x="44741" y="19287"/>
                  </a:moveTo>
                  <a:cubicBezTo>
                    <a:pt x="45681" y="31474"/>
                    <a:pt x="36711" y="42178"/>
                    <a:pt x="24548" y="43385"/>
                  </a:cubicBezTo>
                  <a:cubicBezTo>
                    <a:pt x="12780" y="45081"/>
                    <a:pt x="1866" y="36917"/>
                    <a:pt x="170" y="25150"/>
                  </a:cubicBezTo>
                  <a:cubicBezTo>
                    <a:pt x="131" y="24879"/>
                    <a:pt x="97" y="24607"/>
                    <a:pt x="68" y="24335"/>
                  </a:cubicBezTo>
                  <a:cubicBezTo>
                    <a:pt x="-874" y="12182"/>
                    <a:pt x="8041" y="1492"/>
                    <a:pt x="20166" y="237"/>
                  </a:cubicBezTo>
                  <a:cubicBezTo>
                    <a:pt x="31926" y="-1511"/>
                    <a:pt x="42876" y="6605"/>
                    <a:pt x="44624" y="18364"/>
                  </a:cubicBezTo>
                  <a:cubicBezTo>
                    <a:pt x="44669" y="18671"/>
                    <a:pt x="44708" y="18978"/>
                    <a:pt x="44741" y="1928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0F6B566-9B1E-423C-867C-F10110F319ED}"/>
                </a:ext>
              </a:extLst>
            </p:cNvPr>
            <p:cNvSpPr/>
            <p:nvPr/>
          </p:nvSpPr>
          <p:spPr>
            <a:xfrm>
              <a:off x="7072783" y="3950052"/>
              <a:ext cx="89056" cy="26712"/>
            </a:xfrm>
            <a:custGeom>
              <a:avLst/>
              <a:gdLst>
                <a:gd name="connsiteX0" fmla="*/ 88778 w 89056"/>
                <a:gd name="connsiteY0" fmla="*/ 20812 h 26712"/>
                <a:gd name="connsiteX1" fmla="*/ 44201 w 89056"/>
                <a:gd name="connsiteY1" fmla="*/ 14145 h 26712"/>
                <a:gd name="connsiteX2" fmla="*/ 386 w 89056"/>
                <a:gd name="connsiteY2" fmla="*/ 26337 h 26712"/>
                <a:gd name="connsiteX3" fmla="*/ 8768 w 89056"/>
                <a:gd name="connsiteY3" fmla="*/ 13478 h 26712"/>
                <a:gd name="connsiteX4" fmla="*/ 43630 w 89056"/>
                <a:gd name="connsiteY4" fmla="*/ 143 h 26712"/>
                <a:gd name="connsiteX5" fmla="*/ 79444 w 89056"/>
                <a:gd name="connsiteY5" fmla="*/ 9097 h 26712"/>
                <a:gd name="connsiteX6" fmla="*/ 88778 w 89056"/>
                <a:gd name="connsiteY6" fmla="*/ 20812 h 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56" h="26712">
                  <a:moveTo>
                    <a:pt x="88778" y="20812"/>
                  </a:moveTo>
                  <a:cubicBezTo>
                    <a:pt x="86207" y="23955"/>
                    <a:pt x="68300" y="12525"/>
                    <a:pt x="44201" y="14145"/>
                  </a:cubicBezTo>
                  <a:cubicBezTo>
                    <a:pt x="20103" y="15764"/>
                    <a:pt x="3149" y="29099"/>
                    <a:pt x="386" y="26337"/>
                  </a:cubicBezTo>
                  <a:cubicBezTo>
                    <a:pt x="-1042" y="25099"/>
                    <a:pt x="1434" y="19669"/>
                    <a:pt x="8768" y="13478"/>
                  </a:cubicBezTo>
                  <a:cubicBezTo>
                    <a:pt x="18740" y="5553"/>
                    <a:pt x="30914" y="896"/>
                    <a:pt x="43630" y="143"/>
                  </a:cubicBezTo>
                  <a:cubicBezTo>
                    <a:pt x="56214" y="-730"/>
                    <a:pt x="68751" y="2405"/>
                    <a:pt x="79444" y="9097"/>
                  </a:cubicBezTo>
                  <a:cubicBezTo>
                    <a:pt x="87159" y="14335"/>
                    <a:pt x="90017" y="19384"/>
                    <a:pt x="88778" y="20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7FB355C-3EF5-462F-A787-1DCDF4E6F17B}"/>
                </a:ext>
              </a:extLst>
            </p:cNvPr>
            <p:cNvSpPr/>
            <p:nvPr/>
          </p:nvSpPr>
          <p:spPr>
            <a:xfrm>
              <a:off x="7234686" y="3937505"/>
              <a:ext cx="84840" cy="200868"/>
            </a:xfrm>
            <a:custGeom>
              <a:avLst/>
              <a:gdLst>
                <a:gd name="connsiteX0" fmla="*/ 24793 w 84840"/>
                <a:gd name="connsiteY0" fmla="*/ 200428 h 200868"/>
                <a:gd name="connsiteX1" fmla="*/ 63559 w 84840"/>
                <a:gd name="connsiteY1" fmla="*/ 190903 h 200868"/>
                <a:gd name="connsiteX2" fmla="*/ 76132 w 84840"/>
                <a:gd name="connsiteY2" fmla="*/ 183949 h 200868"/>
                <a:gd name="connsiteX3" fmla="*/ 70798 w 84840"/>
                <a:gd name="connsiteY3" fmla="*/ 165947 h 200868"/>
                <a:gd name="connsiteX4" fmla="*/ 49462 w 84840"/>
                <a:gd name="connsiteY4" fmla="*/ 120132 h 200868"/>
                <a:gd name="connsiteX5" fmla="*/ 218 w 84840"/>
                <a:gd name="connsiteY5" fmla="*/ 22 h 200868"/>
                <a:gd name="connsiteX6" fmla="*/ 58987 w 84840"/>
                <a:gd name="connsiteY6" fmla="*/ 115941 h 200868"/>
                <a:gd name="connsiteX7" fmla="*/ 79657 w 84840"/>
                <a:gd name="connsiteY7" fmla="*/ 162042 h 200868"/>
                <a:gd name="connsiteX8" fmla="*/ 84419 w 84840"/>
                <a:gd name="connsiteY8" fmla="*/ 186045 h 200868"/>
                <a:gd name="connsiteX9" fmla="*/ 74894 w 84840"/>
                <a:gd name="connsiteY9" fmla="*/ 195570 h 200868"/>
                <a:gd name="connsiteX10" fmla="*/ 64512 w 84840"/>
                <a:gd name="connsiteY10" fmla="*/ 197761 h 200868"/>
                <a:gd name="connsiteX11" fmla="*/ 24793 w 84840"/>
                <a:gd name="connsiteY11" fmla="*/ 200428 h 20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840" h="200868">
                  <a:moveTo>
                    <a:pt x="24793" y="200428"/>
                  </a:moveTo>
                  <a:cubicBezTo>
                    <a:pt x="24793" y="198999"/>
                    <a:pt x="39366" y="195475"/>
                    <a:pt x="63559" y="190903"/>
                  </a:cubicBezTo>
                  <a:cubicBezTo>
                    <a:pt x="69655" y="189855"/>
                    <a:pt x="75370" y="188236"/>
                    <a:pt x="76132" y="183949"/>
                  </a:cubicBezTo>
                  <a:cubicBezTo>
                    <a:pt x="76255" y="177542"/>
                    <a:pt x="74392" y="171254"/>
                    <a:pt x="70798" y="165947"/>
                  </a:cubicBezTo>
                  <a:lnTo>
                    <a:pt x="49462" y="120132"/>
                  </a:lnTo>
                  <a:cubicBezTo>
                    <a:pt x="19649" y="54981"/>
                    <a:pt x="-2449" y="1260"/>
                    <a:pt x="218" y="22"/>
                  </a:cubicBezTo>
                  <a:cubicBezTo>
                    <a:pt x="2885" y="-1217"/>
                    <a:pt x="28793" y="50790"/>
                    <a:pt x="58987" y="115941"/>
                  </a:cubicBezTo>
                  <a:cubicBezTo>
                    <a:pt x="66131" y="132038"/>
                    <a:pt x="73084" y="147373"/>
                    <a:pt x="79657" y="162042"/>
                  </a:cubicBezTo>
                  <a:cubicBezTo>
                    <a:pt x="84021" y="169233"/>
                    <a:pt x="85707" y="177733"/>
                    <a:pt x="84419" y="186045"/>
                  </a:cubicBezTo>
                  <a:cubicBezTo>
                    <a:pt x="82909" y="190535"/>
                    <a:pt x="79384" y="194059"/>
                    <a:pt x="74894" y="195570"/>
                  </a:cubicBezTo>
                  <a:cubicBezTo>
                    <a:pt x="71547" y="196760"/>
                    <a:pt x="68055" y="197497"/>
                    <a:pt x="64512" y="197761"/>
                  </a:cubicBezTo>
                  <a:cubicBezTo>
                    <a:pt x="40128" y="200428"/>
                    <a:pt x="24888" y="201571"/>
                    <a:pt x="24793" y="2004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6E724117-15BC-4418-A208-DAA90336E89D}"/>
                </a:ext>
              </a:extLst>
            </p:cNvPr>
            <p:cNvSpPr/>
            <p:nvPr/>
          </p:nvSpPr>
          <p:spPr>
            <a:xfrm>
              <a:off x="7057167" y="4375676"/>
              <a:ext cx="241458" cy="95717"/>
            </a:xfrm>
            <a:custGeom>
              <a:avLst/>
              <a:gdLst>
                <a:gd name="connsiteX0" fmla="*/ 238125 w 241458"/>
                <a:gd name="connsiteY0" fmla="*/ 46768 h 95717"/>
                <a:gd name="connsiteX1" fmla="*/ 0 w 241458"/>
                <a:gd name="connsiteY1" fmla="*/ 0 h 95717"/>
                <a:gd name="connsiteX2" fmla="*/ 241459 w 241458"/>
                <a:gd name="connsiteY2" fmla="*/ 91440 h 9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458" h="95717">
                  <a:moveTo>
                    <a:pt x="238125" y="46768"/>
                  </a:moveTo>
                  <a:cubicBezTo>
                    <a:pt x="155953" y="53485"/>
                    <a:pt x="73528" y="37296"/>
                    <a:pt x="0" y="0"/>
                  </a:cubicBezTo>
                  <a:cubicBezTo>
                    <a:pt x="0" y="0"/>
                    <a:pt x="67437" y="119539"/>
                    <a:pt x="241459" y="9144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CE2F1D3-5E80-41A9-9220-58001CCD1389}"/>
                </a:ext>
              </a:extLst>
            </p:cNvPr>
            <p:cNvSpPr/>
            <p:nvPr/>
          </p:nvSpPr>
          <p:spPr>
            <a:xfrm>
              <a:off x="7182084" y="4182367"/>
              <a:ext cx="73887" cy="54240"/>
            </a:xfrm>
            <a:custGeom>
              <a:avLst/>
              <a:gdLst>
                <a:gd name="connsiteX0" fmla="*/ 71013 w 73887"/>
                <a:gd name="connsiteY0" fmla="*/ 14240 h 54240"/>
                <a:gd name="connsiteX1" fmla="*/ 30912 w 73887"/>
                <a:gd name="connsiteY1" fmla="*/ 714 h 54240"/>
                <a:gd name="connsiteX2" fmla="*/ 4433 w 73887"/>
                <a:gd name="connsiteY2" fmla="*/ 17288 h 54240"/>
                <a:gd name="connsiteX3" fmla="*/ 4433 w 73887"/>
                <a:gd name="connsiteY3" fmla="*/ 45863 h 54240"/>
                <a:gd name="connsiteX4" fmla="*/ 36627 w 73887"/>
                <a:gd name="connsiteY4" fmla="*/ 51768 h 54240"/>
                <a:gd name="connsiteX5" fmla="*/ 66441 w 73887"/>
                <a:gd name="connsiteY5" fmla="*/ 31766 h 54240"/>
                <a:gd name="connsiteX6" fmla="*/ 72822 w 73887"/>
                <a:gd name="connsiteY6" fmla="*/ 24146 h 54240"/>
                <a:gd name="connsiteX7" fmla="*/ 72251 w 73887"/>
                <a:gd name="connsiteY7" fmla="*/ 15192 h 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87" h="54240">
                  <a:moveTo>
                    <a:pt x="71013" y="14240"/>
                  </a:moveTo>
                  <a:cubicBezTo>
                    <a:pt x="60874" y="3116"/>
                    <a:pt x="45717" y="-1997"/>
                    <a:pt x="30912" y="714"/>
                  </a:cubicBezTo>
                  <a:cubicBezTo>
                    <a:pt x="20201" y="2411"/>
                    <a:pt x="10641" y="8395"/>
                    <a:pt x="4433" y="17288"/>
                  </a:cubicBezTo>
                  <a:cubicBezTo>
                    <a:pt x="-1478" y="25896"/>
                    <a:pt x="-1478" y="37255"/>
                    <a:pt x="4433" y="45863"/>
                  </a:cubicBezTo>
                  <a:cubicBezTo>
                    <a:pt x="12942" y="54240"/>
                    <a:pt x="25699" y="56580"/>
                    <a:pt x="36627" y="51768"/>
                  </a:cubicBezTo>
                  <a:cubicBezTo>
                    <a:pt x="47795" y="47148"/>
                    <a:pt x="57930" y="40348"/>
                    <a:pt x="66441" y="31766"/>
                  </a:cubicBezTo>
                  <a:cubicBezTo>
                    <a:pt x="69022" y="29643"/>
                    <a:pt x="71186" y="27059"/>
                    <a:pt x="72822" y="24146"/>
                  </a:cubicBezTo>
                  <a:cubicBezTo>
                    <a:pt x="74428" y="21313"/>
                    <a:pt x="74204" y="17798"/>
                    <a:pt x="72251" y="15192"/>
                  </a:cubicBezTo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EC312EC-9FA2-475F-A751-0712FE7958CF}"/>
                </a:ext>
              </a:extLst>
            </p:cNvPr>
            <p:cNvSpPr/>
            <p:nvPr/>
          </p:nvSpPr>
          <p:spPr>
            <a:xfrm>
              <a:off x="7186320" y="4159173"/>
              <a:ext cx="84397" cy="65669"/>
            </a:xfrm>
            <a:custGeom>
              <a:avLst/>
              <a:gdLst>
                <a:gd name="connsiteX0" fmla="*/ 3149 w 84397"/>
                <a:gd name="connsiteY0" fmla="*/ 0 h 65669"/>
                <a:gd name="connsiteX1" fmla="*/ 32581 w 84397"/>
                <a:gd name="connsiteY1" fmla="*/ 42863 h 65669"/>
                <a:gd name="connsiteX2" fmla="*/ 84397 w 84397"/>
                <a:gd name="connsiteY2" fmla="*/ 58865 h 65669"/>
                <a:gd name="connsiteX3" fmla="*/ 66776 w 84397"/>
                <a:gd name="connsiteY3" fmla="*/ 65437 h 65669"/>
                <a:gd name="connsiteX4" fmla="*/ 23533 w 84397"/>
                <a:gd name="connsiteY4" fmla="*/ 53626 h 65669"/>
                <a:gd name="connsiteX5" fmla="*/ 577 w 84397"/>
                <a:gd name="connsiteY5" fmla="*/ 17526 h 65669"/>
                <a:gd name="connsiteX6" fmla="*/ 3149 w 84397"/>
                <a:gd name="connsiteY6" fmla="*/ 0 h 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97" h="65669">
                  <a:moveTo>
                    <a:pt x="3149" y="0"/>
                  </a:moveTo>
                  <a:cubicBezTo>
                    <a:pt x="7054" y="0"/>
                    <a:pt x="8864" y="25717"/>
                    <a:pt x="32581" y="42863"/>
                  </a:cubicBezTo>
                  <a:cubicBezTo>
                    <a:pt x="56299" y="60008"/>
                    <a:pt x="83921" y="55245"/>
                    <a:pt x="84397" y="58865"/>
                  </a:cubicBezTo>
                  <a:cubicBezTo>
                    <a:pt x="84397" y="60484"/>
                    <a:pt x="78492" y="64389"/>
                    <a:pt x="66776" y="65437"/>
                  </a:cubicBezTo>
                  <a:cubicBezTo>
                    <a:pt x="51418" y="66739"/>
                    <a:pt x="36096" y="62554"/>
                    <a:pt x="23533" y="53626"/>
                  </a:cubicBezTo>
                  <a:cubicBezTo>
                    <a:pt x="11496" y="45018"/>
                    <a:pt x="3267" y="32077"/>
                    <a:pt x="577" y="17526"/>
                  </a:cubicBezTo>
                  <a:cubicBezTo>
                    <a:pt x="-1137" y="6667"/>
                    <a:pt x="1339" y="0"/>
                    <a:pt x="3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2D13127-6F9A-47E8-A9EA-1929F15D73B8}"/>
                </a:ext>
              </a:extLst>
            </p:cNvPr>
            <p:cNvSpPr/>
            <p:nvPr/>
          </p:nvSpPr>
          <p:spPr>
            <a:xfrm>
              <a:off x="7052284" y="3888494"/>
              <a:ext cx="109588" cy="36451"/>
            </a:xfrm>
            <a:custGeom>
              <a:avLst/>
              <a:gdLst>
                <a:gd name="connsiteX0" fmla="*/ 109468 w 109588"/>
                <a:gd name="connsiteY0" fmla="*/ 15219 h 36451"/>
                <a:gd name="connsiteX1" fmla="*/ 55175 w 109588"/>
                <a:gd name="connsiteY1" fmla="*/ 25792 h 36451"/>
                <a:gd name="connsiteX2" fmla="*/ 502 w 109588"/>
                <a:gd name="connsiteY2" fmla="*/ 34650 h 36451"/>
                <a:gd name="connsiteX3" fmla="*/ 10979 w 109588"/>
                <a:gd name="connsiteY3" fmla="*/ 18553 h 36451"/>
                <a:gd name="connsiteX4" fmla="*/ 94037 w 109588"/>
                <a:gd name="connsiteY4" fmla="*/ 3694 h 36451"/>
                <a:gd name="connsiteX5" fmla="*/ 109468 w 109588"/>
                <a:gd name="connsiteY5" fmla="*/ 15219 h 3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88" h="36451">
                  <a:moveTo>
                    <a:pt x="109468" y="15219"/>
                  </a:moveTo>
                  <a:cubicBezTo>
                    <a:pt x="107563" y="21887"/>
                    <a:pt x="83274" y="20458"/>
                    <a:pt x="55175" y="25792"/>
                  </a:cubicBezTo>
                  <a:cubicBezTo>
                    <a:pt x="27077" y="31126"/>
                    <a:pt x="4598" y="40365"/>
                    <a:pt x="502" y="34650"/>
                  </a:cubicBezTo>
                  <a:cubicBezTo>
                    <a:pt x="-1403" y="31983"/>
                    <a:pt x="2121" y="25125"/>
                    <a:pt x="10979" y="18553"/>
                  </a:cubicBezTo>
                  <a:cubicBezTo>
                    <a:pt x="34883" y="1034"/>
                    <a:pt x="65543" y="-4451"/>
                    <a:pt x="94037" y="3694"/>
                  </a:cubicBezTo>
                  <a:cubicBezTo>
                    <a:pt x="104705" y="7218"/>
                    <a:pt x="110516" y="11981"/>
                    <a:pt x="109468" y="1521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C03FA21-91A2-4AE1-B15B-2770AF7E4672}"/>
                </a:ext>
              </a:extLst>
            </p:cNvPr>
            <p:cNvSpPr/>
            <p:nvPr/>
          </p:nvSpPr>
          <p:spPr>
            <a:xfrm>
              <a:off x="7306890" y="3878980"/>
              <a:ext cx="83176" cy="27847"/>
            </a:xfrm>
            <a:custGeom>
              <a:avLst/>
              <a:gdLst>
                <a:gd name="connsiteX0" fmla="*/ 82605 w 83176"/>
                <a:gd name="connsiteY0" fmla="*/ 22446 h 27847"/>
                <a:gd name="connsiteX1" fmla="*/ 41647 w 83176"/>
                <a:gd name="connsiteY1" fmla="*/ 24637 h 27847"/>
                <a:gd name="connsiteX2" fmla="*/ 690 w 83176"/>
                <a:gd name="connsiteY2" fmla="*/ 25399 h 27847"/>
                <a:gd name="connsiteX3" fmla="*/ 8119 w 83176"/>
                <a:gd name="connsiteY3" fmla="*/ 11302 h 27847"/>
                <a:gd name="connsiteX4" fmla="*/ 40790 w 83176"/>
                <a:gd name="connsiteY4" fmla="*/ 63 h 27847"/>
                <a:gd name="connsiteX5" fmla="*/ 74127 w 83176"/>
                <a:gd name="connsiteY5" fmla="*/ 8921 h 27847"/>
                <a:gd name="connsiteX6" fmla="*/ 82605 w 83176"/>
                <a:gd name="connsiteY6" fmla="*/ 22446 h 2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76" h="27847">
                  <a:moveTo>
                    <a:pt x="82605" y="22446"/>
                  </a:moveTo>
                  <a:cubicBezTo>
                    <a:pt x="78699" y="28161"/>
                    <a:pt x="61745" y="23589"/>
                    <a:pt x="41647" y="24637"/>
                  </a:cubicBezTo>
                  <a:cubicBezTo>
                    <a:pt x="21549" y="25685"/>
                    <a:pt x="4976" y="30828"/>
                    <a:pt x="690" y="25399"/>
                  </a:cubicBezTo>
                  <a:cubicBezTo>
                    <a:pt x="-1215" y="22732"/>
                    <a:pt x="690" y="17017"/>
                    <a:pt x="8119" y="11302"/>
                  </a:cubicBezTo>
                  <a:cubicBezTo>
                    <a:pt x="17589" y="4275"/>
                    <a:pt x="29001" y="349"/>
                    <a:pt x="40790" y="63"/>
                  </a:cubicBezTo>
                  <a:cubicBezTo>
                    <a:pt x="52550" y="-489"/>
                    <a:pt x="64193" y="2605"/>
                    <a:pt x="74127" y="8921"/>
                  </a:cubicBezTo>
                  <a:cubicBezTo>
                    <a:pt x="81652" y="14064"/>
                    <a:pt x="84510" y="19589"/>
                    <a:pt x="82605" y="2244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407D957-14BC-42C0-8350-A865275EB8B2}"/>
                </a:ext>
              </a:extLst>
            </p:cNvPr>
            <p:cNvSpPr/>
            <p:nvPr/>
          </p:nvSpPr>
          <p:spPr>
            <a:xfrm>
              <a:off x="7060977" y="3626108"/>
              <a:ext cx="406274" cy="265698"/>
            </a:xfrm>
            <a:custGeom>
              <a:avLst/>
              <a:gdLst>
                <a:gd name="connsiteX0" fmla="*/ 0 w 406274"/>
                <a:gd name="connsiteY0" fmla="*/ 83200 h 265698"/>
                <a:gd name="connsiteX1" fmla="*/ 185261 w 406274"/>
                <a:gd name="connsiteY1" fmla="*/ 132634 h 265698"/>
                <a:gd name="connsiteX2" fmla="*/ 229743 w 406274"/>
                <a:gd name="connsiteY2" fmla="*/ 135396 h 265698"/>
                <a:gd name="connsiteX3" fmla="*/ 269272 w 406274"/>
                <a:gd name="connsiteY3" fmla="*/ 154446 h 265698"/>
                <a:gd name="connsiteX4" fmla="*/ 292322 w 406274"/>
                <a:gd name="connsiteY4" fmla="*/ 207025 h 265698"/>
                <a:gd name="connsiteX5" fmla="*/ 377190 w 406274"/>
                <a:gd name="connsiteY5" fmla="*/ 265699 h 265698"/>
                <a:gd name="connsiteX6" fmla="*/ 404241 w 406274"/>
                <a:gd name="connsiteY6" fmla="*/ 254459 h 265698"/>
                <a:gd name="connsiteX7" fmla="*/ 404908 w 406274"/>
                <a:gd name="connsiteY7" fmla="*/ 233980 h 265698"/>
                <a:gd name="connsiteX8" fmla="*/ 362331 w 406274"/>
                <a:gd name="connsiteY8" fmla="*/ 101392 h 265698"/>
                <a:gd name="connsiteX9" fmla="*/ 238506 w 406274"/>
                <a:gd name="connsiteY9" fmla="*/ 7000 h 265698"/>
                <a:gd name="connsiteX10" fmla="*/ 16764 w 406274"/>
                <a:gd name="connsiteY10" fmla="*/ 26050 h 26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274" h="265698">
                  <a:moveTo>
                    <a:pt x="0" y="83200"/>
                  </a:moveTo>
                  <a:cubicBezTo>
                    <a:pt x="32861" y="135968"/>
                    <a:pt x="123254" y="128158"/>
                    <a:pt x="185261" y="132634"/>
                  </a:cubicBezTo>
                  <a:cubicBezTo>
                    <a:pt x="200120" y="133777"/>
                    <a:pt x="215075" y="133206"/>
                    <a:pt x="229743" y="135396"/>
                  </a:cubicBezTo>
                  <a:cubicBezTo>
                    <a:pt x="244691" y="137105"/>
                    <a:pt x="258622" y="143819"/>
                    <a:pt x="269272" y="154446"/>
                  </a:cubicBezTo>
                  <a:cubicBezTo>
                    <a:pt x="282797" y="168925"/>
                    <a:pt x="284702" y="189308"/>
                    <a:pt x="292322" y="207025"/>
                  </a:cubicBezTo>
                  <a:cubicBezTo>
                    <a:pt x="307213" y="241080"/>
                    <a:pt x="340070" y="263796"/>
                    <a:pt x="377190" y="265699"/>
                  </a:cubicBezTo>
                  <a:cubicBezTo>
                    <a:pt x="387572" y="265699"/>
                    <a:pt x="399574" y="263698"/>
                    <a:pt x="404241" y="254459"/>
                  </a:cubicBezTo>
                  <a:cubicBezTo>
                    <a:pt x="406701" y="247890"/>
                    <a:pt x="406936" y="240695"/>
                    <a:pt x="404908" y="233980"/>
                  </a:cubicBezTo>
                  <a:cubicBezTo>
                    <a:pt x="396050" y="188165"/>
                    <a:pt x="385858" y="141492"/>
                    <a:pt x="362331" y="101392"/>
                  </a:cubicBezTo>
                  <a:cubicBezTo>
                    <a:pt x="334550" y="55337"/>
                    <a:pt x="290276" y="21587"/>
                    <a:pt x="238506" y="7000"/>
                  </a:cubicBezTo>
                  <a:cubicBezTo>
                    <a:pt x="187547" y="-7002"/>
                    <a:pt x="63722" y="332"/>
                    <a:pt x="16764" y="26050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B33FDA3-F421-4BE4-9932-95F4743A1D2B}"/>
                </a:ext>
              </a:extLst>
            </p:cNvPr>
            <p:cNvSpPr/>
            <p:nvPr/>
          </p:nvSpPr>
          <p:spPr>
            <a:xfrm>
              <a:off x="6556334" y="3628389"/>
              <a:ext cx="604768" cy="1312881"/>
            </a:xfrm>
            <a:custGeom>
              <a:avLst/>
              <a:gdLst>
                <a:gd name="connsiteX0" fmla="*/ 497500 w 604768"/>
                <a:gd name="connsiteY0" fmla="*/ 13196 h 1312881"/>
                <a:gd name="connsiteX1" fmla="*/ 491785 w 604768"/>
                <a:gd name="connsiteY1" fmla="*/ 285325 h 1312881"/>
                <a:gd name="connsiteX2" fmla="*/ 397392 w 604768"/>
                <a:gd name="connsiteY2" fmla="*/ 418675 h 1312881"/>
                <a:gd name="connsiteX3" fmla="*/ 480545 w 604768"/>
                <a:gd name="connsiteY3" fmla="*/ 582410 h 1312881"/>
                <a:gd name="connsiteX4" fmla="*/ 408536 w 604768"/>
                <a:gd name="connsiteY4" fmla="*/ 757193 h 1312881"/>
                <a:gd name="connsiteX5" fmla="*/ 474544 w 604768"/>
                <a:gd name="connsiteY5" fmla="*/ 890543 h 1312881"/>
                <a:gd name="connsiteX6" fmla="*/ 582844 w 604768"/>
                <a:gd name="connsiteY6" fmla="*/ 999795 h 1312881"/>
                <a:gd name="connsiteX7" fmla="*/ 592369 w 604768"/>
                <a:gd name="connsiteY7" fmla="*/ 1165244 h 1312881"/>
                <a:gd name="connsiteX8" fmla="*/ 508644 w 604768"/>
                <a:gd name="connsiteY8" fmla="*/ 1312882 h 1312881"/>
                <a:gd name="connsiteX9" fmla="*/ 346719 w 604768"/>
                <a:gd name="connsiteY9" fmla="*/ 1292594 h 1312881"/>
                <a:gd name="connsiteX10" fmla="*/ 351100 w 604768"/>
                <a:gd name="connsiteY10" fmla="*/ 1230300 h 1312881"/>
                <a:gd name="connsiteX11" fmla="*/ 314620 w 604768"/>
                <a:gd name="connsiteY11" fmla="*/ 1286212 h 1312881"/>
                <a:gd name="connsiteX12" fmla="*/ 243944 w 604768"/>
                <a:gd name="connsiteY12" fmla="*/ 1293737 h 1312881"/>
                <a:gd name="connsiteX13" fmla="*/ 26965 w 604768"/>
                <a:gd name="connsiteY13" fmla="*/ 1259351 h 1312881"/>
                <a:gd name="connsiteX14" fmla="*/ 95259 w 604768"/>
                <a:gd name="connsiteY14" fmla="*/ 1155338 h 1312881"/>
                <a:gd name="connsiteX15" fmla="*/ 85734 w 604768"/>
                <a:gd name="connsiteY15" fmla="*/ 1035704 h 1312881"/>
                <a:gd name="connsiteX16" fmla="*/ 14773 w 604768"/>
                <a:gd name="connsiteY16" fmla="*/ 964934 h 1312881"/>
                <a:gd name="connsiteX17" fmla="*/ 30870 w 604768"/>
                <a:gd name="connsiteY17" fmla="*/ 824249 h 1312881"/>
                <a:gd name="connsiteX18" fmla="*/ 139550 w 604768"/>
                <a:gd name="connsiteY18" fmla="*/ 720332 h 1312881"/>
                <a:gd name="connsiteX19" fmla="*/ 206892 w 604768"/>
                <a:gd name="connsiteY19" fmla="*/ 590506 h 1312881"/>
                <a:gd name="connsiteX20" fmla="*/ 147265 w 604768"/>
                <a:gd name="connsiteY20" fmla="*/ 406007 h 1312881"/>
                <a:gd name="connsiteX21" fmla="*/ 245373 w 604768"/>
                <a:gd name="connsiteY21" fmla="*/ 209315 h 1312881"/>
                <a:gd name="connsiteX22" fmla="*/ 285187 w 604768"/>
                <a:gd name="connsiteY22" fmla="*/ 61202 h 1312881"/>
                <a:gd name="connsiteX23" fmla="*/ 387391 w 604768"/>
                <a:gd name="connsiteY23" fmla="*/ 1765 h 1312881"/>
                <a:gd name="connsiteX24" fmla="*/ 497690 w 604768"/>
                <a:gd name="connsiteY24" fmla="*/ 13196 h 13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4768" h="1312881">
                  <a:moveTo>
                    <a:pt x="497500" y="13196"/>
                  </a:moveTo>
                  <a:cubicBezTo>
                    <a:pt x="559984" y="89396"/>
                    <a:pt x="557412" y="211601"/>
                    <a:pt x="491785" y="285325"/>
                  </a:cubicBezTo>
                  <a:cubicBezTo>
                    <a:pt x="454447" y="327330"/>
                    <a:pt x="396535" y="362858"/>
                    <a:pt x="397392" y="418675"/>
                  </a:cubicBezTo>
                  <a:cubicBezTo>
                    <a:pt x="398630" y="480873"/>
                    <a:pt x="474640" y="520402"/>
                    <a:pt x="480545" y="582410"/>
                  </a:cubicBezTo>
                  <a:cubicBezTo>
                    <a:pt x="486736" y="646132"/>
                    <a:pt x="417013" y="693662"/>
                    <a:pt x="408536" y="757193"/>
                  </a:cubicBezTo>
                  <a:cubicBezTo>
                    <a:pt x="401773" y="808247"/>
                    <a:pt x="436349" y="855586"/>
                    <a:pt x="474544" y="890543"/>
                  </a:cubicBezTo>
                  <a:cubicBezTo>
                    <a:pt x="512740" y="925500"/>
                    <a:pt x="557602" y="954837"/>
                    <a:pt x="582844" y="999795"/>
                  </a:cubicBezTo>
                  <a:cubicBezTo>
                    <a:pt x="610657" y="1049325"/>
                    <a:pt x="609895" y="1111142"/>
                    <a:pt x="592369" y="1165244"/>
                  </a:cubicBezTo>
                  <a:cubicBezTo>
                    <a:pt x="574843" y="1219346"/>
                    <a:pt x="542553" y="1267257"/>
                    <a:pt x="508644" y="1312882"/>
                  </a:cubicBezTo>
                  <a:cubicBezTo>
                    <a:pt x="455736" y="1299341"/>
                    <a:pt x="401332" y="1292525"/>
                    <a:pt x="346719" y="1292594"/>
                  </a:cubicBezTo>
                  <a:cubicBezTo>
                    <a:pt x="348179" y="1271829"/>
                    <a:pt x="349640" y="1251065"/>
                    <a:pt x="351100" y="1230300"/>
                  </a:cubicBezTo>
                  <a:cubicBezTo>
                    <a:pt x="354529" y="1253922"/>
                    <a:pt x="336527" y="1276592"/>
                    <a:pt x="314620" y="1286212"/>
                  </a:cubicBezTo>
                  <a:cubicBezTo>
                    <a:pt x="292712" y="1295832"/>
                    <a:pt x="267757" y="1295261"/>
                    <a:pt x="243944" y="1293737"/>
                  </a:cubicBezTo>
                  <a:cubicBezTo>
                    <a:pt x="170687" y="1289214"/>
                    <a:pt x="98030" y="1277700"/>
                    <a:pt x="26965" y="1259351"/>
                  </a:cubicBezTo>
                  <a:cubicBezTo>
                    <a:pt x="53539" y="1227157"/>
                    <a:pt x="80495" y="1194296"/>
                    <a:pt x="95259" y="1155338"/>
                  </a:cubicBezTo>
                  <a:cubicBezTo>
                    <a:pt x="110023" y="1116381"/>
                    <a:pt x="110499" y="1069613"/>
                    <a:pt x="85734" y="1035704"/>
                  </a:cubicBezTo>
                  <a:cubicBezTo>
                    <a:pt x="66112" y="1008558"/>
                    <a:pt x="33156" y="992937"/>
                    <a:pt x="14773" y="964934"/>
                  </a:cubicBezTo>
                  <a:cubicBezTo>
                    <a:pt x="-12659" y="922928"/>
                    <a:pt x="1247" y="864826"/>
                    <a:pt x="30870" y="824249"/>
                  </a:cubicBezTo>
                  <a:cubicBezTo>
                    <a:pt x="60493" y="783673"/>
                    <a:pt x="103069" y="754812"/>
                    <a:pt x="139550" y="720332"/>
                  </a:cubicBezTo>
                  <a:cubicBezTo>
                    <a:pt x="176031" y="685851"/>
                    <a:pt x="208416" y="640703"/>
                    <a:pt x="206892" y="590506"/>
                  </a:cubicBezTo>
                  <a:cubicBezTo>
                    <a:pt x="204891" y="525355"/>
                    <a:pt x="146884" y="471253"/>
                    <a:pt x="147265" y="406007"/>
                  </a:cubicBezTo>
                  <a:cubicBezTo>
                    <a:pt x="147265" y="331807"/>
                    <a:pt x="221179" y="279515"/>
                    <a:pt x="245373" y="209315"/>
                  </a:cubicBezTo>
                  <a:cubicBezTo>
                    <a:pt x="262804" y="158452"/>
                    <a:pt x="254898" y="105779"/>
                    <a:pt x="285187" y="61202"/>
                  </a:cubicBezTo>
                  <a:cubicBezTo>
                    <a:pt x="308324" y="26750"/>
                    <a:pt x="346005" y="4837"/>
                    <a:pt x="387391" y="1765"/>
                  </a:cubicBezTo>
                  <a:cubicBezTo>
                    <a:pt x="427110" y="51"/>
                    <a:pt x="461971" y="-4330"/>
                    <a:pt x="497690" y="13196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ADBF2D1-DF3D-4981-A676-F53172021786}"/>
                </a:ext>
              </a:extLst>
            </p:cNvPr>
            <p:cNvSpPr/>
            <p:nvPr/>
          </p:nvSpPr>
          <p:spPr>
            <a:xfrm>
              <a:off x="6730745" y="3731882"/>
              <a:ext cx="358709" cy="398061"/>
            </a:xfrm>
            <a:custGeom>
              <a:avLst/>
              <a:gdLst>
                <a:gd name="connsiteX0" fmla="*/ 358521 w 358709"/>
                <a:gd name="connsiteY0" fmla="*/ 0 h 398061"/>
                <a:gd name="connsiteX1" fmla="*/ 358521 w 358709"/>
                <a:gd name="connsiteY1" fmla="*/ 5905 h 398061"/>
                <a:gd name="connsiteX2" fmla="*/ 356235 w 358709"/>
                <a:gd name="connsiteY2" fmla="*/ 22574 h 398061"/>
                <a:gd name="connsiteX3" fmla="*/ 335852 w 358709"/>
                <a:gd name="connsiteY3" fmla="*/ 81058 h 398061"/>
                <a:gd name="connsiteX4" fmla="*/ 277654 w 358709"/>
                <a:gd name="connsiteY4" fmla="*/ 152114 h 398061"/>
                <a:gd name="connsiteX5" fmla="*/ 231267 w 358709"/>
                <a:gd name="connsiteY5" fmla="*/ 180689 h 398061"/>
                <a:gd name="connsiteX6" fmla="*/ 175641 w 358709"/>
                <a:gd name="connsiteY6" fmla="*/ 198692 h 398061"/>
                <a:gd name="connsiteX7" fmla="*/ 122206 w 358709"/>
                <a:gd name="connsiteY7" fmla="*/ 219075 h 398061"/>
                <a:gd name="connsiteX8" fmla="*/ 88106 w 358709"/>
                <a:gd name="connsiteY8" fmla="*/ 258223 h 398061"/>
                <a:gd name="connsiteX9" fmla="*/ 61531 w 358709"/>
                <a:gd name="connsiteY9" fmla="*/ 345662 h 398061"/>
                <a:gd name="connsiteX10" fmla="*/ 43148 w 358709"/>
                <a:gd name="connsiteY10" fmla="*/ 376047 h 398061"/>
                <a:gd name="connsiteX11" fmla="*/ 22193 w 358709"/>
                <a:gd name="connsiteY11" fmla="*/ 392906 h 398061"/>
                <a:gd name="connsiteX12" fmla="*/ 5906 w 358709"/>
                <a:gd name="connsiteY12" fmla="*/ 397859 h 398061"/>
                <a:gd name="connsiteX13" fmla="*/ 0 w 358709"/>
                <a:gd name="connsiteY13" fmla="*/ 397859 h 398061"/>
                <a:gd name="connsiteX14" fmla="*/ 21241 w 358709"/>
                <a:gd name="connsiteY14" fmla="*/ 391097 h 398061"/>
                <a:gd name="connsiteX15" fmla="*/ 40958 w 358709"/>
                <a:gd name="connsiteY15" fmla="*/ 374142 h 398061"/>
                <a:gd name="connsiteX16" fmla="*/ 58293 w 358709"/>
                <a:gd name="connsiteY16" fmla="*/ 344234 h 398061"/>
                <a:gd name="connsiteX17" fmla="*/ 83915 w 358709"/>
                <a:gd name="connsiteY17" fmla="*/ 256223 h 398061"/>
                <a:gd name="connsiteX18" fmla="*/ 119348 w 358709"/>
                <a:gd name="connsiteY18" fmla="*/ 215551 h 398061"/>
                <a:gd name="connsiteX19" fmla="*/ 174117 w 358709"/>
                <a:gd name="connsiteY19" fmla="*/ 194500 h 398061"/>
                <a:gd name="connsiteX20" fmla="*/ 228981 w 358709"/>
                <a:gd name="connsiteY20" fmla="*/ 176784 h 398061"/>
                <a:gd name="connsiteX21" fmla="*/ 274511 w 358709"/>
                <a:gd name="connsiteY21" fmla="*/ 148876 h 398061"/>
                <a:gd name="connsiteX22" fmla="*/ 332423 w 358709"/>
                <a:gd name="connsiteY22" fmla="*/ 79724 h 398061"/>
                <a:gd name="connsiteX23" fmla="*/ 354044 w 358709"/>
                <a:gd name="connsiteY23" fmla="*/ 22574 h 398061"/>
                <a:gd name="connsiteX24" fmla="*/ 358521 w 358709"/>
                <a:gd name="connsiteY24" fmla="*/ 0 h 39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8709" h="398061">
                  <a:moveTo>
                    <a:pt x="358521" y="0"/>
                  </a:moveTo>
                  <a:cubicBezTo>
                    <a:pt x="358772" y="1960"/>
                    <a:pt x="358772" y="3945"/>
                    <a:pt x="358521" y="5905"/>
                  </a:cubicBezTo>
                  <a:cubicBezTo>
                    <a:pt x="358153" y="11509"/>
                    <a:pt x="357389" y="17079"/>
                    <a:pt x="356235" y="22574"/>
                  </a:cubicBezTo>
                  <a:cubicBezTo>
                    <a:pt x="352450" y="42991"/>
                    <a:pt x="345577" y="62712"/>
                    <a:pt x="335852" y="81058"/>
                  </a:cubicBezTo>
                  <a:cubicBezTo>
                    <a:pt x="321533" y="108486"/>
                    <a:pt x="301723" y="132673"/>
                    <a:pt x="277654" y="152114"/>
                  </a:cubicBezTo>
                  <a:cubicBezTo>
                    <a:pt x="263525" y="163652"/>
                    <a:pt x="247927" y="173261"/>
                    <a:pt x="231267" y="180689"/>
                  </a:cubicBezTo>
                  <a:cubicBezTo>
                    <a:pt x="213262" y="188238"/>
                    <a:pt x="194655" y="194260"/>
                    <a:pt x="175641" y="198692"/>
                  </a:cubicBezTo>
                  <a:cubicBezTo>
                    <a:pt x="156955" y="202925"/>
                    <a:pt x="138964" y="209788"/>
                    <a:pt x="122206" y="219075"/>
                  </a:cubicBezTo>
                  <a:cubicBezTo>
                    <a:pt x="107066" y="228286"/>
                    <a:pt x="95153" y="241963"/>
                    <a:pt x="88106" y="258223"/>
                  </a:cubicBezTo>
                  <a:cubicBezTo>
                    <a:pt x="74390" y="289370"/>
                    <a:pt x="72295" y="321278"/>
                    <a:pt x="61531" y="345662"/>
                  </a:cubicBezTo>
                  <a:cubicBezTo>
                    <a:pt x="56942" y="356645"/>
                    <a:pt x="50747" y="366885"/>
                    <a:pt x="43148" y="376047"/>
                  </a:cubicBezTo>
                  <a:cubicBezTo>
                    <a:pt x="37300" y="382950"/>
                    <a:pt x="30188" y="388672"/>
                    <a:pt x="22193" y="392906"/>
                  </a:cubicBezTo>
                  <a:cubicBezTo>
                    <a:pt x="17088" y="395478"/>
                    <a:pt x="11578" y="397153"/>
                    <a:pt x="5906" y="397859"/>
                  </a:cubicBezTo>
                  <a:cubicBezTo>
                    <a:pt x="3946" y="398129"/>
                    <a:pt x="1959" y="398129"/>
                    <a:pt x="0" y="397859"/>
                  </a:cubicBezTo>
                  <a:cubicBezTo>
                    <a:pt x="7418" y="396850"/>
                    <a:pt x="14605" y="394562"/>
                    <a:pt x="21241" y="391097"/>
                  </a:cubicBezTo>
                  <a:cubicBezTo>
                    <a:pt x="28806" y="386715"/>
                    <a:pt x="35492" y="380966"/>
                    <a:pt x="40958" y="374142"/>
                  </a:cubicBezTo>
                  <a:cubicBezTo>
                    <a:pt x="48183" y="365085"/>
                    <a:pt x="54025" y="355006"/>
                    <a:pt x="58293" y="344234"/>
                  </a:cubicBezTo>
                  <a:cubicBezTo>
                    <a:pt x="68390" y="320421"/>
                    <a:pt x="70009" y="288608"/>
                    <a:pt x="83915" y="256223"/>
                  </a:cubicBezTo>
                  <a:cubicBezTo>
                    <a:pt x="91317" y="239378"/>
                    <a:pt x="103677" y="225191"/>
                    <a:pt x="119348" y="215551"/>
                  </a:cubicBezTo>
                  <a:cubicBezTo>
                    <a:pt x="136485" y="205910"/>
                    <a:pt x="154935" y="198819"/>
                    <a:pt x="174117" y="194500"/>
                  </a:cubicBezTo>
                  <a:cubicBezTo>
                    <a:pt x="192846" y="190060"/>
                    <a:pt x="211192" y="184136"/>
                    <a:pt x="228981" y="176784"/>
                  </a:cubicBezTo>
                  <a:cubicBezTo>
                    <a:pt x="245311" y="169508"/>
                    <a:pt x="260617" y="160126"/>
                    <a:pt x="274511" y="148876"/>
                  </a:cubicBezTo>
                  <a:cubicBezTo>
                    <a:pt x="298248" y="129933"/>
                    <a:pt x="317941" y="106418"/>
                    <a:pt x="332423" y="79724"/>
                  </a:cubicBezTo>
                  <a:cubicBezTo>
                    <a:pt x="342305" y="61797"/>
                    <a:pt x="349585" y="42554"/>
                    <a:pt x="354044" y="22574"/>
                  </a:cubicBezTo>
                  <a:cubicBezTo>
                    <a:pt x="357283" y="8096"/>
                    <a:pt x="357950" y="0"/>
                    <a:pt x="358521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503E2041-3B9C-4FD7-9C01-6E01EDF2F847}"/>
                </a:ext>
              </a:extLst>
            </p:cNvPr>
            <p:cNvSpPr/>
            <p:nvPr/>
          </p:nvSpPr>
          <p:spPr>
            <a:xfrm>
              <a:off x="7330344" y="3783222"/>
              <a:ext cx="220810" cy="129825"/>
            </a:xfrm>
            <a:custGeom>
              <a:avLst/>
              <a:gdLst>
                <a:gd name="connsiteX0" fmla="*/ 220790 w 220810"/>
                <a:gd name="connsiteY0" fmla="*/ 129826 h 129825"/>
                <a:gd name="connsiteX1" fmla="*/ 213265 w 220810"/>
                <a:gd name="connsiteY1" fmla="*/ 122206 h 129825"/>
                <a:gd name="connsiteX2" fmla="*/ 185642 w 220810"/>
                <a:gd name="connsiteY2" fmla="*/ 115252 h 129825"/>
                <a:gd name="connsiteX3" fmla="*/ 165259 w 220810"/>
                <a:gd name="connsiteY3" fmla="*/ 116872 h 129825"/>
                <a:gd name="connsiteX4" fmla="*/ 141351 w 220810"/>
                <a:gd name="connsiteY4" fmla="*/ 116872 h 129825"/>
                <a:gd name="connsiteX5" fmla="*/ 88297 w 220810"/>
                <a:gd name="connsiteY5" fmla="*/ 103441 h 129825"/>
                <a:gd name="connsiteX6" fmla="*/ 15050 w 220810"/>
                <a:gd name="connsiteY6" fmla="*/ 38005 h 129825"/>
                <a:gd name="connsiteX7" fmla="*/ 2667 w 220810"/>
                <a:gd name="connsiteY7" fmla="*/ 10668 h 129825"/>
                <a:gd name="connsiteX8" fmla="*/ 0 w 220810"/>
                <a:gd name="connsiteY8" fmla="*/ 0 h 129825"/>
                <a:gd name="connsiteX9" fmla="*/ 18097 w 220810"/>
                <a:gd name="connsiteY9" fmla="*/ 36195 h 129825"/>
                <a:gd name="connsiteX10" fmla="*/ 90297 w 220810"/>
                <a:gd name="connsiteY10" fmla="*/ 98965 h 129825"/>
                <a:gd name="connsiteX11" fmla="*/ 141732 w 220810"/>
                <a:gd name="connsiteY11" fmla="*/ 112300 h 129825"/>
                <a:gd name="connsiteX12" fmla="*/ 164973 w 220810"/>
                <a:gd name="connsiteY12" fmla="*/ 112871 h 129825"/>
                <a:gd name="connsiteX13" fmla="*/ 185642 w 220810"/>
                <a:gd name="connsiteY13" fmla="*/ 111823 h 129825"/>
                <a:gd name="connsiteX14" fmla="*/ 214217 w 220810"/>
                <a:gd name="connsiteY14" fmla="*/ 120777 h 129825"/>
                <a:gd name="connsiteX15" fmla="*/ 219551 w 220810"/>
                <a:gd name="connsiteY15" fmla="*/ 127159 h 129825"/>
                <a:gd name="connsiteX16" fmla="*/ 220790 w 220810"/>
                <a:gd name="connsiteY16" fmla="*/ 129826 h 1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0810" h="129825">
                  <a:moveTo>
                    <a:pt x="220790" y="129826"/>
                  </a:moveTo>
                  <a:cubicBezTo>
                    <a:pt x="218550" y="127034"/>
                    <a:pt x="216029" y="124480"/>
                    <a:pt x="213265" y="122206"/>
                  </a:cubicBezTo>
                  <a:cubicBezTo>
                    <a:pt x="205086" y="116883"/>
                    <a:pt x="195367" y="114436"/>
                    <a:pt x="185642" y="115252"/>
                  </a:cubicBezTo>
                  <a:cubicBezTo>
                    <a:pt x="179546" y="115252"/>
                    <a:pt x="172688" y="116300"/>
                    <a:pt x="165259" y="116872"/>
                  </a:cubicBezTo>
                  <a:cubicBezTo>
                    <a:pt x="157300" y="117442"/>
                    <a:pt x="149310" y="117442"/>
                    <a:pt x="141351" y="116872"/>
                  </a:cubicBezTo>
                  <a:cubicBezTo>
                    <a:pt x="123038" y="115405"/>
                    <a:pt x="105102" y="110865"/>
                    <a:pt x="88297" y="103441"/>
                  </a:cubicBezTo>
                  <a:cubicBezTo>
                    <a:pt x="57632" y="89836"/>
                    <a:pt x="32012" y="66948"/>
                    <a:pt x="15050" y="38005"/>
                  </a:cubicBezTo>
                  <a:cubicBezTo>
                    <a:pt x="10004" y="29337"/>
                    <a:pt x="5855" y="20177"/>
                    <a:pt x="2667" y="10668"/>
                  </a:cubicBezTo>
                  <a:cubicBezTo>
                    <a:pt x="1218" y="7276"/>
                    <a:pt x="317" y="3675"/>
                    <a:pt x="0" y="0"/>
                  </a:cubicBezTo>
                  <a:cubicBezTo>
                    <a:pt x="5304" y="12416"/>
                    <a:pt x="11347" y="24502"/>
                    <a:pt x="18097" y="36195"/>
                  </a:cubicBezTo>
                  <a:cubicBezTo>
                    <a:pt x="35396" y="63824"/>
                    <a:pt x="60531" y="85676"/>
                    <a:pt x="90297" y="98965"/>
                  </a:cubicBezTo>
                  <a:cubicBezTo>
                    <a:pt x="106621" y="106125"/>
                    <a:pt x="123985" y="110627"/>
                    <a:pt x="141732" y="112300"/>
                  </a:cubicBezTo>
                  <a:cubicBezTo>
                    <a:pt x="149458" y="113004"/>
                    <a:pt x="157222" y="113194"/>
                    <a:pt x="164973" y="112871"/>
                  </a:cubicBezTo>
                  <a:cubicBezTo>
                    <a:pt x="172307" y="112871"/>
                    <a:pt x="179261" y="111823"/>
                    <a:pt x="185642" y="111823"/>
                  </a:cubicBezTo>
                  <a:cubicBezTo>
                    <a:pt x="195922" y="111368"/>
                    <a:pt x="206036" y="114536"/>
                    <a:pt x="214217" y="120777"/>
                  </a:cubicBezTo>
                  <a:cubicBezTo>
                    <a:pt x="216365" y="122566"/>
                    <a:pt x="218172" y="124728"/>
                    <a:pt x="219551" y="127159"/>
                  </a:cubicBezTo>
                  <a:cubicBezTo>
                    <a:pt x="220694" y="128778"/>
                    <a:pt x="220885" y="129730"/>
                    <a:pt x="220790" y="12982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D0B26021-AC4C-4098-9CFC-C75492324108}"/>
                </a:ext>
              </a:extLst>
            </p:cNvPr>
            <p:cNvSpPr/>
            <p:nvPr/>
          </p:nvSpPr>
          <p:spPr>
            <a:xfrm>
              <a:off x="7074789" y="3602006"/>
              <a:ext cx="446818" cy="179402"/>
            </a:xfrm>
            <a:custGeom>
              <a:avLst/>
              <a:gdLst>
                <a:gd name="connsiteX0" fmla="*/ 446818 w 446818"/>
                <a:gd name="connsiteY0" fmla="*/ 179215 h 179402"/>
                <a:gd name="connsiteX1" fmla="*/ 441293 w 446818"/>
                <a:gd name="connsiteY1" fmla="*/ 179215 h 179402"/>
                <a:gd name="connsiteX2" fmla="*/ 425577 w 446818"/>
                <a:gd name="connsiteY2" fmla="*/ 176834 h 179402"/>
                <a:gd name="connsiteX3" fmla="*/ 374332 w 446818"/>
                <a:gd name="connsiteY3" fmla="*/ 149211 h 179402"/>
                <a:gd name="connsiteX4" fmla="*/ 349948 w 446818"/>
                <a:gd name="connsiteY4" fmla="*/ 116826 h 179402"/>
                <a:gd name="connsiteX5" fmla="*/ 330898 w 446818"/>
                <a:gd name="connsiteY5" fmla="*/ 74821 h 179402"/>
                <a:gd name="connsiteX6" fmla="*/ 302323 w 446818"/>
                <a:gd name="connsiteY6" fmla="*/ 34244 h 179402"/>
                <a:gd name="connsiteX7" fmla="*/ 255270 w 446818"/>
                <a:gd name="connsiteY7" fmla="*/ 9765 h 179402"/>
                <a:gd name="connsiteX8" fmla="*/ 152686 w 446818"/>
                <a:gd name="connsiteY8" fmla="*/ 16623 h 179402"/>
                <a:gd name="connsiteX9" fmla="*/ 73723 w 446818"/>
                <a:gd name="connsiteY9" fmla="*/ 50151 h 179402"/>
                <a:gd name="connsiteX10" fmla="*/ 20383 w 446818"/>
                <a:gd name="connsiteY10" fmla="*/ 73678 h 179402"/>
                <a:gd name="connsiteX11" fmla="*/ 5334 w 446818"/>
                <a:gd name="connsiteY11" fmla="*/ 78726 h 179402"/>
                <a:gd name="connsiteX12" fmla="*/ 0 w 446818"/>
                <a:gd name="connsiteY12" fmla="*/ 80060 h 179402"/>
                <a:gd name="connsiteX13" fmla="*/ 5048 w 446818"/>
                <a:gd name="connsiteY13" fmla="*/ 77774 h 179402"/>
                <a:gd name="connsiteX14" fmla="*/ 19717 w 446818"/>
                <a:gd name="connsiteY14" fmla="*/ 71868 h 179402"/>
                <a:gd name="connsiteX15" fmla="*/ 72104 w 446818"/>
                <a:gd name="connsiteY15" fmla="*/ 47008 h 179402"/>
                <a:gd name="connsiteX16" fmla="*/ 151162 w 446818"/>
                <a:gd name="connsiteY16" fmla="*/ 11861 h 179402"/>
                <a:gd name="connsiteX17" fmla="*/ 256413 w 446818"/>
                <a:gd name="connsiteY17" fmla="*/ 4526 h 179402"/>
                <a:gd name="connsiteX18" fmla="*/ 305467 w 446818"/>
                <a:gd name="connsiteY18" fmla="*/ 30053 h 179402"/>
                <a:gd name="connsiteX19" fmla="*/ 334804 w 446818"/>
                <a:gd name="connsiteY19" fmla="*/ 72439 h 179402"/>
                <a:gd name="connsiteX20" fmla="*/ 353854 w 446818"/>
                <a:gd name="connsiteY20" fmla="*/ 114445 h 179402"/>
                <a:gd name="connsiteX21" fmla="*/ 376904 w 446818"/>
                <a:gd name="connsiteY21" fmla="*/ 146258 h 179402"/>
                <a:gd name="connsiteX22" fmla="*/ 426244 w 446818"/>
                <a:gd name="connsiteY22" fmla="*/ 174833 h 179402"/>
                <a:gd name="connsiteX23" fmla="*/ 446818 w 446818"/>
                <a:gd name="connsiteY23" fmla="*/ 179215 h 17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6818" h="179402">
                  <a:moveTo>
                    <a:pt x="446818" y="179215"/>
                  </a:moveTo>
                  <a:cubicBezTo>
                    <a:pt x="444985" y="179466"/>
                    <a:pt x="443126" y="179466"/>
                    <a:pt x="441293" y="179215"/>
                  </a:cubicBezTo>
                  <a:cubicBezTo>
                    <a:pt x="436004" y="178804"/>
                    <a:pt x="430751" y="178008"/>
                    <a:pt x="425577" y="176834"/>
                  </a:cubicBezTo>
                  <a:cubicBezTo>
                    <a:pt x="406398" y="172203"/>
                    <a:pt x="388744" y="162687"/>
                    <a:pt x="374332" y="149211"/>
                  </a:cubicBezTo>
                  <a:cubicBezTo>
                    <a:pt x="364404" y="139897"/>
                    <a:pt x="356156" y="128942"/>
                    <a:pt x="349948" y="116826"/>
                  </a:cubicBezTo>
                  <a:cubicBezTo>
                    <a:pt x="343090" y="103872"/>
                    <a:pt x="337566" y="89394"/>
                    <a:pt x="330898" y="74821"/>
                  </a:cubicBezTo>
                  <a:cubicBezTo>
                    <a:pt x="324292" y="59459"/>
                    <a:pt x="314561" y="45640"/>
                    <a:pt x="302323" y="34244"/>
                  </a:cubicBezTo>
                  <a:cubicBezTo>
                    <a:pt x="288775" y="22508"/>
                    <a:pt x="272657" y="14122"/>
                    <a:pt x="255270" y="9765"/>
                  </a:cubicBezTo>
                  <a:cubicBezTo>
                    <a:pt x="221127" y="2135"/>
                    <a:pt x="185509" y="4516"/>
                    <a:pt x="152686" y="16623"/>
                  </a:cubicBezTo>
                  <a:cubicBezTo>
                    <a:pt x="125676" y="26101"/>
                    <a:pt x="99301" y="37300"/>
                    <a:pt x="73723" y="50151"/>
                  </a:cubicBezTo>
                  <a:cubicBezTo>
                    <a:pt x="51530" y="60819"/>
                    <a:pt x="33338" y="69201"/>
                    <a:pt x="20383" y="73678"/>
                  </a:cubicBezTo>
                  <a:cubicBezTo>
                    <a:pt x="13906" y="76059"/>
                    <a:pt x="8858" y="77678"/>
                    <a:pt x="5334" y="78726"/>
                  </a:cubicBezTo>
                  <a:cubicBezTo>
                    <a:pt x="3623" y="79406"/>
                    <a:pt x="1829" y="79855"/>
                    <a:pt x="0" y="80060"/>
                  </a:cubicBezTo>
                  <a:cubicBezTo>
                    <a:pt x="1575" y="79078"/>
                    <a:pt x="3272" y="78310"/>
                    <a:pt x="5048" y="77774"/>
                  </a:cubicBezTo>
                  <a:lnTo>
                    <a:pt x="19717" y="71868"/>
                  </a:lnTo>
                  <a:cubicBezTo>
                    <a:pt x="32290" y="66534"/>
                    <a:pt x="50197" y="58152"/>
                    <a:pt x="72104" y="47008"/>
                  </a:cubicBezTo>
                  <a:cubicBezTo>
                    <a:pt x="97603" y="33459"/>
                    <a:pt x="124020" y="21714"/>
                    <a:pt x="151162" y="11861"/>
                  </a:cubicBezTo>
                  <a:cubicBezTo>
                    <a:pt x="184764" y="-866"/>
                    <a:pt x="221370" y="-3416"/>
                    <a:pt x="256413" y="4526"/>
                  </a:cubicBezTo>
                  <a:cubicBezTo>
                    <a:pt x="274539" y="9074"/>
                    <a:pt x="291341" y="17818"/>
                    <a:pt x="305467" y="30053"/>
                  </a:cubicBezTo>
                  <a:cubicBezTo>
                    <a:pt x="318083" y="41991"/>
                    <a:pt x="328074" y="56427"/>
                    <a:pt x="334804" y="72439"/>
                  </a:cubicBezTo>
                  <a:cubicBezTo>
                    <a:pt x="341662" y="87299"/>
                    <a:pt x="347091" y="101681"/>
                    <a:pt x="353854" y="114445"/>
                  </a:cubicBezTo>
                  <a:cubicBezTo>
                    <a:pt x="359655" y="126293"/>
                    <a:pt x="367452" y="137055"/>
                    <a:pt x="376904" y="146258"/>
                  </a:cubicBezTo>
                  <a:cubicBezTo>
                    <a:pt x="390732" y="159720"/>
                    <a:pt x="407686" y="169539"/>
                    <a:pt x="426244" y="174833"/>
                  </a:cubicBezTo>
                  <a:cubicBezTo>
                    <a:pt x="439198" y="178643"/>
                    <a:pt x="446913" y="178643"/>
                    <a:pt x="446818" y="179215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35DFE9F4-6760-438E-980C-7674EF2DD045}"/>
                </a:ext>
              </a:extLst>
            </p:cNvPr>
            <p:cNvSpPr/>
            <p:nvPr/>
          </p:nvSpPr>
          <p:spPr>
            <a:xfrm>
              <a:off x="6843998" y="3650496"/>
              <a:ext cx="215169" cy="95672"/>
            </a:xfrm>
            <a:custGeom>
              <a:avLst/>
              <a:gdLst>
                <a:gd name="connsiteX0" fmla="*/ 0 w 215169"/>
                <a:gd name="connsiteY0" fmla="*/ 95673 h 95672"/>
                <a:gd name="connsiteX1" fmla="*/ 2381 w 215169"/>
                <a:gd name="connsiteY1" fmla="*/ 85386 h 95672"/>
                <a:gd name="connsiteX2" fmla="*/ 15050 w 215169"/>
                <a:gd name="connsiteY2" fmla="*/ 59287 h 95672"/>
                <a:gd name="connsiteX3" fmla="*/ 184595 w 215169"/>
                <a:gd name="connsiteY3" fmla="*/ 16520 h 95672"/>
                <a:gd name="connsiteX4" fmla="*/ 208121 w 215169"/>
                <a:gd name="connsiteY4" fmla="*/ 33475 h 95672"/>
                <a:gd name="connsiteX5" fmla="*/ 215170 w 215169"/>
                <a:gd name="connsiteY5" fmla="*/ 41475 h 95672"/>
                <a:gd name="connsiteX6" fmla="*/ 182975 w 215169"/>
                <a:gd name="connsiteY6" fmla="*/ 19663 h 95672"/>
                <a:gd name="connsiteX7" fmla="*/ 17907 w 215169"/>
                <a:gd name="connsiteY7" fmla="*/ 61287 h 95672"/>
                <a:gd name="connsiteX8" fmla="*/ 0 w 215169"/>
                <a:gd name="connsiteY8" fmla="*/ 95673 h 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69" h="95672">
                  <a:moveTo>
                    <a:pt x="0" y="95673"/>
                  </a:moveTo>
                  <a:cubicBezTo>
                    <a:pt x="302" y="92148"/>
                    <a:pt x="1104" y="88685"/>
                    <a:pt x="2381" y="85386"/>
                  </a:cubicBezTo>
                  <a:cubicBezTo>
                    <a:pt x="5523" y="76202"/>
                    <a:pt x="9777" y="67437"/>
                    <a:pt x="15050" y="59287"/>
                  </a:cubicBezTo>
                  <a:cubicBezTo>
                    <a:pt x="50997" y="1934"/>
                    <a:pt x="125745" y="-16921"/>
                    <a:pt x="184595" y="16520"/>
                  </a:cubicBezTo>
                  <a:cubicBezTo>
                    <a:pt x="193119" y="21159"/>
                    <a:pt x="201023" y="26856"/>
                    <a:pt x="208121" y="33475"/>
                  </a:cubicBezTo>
                  <a:cubicBezTo>
                    <a:pt x="210865" y="35767"/>
                    <a:pt x="213242" y="38465"/>
                    <a:pt x="215170" y="41475"/>
                  </a:cubicBezTo>
                  <a:cubicBezTo>
                    <a:pt x="205154" y="33201"/>
                    <a:pt x="194374" y="25897"/>
                    <a:pt x="182975" y="19663"/>
                  </a:cubicBezTo>
                  <a:cubicBezTo>
                    <a:pt x="125422" y="-10866"/>
                    <a:pt x="54102" y="7118"/>
                    <a:pt x="17907" y="61287"/>
                  </a:cubicBezTo>
                  <a:cubicBezTo>
                    <a:pt x="10900" y="72178"/>
                    <a:pt x="4906" y="83688"/>
                    <a:pt x="0" y="9567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68CA9CD9-8ABB-4A35-BC10-4E284756BB98}"/>
                </a:ext>
              </a:extLst>
            </p:cNvPr>
            <p:cNvSpPr/>
            <p:nvPr/>
          </p:nvSpPr>
          <p:spPr>
            <a:xfrm>
              <a:off x="6676452" y="3922763"/>
              <a:ext cx="249651" cy="972559"/>
            </a:xfrm>
            <a:custGeom>
              <a:avLst/>
              <a:gdLst>
                <a:gd name="connsiteX0" fmla="*/ 40578 w 249651"/>
                <a:gd name="connsiteY0" fmla="*/ 972407 h 972559"/>
                <a:gd name="connsiteX1" fmla="*/ 52103 w 249651"/>
                <a:gd name="connsiteY1" fmla="*/ 970407 h 972559"/>
                <a:gd name="connsiteX2" fmla="*/ 81726 w 249651"/>
                <a:gd name="connsiteY2" fmla="*/ 956120 h 972559"/>
                <a:gd name="connsiteX3" fmla="*/ 112301 w 249651"/>
                <a:gd name="connsiteY3" fmla="*/ 914114 h 972559"/>
                <a:gd name="connsiteX4" fmla="*/ 119635 w 249651"/>
                <a:gd name="connsiteY4" fmla="*/ 881920 h 972559"/>
                <a:gd name="connsiteX5" fmla="*/ 116873 w 249651"/>
                <a:gd name="connsiteY5" fmla="*/ 845439 h 972559"/>
                <a:gd name="connsiteX6" fmla="*/ 83440 w 249651"/>
                <a:gd name="connsiteY6" fmla="*/ 768001 h 972559"/>
                <a:gd name="connsiteX7" fmla="*/ 30291 w 249651"/>
                <a:gd name="connsiteY7" fmla="*/ 685705 h 972559"/>
                <a:gd name="connsiteX8" fmla="*/ 8288 w 249651"/>
                <a:gd name="connsiteY8" fmla="*/ 637032 h 972559"/>
                <a:gd name="connsiteX9" fmla="*/ 1 w 249651"/>
                <a:gd name="connsiteY9" fmla="*/ 581882 h 972559"/>
                <a:gd name="connsiteX10" fmla="*/ 34387 w 249651"/>
                <a:gd name="connsiteY10" fmla="*/ 471107 h 972559"/>
                <a:gd name="connsiteX11" fmla="*/ 74773 w 249651"/>
                <a:gd name="connsiteY11" fmla="*/ 427387 h 972559"/>
                <a:gd name="connsiteX12" fmla="*/ 124398 w 249651"/>
                <a:gd name="connsiteY12" fmla="*/ 398050 h 972559"/>
                <a:gd name="connsiteX13" fmla="*/ 170880 w 249651"/>
                <a:gd name="connsiteY13" fmla="*/ 369475 h 972559"/>
                <a:gd name="connsiteX14" fmla="*/ 200598 w 249651"/>
                <a:gd name="connsiteY14" fmla="*/ 327660 h 972559"/>
                <a:gd name="connsiteX15" fmla="*/ 206218 w 249651"/>
                <a:gd name="connsiteY15" fmla="*/ 232410 h 972559"/>
                <a:gd name="connsiteX16" fmla="*/ 192025 w 249651"/>
                <a:gd name="connsiteY16" fmla="*/ 148209 h 972559"/>
                <a:gd name="connsiteX17" fmla="*/ 195454 w 249651"/>
                <a:gd name="connsiteY17" fmla="*/ 77629 h 972559"/>
                <a:gd name="connsiteX18" fmla="*/ 214504 w 249651"/>
                <a:gd name="connsiteY18" fmla="*/ 28004 h 972559"/>
                <a:gd name="connsiteX19" fmla="*/ 238698 w 249651"/>
                <a:gd name="connsiteY19" fmla="*/ 4286 h 972559"/>
                <a:gd name="connsiteX20" fmla="*/ 246699 w 249651"/>
                <a:gd name="connsiteY20" fmla="*/ 857 h 972559"/>
                <a:gd name="connsiteX21" fmla="*/ 249652 w 249651"/>
                <a:gd name="connsiteY21" fmla="*/ 0 h 972559"/>
                <a:gd name="connsiteX22" fmla="*/ 239174 w 249651"/>
                <a:gd name="connsiteY22" fmla="*/ 5144 h 972559"/>
                <a:gd name="connsiteX23" fmla="*/ 216124 w 249651"/>
                <a:gd name="connsiteY23" fmla="*/ 28670 h 972559"/>
                <a:gd name="connsiteX24" fmla="*/ 197836 w 249651"/>
                <a:gd name="connsiteY24" fmla="*/ 77819 h 972559"/>
                <a:gd name="connsiteX25" fmla="*/ 195264 w 249651"/>
                <a:gd name="connsiteY25" fmla="*/ 147447 h 972559"/>
                <a:gd name="connsiteX26" fmla="*/ 210028 w 249651"/>
                <a:gd name="connsiteY26" fmla="*/ 231362 h 972559"/>
                <a:gd name="connsiteX27" fmla="*/ 204694 w 249651"/>
                <a:gd name="connsiteY27" fmla="*/ 329470 h 972559"/>
                <a:gd name="connsiteX28" fmla="*/ 173642 w 249651"/>
                <a:gd name="connsiteY28" fmla="*/ 373094 h 972559"/>
                <a:gd name="connsiteX29" fmla="*/ 126017 w 249651"/>
                <a:gd name="connsiteY29" fmla="*/ 402622 h 972559"/>
                <a:gd name="connsiteX30" fmla="*/ 77440 w 249651"/>
                <a:gd name="connsiteY30" fmla="*/ 431864 h 972559"/>
                <a:gd name="connsiteX31" fmla="*/ 38673 w 249651"/>
                <a:gd name="connsiteY31" fmla="*/ 474250 h 972559"/>
                <a:gd name="connsiteX32" fmla="*/ 5050 w 249651"/>
                <a:gd name="connsiteY32" fmla="*/ 582263 h 972559"/>
                <a:gd name="connsiteX33" fmla="*/ 12955 w 249651"/>
                <a:gd name="connsiteY33" fmla="*/ 635985 h 972559"/>
                <a:gd name="connsiteX34" fmla="*/ 34482 w 249651"/>
                <a:gd name="connsiteY34" fmla="*/ 683610 h 972559"/>
                <a:gd name="connsiteX35" fmla="*/ 87155 w 249651"/>
                <a:gd name="connsiteY35" fmla="*/ 766096 h 972559"/>
                <a:gd name="connsiteX36" fmla="*/ 120493 w 249651"/>
                <a:gd name="connsiteY36" fmla="*/ 844868 h 972559"/>
                <a:gd name="connsiteX37" fmla="*/ 122969 w 249651"/>
                <a:gd name="connsiteY37" fmla="*/ 882396 h 972559"/>
                <a:gd name="connsiteX38" fmla="*/ 115063 w 249651"/>
                <a:gd name="connsiteY38" fmla="*/ 914972 h 972559"/>
                <a:gd name="connsiteX39" fmla="*/ 82964 w 249651"/>
                <a:gd name="connsiteY39" fmla="*/ 958120 h 972559"/>
                <a:gd name="connsiteX40" fmla="*/ 52294 w 249651"/>
                <a:gd name="connsiteY40" fmla="*/ 971931 h 972559"/>
                <a:gd name="connsiteX41" fmla="*/ 40578 w 249651"/>
                <a:gd name="connsiteY41" fmla="*/ 972407 h 97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9651" h="972559">
                  <a:moveTo>
                    <a:pt x="40578" y="972407"/>
                  </a:moveTo>
                  <a:cubicBezTo>
                    <a:pt x="40578" y="972407"/>
                    <a:pt x="44674" y="972407"/>
                    <a:pt x="52103" y="970407"/>
                  </a:cubicBezTo>
                  <a:cubicBezTo>
                    <a:pt x="62947" y="967994"/>
                    <a:pt x="73086" y="963104"/>
                    <a:pt x="81726" y="956120"/>
                  </a:cubicBezTo>
                  <a:cubicBezTo>
                    <a:pt x="95437" y="945053"/>
                    <a:pt x="105984" y="930563"/>
                    <a:pt x="112301" y="914114"/>
                  </a:cubicBezTo>
                  <a:cubicBezTo>
                    <a:pt x="116402" y="903829"/>
                    <a:pt x="118876" y="892967"/>
                    <a:pt x="119635" y="881920"/>
                  </a:cubicBezTo>
                  <a:cubicBezTo>
                    <a:pt x="120338" y="869691"/>
                    <a:pt x="119409" y="857423"/>
                    <a:pt x="116873" y="845439"/>
                  </a:cubicBezTo>
                  <a:cubicBezTo>
                    <a:pt x="110191" y="817921"/>
                    <a:pt x="98886" y="791736"/>
                    <a:pt x="83440" y="768001"/>
                  </a:cubicBezTo>
                  <a:cubicBezTo>
                    <a:pt x="67534" y="741902"/>
                    <a:pt x="47626" y="715804"/>
                    <a:pt x="30291" y="685705"/>
                  </a:cubicBezTo>
                  <a:cubicBezTo>
                    <a:pt x="21265" y="670300"/>
                    <a:pt x="13890" y="653985"/>
                    <a:pt x="8288" y="637032"/>
                  </a:cubicBezTo>
                  <a:cubicBezTo>
                    <a:pt x="2721" y="619181"/>
                    <a:pt x="-73" y="600581"/>
                    <a:pt x="1" y="581882"/>
                  </a:cubicBezTo>
                  <a:cubicBezTo>
                    <a:pt x="417" y="542394"/>
                    <a:pt x="12369" y="503889"/>
                    <a:pt x="34387" y="471107"/>
                  </a:cubicBezTo>
                  <a:cubicBezTo>
                    <a:pt x="45495" y="454523"/>
                    <a:pt x="59120" y="439772"/>
                    <a:pt x="74773" y="427387"/>
                  </a:cubicBezTo>
                  <a:cubicBezTo>
                    <a:pt x="90394" y="416128"/>
                    <a:pt x="107004" y="406309"/>
                    <a:pt x="124398" y="398050"/>
                  </a:cubicBezTo>
                  <a:cubicBezTo>
                    <a:pt x="140878" y="390230"/>
                    <a:pt x="156463" y="380650"/>
                    <a:pt x="170880" y="369475"/>
                  </a:cubicBezTo>
                  <a:cubicBezTo>
                    <a:pt x="184202" y="358310"/>
                    <a:pt x="194434" y="343912"/>
                    <a:pt x="200598" y="327660"/>
                  </a:cubicBezTo>
                  <a:cubicBezTo>
                    <a:pt x="210484" y="296894"/>
                    <a:pt x="212417" y="264125"/>
                    <a:pt x="206218" y="232410"/>
                  </a:cubicBezTo>
                  <a:cubicBezTo>
                    <a:pt x="201550" y="202216"/>
                    <a:pt x="194692" y="174308"/>
                    <a:pt x="192025" y="148209"/>
                  </a:cubicBezTo>
                  <a:cubicBezTo>
                    <a:pt x="189301" y="124653"/>
                    <a:pt x="190459" y="100810"/>
                    <a:pt x="195454" y="77629"/>
                  </a:cubicBezTo>
                  <a:cubicBezTo>
                    <a:pt x="198754" y="60072"/>
                    <a:pt x="205208" y="43258"/>
                    <a:pt x="214504" y="28004"/>
                  </a:cubicBezTo>
                  <a:cubicBezTo>
                    <a:pt x="220459" y="18199"/>
                    <a:pt x="228777" y="10044"/>
                    <a:pt x="238698" y="4286"/>
                  </a:cubicBezTo>
                  <a:cubicBezTo>
                    <a:pt x="241210" y="2811"/>
                    <a:pt x="243898" y="1659"/>
                    <a:pt x="246699" y="857"/>
                  </a:cubicBezTo>
                  <a:cubicBezTo>
                    <a:pt x="247637" y="432"/>
                    <a:pt x="248631" y="143"/>
                    <a:pt x="249652" y="0"/>
                  </a:cubicBezTo>
                  <a:cubicBezTo>
                    <a:pt x="249652" y="0"/>
                    <a:pt x="245746" y="1238"/>
                    <a:pt x="239174" y="5144"/>
                  </a:cubicBezTo>
                  <a:cubicBezTo>
                    <a:pt x="229729" y="11041"/>
                    <a:pt x="221827" y="19107"/>
                    <a:pt x="216124" y="28670"/>
                  </a:cubicBezTo>
                  <a:cubicBezTo>
                    <a:pt x="207197" y="43856"/>
                    <a:pt x="201007" y="60492"/>
                    <a:pt x="197836" y="77819"/>
                  </a:cubicBezTo>
                  <a:cubicBezTo>
                    <a:pt x="193253" y="100741"/>
                    <a:pt x="192385" y="124250"/>
                    <a:pt x="195264" y="147447"/>
                  </a:cubicBezTo>
                  <a:cubicBezTo>
                    <a:pt x="198026" y="173260"/>
                    <a:pt x="204789" y="200978"/>
                    <a:pt x="210028" y="231362"/>
                  </a:cubicBezTo>
                  <a:cubicBezTo>
                    <a:pt x="216637" y="263985"/>
                    <a:pt x="214801" y="297756"/>
                    <a:pt x="204694" y="329470"/>
                  </a:cubicBezTo>
                  <a:cubicBezTo>
                    <a:pt x="198239" y="346425"/>
                    <a:pt x="187549" y="361444"/>
                    <a:pt x="173642" y="373094"/>
                  </a:cubicBezTo>
                  <a:cubicBezTo>
                    <a:pt x="158874" y="384619"/>
                    <a:pt x="142907" y="394518"/>
                    <a:pt x="126017" y="402622"/>
                  </a:cubicBezTo>
                  <a:cubicBezTo>
                    <a:pt x="108931" y="410801"/>
                    <a:pt x="92664" y="420592"/>
                    <a:pt x="77440" y="431864"/>
                  </a:cubicBezTo>
                  <a:cubicBezTo>
                    <a:pt x="62405" y="443905"/>
                    <a:pt x="49328" y="458203"/>
                    <a:pt x="38673" y="474250"/>
                  </a:cubicBezTo>
                  <a:cubicBezTo>
                    <a:pt x="17196" y="506217"/>
                    <a:pt x="5511" y="543755"/>
                    <a:pt x="5050" y="582263"/>
                  </a:cubicBezTo>
                  <a:cubicBezTo>
                    <a:pt x="4949" y="600468"/>
                    <a:pt x="7615" y="618581"/>
                    <a:pt x="12955" y="635985"/>
                  </a:cubicBezTo>
                  <a:cubicBezTo>
                    <a:pt x="18424" y="652577"/>
                    <a:pt x="25640" y="668542"/>
                    <a:pt x="34482" y="683610"/>
                  </a:cubicBezTo>
                  <a:cubicBezTo>
                    <a:pt x="51436" y="713423"/>
                    <a:pt x="71248" y="739616"/>
                    <a:pt x="87155" y="766096"/>
                  </a:cubicBezTo>
                  <a:cubicBezTo>
                    <a:pt x="102688" y="790255"/>
                    <a:pt x="113964" y="816898"/>
                    <a:pt x="120493" y="844868"/>
                  </a:cubicBezTo>
                  <a:cubicBezTo>
                    <a:pt x="122941" y="857217"/>
                    <a:pt x="123773" y="869832"/>
                    <a:pt x="122969" y="882396"/>
                  </a:cubicBezTo>
                  <a:cubicBezTo>
                    <a:pt x="122042" y="893599"/>
                    <a:pt x="119375" y="904590"/>
                    <a:pt x="115063" y="914972"/>
                  </a:cubicBezTo>
                  <a:cubicBezTo>
                    <a:pt x="108453" y="931987"/>
                    <a:pt x="97361" y="946897"/>
                    <a:pt x="82964" y="958120"/>
                  </a:cubicBezTo>
                  <a:cubicBezTo>
                    <a:pt x="73999" y="965121"/>
                    <a:pt x="63479" y="969859"/>
                    <a:pt x="52294" y="971931"/>
                  </a:cubicBezTo>
                  <a:cubicBezTo>
                    <a:pt x="48421" y="972555"/>
                    <a:pt x="44488" y="972715"/>
                    <a:pt x="40578" y="97240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F3A63E4-9278-450C-9902-74A88DFAF088}"/>
                </a:ext>
              </a:extLst>
            </p:cNvPr>
            <p:cNvSpPr/>
            <p:nvPr/>
          </p:nvSpPr>
          <p:spPr>
            <a:xfrm>
              <a:off x="7463028" y="3909237"/>
              <a:ext cx="121702" cy="697706"/>
            </a:xfrm>
            <a:custGeom>
              <a:avLst/>
              <a:gdLst>
                <a:gd name="connsiteX0" fmla="*/ 16669 w 121702"/>
                <a:gd name="connsiteY0" fmla="*/ 697706 h 697706"/>
                <a:gd name="connsiteX1" fmla="*/ 32861 w 121702"/>
                <a:gd name="connsiteY1" fmla="*/ 672560 h 697706"/>
                <a:gd name="connsiteX2" fmla="*/ 26289 w 121702"/>
                <a:gd name="connsiteY2" fmla="*/ 592455 h 697706"/>
                <a:gd name="connsiteX3" fmla="*/ 5905 w 121702"/>
                <a:gd name="connsiteY3" fmla="*/ 538829 h 697706"/>
                <a:gd name="connsiteX4" fmla="*/ 0 w 121702"/>
                <a:gd name="connsiteY4" fmla="*/ 507111 h 697706"/>
                <a:gd name="connsiteX5" fmla="*/ 0 w 121702"/>
                <a:gd name="connsiteY5" fmla="*/ 490061 h 697706"/>
                <a:gd name="connsiteX6" fmla="*/ 3048 w 121702"/>
                <a:gd name="connsiteY6" fmla="*/ 472916 h 697706"/>
                <a:gd name="connsiteX7" fmla="*/ 34861 w 121702"/>
                <a:gd name="connsiteY7" fmla="*/ 407194 h 697706"/>
                <a:gd name="connsiteX8" fmla="*/ 80486 w 121702"/>
                <a:gd name="connsiteY8" fmla="*/ 343852 h 697706"/>
                <a:gd name="connsiteX9" fmla="*/ 114205 w 121702"/>
                <a:gd name="connsiteY9" fmla="*/ 275082 h 697706"/>
                <a:gd name="connsiteX10" fmla="*/ 106680 w 121702"/>
                <a:gd name="connsiteY10" fmla="*/ 205740 h 697706"/>
                <a:gd name="connsiteX11" fmla="*/ 70485 w 121702"/>
                <a:gd name="connsiteY11" fmla="*/ 151733 h 697706"/>
                <a:gd name="connsiteX12" fmla="*/ 34671 w 121702"/>
                <a:gd name="connsiteY12" fmla="*/ 106966 h 697706"/>
                <a:gd name="connsiteX13" fmla="*/ 12287 w 121702"/>
                <a:gd name="connsiteY13" fmla="*/ 65056 h 697706"/>
                <a:gd name="connsiteX14" fmla="*/ 5334 w 121702"/>
                <a:gd name="connsiteY14" fmla="*/ 29813 h 697706"/>
                <a:gd name="connsiteX15" fmla="*/ 8382 w 121702"/>
                <a:gd name="connsiteY15" fmla="*/ 7334 h 697706"/>
                <a:gd name="connsiteX16" fmla="*/ 11240 w 121702"/>
                <a:gd name="connsiteY16" fmla="*/ 0 h 697706"/>
                <a:gd name="connsiteX17" fmla="*/ 7334 w 121702"/>
                <a:gd name="connsiteY17" fmla="*/ 29813 h 697706"/>
                <a:gd name="connsiteX18" fmla="*/ 14859 w 121702"/>
                <a:gd name="connsiteY18" fmla="*/ 64103 h 697706"/>
                <a:gd name="connsiteX19" fmla="*/ 37529 w 121702"/>
                <a:gd name="connsiteY19" fmla="*/ 104966 h 697706"/>
                <a:gd name="connsiteX20" fmla="*/ 73628 w 121702"/>
                <a:gd name="connsiteY20" fmla="*/ 149161 h 697706"/>
                <a:gd name="connsiteX21" fmla="*/ 110871 w 121702"/>
                <a:gd name="connsiteY21" fmla="*/ 203835 h 697706"/>
                <a:gd name="connsiteX22" fmla="*/ 118872 w 121702"/>
                <a:gd name="connsiteY22" fmla="*/ 276130 h 697706"/>
                <a:gd name="connsiteX23" fmla="*/ 84487 w 121702"/>
                <a:gd name="connsiteY23" fmla="*/ 346710 h 697706"/>
                <a:gd name="connsiteX24" fmla="*/ 38957 w 121702"/>
                <a:gd name="connsiteY24" fmla="*/ 409861 h 697706"/>
                <a:gd name="connsiteX25" fmla="*/ 7525 w 121702"/>
                <a:gd name="connsiteY25" fmla="*/ 473964 h 697706"/>
                <a:gd name="connsiteX26" fmla="*/ 4477 w 121702"/>
                <a:gd name="connsiteY26" fmla="*/ 490537 h 697706"/>
                <a:gd name="connsiteX27" fmla="*/ 3905 w 121702"/>
                <a:gd name="connsiteY27" fmla="*/ 506825 h 697706"/>
                <a:gd name="connsiteX28" fmla="*/ 9430 w 121702"/>
                <a:gd name="connsiteY28" fmla="*/ 537686 h 697706"/>
                <a:gd name="connsiteX29" fmla="*/ 29146 w 121702"/>
                <a:gd name="connsiteY29" fmla="*/ 591312 h 697706"/>
                <a:gd name="connsiteX30" fmla="*/ 34195 w 121702"/>
                <a:gd name="connsiteY30" fmla="*/ 673227 h 697706"/>
                <a:gd name="connsiteX31" fmla="*/ 22193 w 121702"/>
                <a:gd name="connsiteY31" fmla="*/ 692277 h 697706"/>
                <a:gd name="connsiteX32" fmla="*/ 17907 w 121702"/>
                <a:gd name="connsiteY32" fmla="*/ 696278 h 697706"/>
                <a:gd name="connsiteX33" fmla="*/ 16669 w 121702"/>
                <a:gd name="connsiteY33" fmla="*/ 697706 h 69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1702" h="697706">
                  <a:moveTo>
                    <a:pt x="16669" y="697706"/>
                  </a:moveTo>
                  <a:cubicBezTo>
                    <a:pt x="23843" y="690612"/>
                    <a:pt x="29371" y="682027"/>
                    <a:pt x="32861" y="672560"/>
                  </a:cubicBezTo>
                  <a:cubicBezTo>
                    <a:pt x="40102" y="645911"/>
                    <a:pt x="37777" y="617567"/>
                    <a:pt x="26289" y="592455"/>
                  </a:cubicBezTo>
                  <a:cubicBezTo>
                    <a:pt x="20288" y="576167"/>
                    <a:pt x="12001" y="558736"/>
                    <a:pt x="5905" y="538829"/>
                  </a:cubicBezTo>
                  <a:cubicBezTo>
                    <a:pt x="2727" y="528518"/>
                    <a:pt x="746" y="517875"/>
                    <a:pt x="0" y="507111"/>
                  </a:cubicBezTo>
                  <a:cubicBezTo>
                    <a:pt x="0" y="501491"/>
                    <a:pt x="0" y="495776"/>
                    <a:pt x="0" y="490061"/>
                  </a:cubicBezTo>
                  <a:cubicBezTo>
                    <a:pt x="0" y="484346"/>
                    <a:pt x="2096" y="478726"/>
                    <a:pt x="3048" y="472916"/>
                  </a:cubicBezTo>
                  <a:cubicBezTo>
                    <a:pt x="9724" y="449316"/>
                    <a:pt x="20492" y="427071"/>
                    <a:pt x="34861" y="407194"/>
                  </a:cubicBezTo>
                  <a:cubicBezTo>
                    <a:pt x="49054" y="386143"/>
                    <a:pt x="65342" y="365760"/>
                    <a:pt x="80486" y="343852"/>
                  </a:cubicBezTo>
                  <a:cubicBezTo>
                    <a:pt x="95855" y="323195"/>
                    <a:pt x="107286" y="299882"/>
                    <a:pt x="114205" y="275082"/>
                  </a:cubicBezTo>
                  <a:cubicBezTo>
                    <a:pt x="119635" y="251784"/>
                    <a:pt x="116982" y="227331"/>
                    <a:pt x="106680" y="205740"/>
                  </a:cubicBezTo>
                  <a:cubicBezTo>
                    <a:pt x="96972" y="186265"/>
                    <a:pt x="84808" y="168115"/>
                    <a:pt x="70485" y="151733"/>
                  </a:cubicBezTo>
                  <a:cubicBezTo>
                    <a:pt x="57531" y="135922"/>
                    <a:pt x="44577" y="121539"/>
                    <a:pt x="34671" y="106966"/>
                  </a:cubicBezTo>
                  <a:cubicBezTo>
                    <a:pt x="25473" y="93995"/>
                    <a:pt x="17952" y="79913"/>
                    <a:pt x="12287" y="65056"/>
                  </a:cubicBezTo>
                  <a:cubicBezTo>
                    <a:pt x="7996" y="53785"/>
                    <a:pt x="5645" y="41869"/>
                    <a:pt x="5334" y="29813"/>
                  </a:cubicBezTo>
                  <a:cubicBezTo>
                    <a:pt x="5240" y="22211"/>
                    <a:pt x="6267" y="14637"/>
                    <a:pt x="8382" y="7334"/>
                  </a:cubicBezTo>
                  <a:cubicBezTo>
                    <a:pt x="9100" y="4805"/>
                    <a:pt x="10057" y="2349"/>
                    <a:pt x="11240" y="0"/>
                  </a:cubicBezTo>
                  <a:cubicBezTo>
                    <a:pt x="8382" y="9671"/>
                    <a:pt x="7064" y="19732"/>
                    <a:pt x="7334" y="29813"/>
                  </a:cubicBezTo>
                  <a:cubicBezTo>
                    <a:pt x="7969" y="41575"/>
                    <a:pt x="10511" y="53156"/>
                    <a:pt x="14859" y="64103"/>
                  </a:cubicBezTo>
                  <a:cubicBezTo>
                    <a:pt x="20756" y="78581"/>
                    <a:pt x="28367" y="92299"/>
                    <a:pt x="37529" y="104966"/>
                  </a:cubicBezTo>
                  <a:cubicBezTo>
                    <a:pt x="47054" y="119158"/>
                    <a:pt x="60484" y="133540"/>
                    <a:pt x="73628" y="149161"/>
                  </a:cubicBezTo>
                  <a:cubicBezTo>
                    <a:pt x="88404" y="165660"/>
                    <a:pt x="100927" y="184045"/>
                    <a:pt x="110871" y="203835"/>
                  </a:cubicBezTo>
                  <a:cubicBezTo>
                    <a:pt x="121680" y="226323"/>
                    <a:pt x="124502" y="251823"/>
                    <a:pt x="118872" y="276130"/>
                  </a:cubicBezTo>
                  <a:cubicBezTo>
                    <a:pt x="111942" y="301606"/>
                    <a:pt x="100277" y="325550"/>
                    <a:pt x="84487" y="346710"/>
                  </a:cubicBezTo>
                  <a:cubicBezTo>
                    <a:pt x="69342" y="368713"/>
                    <a:pt x="52959" y="389096"/>
                    <a:pt x="38957" y="409861"/>
                  </a:cubicBezTo>
                  <a:cubicBezTo>
                    <a:pt x="24856" y="429252"/>
                    <a:pt x="14221" y="450941"/>
                    <a:pt x="7525" y="473964"/>
                  </a:cubicBezTo>
                  <a:cubicBezTo>
                    <a:pt x="6477" y="479584"/>
                    <a:pt x="5048" y="485013"/>
                    <a:pt x="4477" y="490537"/>
                  </a:cubicBezTo>
                  <a:cubicBezTo>
                    <a:pt x="3905" y="496062"/>
                    <a:pt x="4477" y="501491"/>
                    <a:pt x="3905" y="506825"/>
                  </a:cubicBezTo>
                  <a:cubicBezTo>
                    <a:pt x="4550" y="517291"/>
                    <a:pt x="6404" y="527647"/>
                    <a:pt x="9430" y="537686"/>
                  </a:cubicBezTo>
                  <a:cubicBezTo>
                    <a:pt x="15240" y="557212"/>
                    <a:pt x="23241" y="574738"/>
                    <a:pt x="29146" y="591312"/>
                  </a:cubicBezTo>
                  <a:cubicBezTo>
                    <a:pt x="40534" y="617144"/>
                    <a:pt x="42324" y="646192"/>
                    <a:pt x="34195" y="673227"/>
                  </a:cubicBezTo>
                  <a:cubicBezTo>
                    <a:pt x="31542" y="680332"/>
                    <a:pt x="27457" y="686817"/>
                    <a:pt x="22193" y="692277"/>
                  </a:cubicBezTo>
                  <a:cubicBezTo>
                    <a:pt x="20878" y="693727"/>
                    <a:pt x="19444" y="695065"/>
                    <a:pt x="17907" y="696278"/>
                  </a:cubicBezTo>
                  <a:cubicBezTo>
                    <a:pt x="17548" y="696798"/>
                    <a:pt x="17132" y="697277"/>
                    <a:pt x="16669" y="69770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156FF5B3-B8E7-4D28-B79D-C7CCF79C8B86}"/>
                </a:ext>
              </a:extLst>
            </p:cNvPr>
            <p:cNvSpPr/>
            <p:nvPr/>
          </p:nvSpPr>
          <p:spPr>
            <a:xfrm>
              <a:off x="6494030" y="4037730"/>
              <a:ext cx="316437" cy="742092"/>
            </a:xfrm>
            <a:custGeom>
              <a:avLst/>
              <a:gdLst>
                <a:gd name="connsiteX0" fmla="*/ 6020 w 316437"/>
                <a:gd name="connsiteY0" fmla="*/ 742093 h 742092"/>
                <a:gd name="connsiteX1" fmla="*/ 2305 w 316437"/>
                <a:gd name="connsiteY1" fmla="*/ 734282 h 742092"/>
                <a:gd name="connsiteX2" fmla="*/ 877 w 316437"/>
                <a:gd name="connsiteY2" fmla="*/ 709231 h 742092"/>
                <a:gd name="connsiteX3" fmla="*/ 16212 w 316437"/>
                <a:gd name="connsiteY3" fmla="*/ 672751 h 742092"/>
                <a:gd name="connsiteX4" fmla="*/ 46216 w 316437"/>
                <a:gd name="connsiteY4" fmla="*/ 630174 h 742092"/>
                <a:gd name="connsiteX5" fmla="*/ 61646 w 316437"/>
                <a:gd name="connsiteY5" fmla="*/ 570547 h 742092"/>
                <a:gd name="connsiteX6" fmla="*/ 56312 w 316437"/>
                <a:gd name="connsiteY6" fmla="*/ 498538 h 742092"/>
                <a:gd name="connsiteX7" fmla="*/ 59551 w 316437"/>
                <a:gd name="connsiteY7" fmla="*/ 417957 h 742092"/>
                <a:gd name="connsiteX8" fmla="*/ 104794 w 316437"/>
                <a:gd name="connsiteY8" fmla="*/ 344424 h 742092"/>
                <a:gd name="connsiteX9" fmla="*/ 170422 w 316437"/>
                <a:gd name="connsiteY9" fmla="*/ 288227 h 742092"/>
                <a:gd name="connsiteX10" fmla="*/ 230620 w 316437"/>
                <a:gd name="connsiteY10" fmla="*/ 235172 h 742092"/>
                <a:gd name="connsiteX11" fmla="*/ 303772 w 316437"/>
                <a:gd name="connsiteY11" fmla="*/ 123158 h 742092"/>
                <a:gd name="connsiteX12" fmla="*/ 313297 w 316437"/>
                <a:gd name="connsiteY12" fmla="*/ 72390 h 742092"/>
                <a:gd name="connsiteX13" fmla="*/ 312535 w 316437"/>
                <a:gd name="connsiteY13" fmla="*/ 33242 h 742092"/>
                <a:gd name="connsiteX14" fmla="*/ 311011 w 316437"/>
                <a:gd name="connsiteY14" fmla="*/ 19050 h 742092"/>
                <a:gd name="connsiteX15" fmla="*/ 309391 w 316437"/>
                <a:gd name="connsiteY15" fmla="*/ 8668 h 742092"/>
                <a:gd name="connsiteX16" fmla="*/ 308439 w 316437"/>
                <a:gd name="connsiteY16" fmla="*/ 2191 h 742092"/>
                <a:gd name="connsiteX17" fmla="*/ 308439 w 316437"/>
                <a:gd name="connsiteY17" fmla="*/ 0 h 742092"/>
                <a:gd name="connsiteX18" fmla="*/ 309106 w 316437"/>
                <a:gd name="connsiteY18" fmla="*/ 2096 h 742092"/>
                <a:gd name="connsiteX19" fmla="*/ 310534 w 316437"/>
                <a:gd name="connsiteY19" fmla="*/ 8477 h 742092"/>
                <a:gd name="connsiteX20" fmla="*/ 312630 w 316437"/>
                <a:gd name="connsiteY20" fmla="*/ 18764 h 742092"/>
                <a:gd name="connsiteX21" fmla="*/ 314630 w 316437"/>
                <a:gd name="connsiteY21" fmla="*/ 33052 h 742092"/>
                <a:gd name="connsiteX22" fmla="*/ 316249 w 316437"/>
                <a:gd name="connsiteY22" fmla="*/ 72580 h 742092"/>
                <a:gd name="connsiteX23" fmla="*/ 307296 w 316437"/>
                <a:gd name="connsiteY23" fmla="*/ 124206 h 742092"/>
                <a:gd name="connsiteX24" fmla="*/ 234144 w 316437"/>
                <a:gd name="connsiteY24" fmla="*/ 238506 h 742092"/>
                <a:gd name="connsiteX25" fmla="*/ 174136 w 316437"/>
                <a:gd name="connsiteY25" fmla="*/ 292132 h 742092"/>
                <a:gd name="connsiteX26" fmla="*/ 108414 w 316437"/>
                <a:gd name="connsiteY26" fmla="*/ 347853 h 742092"/>
                <a:gd name="connsiteX27" fmla="*/ 64218 w 316437"/>
                <a:gd name="connsiteY27" fmla="*/ 419290 h 742092"/>
                <a:gd name="connsiteX28" fmla="*/ 60884 w 316437"/>
                <a:gd name="connsiteY28" fmla="*/ 498062 h 742092"/>
                <a:gd name="connsiteX29" fmla="*/ 65837 w 316437"/>
                <a:gd name="connsiteY29" fmla="*/ 570738 h 742092"/>
                <a:gd name="connsiteX30" fmla="*/ 49645 w 316437"/>
                <a:gd name="connsiteY30" fmla="*/ 631984 h 742092"/>
                <a:gd name="connsiteX31" fmla="*/ 18879 w 316437"/>
                <a:gd name="connsiteY31" fmla="*/ 674370 h 742092"/>
                <a:gd name="connsiteX32" fmla="*/ 3163 w 316437"/>
                <a:gd name="connsiteY32" fmla="*/ 709613 h 742092"/>
                <a:gd name="connsiteX33" fmla="*/ 3639 w 316437"/>
                <a:gd name="connsiteY33" fmla="*/ 733997 h 742092"/>
                <a:gd name="connsiteX34" fmla="*/ 6020 w 316437"/>
                <a:gd name="connsiteY34" fmla="*/ 742093 h 7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6437" h="742092">
                  <a:moveTo>
                    <a:pt x="6020" y="742093"/>
                  </a:moveTo>
                  <a:cubicBezTo>
                    <a:pt x="4374" y="739704"/>
                    <a:pt x="3120" y="737067"/>
                    <a:pt x="2305" y="734282"/>
                  </a:cubicBezTo>
                  <a:cubicBezTo>
                    <a:pt x="-171" y="726167"/>
                    <a:pt x="-661" y="717576"/>
                    <a:pt x="877" y="709231"/>
                  </a:cubicBezTo>
                  <a:cubicBezTo>
                    <a:pt x="3331" y="696117"/>
                    <a:pt x="8559" y="683680"/>
                    <a:pt x="16212" y="672751"/>
                  </a:cubicBezTo>
                  <a:cubicBezTo>
                    <a:pt x="24594" y="659797"/>
                    <a:pt x="36405" y="646652"/>
                    <a:pt x="46216" y="630174"/>
                  </a:cubicBezTo>
                  <a:cubicBezTo>
                    <a:pt x="56397" y="611955"/>
                    <a:pt x="61712" y="591419"/>
                    <a:pt x="61646" y="570547"/>
                  </a:cubicBezTo>
                  <a:cubicBezTo>
                    <a:pt x="61468" y="546453"/>
                    <a:pt x="59686" y="522397"/>
                    <a:pt x="56312" y="498538"/>
                  </a:cubicBezTo>
                  <a:cubicBezTo>
                    <a:pt x="52287" y="471715"/>
                    <a:pt x="53386" y="444371"/>
                    <a:pt x="59551" y="417957"/>
                  </a:cubicBezTo>
                  <a:cubicBezTo>
                    <a:pt x="68065" y="389967"/>
                    <a:pt x="83647" y="364642"/>
                    <a:pt x="104794" y="344424"/>
                  </a:cubicBezTo>
                  <a:cubicBezTo>
                    <a:pt x="125479" y="324344"/>
                    <a:pt x="147397" y="305575"/>
                    <a:pt x="170422" y="288227"/>
                  </a:cubicBezTo>
                  <a:cubicBezTo>
                    <a:pt x="191701" y="271968"/>
                    <a:pt x="211816" y="254240"/>
                    <a:pt x="230620" y="235172"/>
                  </a:cubicBezTo>
                  <a:cubicBezTo>
                    <a:pt x="266338" y="198977"/>
                    <a:pt x="292437" y="160020"/>
                    <a:pt x="303772" y="123158"/>
                  </a:cubicBezTo>
                  <a:cubicBezTo>
                    <a:pt x="308920" y="106666"/>
                    <a:pt x="312117" y="89627"/>
                    <a:pt x="313297" y="72390"/>
                  </a:cubicBezTo>
                  <a:cubicBezTo>
                    <a:pt x="314046" y="59340"/>
                    <a:pt x="313791" y="46253"/>
                    <a:pt x="312535" y="33242"/>
                  </a:cubicBezTo>
                  <a:cubicBezTo>
                    <a:pt x="311963" y="27908"/>
                    <a:pt x="311487" y="23241"/>
                    <a:pt x="311011" y="19050"/>
                  </a:cubicBezTo>
                  <a:cubicBezTo>
                    <a:pt x="310534" y="14859"/>
                    <a:pt x="309868" y="11525"/>
                    <a:pt x="309391" y="8668"/>
                  </a:cubicBezTo>
                  <a:lnTo>
                    <a:pt x="308439" y="2191"/>
                  </a:lnTo>
                  <a:cubicBezTo>
                    <a:pt x="308333" y="1464"/>
                    <a:pt x="308333" y="726"/>
                    <a:pt x="308439" y="0"/>
                  </a:cubicBezTo>
                  <a:cubicBezTo>
                    <a:pt x="308761" y="663"/>
                    <a:pt x="308986" y="1368"/>
                    <a:pt x="309106" y="2096"/>
                  </a:cubicBezTo>
                  <a:lnTo>
                    <a:pt x="310534" y="8477"/>
                  </a:lnTo>
                  <a:cubicBezTo>
                    <a:pt x="311106" y="11335"/>
                    <a:pt x="311868" y="14764"/>
                    <a:pt x="312630" y="18764"/>
                  </a:cubicBezTo>
                  <a:cubicBezTo>
                    <a:pt x="313392" y="22765"/>
                    <a:pt x="313963" y="27718"/>
                    <a:pt x="314630" y="33052"/>
                  </a:cubicBezTo>
                  <a:cubicBezTo>
                    <a:pt x="316223" y="46164"/>
                    <a:pt x="316765" y="59382"/>
                    <a:pt x="316249" y="72580"/>
                  </a:cubicBezTo>
                  <a:cubicBezTo>
                    <a:pt x="315321" y="90083"/>
                    <a:pt x="312315" y="107413"/>
                    <a:pt x="307296" y="124206"/>
                  </a:cubicBezTo>
                  <a:cubicBezTo>
                    <a:pt x="296247" y="161830"/>
                    <a:pt x="269958" y="201644"/>
                    <a:pt x="234144" y="238506"/>
                  </a:cubicBezTo>
                  <a:cubicBezTo>
                    <a:pt x="215453" y="257797"/>
                    <a:pt x="195399" y="275719"/>
                    <a:pt x="174136" y="292132"/>
                  </a:cubicBezTo>
                  <a:cubicBezTo>
                    <a:pt x="151137" y="309377"/>
                    <a:pt x="129190" y="327985"/>
                    <a:pt x="108414" y="347853"/>
                  </a:cubicBezTo>
                  <a:cubicBezTo>
                    <a:pt x="87821" y="367499"/>
                    <a:pt x="72606" y="392094"/>
                    <a:pt x="64218" y="419290"/>
                  </a:cubicBezTo>
                  <a:cubicBezTo>
                    <a:pt x="58196" y="445109"/>
                    <a:pt x="57065" y="471827"/>
                    <a:pt x="60884" y="498062"/>
                  </a:cubicBezTo>
                  <a:cubicBezTo>
                    <a:pt x="64116" y="522154"/>
                    <a:pt x="65771" y="546431"/>
                    <a:pt x="65837" y="570738"/>
                  </a:cubicBezTo>
                  <a:cubicBezTo>
                    <a:pt x="65735" y="592198"/>
                    <a:pt x="60161" y="613277"/>
                    <a:pt x="49645" y="631984"/>
                  </a:cubicBezTo>
                  <a:cubicBezTo>
                    <a:pt x="39358" y="648748"/>
                    <a:pt x="27356" y="661606"/>
                    <a:pt x="18879" y="674370"/>
                  </a:cubicBezTo>
                  <a:cubicBezTo>
                    <a:pt x="11269" y="684910"/>
                    <a:pt x="5919" y="696908"/>
                    <a:pt x="3163" y="709613"/>
                  </a:cubicBezTo>
                  <a:cubicBezTo>
                    <a:pt x="1419" y="717667"/>
                    <a:pt x="1582" y="726017"/>
                    <a:pt x="3639" y="733997"/>
                  </a:cubicBezTo>
                  <a:cubicBezTo>
                    <a:pt x="4782" y="739426"/>
                    <a:pt x="6306" y="741997"/>
                    <a:pt x="6020" y="74209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82BF0DFC-B81A-47F4-9ECB-AD94EBB9D80F}"/>
                </a:ext>
              </a:extLst>
            </p:cNvPr>
            <p:cNvSpPr/>
            <p:nvPr/>
          </p:nvSpPr>
          <p:spPr>
            <a:xfrm>
              <a:off x="6861714" y="3939812"/>
              <a:ext cx="171772" cy="995648"/>
            </a:xfrm>
            <a:custGeom>
              <a:avLst/>
              <a:gdLst>
                <a:gd name="connsiteX0" fmla="*/ 129635 w 171772"/>
                <a:gd name="connsiteY0" fmla="*/ 995648 h 995648"/>
                <a:gd name="connsiteX1" fmla="*/ 152019 w 171772"/>
                <a:gd name="connsiteY1" fmla="*/ 958501 h 995648"/>
                <a:gd name="connsiteX2" fmla="*/ 166783 w 171772"/>
                <a:gd name="connsiteY2" fmla="*/ 910114 h 995648"/>
                <a:gd name="connsiteX3" fmla="*/ 132207 w 171772"/>
                <a:gd name="connsiteY3" fmla="*/ 769620 h 995648"/>
                <a:gd name="connsiteX4" fmla="*/ 70485 w 171772"/>
                <a:gd name="connsiteY4" fmla="*/ 698945 h 995648"/>
                <a:gd name="connsiteX5" fmla="*/ 11240 w 171772"/>
                <a:gd name="connsiteY5" fmla="*/ 613220 h 995648"/>
                <a:gd name="connsiteX6" fmla="*/ 0 w 171772"/>
                <a:gd name="connsiteY6" fmla="*/ 558737 h 995648"/>
                <a:gd name="connsiteX7" fmla="*/ 15050 w 171772"/>
                <a:gd name="connsiteY7" fmla="*/ 503492 h 995648"/>
                <a:gd name="connsiteX8" fmla="*/ 81725 w 171772"/>
                <a:gd name="connsiteY8" fmla="*/ 413957 h 995648"/>
                <a:gd name="connsiteX9" fmla="*/ 102108 w 171772"/>
                <a:gd name="connsiteY9" fmla="*/ 366332 h 995648"/>
                <a:gd name="connsiteX10" fmla="*/ 102679 w 171772"/>
                <a:gd name="connsiteY10" fmla="*/ 316421 h 995648"/>
                <a:gd name="connsiteX11" fmla="*/ 74104 w 171772"/>
                <a:gd name="connsiteY11" fmla="*/ 227838 h 995648"/>
                <a:gd name="connsiteX12" fmla="*/ 42196 w 171772"/>
                <a:gd name="connsiteY12" fmla="*/ 151638 h 995648"/>
                <a:gd name="connsiteX13" fmla="*/ 42196 w 171772"/>
                <a:gd name="connsiteY13" fmla="*/ 34481 h 995648"/>
                <a:gd name="connsiteX14" fmla="*/ 59627 w 171772"/>
                <a:gd name="connsiteY14" fmla="*/ 7620 h 995648"/>
                <a:gd name="connsiteX15" fmla="*/ 68008 w 171772"/>
                <a:gd name="connsiteY15" fmla="*/ 0 h 995648"/>
                <a:gd name="connsiteX16" fmla="*/ 60389 w 171772"/>
                <a:gd name="connsiteY16" fmla="*/ 8287 h 995648"/>
                <a:gd name="connsiteX17" fmla="*/ 43910 w 171772"/>
                <a:gd name="connsiteY17" fmla="*/ 35624 h 995648"/>
                <a:gd name="connsiteX18" fmla="*/ 45720 w 171772"/>
                <a:gd name="connsiteY18" fmla="*/ 150876 h 995648"/>
                <a:gd name="connsiteX19" fmla="*/ 78010 w 171772"/>
                <a:gd name="connsiteY19" fmla="*/ 226123 h 995648"/>
                <a:gd name="connsiteX20" fmla="*/ 107823 w 171772"/>
                <a:gd name="connsiteY20" fmla="*/ 315754 h 995648"/>
                <a:gd name="connsiteX21" fmla="*/ 107252 w 171772"/>
                <a:gd name="connsiteY21" fmla="*/ 367284 h 995648"/>
                <a:gd name="connsiteX22" fmla="*/ 86297 w 171772"/>
                <a:gd name="connsiteY22" fmla="*/ 416719 h 995648"/>
                <a:gd name="connsiteX23" fmla="*/ 19621 w 171772"/>
                <a:gd name="connsiteY23" fmla="*/ 505968 h 995648"/>
                <a:gd name="connsiteX24" fmla="*/ 5048 w 171772"/>
                <a:gd name="connsiteY24" fmla="*/ 558927 h 995648"/>
                <a:gd name="connsiteX25" fmla="*/ 15335 w 171772"/>
                <a:gd name="connsiteY25" fmla="*/ 611505 h 995648"/>
                <a:gd name="connsiteX26" fmla="*/ 73438 w 171772"/>
                <a:gd name="connsiteY26" fmla="*/ 696182 h 995648"/>
                <a:gd name="connsiteX27" fmla="*/ 135160 w 171772"/>
                <a:gd name="connsiteY27" fmla="*/ 767525 h 995648"/>
                <a:gd name="connsiteX28" fmla="*/ 168497 w 171772"/>
                <a:gd name="connsiteY28" fmla="*/ 842677 h 995648"/>
                <a:gd name="connsiteX29" fmla="*/ 153162 w 171772"/>
                <a:gd name="connsiteY29" fmla="*/ 959358 h 995648"/>
                <a:gd name="connsiteX30" fmla="*/ 136303 w 171772"/>
                <a:gd name="connsiteY30" fmla="*/ 986981 h 995648"/>
                <a:gd name="connsiteX31" fmla="*/ 130969 w 171772"/>
                <a:gd name="connsiteY31" fmla="*/ 993553 h 99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1772" h="995648">
                  <a:moveTo>
                    <a:pt x="129635" y="995648"/>
                  </a:moveTo>
                  <a:cubicBezTo>
                    <a:pt x="138257" y="984003"/>
                    <a:pt x="145752" y="971565"/>
                    <a:pt x="152019" y="958501"/>
                  </a:cubicBezTo>
                  <a:cubicBezTo>
                    <a:pt x="159070" y="943100"/>
                    <a:pt x="164035" y="926828"/>
                    <a:pt x="166783" y="910114"/>
                  </a:cubicBezTo>
                  <a:cubicBezTo>
                    <a:pt x="175176" y="860517"/>
                    <a:pt x="162660" y="809658"/>
                    <a:pt x="132207" y="769620"/>
                  </a:cubicBezTo>
                  <a:cubicBezTo>
                    <a:pt x="113051" y="744861"/>
                    <a:pt x="92440" y="721261"/>
                    <a:pt x="70485" y="698945"/>
                  </a:cubicBezTo>
                  <a:cubicBezTo>
                    <a:pt x="45770" y="674142"/>
                    <a:pt x="25703" y="645107"/>
                    <a:pt x="11240" y="613220"/>
                  </a:cubicBezTo>
                  <a:cubicBezTo>
                    <a:pt x="3834" y="596010"/>
                    <a:pt x="10" y="577472"/>
                    <a:pt x="0" y="558737"/>
                  </a:cubicBezTo>
                  <a:cubicBezTo>
                    <a:pt x="326" y="539354"/>
                    <a:pt x="5500" y="520362"/>
                    <a:pt x="15050" y="503492"/>
                  </a:cubicBezTo>
                  <a:cubicBezTo>
                    <a:pt x="34100" y="469487"/>
                    <a:pt x="62675" y="443960"/>
                    <a:pt x="81725" y="413957"/>
                  </a:cubicBezTo>
                  <a:cubicBezTo>
                    <a:pt x="91582" y="399575"/>
                    <a:pt x="98509" y="383392"/>
                    <a:pt x="102108" y="366332"/>
                  </a:cubicBezTo>
                  <a:cubicBezTo>
                    <a:pt x="105056" y="349841"/>
                    <a:pt x="105249" y="332975"/>
                    <a:pt x="102679" y="316421"/>
                  </a:cubicBezTo>
                  <a:cubicBezTo>
                    <a:pt x="97371" y="285695"/>
                    <a:pt x="87751" y="255874"/>
                    <a:pt x="74104" y="227838"/>
                  </a:cubicBezTo>
                  <a:cubicBezTo>
                    <a:pt x="62111" y="203028"/>
                    <a:pt x="51459" y="177591"/>
                    <a:pt x="42196" y="151638"/>
                  </a:cubicBezTo>
                  <a:cubicBezTo>
                    <a:pt x="25337" y="104013"/>
                    <a:pt x="30099" y="60008"/>
                    <a:pt x="42196" y="34481"/>
                  </a:cubicBezTo>
                  <a:cubicBezTo>
                    <a:pt x="46347" y="24553"/>
                    <a:pt x="52251" y="15455"/>
                    <a:pt x="59627" y="7620"/>
                  </a:cubicBezTo>
                  <a:cubicBezTo>
                    <a:pt x="62166" y="4814"/>
                    <a:pt x="64973" y="2261"/>
                    <a:pt x="68008" y="0"/>
                  </a:cubicBezTo>
                  <a:cubicBezTo>
                    <a:pt x="68008" y="0"/>
                    <a:pt x="65246" y="2762"/>
                    <a:pt x="60389" y="8287"/>
                  </a:cubicBezTo>
                  <a:cubicBezTo>
                    <a:pt x="53369" y="16387"/>
                    <a:pt x="47794" y="25634"/>
                    <a:pt x="43910" y="35624"/>
                  </a:cubicBezTo>
                  <a:cubicBezTo>
                    <a:pt x="32861" y="61055"/>
                    <a:pt x="28670" y="103727"/>
                    <a:pt x="45720" y="150876"/>
                  </a:cubicBezTo>
                  <a:cubicBezTo>
                    <a:pt x="55193" y="176493"/>
                    <a:pt x="65971" y="201608"/>
                    <a:pt x="78010" y="226123"/>
                  </a:cubicBezTo>
                  <a:cubicBezTo>
                    <a:pt x="92186" y="254419"/>
                    <a:pt x="102227" y="284604"/>
                    <a:pt x="107823" y="315754"/>
                  </a:cubicBezTo>
                  <a:cubicBezTo>
                    <a:pt x="110487" y="332844"/>
                    <a:pt x="110293" y="350257"/>
                    <a:pt x="107252" y="367284"/>
                  </a:cubicBezTo>
                  <a:cubicBezTo>
                    <a:pt x="103638" y="384996"/>
                    <a:pt x="96513" y="401805"/>
                    <a:pt x="86297" y="416719"/>
                  </a:cubicBezTo>
                  <a:cubicBezTo>
                    <a:pt x="66485" y="447389"/>
                    <a:pt x="38195" y="472916"/>
                    <a:pt x="19621" y="505968"/>
                  </a:cubicBezTo>
                  <a:cubicBezTo>
                    <a:pt x="10459" y="522144"/>
                    <a:pt x="5451" y="540340"/>
                    <a:pt x="5048" y="558927"/>
                  </a:cubicBezTo>
                  <a:cubicBezTo>
                    <a:pt x="4983" y="576959"/>
                    <a:pt x="8479" y="594827"/>
                    <a:pt x="15335" y="611505"/>
                  </a:cubicBezTo>
                  <a:cubicBezTo>
                    <a:pt x="29535" y="642949"/>
                    <a:pt x="49208" y="671621"/>
                    <a:pt x="73438" y="696182"/>
                  </a:cubicBezTo>
                  <a:cubicBezTo>
                    <a:pt x="95468" y="718664"/>
                    <a:pt x="116081" y="742490"/>
                    <a:pt x="135160" y="767525"/>
                  </a:cubicBezTo>
                  <a:cubicBezTo>
                    <a:pt x="151713" y="789790"/>
                    <a:pt x="163101" y="815462"/>
                    <a:pt x="168497" y="842677"/>
                  </a:cubicBezTo>
                  <a:cubicBezTo>
                    <a:pt x="175962" y="882211"/>
                    <a:pt x="170589" y="923096"/>
                    <a:pt x="153162" y="959358"/>
                  </a:cubicBezTo>
                  <a:cubicBezTo>
                    <a:pt x="148456" y="969093"/>
                    <a:pt x="142810" y="978345"/>
                    <a:pt x="136303" y="986981"/>
                  </a:cubicBezTo>
                  <a:lnTo>
                    <a:pt x="130969" y="993553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1E37403-C5C3-435E-8FF0-D1904A37304F}"/>
                </a:ext>
              </a:extLst>
            </p:cNvPr>
            <p:cNvSpPr/>
            <p:nvPr/>
          </p:nvSpPr>
          <p:spPr>
            <a:xfrm>
              <a:off x="6814185" y="5118341"/>
              <a:ext cx="862298" cy="960310"/>
            </a:xfrm>
            <a:custGeom>
              <a:avLst/>
              <a:gdLst>
                <a:gd name="connsiteX0" fmla="*/ 151257 w 862298"/>
                <a:gd name="connsiteY0" fmla="*/ 393192 h 960310"/>
                <a:gd name="connsiteX1" fmla="*/ 314515 w 862298"/>
                <a:gd name="connsiteY1" fmla="*/ 0 h 960310"/>
                <a:gd name="connsiteX2" fmla="*/ 862298 w 862298"/>
                <a:gd name="connsiteY2" fmla="*/ 250888 h 960310"/>
                <a:gd name="connsiteX3" fmla="*/ 556546 w 862298"/>
                <a:gd name="connsiteY3" fmla="*/ 960311 h 960310"/>
                <a:gd name="connsiteX4" fmla="*/ 0 w 862298"/>
                <a:gd name="connsiteY4" fmla="*/ 758000 h 960310"/>
                <a:gd name="connsiteX5" fmla="*/ 151257 w 862298"/>
                <a:gd name="connsiteY5" fmla="*/ 393192 h 9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298" h="960310">
                  <a:moveTo>
                    <a:pt x="151257" y="393192"/>
                  </a:moveTo>
                  <a:lnTo>
                    <a:pt x="314515" y="0"/>
                  </a:lnTo>
                  <a:lnTo>
                    <a:pt x="862298" y="250888"/>
                  </a:lnTo>
                  <a:lnTo>
                    <a:pt x="556546" y="960311"/>
                  </a:lnTo>
                  <a:lnTo>
                    <a:pt x="0" y="758000"/>
                  </a:lnTo>
                  <a:lnTo>
                    <a:pt x="151257" y="393192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22D4CEB-6985-4987-B807-F9A849037CF1}"/>
                </a:ext>
              </a:extLst>
            </p:cNvPr>
            <p:cNvSpPr/>
            <p:nvPr/>
          </p:nvSpPr>
          <p:spPr>
            <a:xfrm>
              <a:off x="6814185" y="5118341"/>
              <a:ext cx="862298" cy="960310"/>
            </a:xfrm>
            <a:custGeom>
              <a:avLst/>
              <a:gdLst>
                <a:gd name="connsiteX0" fmla="*/ 151257 w 862298"/>
                <a:gd name="connsiteY0" fmla="*/ 393192 h 960310"/>
                <a:gd name="connsiteX1" fmla="*/ 314515 w 862298"/>
                <a:gd name="connsiteY1" fmla="*/ 0 h 960310"/>
                <a:gd name="connsiteX2" fmla="*/ 862298 w 862298"/>
                <a:gd name="connsiteY2" fmla="*/ 250888 h 960310"/>
                <a:gd name="connsiteX3" fmla="*/ 556546 w 862298"/>
                <a:gd name="connsiteY3" fmla="*/ 960311 h 960310"/>
                <a:gd name="connsiteX4" fmla="*/ 0 w 862298"/>
                <a:gd name="connsiteY4" fmla="*/ 758000 h 960310"/>
                <a:gd name="connsiteX5" fmla="*/ 151257 w 862298"/>
                <a:gd name="connsiteY5" fmla="*/ 393192 h 9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298" h="960310">
                  <a:moveTo>
                    <a:pt x="151257" y="393192"/>
                  </a:moveTo>
                  <a:lnTo>
                    <a:pt x="314515" y="0"/>
                  </a:lnTo>
                  <a:lnTo>
                    <a:pt x="862298" y="250888"/>
                  </a:lnTo>
                  <a:lnTo>
                    <a:pt x="556546" y="960311"/>
                  </a:lnTo>
                  <a:lnTo>
                    <a:pt x="0" y="758000"/>
                  </a:lnTo>
                  <a:lnTo>
                    <a:pt x="151257" y="3931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49F6BB1-0C78-4C47-A0F9-A4A441701075}"/>
                </a:ext>
              </a:extLst>
            </p:cNvPr>
            <p:cNvSpPr/>
            <p:nvPr/>
          </p:nvSpPr>
          <p:spPr>
            <a:xfrm>
              <a:off x="7370730" y="5369229"/>
              <a:ext cx="411479" cy="748569"/>
            </a:xfrm>
            <a:custGeom>
              <a:avLst/>
              <a:gdLst>
                <a:gd name="connsiteX0" fmla="*/ 305752 w 411479"/>
                <a:gd name="connsiteY0" fmla="*/ 0 h 748569"/>
                <a:gd name="connsiteX1" fmla="*/ 0 w 411479"/>
                <a:gd name="connsiteY1" fmla="*/ 709422 h 748569"/>
                <a:gd name="connsiteX2" fmla="*/ 109918 w 411479"/>
                <a:gd name="connsiteY2" fmla="*/ 748570 h 748569"/>
                <a:gd name="connsiteX3" fmla="*/ 411480 w 411479"/>
                <a:gd name="connsiteY3" fmla="*/ 50768 h 748569"/>
                <a:gd name="connsiteX4" fmla="*/ 305752 w 411479"/>
                <a:gd name="connsiteY4" fmla="*/ 0 h 74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" h="748569">
                  <a:moveTo>
                    <a:pt x="305752" y="0"/>
                  </a:moveTo>
                  <a:lnTo>
                    <a:pt x="0" y="709422"/>
                  </a:lnTo>
                  <a:lnTo>
                    <a:pt x="109918" y="748570"/>
                  </a:lnTo>
                  <a:lnTo>
                    <a:pt x="411480" y="50768"/>
                  </a:lnTo>
                  <a:lnTo>
                    <a:pt x="305752" y="0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5EA52D09-A018-4D5B-91C9-03533F2E57B0}"/>
                </a:ext>
              </a:extLst>
            </p:cNvPr>
            <p:cNvSpPr/>
            <p:nvPr/>
          </p:nvSpPr>
          <p:spPr>
            <a:xfrm>
              <a:off x="7370730" y="5369229"/>
              <a:ext cx="411479" cy="748569"/>
            </a:xfrm>
            <a:custGeom>
              <a:avLst/>
              <a:gdLst>
                <a:gd name="connsiteX0" fmla="*/ 305752 w 411479"/>
                <a:gd name="connsiteY0" fmla="*/ 0 h 748569"/>
                <a:gd name="connsiteX1" fmla="*/ 0 w 411479"/>
                <a:gd name="connsiteY1" fmla="*/ 709422 h 748569"/>
                <a:gd name="connsiteX2" fmla="*/ 109918 w 411479"/>
                <a:gd name="connsiteY2" fmla="*/ 748570 h 748569"/>
                <a:gd name="connsiteX3" fmla="*/ 411480 w 411479"/>
                <a:gd name="connsiteY3" fmla="*/ 50768 h 748569"/>
                <a:gd name="connsiteX4" fmla="*/ 305752 w 411479"/>
                <a:gd name="connsiteY4" fmla="*/ 0 h 74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" h="748569">
                  <a:moveTo>
                    <a:pt x="305752" y="0"/>
                  </a:moveTo>
                  <a:lnTo>
                    <a:pt x="0" y="709422"/>
                  </a:lnTo>
                  <a:lnTo>
                    <a:pt x="109918" y="748570"/>
                  </a:lnTo>
                  <a:lnTo>
                    <a:pt x="411480" y="50768"/>
                  </a:lnTo>
                  <a:lnTo>
                    <a:pt x="305752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C1799B21-82B6-4243-B372-A3352BB8C1FA}"/>
                </a:ext>
              </a:extLst>
            </p:cNvPr>
            <p:cNvSpPr/>
            <p:nvPr/>
          </p:nvSpPr>
          <p:spPr>
            <a:xfrm>
              <a:off x="7207853" y="5072525"/>
              <a:ext cx="548925" cy="315087"/>
            </a:xfrm>
            <a:custGeom>
              <a:avLst/>
              <a:gdLst>
                <a:gd name="connsiteX0" fmla="*/ 0 w 548925"/>
                <a:gd name="connsiteY0" fmla="*/ 75152 h 315087"/>
                <a:gd name="connsiteX1" fmla="*/ 37433 w 548925"/>
                <a:gd name="connsiteY1" fmla="*/ 0 h 315087"/>
                <a:gd name="connsiteX2" fmla="*/ 548926 w 548925"/>
                <a:gd name="connsiteY2" fmla="*/ 248221 h 315087"/>
                <a:gd name="connsiteX3" fmla="*/ 522827 w 548925"/>
                <a:gd name="connsiteY3" fmla="*/ 315087 h 315087"/>
                <a:gd name="connsiteX4" fmla="*/ 0 w 548925"/>
                <a:gd name="connsiteY4" fmla="*/ 75152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925" h="315087">
                  <a:moveTo>
                    <a:pt x="0" y="75152"/>
                  </a:moveTo>
                  <a:lnTo>
                    <a:pt x="37433" y="0"/>
                  </a:lnTo>
                  <a:lnTo>
                    <a:pt x="548926" y="248221"/>
                  </a:lnTo>
                  <a:lnTo>
                    <a:pt x="522827" y="315087"/>
                  </a:lnTo>
                  <a:lnTo>
                    <a:pt x="0" y="75152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ECE6A9F5-69C7-4E97-9FF3-8EC798932CB3}"/>
                </a:ext>
              </a:extLst>
            </p:cNvPr>
            <p:cNvSpPr/>
            <p:nvPr/>
          </p:nvSpPr>
          <p:spPr>
            <a:xfrm>
              <a:off x="7150417" y="5094338"/>
              <a:ext cx="598455" cy="304609"/>
            </a:xfrm>
            <a:custGeom>
              <a:avLst/>
              <a:gdLst>
                <a:gd name="connsiteX0" fmla="*/ 0 w 598455"/>
                <a:gd name="connsiteY0" fmla="*/ 34004 h 304609"/>
                <a:gd name="connsiteX1" fmla="*/ 14764 w 598455"/>
                <a:gd name="connsiteY1" fmla="*/ 0 h 304609"/>
                <a:gd name="connsiteX2" fmla="*/ 598456 w 598455"/>
                <a:gd name="connsiteY2" fmla="*/ 274891 h 304609"/>
                <a:gd name="connsiteX3" fmla="*/ 587788 w 598455"/>
                <a:gd name="connsiteY3" fmla="*/ 304610 h 304609"/>
                <a:gd name="connsiteX4" fmla="*/ 0 w 598455"/>
                <a:gd name="connsiteY4" fmla="*/ 34004 h 30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455" h="304609">
                  <a:moveTo>
                    <a:pt x="0" y="34004"/>
                  </a:moveTo>
                  <a:lnTo>
                    <a:pt x="14764" y="0"/>
                  </a:lnTo>
                  <a:lnTo>
                    <a:pt x="598456" y="274891"/>
                  </a:lnTo>
                  <a:lnTo>
                    <a:pt x="587788" y="304610"/>
                  </a:lnTo>
                  <a:lnTo>
                    <a:pt x="0" y="34004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EF219A96-F38E-46DD-AC46-7E1BB1362E30}"/>
                </a:ext>
              </a:extLst>
            </p:cNvPr>
            <p:cNvSpPr/>
            <p:nvPr/>
          </p:nvSpPr>
          <p:spPr>
            <a:xfrm>
              <a:off x="7487767" y="5510102"/>
              <a:ext cx="201790" cy="480731"/>
            </a:xfrm>
            <a:custGeom>
              <a:avLst/>
              <a:gdLst>
                <a:gd name="connsiteX0" fmla="*/ 201765 w 201790"/>
                <a:gd name="connsiteY0" fmla="*/ 2 h 480731"/>
                <a:gd name="connsiteX1" fmla="*/ 103181 w 201790"/>
                <a:gd name="connsiteY1" fmla="*/ 241366 h 480731"/>
                <a:gd name="connsiteX2" fmla="*/ 25 w 201790"/>
                <a:gd name="connsiteY2" fmla="*/ 480729 h 480731"/>
                <a:gd name="connsiteX3" fmla="*/ 98609 w 201790"/>
                <a:gd name="connsiteY3" fmla="*/ 239366 h 480731"/>
                <a:gd name="connsiteX4" fmla="*/ 201765 w 201790"/>
                <a:gd name="connsiteY4" fmla="*/ 2 h 48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90" h="480731">
                  <a:moveTo>
                    <a:pt x="201765" y="2"/>
                  </a:moveTo>
                  <a:cubicBezTo>
                    <a:pt x="203003" y="574"/>
                    <a:pt x="158903" y="108587"/>
                    <a:pt x="103181" y="241366"/>
                  </a:cubicBezTo>
                  <a:cubicBezTo>
                    <a:pt x="47460" y="374144"/>
                    <a:pt x="1264" y="481301"/>
                    <a:pt x="25" y="480729"/>
                  </a:cubicBezTo>
                  <a:cubicBezTo>
                    <a:pt x="-1213" y="480158"/>
                    <a:pt x="42888" y="372144"/>
                    <a:pt x="98609" y="239366"/>
                  </a:cubicBezTo>
                  <a:cubicBezTo>
                    <a:pt x="154331" y="106587"/>
                    <a:pt x="200527" y="-569"/>
                    <a:pt x="201765" y="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EF07008-E1F3-4EBD-90C3-3CAB2DED1C48}"/>
                </a:ext>
              </a:extLst>
            </p:cNvPr>
            <p:cNvSpPr/>
            <p:nvPr/>
          </p:nvSpPr>
          <p:spPr>
            <a:xfrm>
              <a:off x="7081647" y="5278361"/>
              <a:ext cx="476154" cy="411479"/>
            </a:xfrm>
            <a:custGeom>
              <a:avLst/>
              <a:gdLst>
                <a:gd name="connsiteX0" fmla="*/ 103537 w 476154"/>
                <a:gd name="connsiteY0" fmla="*/ 0 h 411479"/>
                <a:gd name="connsiteX1" fmla="*/ 105156 w 476154"/>
                <a:gd name="connsiteY1" fmla="*/ 667 h 411479"/>
                <a:gd name="connsiteX2" fmla="*/ 110299 w 476154"/>
                <a:gd name="connsiteY2" fmla="*/ 2857 h 411479"/>
                <a:gd name="connsiteX3" fmla="*/ 130397 w 476154"/>
                <a:gd name="connsiteY3" fmla="*/ 11716 h 411479"/>
                <a:gd name="connsiteX4" fmla="*/ 206597 w 476154"/>
                <a:gd name="connsiteY4" fmla="*/ 45625 h 411479"/>
                <a:gd name="connsiteX5" fmla="*/ 474154 w 476154"/>
                <a:gd name="connsiteY5" fmla="*/ 166021 h 411479"/>
                <a:gd name="connsiteX6" fmla="*/ 476155 w 476154"/>
                <a:gd name="connsiteY6" fmla="*/ 166973 h 411479"/>
                <a:gd name="connsiteX7" fmla="*/ 475298 w 476154"/>
                <a:gd name="connsiteY7" fmla="*/ 169069 h 411479"/>
                <a:gd name="connsiteX8" fmla="*/ 370523 w 476154"/>
                <a:gd name="connsiteY8" fmla="*/ 409289 h 411479"/>
                <a:gd name="connsiteX9" fmla="*/ 369570 w 476154"/>
                <a:gd name="connsiteY9" fmla="*/ 411480 h 411479"/>
                <a:gd name="connsiteX10" fmla="*/ 367284 w 476154"/>
                <a:gd name="connsiteY10" fmla="*/ 410527 h 411479"/>
                <a:gd name="connsiteX11" fmla="*/ 366617 w 476154"/>
                <a:gd name="connsiteY11" fmla="*/ 410527 h 411479"/>
                <a:gd name="connsiteX12" fmla="*/ 1810 w 476154"/>
                <a:gd name="connsiteY12" fmla="*/ 255175 h 411479"/>
                <a:gd name="connsiteX13" fmla="*/ 0 w 476154"/>
                <a:gd name="connsiteY13" fmla="*/ 254413 h 411479"/>
                <a:gd name="connsiteX14" fmla="*/ 762 w 476154"/>
                <a:gd name="connsiteY14" fmla="*/ 252603 h 411479"/>
                <a:gd name="connsiteX15" fmla="*/ 75628 w 476154"/>
                <a:gd name="connsiteY15" fmla="*/ 68104 h 411479"/>
                <a:gd name="connsiteX16" fmla="*/ 96393 w 476154"/>
                <a:gd name="connsiteY16" fmla="*/ 17621 h 411479"/>
                <a:gd name="connsiteX17" fmla="*/ 101822 w 476154"/>
                <a:gd name="connsiteY17" fmla="*/ 4572 h 411479"/>
                <a:gd name="connsiteX18" fmla="*/ 103822 w 476154"/>
                <a:gd name="connsiteY18" fmla="*/ 285 h 411479"/>
                <a:gd name="connsiteX19" fmla="*/ 102108 w 476154"/>
                <a:gd name="connsiteY19" fmla="*/ 5143 h 411479"/>
                <a:gd name="connsiteX20" fmla="*/ 96869 w 476154"/>
                <a:gd name="connsiteY20" fmla="*/ 18669 h 411479"/>
                <a:gd name="connsiteX21" fmla="*/ 76962 w 476154"/>
                <a:gd name="connsiteY21" fmla="*/ 70009 h 411479"/>
                <a:gd name="connsiteX22" fmla="*/ 4381 w 476154"/>
                <a:gd name="connsiteY22" fmla="*/ 254032 h 411479"/>
                <a:gd name="connsiteX23" fmla="*/ 3334 w 476154"/>
                <a:gd name="connsiteY23" fmla="*/ 251460 h 411479"/>
                <a:gd name="connsiteX24" fmla="*/ 368522 w 476154"/>
                <a:gd name="connsiteY24" fmla="*/ 405955 h 411479"/>
                <a:gd name="connsiteX25" fmla="*/ 369189 w 476154"/>
                <a:gd name="connsiteY25" fmla="*/ 405955 h 411479"/>
                <a:gd name="connsiteX26" fmla="*/ 365950 w 476154"/>
                <a:gd name="connsiteY26" fmla="*/ 407289 h 411479"/>
                <a:gd name="connsiteX27" fmla="*/ 471297 w 476154"/>
                <a:gd name="connsiteY27" fmla="*/ 167164 h 411479"/>
                <a:gd name="connsiteX28" fmla="*/ 472440 w 476154"/>
                <a:gd name="connsiteY28" fmla="*/ 170212 h 411479"/>
                <a:gd name="connsiteX29" fmla="*/ 207359 w 476154"/>
                <a:gd name="connsiteY29" fmla="*/ 48387 h 411479"/>
                <a:gd name="connsiteX30" fmla="*/ 131159 w 476154"/>
                <a:gd name="connsiteY30" fmla="*/ 13049 h 411479"/>
                <a:gd name="connsiteX31" fmla="*/ 110776 w 476154"/>
                <a:gd name="connsiteY31" fmla="*/ 3524 h 411479"/>
                <a:gd name="connsiteX32" fmla="*/ 105537 w 476154"/>
                <a:gd name="connsiteY32" fmla="*/ 952 h 41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6154" h="411479">
                  <a:moveTo>
                    <a:pt x="103537" y="0"/>
                  </a:moveTo>
                  <a:lnTo>
                    <a:pt x="105156" y="667"/>
                  </a:lnTo>
                  <a:lnTo>
                    <a:pt x="110299" y="2857"/>
                  </a:lnTo>
                  <a:lnTo>
                    <a:pt x="130397" y="11716"/>
                  </a:lnTo>
                  <a:lnTo>
                    <a:pt x="206597" y="45625"/>
                  </a:lnTo>
                  <a:lnTo>
                    <a:pt x="474154" y="166021"/>
                  </a:lnTo>
                  <a:lnTo>
                    <a:pt x="476155" y="166973"/>
                  </a:lnTo>
                  <a:lnTo>
                    <a:pt x="475298" y="169069"/>
                  </a:lnTo>
                  <a:cubicBezTo>
                    <a:pt x="443103" y="242697"/>
                    <a:pt x="407575" y="323945"/>
                    <a:pt x="370523" y="409289"/>
                  </a:cubicBezTo>
                  <a:lnTo>
                    <a:pt x="369570" y="411480"/>
                  </a:lnTo>
                  <a:lnTo>
                    <a:pt x="367284" y="410527"/>
                  </a:lnTo>
                  <a:lnTo>
                    <a:pt x="366617" y="410527"/>
                  </a:lnTo>
                  <a:lnTo>
                    <a:pt x="1810" y="255175"/>
                  </a:lnTo>
                  <a:lnTo>
                    <a:pt x="0" y="254413"/>
                  </a:lnTo>
                  <a:lnTo>
                    <a:pt x="762" y="252603"/>
                  </a:lnTo>
                  <a:cubicBezTo>
                    <a:pt x="31909" y="175641"/>
                    <a:pt x="57912" y="112490"/>
                    <a:pt x="75628" y="68104"/>
                  </a:cubicBezTo>
                  <a:cubicBezTo>
                    <a:pt x="84487" y="46482"/>
                    <a:pt x="91535" y="29527"/>
                    <a:pt x="96393" y="17621"/>
                  </a:cubicBezTo>
                  <a:lnTo>
                    <a:pt x="101822" y="4572"/>
                  </a:lnTo>
                  <a:cubicBezTo>
                    <a:pt x="102359" y="3086"/>
                    <a:pt x="103028" y="1651"/>
                    <a:pt x="103822" y="285"/>
                  </a:cubicBezTo>
                  <a:cubicBezTo>
                    <a:pt x="103822" y="286"/>
                    <a:pt x="103251" y="2000"/>
                    <a:pt x="102108" y="5143"/>
                  </a:cubicBezTo>
                  <a:cubicBezTo>
                    <a:pt x="100965" y="8287"/>
                    <a:pt x="99060" y="12954"/>
                    <a:pt x="96869" y="18669"/>
                  </a:cubicBezTo>
                  <a:cubicBezTo>
                    <a:pt x="92202" y="30766"/>
                    <a:pt x="85534" y="48006"/>
                    <a:pt x="76962" y="70009"/>
                  </a:cubicBezTo>
                  <a:cubicBezTo>
                    <a:pt x="59531" y="114205"/>
                    <a:pt x="34671" y="177355"/>
                    <a:pt x="4381" y="254032"/>
                  </a:cubicBezTo>
                  <a:lnTo>
                    <a:pt x="3334" y="251460"/>
                  </a:lnTo>
                  <a:lnTo>
                    <a:pt x="368522" y="405955"/>
                  </a:lnTo>
                  <a:lnTo>
                    <a:pt x="369189" y="405955"/>
                  </a:lnTo>
                  <a:lnTo>
                    <a:pt x="365950" y="407289"/>
                  </a:lnTo>
                  <a:cubicBezTo>
                    <a:pt x="403384" y="322040"/>
                    <a:pt x="439007" y="240887"/>
                    <a:pt x="471297" y="167164"/>
                  </a:cubicBezTo>
                  <a:lnTo>
                    <a:pt x="472440" y="170212"/>
                  </a:lnTo>
                  <a:lnTo>
                    <a:pt x="207359" y="48387"/>
                  </a:lnTo>
                  <a:lnTo>
                    <a:pt x="131159" y="13049"/>
                  </a:lnTo>
                  <a:lnTo>
                    <a:pt x="110776" y="3524"/>
                  </a:lnTo>
                  <a:lnTo>
                    <a:pt x="105537" y="9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DE1C0472-85C9-46D5-9049-25245F909E1F}"/>
                </a:ext>
              </a:extLst>
            </p:cNvPr>
            <p:cNvSpPr/>
            <p:nvPr/>
          </p:nvSpPr>
          <p:spPr>
            <a:xfrm>
              <a:off x="7111650" y="5453525"/>
              <a:ext cx="349186" cy="144970"/>
            </a:xfrm>
            <a:custGeom>
              <a:avLst/>
              <a:gdLst>
                <a:gd name="connsiteX0" fmla="*/ 349186 w 349186"/>
                <a:gd name="connsiteY0" fmla="*/ 144971 h 144970"/>
                <a:gd name="connsiteX1" fmla="*/ 345757 w 349186"/>
                <a:gd name="connsiteY1" fmla="*/ 137351 h 144970"/>
                <a:gd name="connsiteX2" fmla="*/ 337376 w 349186"/>
                <a:gd name="connsiteY2" fmla="*/ 115348 h 144970"/>
                <a:gd name="connsiteX3" fmla="*/ 308229 w 349186"/>
                <a:gd name="connsiteY3" fmla="*/ 36004 h 144970"/>
                <a:gd name="connsiteX4" fmla="*/ 310896 w 349186"/>
                <a:gd name="connsiteY4" fmla="*/ 37338 h 144970"/>
                <a:gd name="connsiteX5" fmla="*/ 208502 w 349186"/>
                <a:gd name="connsiteY5" fmla="*/ 70866 h 144970"/>
                <a:gd name="connsiteX6" fmla="*/ 206597 w 349186"/>
                <a:gd name="connsiteY6" fmla="*/ 71438 h 144970"/>
                <a:gd name="connsiteX7" fmla="*/ 205550 w 349186"/>
                <a:gd name="connsiteY7" fmla="*/ 69818 h 144970"/>
                <a:gd name="connsiteX8" fmla="*/ 196882 w 349186"/>
                <a:gd name="connsiteY8" fmla="*/ 56007 h 144970"/>
                <a:gd name="connsiteX9" fmla="*/ 165449 w 349186"/>
                <a:gd name="connsiteY9" fmla="*/ 3810 h 144970"/>
                <a:gd name="connsiteX10" fmla="*/ 168402 w 349186"/>
                <a:gd name="connsiteY10" fmla="*/ 4858 h 144970"/>
                <a:gd name="connsiteX11" fmla="*/ 48101 w 349186"/>
                <a:gd name="connsiteY11" fmla="*/ 51245 h 144970"/>
                <a:gd name="connsiteX12" fmla="*/ 12954 w 349186"/>
                <a:gd name="connsiteY12" fmla="*/ 64294 h 144970"/>
                <a:gd name="connsiteX13" fmla="*/ 0 w 349186"/>
                <a:gd name="connsiteY13" fmla="*/ 68485 h 144970"/>
                <a:gd name="connsiteX14" fmla="*/ 12287 w 349186"/>
                <a:gd name="connsiteY14" fmla="*/ 62770 h 144970"/>
                <a:gd name="connsiteX15" fmla="*/ 46958 w 349186"/>
                <a:gd name="connsiteY15" fmla="*/ 48387 h 144970"/>
                <a:gd name="connsiteX16" fmla="*/ 166592 w 349186"/>
                <a:gd name="connsiteY16" fmla="*/ 762 h 144970"/>
                <a:gd name="connsiteX17" fmla="*/ 168497 w 349186"/>
                <a:gd name="connsiteY17" fmla="*/ 0 h 144970"/>
                <a:gd name="connsiteX18" fmla="*/ 169545 w 349186"/>
                <a:gd name="connsiteY18" fmla="*/ 1714 h 144970"/>
                <a:gd name="connsiteX19" fmla="*/ 201549 w 349186"/>
                <a:gd name="connsiteY19" fmla="*/ 53435 h 144970"/>
                <a:gd name="connsiteX20" fmla="*/ 210312 w 349186"/>
                <a:gd name="connsiteY20" fmla="*/ 67532 h 144970"/>
                <a:gd name="connsiteX21" fmla="*/ 207455 w 349186"/>
                <a:gd name="connsiteY21" fmla="*/ 66485 h 144970"/>
                <a:gd name="connsiteX22" fmla="*/ 310039 w 349186"/>
                <a:gd name="connsiteY22" fmla="*/ 33623 h 144970"/>
                <a:gd name="connsiteX23" fmla="*/ 312039 w 349186"/>
                <a:gd name="connsiteY23" fmla="*/ 33052 h 144970"/>
                <a:gd name="connsiteX24" fmla="*/ 312706 w 349186"/>
                <a:gd name="connsiteY24" fmla="*/ 34957 h 144970"/>
                <a:gd name="connsiteX25" fmla="*/ 340138 w 349186"/>
                <a:gd name="connsiteY25" fmla="*/ 114871 h 144970"/>
                <a:gd name="connsiteX26" fmla="*/ 347472 w 349186"/>
                <a:gd name="connsiteY26" fmla="*/ 137351 h 144970"/>
                <a:gd name="connsiteX27" fmla="*/ 349186 w 349186"/>
                <a:gd name="connsiteY27" fmla="*/ 144971 h 14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9186" h="144970">
                  <a:moveTo>
                    <a:pt x="349186" y="144971"/>
                  </a:moveTo>
                  <a:cubicBezTo>
                    <a:pt x="347772" y="142562"/>
                    <a:pt x="346622" y="140007"/>
                    <a:pt x="345757" y="137351"/>
                  </a:cubicBezTo>
                  <a:lnTo>
                    <a:pt x="337376" y="115348"/>
                  </a:lnTo>
                  <a:cubicBezTo>
                    <a:pt x="330041" y="95536"/>
                    <a:pt x="320135" y="68389"/>
                    <a:pt x="308229" y="36004"/>
                  </a:cubicBezTo>
                  <a:lnTo>
                    <a:pt x="310896" y="37338"/>
                  </a:lnTo>
                  <a:lnTo>
                    <a:pt x="208502" y="70866"/>
                  </a:lnTo>
                  <a:lnTo>
                    <a:pt x="206597" y="71438"/>
                  </a:lnTo>
                  <a:lnTo>
                    <a:pt x="205550" y="69818"/>
                  </a:lnTo>
                  <a:lnTo>
                    <a:pt x="196882" y="56007"/>
                  </a:lnTo>
                  <a:lnTo>
                    <a:pt x="165449" y="3810"/>
                  </a:lnTo>
                  <a:lnTo>
                    <a:pt x="168402" y="4858"/>
                  </a:lnTo>
                  <a:lnTo>
                    <a:pt x="48101" y="51245"/>
                  </a:lnTo>
                  <a:lnTo>
                    <a:pt x="12954" y="64294"/>
                  </a:lnTo>
                  <a:cubicBezTo>
                    <a:pt x="8755" y="66036"/>
                    <a:pt x="4423" y="67438"/>
                    <a:pt x="0" y="68485"/>
                  </a:cubicBezTo>
                  <a:cubicBezTo>
                    <a:pt x="3934" y="66251"/>
                    <a:pt x="8044" y="64339"/>
                    <a:pt x="12287" y="62770"/>
                  </a:cubicBezTo>
                  <a:lnTo>
                    <a:pt x="46958" y="48387"/>
                  </a:lnTo>
                  <a:lnTo>
                    <a:pt x="166592" y="762"/>
                  </a:lnTo>
                  <a:lnTo>
                    <a:pt x="168497" y="0"/>
                  </a:lnTo>
                  <a:lnTo>
                    <a:pt x="169545" y="1714"/>
                  </a:lnTo>
                  <a:lnTo>
                    <a:pt x="201549" y="53435"/>
                  </a:lnTo>
                  <a:cubicBezTo>
                    <a:pt x="204502" y="58293"/>
                    <a:pt x="207550" y="62960"/>
                    <a:pt x="210312" y="67532"/>
                  </a:cubicBezTo>
                  <a:lnTo>
                    <a:pt x="207455" y="66485"/>
                  </a:lnTo>
                  <a:lnTo>
                    <a:pt x="310039" y="33623"/>
                  </a:lnTo>
                  <a:lnTo>
                    <a:pt x="312039" y="33052"/>
                  </a:lnTo>
                  <a:lnTo>
                    <a:pt x="312706" y="34957"/>
                  </a:lnTo>
                  <a:lnTo>
                    <a:pt x="340138" y="114871"/>
                  </a:lnTo>
                  <a:cubicBezTo>
                    <a:pt x="343186" y="124396"/>
                    <a:pt x="345567" y="131540"/>
                    <a:pt x="347472" y="137351"/>
                  </a:cubicBezTo>
                  <a:cubicBezTo>
                    <a:pt x="348263" y="139836"/>
                    <a:pt x="348837" y="142386"/>
                    <a:pt x="349186" y="14497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062F2BF7-A6D6-4E9C-866D-C23542F627BC}"/>
                </a:ext>
              </a:extLst>
            </p:cNvPr>
            <p:cNvSpPr/>
            <p:nvPr/>
          </p:nvSpPr>
          <p:spPr>
            <a:xfrm>
              <a:off x="7316519" y="5419973"/>
              <a:ext cx="44775" cy="45739"/>
            </a:xfrm>
            <a:custGeom>
              <a:avLst/>
              <a:gdLst>
                <a:gd name="connsiteX0" fmla="*/ 44305 w 44775"/>
                <a:gd name="connsiteY0" fmla="*/ 22884 h 45739"/>
                <a:gd name="connsiteX1" fmla="*/ 42686 w 44775"/>
                <a:gd name="connsiteY1" fmla="*/ 18026 h 45739"/>
                <a:gd name="connsiteX2" fmla="*/ 35066 w 44775"/>
                <a:gd name="connsiteY2" fmla="*/ 7739 h 45739"/>
                <a:gd name="connsiteX3" fmla="*/ 17254 w 44775"/>
                <a:gd name="connsiteY3" fmla="*/ 5548 h 45739"/>
                <a:gd name="connsiteX4" fmla="*/ 6587 w 44775"/>
                <a:gd name="connsiteY4" fmla="*/ 29552 h 45739"/>
                <a:gd name="connsiteX5" fmla="*/ 17254 w 44775"/>
                <a:gd name="connsiteY5" fmla="*/ 40220 h 45739"/>
                <a:gd name="connsiteX6" fmla="*/ 35066 w 44775"/>
                <a:gd name="connsiteY6" fmla="*/ 37934 h 45739"/>
                <a:gd name="connsiteX7" fmla="*/ 42686 w 44775"/>
                <a:gd name="connsiteY7" fmla="*/ 27647 h 45739"/>
                <a:gd name="connsiteX8" fmla="*/ 44305 w 44775"/>
                <a:gd name="connsiteY8" fmla="*/ 22884 h 45739"/>
                <a:gd name="connsiteX9" fmla="*/ 44305 w 44775"/>
                <a:gd name="connsiteY9" fmla="*/ 28123 h 45739"/>
                <a:gd name="connsiteX10" fmla="*/ 36876 w 44775"/>
                <a:gd name="connsiteY10" fmla="*/ 40696 h 45739"/>
                <a:gd name="connsiteX11" fmla="*/ 15445 w 44775"/>
                <a:gd name="connsiteY11" fmla="*/ 44506 h 45739"/>
                <a:gd name="connsiteX12" fmla="*/ 1245 w 44775"/>
                <a:gd name="connsiteY12" fmla="*/ 15462 h 45739"/>
                <a:gd name="connsiteX13" fmla="*/ 15445 w 44775"/>
                <a:gd name="connsiteY13" fmla="*/ 1262 h 45739"/>
                <a:gd name="connsiteX14" fmla="*/ 36876 w 44775"/>
                <a:gd name="connsiteY14" fmla="*/ 4977 h 45739"/>
                <a:gd name="connsiteX15" fmla="*/ 44305 w 44775"/>
                <a:gd name="connsiteY15" fmla="*/ 17550 h 45739"/>
                <a:gd name="connsiteX16" fmla="*/ 44305 w 44775"/>
                <a:gd name="connsiteY16" fmla="*/ 22884 h 4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75" h="45739">
                  <a:moveTo>
                    <a:pt x="44305" y="22884"/>
                  </a:moveTo>
                  <a:cubicBezTo>
                    <a:pt x="44305" y="22884"/>
                    <a:pt x="43734" y="20979"/>
                    <a:pt x="42686" y="18026"/>
                  </a:cubicBezTo>
                  <a:cubicBezTo>
                    <a:pt x="41254" y="13901"/>
                    <a:pt x="38595" y="10312"/>
                    <a:pt x="35066" y="7739"/>
                  </a:cubicBezTo>
                  <a:cubicBezTo>
                    <a:pt x="29866" y="4083"/>
                    <a:pt x="23185" y="3261"/>
                    <a:pt x="17254" y="5548"/>
                  </a:cubicBezTo>
                  <a:cubicBezTo>
                    <a:pt x="7680" y="9231"/>
                    <a:pt x="2904" y="19978"/>
                    <a:pt x="6587" y="29552"/>
                  </a:cubicBezTo>
                  <a:cubicBezTo>
                    <a:pt x="8474" y="34457"/>
                    <a:pt x="12350" y="38333"/>
                    <a:pt x="17254" y="40220"/>
                  </a:cubicBezTo>
                  <a:cubicBezTo>
                    <a:pt x="23201" y="42479"/>
                    <a:pt x="29883" y="41622"/>
                    <a:pt x="35066" y="37934"/>
                  </a:cubicBezTo>
                  <a:cubicBezTo>
                    <a:pt x="38622" y="35388"/>
                    <a:pt x="41287" y="31790"/>
                    <a:pt x="42686" y="27647"/>
                  </a:cubicBezTo>
                  <a:cubicBezTo>
                    <a:pt x="43734" y="24694"/>
                    <a:pt x="43829" y="22884"/>
                    <a:pt x="44305" y="22884"/>
                  </a:cubicBezTo>
                  <a:cubicBezTo>
                    <a:pt x="44782" y="22884"/>
                    <a:pt x="45067" y="24694"/>
                    <a:pt x="44305" y="28123"/>
                  </a:cubicBezTo>
                  <a:cubicBezTo>
                    <a:pt x="43417" y="33069"/>
                    <a:pt x="40780" y="37531"/>
                    <a:pt x="36876" y="40696"/>
                  </a:cubicBezTo>
                  <a:cubicBezTo>
                    <a:pt x="30880" y="45605"/>
                    <a:pt x="22765" y="47048"/>
                    <a:pt x="15445" y="44506"/>
                  </a:cubicBezTo>
                  <a:cubicBezTo>
                    <a:pt x="3503" y="40407"/>
                    <a:pt x="-2854" y="27404"/>
                    <a:pt x="1245" y="15462"/>
                  </a:cubicBezTo>
                  <a:cubicBezTo>
                    <a:pt x="3534" y="8792"/>
                    <a:pt x="8774" y="3552"/>
                    <a:pt x="15445" y="1262"/>
                  </a:cubicBezTo>
                  <a:cubicBezTo>
                    <a:pt x="22749" y="-1306"/>
                    <a:pt x="30862" y="100"/>
                    <a:pt x="36876" y="4977"/>
                  </a:cubicBezTo>
                  <a:cubicBezTo>
                    <a:pt x="40761" y="8158"/>
                    <a:pt x="43393" y="12613"/>
                    <a:pt x="44305" y="17550"/>
                  </a:cubicBezTo>
                  <a:cubicBezTo>
                    <a:pt x="45067" y="20503"/>
                    <a:pt x="44591" y="22884"/>
                    <a:pt x="44305" y="228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67FFCE9-6954-4D57-AB23-922DA6E9786E}"/>
                </a:ext>
              </a:extLst>
            </p:cNvPr>
            <p:cNvSpPr/>
            <p:nvPr/>
          </p:nvSpPr>
          <p:spPr>
            <a:xfrm>
              <a:off x="7440453" y="5295986"/>
              <a:ext cx="190500" cy="221165"/>
            </a:xfrm>
            <a:custGeom>
              <a:avLst/>
              <a:gdLst>
                <a:gd name="connsiteX0" fmla="*/ 190500 w 190500"/>
                <a:gd name="connsiteY0" fmla="*/ 53145 h 221165"/>
                <a:gd name="connsiteX1" fmla="*/ 85725 w 190500"/>
                <a:gd name="connsiteY1" fmla="*/ 5044 h 221165"/>
                <a:gd name="connsiteX2" fmla="*/ 0 w 190500"/>
                <a:gd name="connsiteY2" fmla="*/ 193543 h 221165"/>
                <a:gd name="connsiteX3" fmla="*/ 38100 w 190500"/>
                <a:gd name="connsiteY3" fmla="*/ 181447 h 221165"/>
                <a:gd name="connsiteX4" fmla="*/ 61913 w 190500"/>
                <a:gd name="connsiteY4" fmla="*/ 221166 h 221165"/>
                <a:gd name="connsiteX5" fmla="*/ 149828 w 190500"/>
                <a:gd name="connsiteY5" fmla="*/ 35143 h 22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21165">
                  <a:moveTo>
                    <a:pt x="190500" y="53145"/>
                  </a:moveTo>
                  <a:cubicBezTo>
                    <a:pt x="190500" y="53145"/>
                    <a:pt x="153162" y="-19435"/>
                    <a:pt x="85725" y="5044"/>
                  </a:cubicBezTo>
                  <a:cubicBezTo>
                    <a:pt x="59341" y="14569"/>
                    <a:pt x="0" y="193543"/>
                    <a:pt x="0" y="193543"/>
                  </a:cubicBezTo>
                  <a:lnTo>
                    <a:pt x="38100" y="181447"/>
                  </a:lnTo>
                  <a:lnTo>
                    <a:pt x="61913" y="221166"/>
                  </a:lnTo>
                  <a:cubicBezTo>
                    <a:pt x="61913" y="221166"/>
                    <a:pt x="138113" y="33524"/>
                    <a:pt x="149828" y="35143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373FD9AA-2009-4E6B-80D9-B3345A7A9BD4}"/>
                </a:ext>
              </a:extLst>
            </p:cNvPr>
            <p:cNvSpPr/>
            <p:nvPr/>
          </p:nvSpPr>
          <p:spPr>
            <a:xfrm>
              <a:off x="7045261" y="5585637"/>
              <a:ext cx="400240" cy="157924"/>
            </a:xfrm>
            <a:custGeom>
              <a:avLst/>
              <a:gdLst>
                <a:gd name="connsiteX0" fmla="*/ 400240 w 400240"/>
                <a:gd name="connsiteY0" fmla="*/ 157924 h 157924"/>
                <a:gd name="connsiteX1" fmla="*/ 384238 w 400240"/>
                <a:gd name="connsiteY1" fmla="*/ 152495 h 157924"/>
                <a:gd name="connsiteX2" fmla="*/ 340995 w 400240"/>
                <a:gd name="connsiteY2" fmla="*/ 136302 h 157924"/>
                <a:gd name="connsiteX3" fmla="*/ 199168 w 400240"/>
                <a:gd name="connsiteY3" fmla="*/ 81153 h 157924"/>
                <a:gd name="connsiteX4" fmla="*/ 57817 w 400240"/>
                <a:gd name="connsiteY4" fmla="*/ 24669 h 157924"/>
                <a:gd name="connsiteX5" fmla="*/ 15240 w 400240"/>
                <a:gd name="connsiteY5" fmla="*/ 7048 h 157924"/>
                <a:gd name="connsiteX6" fmla="*/ 0 w 400240"/>
                <a:gd name="connsiteY6" fmla="*/ 0 h 157924"/>
                <a:gd name="connsiteX7" fmla="*/ 16097 w 400240"/>
                <a:gd name="connsiteY7" fmla="*/ 5334 h 157924"/>
                <a:gd name="connsiteX8" fmla="*/ 59341 w 400240"/>
                <a:gd name="connsiteY8" fmla="*/ 21526 h 157924"/>
                <a:gd name="connsiteX9" fmla="*/ 201168 w 400240"/>
                <a:gd name="connsiteY9" fmla="*/ 76676 h 157924"/>
                <a:gd name="connsiteX10" fmla="*/ 342329 w 400240"/>
                <a:gd name="connsiteY10" fmla="*/ 133064 h 157924"/>
                <a:gd name="connsiteX11" fmla="*/ 384905 w 400240"/>
                <a:gd name="connsiteY11" fmla="*/ 150685 h 157924"/>
                <a:gd name="connsiteX12" fmla="*/ 400241 w 400240"/>
                <a:gd name="connsiteY12" fmla="*/ 157924 h 1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240" h="157924">
                  <a:moveTo>
                    <a:pt x="400240" y="157924"/>
                  </a:moveTo>
                  <a:cubicBezTo>
                    <a:pt x="394780" y="156512"/>
                    <a:pt x="389431" y="154697"/>
                    <a:pt x="384238" y="152495"/>
                  </a:cubicBezTo>
                  <a:lnTo>
                    <a:pt x="340995" y="136302"/>
                  </a:lnTo>
                  <a:cubicBezTo>
                    <a:pt x="304609" y="122491"/>
                    <a:pt x="254413" y="102965"/>
                    <a:pt x="199168" y="81153"/>
                  </a:cubicBezTo>
                  <a:cubicBezTo>
                    <a:pt x="143923" y="59341"/>
                    <a:pt x="94393" y="39433"/>
                    <a:pt x="57817" y="24669"/>
                  </a:cubicBezTo>
                  <a:lnTo>
                    <a:pt x="15240" y="7048"/>
                  </a:lnTo>
                  <a:cubicBezTo>
                    <a:pt x="9968" y="5139"/>
                    <a:pt x="4869" y="2781"/>
                    <a:pt x="0" y="0"/>
                  </a:cubicBezTo>
                  <a:cubicBezTo>
                    <a:pt x="5481" y="1410"/>
                    <a:pt x="10859" y="3192"/>
                    <a:pt x="16097" y="5334"/>
                  </a:cubicBezTo>
                  <a:lnTo>
                    <a:pt x="59341" y="21526"/>
                  </a:lnTo>
                  <a:cubicBezTo>
                    <a:pt x="95726" y="35433"/>
                    <a:pt x="145828" y="54864"/>
                    <a:pt x="201168" y="76676"/>
                  </a:cubicBezTo>
                  <a:cubicBezTo>
                    <a:pt x="256508" y="98488"/>
                    <a:pt x="305943" y="118396"/>
                    <a:pt x="342329" y="133064"/>
                  </a:cubicBezTo>
                  <a:lnTo>
                    <a:pt x="384905" y="150685"/>
                  </a:lnTo>
                  <a:cubicBezTo>
                    <a:pt x="390201" y="152689"/>
                    <a:pt x="395329" y="155109"/>
                    <a:pt x="400241" y="1579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EC91308-E3C4-47BB-A50A-EDD92AFA3387}"/>
                </a:ext>
              </a:extLst>
            </p:cNvPr>
            <p:cNvSpPr/>
            <p:nvPr/>
          </p:nvSpPr>
          <p:spPr>
            <a:xfrm>
              <a:off x="7022782" y="5616784"/>
              <a:ext cx="400335" cy="157257"/>
            </a:xfrm>
            <a:custGeom>
              <a:avLst/>
              <a:gdLst>
                <a:gd name="connsiteX0" fmla="*/ 400336 w 400335"/>
                <a:gd name="connsiteY0" fmla="*/ 157258 h 157257"/>
                <a:gd name="connsiteX1" fmla="*/ 384238 w 400335"/>
                <a:gd name="connsiteY1" fmla="*/ 152019 h 157257"/>
                <a:gd name="connsiteX2" fmla="*/ 340995 w 400335"/>
                <a:gd name="connsiteY2" fmla="*/ 135826 h 157257"/>
                <a:gd name="connsiteX3" fmla="*/ 199168 w 400335"/>
                <a:gd name="connsiteY3" fmla="*/ 80677 h 157257"/>
                <a:gd name="connsiteX4" fmla="*/ 57817 w 400335"/>
                <a:gd name="connsiteY4" fmla="*/ 24193 h 157257"/>
                <a:gd name="connsiteX5" fmla="*/ 15335 w 400335"/>
                <a:gd name="connsiteY5" fmla="*/ 7048 h 157257"/>
                <a:gd name="connsiteX6" fmla="*/ 0 w 400335"/>
                <a:gd name="connsiteY6" fmla="*/ 0 h 157257"/>
                <a:gd name="connsiteX7" fmla="*/ 16097 w 400335"/>
                <a:gd name="connsiteY7" fmla="*/ 5334 h 157257"/>
                <a:gd name="connsiteX8" fmla="*/ 59341 w 400335"/>
                <a:gd name="connsiteY8" fmla="*/ 21526 h 157257"/>
                <a:gd name="connsiteX9" fmla="*/ 201168 w 400335"/>
                <a:gd name="connsiteY9" fmla="*/ 76581 h 157257"/>
                <a:gd name="connsiteX10" fmla="*/ 342329 w 400335"/>
                <a:gd name="connsiteY10" fmla="*/ 133064 h 157257"/>
                <a:gd name="connsiteX11" fmla="*/ 384905 w 400335"/>
                <a:gd name="connsiteY11" fmla="*/ 150685 h 157257"/>
                <a:gd name="connsiteX12" fmla="*/ 400336 w 400335"/>
                <a:gd name="connsiteY12" fmla="*/ 157258 h 1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335" h="157257">
                  <a:moveTo>
                    <a:pt x="400336" y="157258"/>
                  </a:moveTo>
                  <a:cubicBezTo>
                    <a:pt x="394821" y="156007"/>
                    <a:pt x="389433" y="154253"/>
                    <a:pt x="384238" y="152019"/>
                  </a:cubicBezTo>
                  <a:lnTo>
                    <a:pt x="340995" y="135826"/>
                  </a:lnTo>
                  <a:cubicBezTo>
                    <a:pt x="304609" y="121920"/>
                    <a:pt x="254413" y="102489"/>
                    <a:pt x="199168" y="80677"/>
                  </a:cubicBezTo>
                  <a:cubicBezTo>
                    <a:pt x="143923" y="58864"/>
                    <a:pt x="94393" y="38862"/>
                    <a:pt x="57817" y="24193"/>
                  </a:cubicBezTo>
                  <a:lnTo>
                    <a:pt x="15335" y="7048"/>
                  </a:lnTo>
                  <a:cubicBezTo>
                    <a:pt x="10050" y="5097"/>
                    <a:pt x="4923" y="2741"/>
                    <a:pt x="0" y="0"/>
                  </a:cubicBezTo>
                  <a:cubicBezTo>
                    <a:pt x="5502" y="1336"/>
                    <a:pt x="10886" y="3120"/>
                    <a:pt x="16097" y="5334"/>
                  </a:cubicBezTo>
                  <a:lnTo>
                    <a:pt x="59341" y="21526"/>
                  </a:lnTo>
                  <a:cubicBezTo>
                    <a:pt x="95726" y="35338"/>
                    <a:pt x="145828" y="54769"/>
                    <a:pt x="201168" y="76581"/>
                  </a:cubicBezTo>
                  <a:cubicBezTo>
                    <a:pt x="256508" y="98393"/>
                    <a:pt x="305943" y="118300"/>
                    <a:pt x="342329" y="133064"/>
                  </a:cubicBezTo>
                  <a:lnTo>
                    <a:pt x="384905" y="150685"/>
                  </a:lnTo>
                  <a:cubicBezTo>
                    <a:pt x="390182" y="152550"/>
                    <a:pt x="395335" y="154745"/>
                    <a:pt x="400336" y="157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7D51F392-B6DD-48C6-90B8-09FFA737FE4C}"/>
                </a:ext>
              </a:extLst>
            </p:cNvPr>
            <p:cNvSpPr/>
            <p:nvPr/>
          </p:nvSpPr>
          <p:spPr>
            <a:xfrm>
              <a:off x="7010590" y="5657265"/>
              <a:ext cx="400335" cy="157733"/>
            </a:xfrm>
            <a:custGeom>
              <a:avLst/>
              <a:gdLst>
                <a:gd name="connsiteX0" fmla="*/ 400336 w 400335"/>
                <a:gd name="connsiteY0" fmla="*/ 157734 h 157733"/>
                <a:gd name="connsiteX1" fmla="*/ 384238 w 400335"/>
                <a:gd name="connsiteY1" fmla="*/ 152495 h 157733"/>
                <a:gd name="connsiteX2" fmla="*/ 340995 w 400335"/>
                <a:gd name="connsiteY2" fmla="*/ 136303 h 157733"/>
                <a:gd name="connsiteX3" fmla="*/ 199168 w 400335"/>
                <a:gd name="connsiteY3" fmla="*/ 81153 h 157733"/>
                <a:gd name="connsiteX4" fmla="*/ 57817 w 400335"/>
                <a:gd name="connsiteY4" fmla="*/ 24670 h 157733"/>
                <a:gd name="connsiteX5" fmla="*/ 15240 w 400335"/>
                <a:gd name="connsiteY5" fmla="*/ 7048 h 157733"/>
                <a:gd name="connsiteX6" fmla="*/ 0 w 400335"/>
                <a:gd name="connsiteY6" fmla="*/ 0 h 157733"/>
                <a:gd name="connsiteX7" fmla="*/ 16097 w 400335"/>
                <a:gd name="connsiteY7" fmla="*/ 5334 h 157733"/>
                <a:gd name="connsiteX8" fmla="*/ 59341 w 400335"/>
                <a:gd name="connsiteY8" fmla="*/ 21526 h 157733"/>
                <a:gd name="connsiteX9" fmla="*/ 201168 w 400335"/>
                <a:gd name="connsiteY9" fmla="*/ 76581 h 157733"/>
                <a:gd name="connsiteX10" fmla="*/ 342329 w 400335"/>
                <a:gd name="connsiteY10" fmla="*/ 133064 h 157733"/>
                <a:gd name="connsiteX11" fmla="*/ 384905 w 400335"/>
                <a:gd name="connsiteY11" fmla="*/ 150685 h 157733"/>
                <a:gd name="connsiteX12" fmla="*/ 400336 w 400335"/>
                <a:gd name="connsiteY12" fmla="*/ 157734 h 1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335" h="157733">
                  <a:moveTo>
                    <a:pt x="400336" y="157734"/>
                  </a:moveTo>
                  <a:cubicBezTo>
                    <a:pt x="394821" y="156483"/>
                    <a:pt x="389433" y="154730"/>
                    <a:pt x="384238" y="152495"/>
                  </a:cubicBezTo>
                  <a:lnTo>
                    <a:pt x="340995" y="136303"/>
                  </a:lnTo>
                  <a:cubicBezTo>
                    <a:pt x="304609" y="122396"/>
                    <a:pt x="254413" y="102965"/>
                    <a:pt x="199168" y="81153"/>
                  </a:cubicBezTo>
                  <a:cubicBezTo>
                    <a:pt x="143923" y="59341"/>
                    <a:pt x="93916" y="39338"/>
                    <a:pt x="57817" y="24670"/>
                  </a:cubicBezTo>
                  <a:lnTo>
                    <a:pt x="15240" y="7048"/>
                  </a:lnTo>
                  <a:cubicBezTo>
                    <a:pt x="9989" y="5088"/>
                    <a:pt x="4894" y="2732"/>
                    <a:pt x="0" y="0"/>
                  </a:cubicBezTo>
                  <a:cubicBezTo>
                    <a:pt x="5514" y="1296"/>
                    <a:pt x="10901" y="3081"/>
                    <a:pt x="16097" y="5334"/>
                  </a:cubicBezTo>
                  <a:lnTo>
                    <a:pt x="59341" y="21526"/>
                  </a:lnTo>
                  <a:cubicBezTo>
                    <a:pt x="95726" y="35338"/>
                    <a:pt x="145828" y="54769"/>
                    <a:pt x="201168" y="76581"/>
                  </a:cubicBezTo>
                  <a:cubicBezTo>
                    <a:pt x="256508" y="98393"/>
                    <a:pt x="305943" y="118300"/>
                    <a:pt x="342329" y="133064"/>
                  </a:cubicBezTo>
                  <a:lnTo>
                    <a:pt x="384905" y="150685"/>
                  </a:lnTo>
                  <a:cubicBezTo>
                    <a:pt x="390193" y="152705"/>
                    <a:pt x="395347" y="155059"/>
                    <a:pt x="400336" y="1577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BFC1BA0-1167-4EC3-AFE8-57DD7A53C892}"/>
                </a:ext>
              </a:extLst>
            </p:cNvPr>
            <p:cNvSpPr/>
            <p:nvPr/>
          </p:nvSpPr>
          <p:spPr>
            <a:xfrm>
              <a:off x="7084409" y="5703081"/>
              <a:ext cx="531931" cy="322660"/>
            </a:xfrm>
            <a:custGeom>
              <a:avLst/>
              <a:gdLst>
                <a:gd name="connsiteX0" fmla="*/ 71342 w 531931"/>
                <a:gd name="connsiteY0" fmla="*/ 0 h 322660"/>
                <a:gd name="connsiteX1" fmla="*/ 153734 w 531931"/>
                <a:gd name="connsiteY1" fmla="*/ 41434 h 322660"/>
                <a:gd name="connsiteX2" fmla="*/ 252031 w 531931"/>
                <a:gd name="connsiteY2" fmla="*/ 4667 h 322660"/>
                <a:gd name="connsiteX3" fmla="*/ 425291 w 531931"/>
                <a:gd name="connsiteY3" fmla="*/ 18002 h 322660"/>
                <a:gd name="connsiteX4" fmla="*/ 400907 w 531931"/>
                <a:gd name="connsiteY4" fmla="*/ 56102 h 322660"/>
                <a:gd name="connsiteX5" fmla="*/ 319088 w 531931"/>
                <a:gd name="connsiteY5" fmla="*/ 55626 h 322660"/>
                <a:gd name="connsiteX6" fmla="*/ 319088 w 531931"/>
                <a:gd name="connsiteY6" fmla="*/ 55626 h 322660"/>
                <a:gd name="connsiteX7" fmla="*/ 315557 w 531931"/>
                <a:gd name="connsiteY7" fmla="*/ 104801 h 322660"/>
                <a:gd name="connsiteX8" fmla="*/ 328613 w 531931"/>
                <a:gd name="connsiteY8" fmla="*/ 114205 h 322660"/>
                <a:gd name="connsiteX9" fmla="*/ 409575 w 531931"/>
                <a:gd name="connsiteY9" fmla="*/ 149162 h 322660"/>
                <a:gd name="connsiteX10" fmla="*/ 503206 w 531931"/>
                <a:gd name="connsiteY10" fmla="*/ 135731 h 322660"/>
                <a:gd name="connsiteX11" fmla="*/ 524542 w 531931"/>
                <a:gd name="connsiteY11" fmla="*/ 174974 h 322660"/>
                <a:gd name="connsiteX12" fmla="*/ 518827 w 531931"/>
                <a:gd name="connsiteY12" fmla="*/ 177832 h 322660"/>
                <a:gd name="connsiteX13" fmla="*/ 494252 w 531931"/>
                <a:gd name="connsiteY13" fmla="*/ 223552 h 322660"/>
                <a:gd name="connsiteX14" fmla="*/ 437960 w 531931"/>
                <a:gd name="connsiteY14" fmla="*/ 272224 h 322660"/>
                <a:gd name="connsiteX15" fmla="*/ 368618 w 531931"/>
                <a:gd name="connsiteY15" fmla="*/ 322136 h 322660"/>
                <a:gd name="connsiteX16" fmla="*/ 168593 w 531931"/>
                <a:gd name="connsiteY16" fmla="*/ 262985 h 322660"/>
                <a:gd name="connsiteX17" fmla="*/ 0 w 531931"/>
                <a:gd name="connsiteY17" fmla="*/ 175546 h 32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1931" h="322660">
                  <a:moveTo>
                    <a:pt x="71342" y="0"/>
                  </a:moveTo>
                  <a:lnTo>
                    <a:pt x="153734" y="41434"/>
                  </a:lnTo>
                  <a:cubicBezTo>
                    <a:pt x="153734" y="41434"/>
                    <a:pt x="219361" y="9430"/>
                    <a:pt x="252031" y="4667"/>
                  </a:cubicBezTo>
                  <a:cubicBezTo>
                    <a:pt x="284702" y="-95"/>
                    <a:pt x="425291" y="18002"/>
                    <a:pt x="425291" y="18002"/>
                  </a:cubicBezTo>
                  <a:cubicBezTo>
                    <a:pt x="427421" y="34922"/>
                    <a:pt x="417164" y="50950"/>
                    <a:pt x="400907" y="56102"/>
                  </a:cubicBezTo>
                  <a:cubicBezTo>
                    <a:pt x="388334" y="59912"/>
                    <a:pt x="319088" y="55626"/>
                    <a:pt x="319088" y="55626"/>
                  </a:cubicBezTo>
                  <a:lnTo>
                    <a:pt x="319088" y="55626"/>
                  </a:lnTo>
                  <a:cubicBezTo>
                    <a:pt x="304533" y="68230"/>
                    <a:pt x="302953" y="90247"/>
                    <a:pt x="315557" y="104801"/>
                  </a:cubicBezTo>
                  <a:cubicBezTo>
                    <a:pt x="319116" y="108911"/>
                    <a:pt x="323587" y="112131"/>
                    <a:pt x="328613" y="114205"/>
                  </a:cubicBezTo>
                  <a:cubicBezTo>
                    <a:pt x="363855" y="128778"/>
                    <a:pt x="404813" y="146018"/>
                    <a:pt x="409575" y="149162"/>
                  </a:cubicBezTo>
                  <a:cubicBezTo>
                    <a:pt x="414338" y="152305"/>
                    <a:pt x="465582" y="143256"/>
                    <a:pt x="503206" y="135731"/>
                  </a:cubicBezTo>
                  <a:cubicBezTo>
                    <a:pt x="525780" y="131159"/>
                    <a:pt x="542068" y="160020"/>
                    <a:pt x="524542" y="174974"/>
                  </a:cubicBezTo>
                  <a:cubicBezTo>
                    <a:pt x="522966" y="176478"/>
                    <a:pt x="520975" y="177474"/>
                    <a:pt x="518827" y="177832"/>
                  </a:cubicBezTo>
                  <a:cubicBezTo>
                    <a:pt x="518827" y="177832"/>
                    <a:pt x="552640" y="198120"/>
                    <a:pt x="494252" y="223552"/>
                  </a:cubicBezTo>
                  <a:cubicBezTo>
                    <a:pt x="494252" y="223552"/>
                    <a:pt x="474440" y="269081"/>
                    <a:pt x="437960" y="272224"/>
                  </a:cubicBezTo>
                  <a:cubicBezTo>
                    <a:pt x="437960" y="272224"/>
                    <a:pt x="395288" y="315087"/>
                    <a:pt x="368618" y="322136"/>
                  </a:cubicBezTo>
                  <a:cubicBezTo>
                    <a:pt x="341948" y="329184"/>
                    <a:pt x="168593" y="262985"/>
                    <a:pt x="168593" y="262985"/>
                  </a:cubicBezTo>
                  <a:lnTo>
                    <a:pt x="0" y="175546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F64EDDC-8C56-47F4-928B-D90A122F0153}"/>
                </a:ext>
              </a:extLst>
            </p:cNvPr>
            <p:cNvSpPr/>
            <p:nvPr/>
          </p:nvSpPr>
          <p:spPr>
            <a:xfrm>
              <a:off x="7083933" y="5702985"/>
              <a:ext cx="532185" cy="322612"/>
            </a:xfrm>
            <a:custGeom>
              <a:avLst/>
              <a:gdLst>
                <a:gd name="connsiteX0" fmla="*/ 363950 w 532185"/>
                <a:gd name="connsiteY0" fmla="*/ 322612 h 322612"/>
                <a:gd name="connsiteX1" fmla="*/ 168878 w 532185"/>
                <a:gd name="connsiteY1" fmla="*/ 262890 h 322612"/>
                <a:gd name="connsiteX2" fmla="*/ 0 w 532185"/>
                <a:gd name="connsiteY2" fmla="*/ 175355 h 322612"/>
                <a:gd name="connsiteX3" fmla="*/ 0 w 532185"/>
                <a:gd name="connsiteY3" fmla="*/ 175355 h 322612"/>
                <a:gd name="connsiteX4" fmla="*/ 71628 w 532185"/>
                <a:gd name="connsiteY4" fmla="*/ 0 h 322612"/>
                <a:gd name="connsiteX5" fmla="*/ 71628 w 532185"/>
                <a:gd name="connsiteY5" fmla="*/ 0 h 322612"/>
                <a:gd name="connsiteX6" fmla="*/ 153924 w 532185"/>
                <a:gd name="connsiteY6" fmla="*/ 41338 h 322612"/>
                <a:gd name="connsiteX7" fmla="*/ 252127 w 532185"/>
                <a:gd name="connsiteY7" fmla="*/ 4572 h 322612"/>
                <a:gd name="connsiteX8" fmla="*/ 267557 w 532185"/>
                <a:gd name="connsiteY8" fmla="*/ 3810 h 322612"/>
                <a:gd name="connsiteX9" fmla="*/ 425577 w 532185"/>
                <a:gd name="connsiteY9" fmla="*/ 17907 h 322612"/>
                <a:gd name="connsiteX10" fmla="*/ 425577 w 532185"/>
                <a:gd name="connsiteY10" fmla="*/ 17907 h 322612"/>
                <a:gd name="connsiteX11" fmla="*/ 425577 w 532185"/>
                <a:gd name="connsiteY11" fmla="*/ 17907 h 322612"/>
                <a:gd name="connsiteX12" fmla="*/ 401002 w 532185"/>
                <a:gd name="connsiteY12" fmla="*/ 56007 h 322612"/>
                <a:gd name="connsiteX13" fmla="*/ 319183 w 532185"/>
                <a:gd name="connsiteY13" fmla="*/ 55531 h 322612"/>
                <a:gd name="connsiteX14" fmla="*/ 307753 w 532185"/>
                <a:gd name="connsiteY14" fmla="*/ 87249 h 322612"/>
                <a:gd name="connsiteX15" fmla="*/ 328613 w 532185"/>
                <a:gd name="connsiteY15" fmla="*/ 113633 h 322612"/>
                <a:gd name="connsiteX16" fmla="*/ 409575 w 532185"/>
                <a:gd name="connsiteY16" fmla="*/ 148685 h 322612"/>
                <a:gd name="connsiteX17" fmla="*/ 503110 w 532185"/>
                <a:gd name="connsiteY17" fmla="*/ 135160 h 322612"/>
                <a:gd name="connsiteX18" fmla="*/ 507968 w 532185"/>
                <a:gd name="connsiteY18" fmla="*/ 134684 h 322612"/>
                <a:gd name="connsiteX19" fmla="*/ 529685 w 532185"/>
                <a:gd name="connsiteY19" fmla="*/ 148781 h 322612"/>
                <a:gd name="connsiteX20" fmla="*/ 524637 w 532185"/>
                <a:gd name="connsiteY20" fmla="*/ 174879 h 322612"/>
                <a:gd name="connsiteX21" fmla="*/ 519303 w 532185"/>
                <a:gd name="connsiteY21" fmla="*/ 177737 h 322612"/>
                <a:gd name="connsiteX22" fmla="*/ 528828 w 532185"/>
                <a:gd name="connsiteY22" fmla="*/ 193643 h 322612"/>
                <a:gd name="connsiteX23" fmla="*/ 494443 w 532185"/>
                <a:gd name="connsiteY23" fmla="*/ 223456 h 322612"/>
                <a:gd name="connsiteX24" fmla="*/ 479965 w 532185"/>
                <a:gd name="connsiteY24" fmla="*/ 246602 h 322612"/>
                <a:gd name="connsiteX25" fmla="*/ 438055 w 532185"/>
                <a:gd name="connsiteY25" fmla="*/ 272129 h 322612"/>
                <a:gd name="connsiteX26" fmla="*/ 368713 w 532185"/>
                <a:gd name="connsiteY26" fmla="*/ 322040 h 322612"/>
                <a:gd name="connsiteX27" fmla="*/ 363950 w 532185"/>
                <a:gd name="connsiteY27" fmla="*/ 322612 h 322612"/>
                <a:gd name="connsiteX28" fmla="*/ 667 w 532185"/>
                <a:gd name="connsiteY28" fmla="*/ 175165 h 322612"/>
                <a:gd name="connsiteX29" fmla="*/ 169069 w 532185"/>
                <a:gd name="connsiteY29" fmla="*/ 262509 h 322612"/>
                <a:gd name="connsiteX30" fmla="*/ 363950 w 532185"/>
                <a:gd name="connsiteY30" fmla="*/ 322136 h 322612"/>
                <a:gd name="connsiteX31" fmla="*/ 368998 w 532185"/>
                <a:gd name="connsiteY31" fmla="*/ 321564 h 322612"/>
                <a:gd name="connsiteX32" fmla="*/ 438245 w 532185"/>
                <a:gd name="connsiteY32" fmla="*/ 271748 h 322612"/>
                <a:gd name="connsiteX33" fmla="*/ 438245 w 532185"/>
                <a:gd name="connsiteY33" fmla="*/ 271748 h 322612"/>
                <a:gd name="connsiteX34" fmla="*/ 479869 w 532185"/>
                <a:gd name="connsiteY34" fmla="*/ 246316 h 322612"/>
                <a:gd name="connsiteX35" fmla="*/ 494347 w 532185"/>
                <a:gd name="connsiteY35" fmla="*/ 223266 h 322612"/>
                <a:gd name="connsiteX36" fmla="*/ 494347 w 532185"/>
                <a:gd name="connsiteY36" fmla="*/ 223266 h 322612"/>
                <a:gd name="connsiteX37" fmla="*/ 528542 w 532185"/>
                <a:gd name="connsiteY37" fmla="*/ 193834 h 322612"/>
                <a:gd name="connsiteX38" fmla="*/ 519017 w 532185"/>
                <a:gd name="connsiteY38" fmla="*/ 177927 h 322612"/>
                <a:gd name="connsiteX39" fmla="*/ 518446 w 532185"/>
                <a:gd name="connsiteY39" fmla="*/ 177927 h 322612"/>
                <a:gd name="connsiteX40" fmla="*/ 519113 w 532185"/>
                <a:gd name="connsiteY40" fmla="*/ 177927 h 322612"/>
                <a:gd name="connsiteX41" fmla="*/ 524828 w 532185"/>
                <a:gd name="connsiteY41" fmla="*/ 175070 h 322612"/>
                <a:gd name="connsiteX42" fmla="*/ 529685 w 532185"/>
                <a:gd name="connsiteY42" fmla="*/ 149543 h 322612"/>
                <a:gd name="connsiteX43" fmla="*/ 503682 w 532185"/>
                <a:gd name="connsiteY43" fmla="*/ 136208 h 322612"/>
                <a:gd name="connsiteX44" fmla="*/ 415100 w 532185"/>
                <a:gd name="connsiteY44" fmla="*/ 150400 h 322612"/>
                <a:gd name="connsiteX45" fmla="*/ 409766 w 532185"/>
                <a:gd name="connsiteY45" fmla="*/ 149638 h 322612"/>
                <a:gd name="connsiteX46" fmla="*/ 328898 w 532185"/>
                <a:gd name="connsiteY46" fmla="*/ 114681 h 322612"/>
                <a:gd name="connsiteX47" fmla="*/ 309999 w 532185"/>
                <a:gd name="connsiteY47" fmla="*/ 68709 h 322612"/>
                <a:gd name="connsiteX48" fmla="*/ 319373 w 532185"/>
                <a:gd name="connsiteY48" fmla="*/ 55721 h 322612"/>
                <a:gd name="connsiteX49" fmla="*/ 319373 w 532185"/>
                <a:gd name="connsiteY49" fmla="*/ 55721 h 322612"/>
                <a:gd name="connsiteX50" fmla="*/ 401098 w 532185"/>
                <a:gd name="connsiteY50" fmla="*/ 56197 h 322612"/>
                <a:gd name="connsiteX51" fmla="*/ 423672 w 532185"/>
                <a:gd name="connsiteY51" fmla="*/ 34290 h 322612"/>
                <a:gd name="connsiteX52" fmla="*/ 425386 w 532185"/>
                <a:gd name="connsiteY52" fmla="*/ 18955 h 322612"/>
                <a:gd name="connsiteX53" fmla="*/ 267748 w 532185"/>
                <a:gd name="connsiteY53" fmla="*/ 4763 h 322612"/>
                <a:gd name="connsiteX54" fmla="*/ 252317 w 532185"/>
                <a:gd name="connsiteY54" fmla="*/ 5620 h 322612"/>
                <a:gd name="connsiteX55" fmla="*/ 154115 w 532185"/>
                <a:gd name="connsiteY55" fmla="*/ 42386 h 322612"/>
                <a:gd name="connsiteX56" fmla="*/ 154115 w 532185"/>
                <a:gd name="connsiteY56" fmla="*/ 42386 h 322612"/>
                <a:gd name="connsiteX57" fmla="*/ 71914 w 532185"/>
                <a:gd name="connsiteY57" fmla="*/ 1143 h 32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2185" h="322612">
                  <a:moveTo>
                    <a:pt x="363950" y="322612"/>
                  </a:moveTo>
                  <a:cubicBezTo>
                    <a:pt x="325850" y="322612"/>
                    <a:pt x="170498" y="263557"/>
                    <a:pt x="168878" y="262890"/>
                  </a:cubicBezTo>
                  <a:lnTo>
                    <a:pt x="0" y="175355"/>
                  </a:lnTo>
                  <a:lnTo>
                    <a:pt x="0" y="175355"/>
                  </a:lnTo>
                  <a:lnTo>
                    <a:pt x="71628" y="0"/>
                  </a:lnTo>
                  <a:lnTo>
                    <a:pt x="71628" y="0"/>
                  </a:lnTo>
                  <a:lnTo>
                    <a:pt x="153924" y="41338"/>
                  </a:lnTo>
                  <a:cubicBezTo>
                    <a:pt x="156972" y="39910"/>
                    <a:pt x="220599" y="9239"/>
                    <a:pt x="252127" y="4572"/>
                  </a:cubicBezTo>
                  <a:cubicBezTo>
                    <a:pt x="257247" y="3967"/>
                    <a:pt x="262402" y="3713"/>
                    <a:pt x="267557" y="3810"/>
                  </a:cubicBezTo>
                  <a:cubicBezTo>
                    <a:pt x="315182" y="3810"/>
                    <a:pt x="424339" y="17812"/>
                    <a:pt x="425577" y="17907"/>
                  </a:cubicBezTo>
                  <a:lnTo>
                    <a:pt x="425577" y="17907"/>
                  </a:lnTo>
                  <a:lnTo>
                    <a:pt x="425577" y="17907"/>
                  </a:lnTo>
                  <a:cubicBezTo>
                    <a:pt x="427490" y="34835"/>
                    <a:pt x="417213" y="50768"/>
                    <a:pt x="401002" y="56007"/>
                  </a:cubicBezTo>
                  <a:cubicBezTo>
                    <a:pt x="388715" y="59817"/>
                    <a:pt x="322135" y="56007"/>
                    <a:pt x="319183" y="55531"/>
                  </a:cubicBezTo>
                  <a:cubicBezTo>
                    <a:pt x="310127" y="63404"/>
                    <a:pt x="305801" y="75409"/>
                    <a:pt x="307753" y="87249"/>
                  </a:cubicBezTo>
                  <a:cubicBezTo>
                    <a:pt x="309601" y="99092"/>
                    <a:pt x="317516" y="109102"/>
                    <a:pt x="328613" y="113633"/>
                  </a:cubicBezTo>
                  <a:cubicBezTo>
                    <a:pt x="362903" y="127921"/>
                    <a:pt x="404813" y="145542"/>
                    <a:pt x="409575" y="148685"/>
                  </a:cubicBezTo>
                  <a:cubicBezTo>
                    <a:pt x="414338" y="151829"/>
                    <a:pt x="446818" y="146495"/>
                    <a:pt x="503110" y="135160"/>
                  </a:cubicBezTo>
                  <a:cubicBezTo>
                    <a:pt x="504713" y="134860"/>
                    <a:pt x="506338" y="134701"/>
                    <a:pt x="507968" y="134684"/>
                  </a:cubicBezTo>
                  <a:cubicBezTo>
                    <a:pt x="517289" y="134901"/>
                    <a:pt x="525692" y="140355"/>
                    <a:pt x="529685" y="148781"/>
                  </a:cubicBezTo>
                  <a:cubicBezTo>
                    <a:pt x="534403" y="157577"/>
                    <a:pt x="532294" y="168477"/>
                    <a:pt x="524637" y="174879"/>
                  </a:cubicBezTo>
                  <a:cubicBezTo>
                    <a:pt x="523140" y="176282"/>
                    <a:pt x="521300" y="177268"/>
                    <a:pt x="519303" y="177737"/>
                  </a:cubicBezTo>
                  <a:cubicBezTo>
                    <a:pt x="524904" y="181147"/>
                    <a:pt x="528466" y="187096"/>
                    <a:pt x="528828" y="193643"/>
                  </a:cubicBezTo>
                  <a:cubicBezTo>
                    <a:pt x="528161" y="203835"/>
                    <a:pt x="516541" y="213836"/>
                    <a:pt x="494443" y="223456"/>
                  </a:cubicBezTo>
                  <a:cubicBezTo>
                    <a:pt x="490566" y="231726"/>
                    <a:pt x="485705" y="239498"/>
                    <a:pt x="479965" y="246602"/>
                  </a:cubicBezTo>
                  <a:cubicBezTo>
                    <a:pt x="470000" y="260405"/>
                    <a:pt x="454891" y="269607"/>
                    <a:pt x="438055" y="272129"/>
                  </a:cubicBezTo>
                  <a:cubicBezTo>
                    <a:pt x="436245" y="274034"/>
                    <a:pt x="394621" y="315182"/>
                    <a:pt x="368713" y="322040"/>
                  </a:cubicBezTo>
                  <a:cubicBezTo>
                    <a:pt x="367156" y="322431"/>
                    <a:pt x="365555" y="322623"/>
                    <a:pt x="363950" y="322612"/>
                  </a:cubicBezTo>
                  <a:close/>
                  <a:moveTo>
                    <a:pt x="667" y="175165"/>
                  </a:moveTo>
                  <a:lnTo>
                    <a:pt x="169069" y="262509"/>
                  </a:lnTo>
                  <a:cubicBezTo>
                    <a:pt x="170688" y="263080"/>
                    <a:pt x="325755" y="322136"/>
                    <a:pt x="363950" y="322136"/>
                  </a:cubicBezTo>
                  <a:cubicBezTo>
                    <a:pt x="365651" y="322171"/>
                    <a:pt x="367349" y="321979"/>
                    <a:pt x="368998" y="321564"/>
                  </a:cubicBezTo>
                  <a:cubicBezTo>
                    <a:pt x="395288" y="314706"/>
                    <a:pt x="437769" y="272129"/>
                    <a:pt x="438245" y="271748"/>
                  </a:cubicBezTo>
                  <a:lnTo>
                    <a:pt x="438245" y="271748"/>
                  </a:lnTo>
                  <a:cubicBezTo>
                    <a:pt x="454974" y="269209"/>
                    <a:pt x="469976" y="260043"/>
                    <a:pt x="479869" y="246316"/>
                  </a:cubicBezTo>
                  <a:cubicBezTo>
                    <a:pt x="485601" y="239240"/>
                    <a:pt x="490462" y="231501"/>
                    <a:pt x="494347" y="223266"/>
                  </a:cubicBezTo>
                  <a:lnTo>
                    <a:pt x="494347" y="223266"/>
                  </a:lnTo>
                  <a:cubicBezTo>
                    <a:pt x="516350" y="213741"/>
                    <a:pt x="527876" y="203740"/>
                    <a:pt x="528542" y="193834"/>
                  </a:cubicBezTo>
                  <a:cubicBezTo>
                    <a:pt x="528181" y="187287"/>
                    <a:pt x="524618" y="181337"/>
                    <a:pt x="519017" y="177927"/>
                  </a:cubicBezTo>
                  <a:lnTo>
                    <a:pt x="518446" y="177927"/>
                  </a:lnTo>
                  <a:lnTo>
                    <a:pt x="519113" y="177927"/>
                  </a:lnTo>
                  <a:cubicBezTo>
                    <a:pt x="521247" y="177527"/>
                    <a:pt x="523227" y="176537"/>
                    <a:pt x="524828" y="175070"/>
                  </a:cubicBezTo>
                  <a:cubicBezTo>
                    <a:pt x="532262" y="168770"/>
                    <a:pt x="534286" y="158133"/>
                    <a:pt x="529685" y="149543"/>
                  </a:cubicBezTo>
                  <a:cubicBezTo>
                    <a:pt x="525111" y="139651"/>
                    <a:pt x="514384" y="134151"/>
                    <a:pt x="503682" y="136208"/>
                  </a:cubicBezTo>
                  <a:cubicBezTo>
                    <a:pt x="474482" y="142794"/>
                    <a:pt x="444896" y="147534"/>
                    <a:pt x="415100" y="150400"/>
                  </a:cubicBezTo>
                  <a:cubicBezTo>
                    <a:pt x="413286" y="150582"/>
                    <a:pt x="411455" y="150320"/>
                    <a:pt x="409766" y="149638"/>
                  </a:cubicBezTo>
                  <a:cubicBezTo>
                    <a:pt x="405955" y="147161"/>
                    <a:pt x="377952" y="135064"/>
                    <a:pt x="328898" y="114681"/>
                  </a:cubicBezTo>
                  <a:cubicBezTo>
                    <a:pt x="310984" y="107205"/>
                    <a:pt x="302523" y="86623"/>
                    <a:pt x="309999" y="68709"/>
                  </a:cubicBezTo>
                  <a:cubicBezTo>
                    <a:pt x="312082" y="63716"/>
                    <a:pt x="315291" y="59271"/>
                    <a:pt x="319373" y="55721"/>
                  </a:cubicBezTo>
                  <a:lnTo>
                    <a:pt x="319373" y="55721"/>
                  </a:lnTo>
                  <a:cubicBezTo>
                    <a:pt x="320040" y="55721"/>
                    <a:pt x="388715" y="60103"/>
                    <a:pt x="401098" y="56197"/>
                  </a:cubicBezTo>
                  <a:cubicBezTo>
                    <a:pt x="411883" y="53253"/>
                    <a:pt x="420405" y="44982"/>
                    <a:pt x="423672" y="34290"/>
                  </a:cubicBezTo>
                  <a:cubicBezTo>
                    <a:pt x="425212" y="29334"/>
                    <a:pt x="425794" y="24129"/>
                    <a:pt x="425386" y="18955"/>
                  </a:cubicBezTo>
                  <a:cubicBezTo>
                    <a:pt x="420243" y="18288"/>
                    <a:pt x="314516" y="4763"/>
                    <a:pt x="267748" y="4763"/>
                  </a:cubicBezTo>
                  <a:cubicBezTo>
                    <a:pt x="262591" y="4687"/>
                    <a:pt x="257434" y="4973"/>
                    <a:pt x="252317" y="5620"/>
                  </a:cubicBezTo>
                  <a:cubicBezTo>
                    <a:pt x="220123" y="10382"/>
                    <a:pt x="154781" y="42101"/>
                    <a:pt x="154115" y="42386"/>
                  </a:cubicBezTo>
                  <a:lnTo>
                    <a:pt x="154115" y="42386"/>
                  </a:lnTo>
                  <a:lnTo>
                    <a:pt x="71914" y="1143"/>
                  </a:ln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ABA3BB74-EE07-4DEF-943A-0E76845BA02D}"/>
                </a:ext>
              </a:extLst>
            </p:cNvPr>
            <p:cNvSpPr/>
            <p:nvPr/>
          </p:nvSpPr>
          <p:spPr>
            <a:xfrm>
              <a:off x="7396067" y="5872911"/>
              <a:ext cx="205549" cy="42957"/>
            </a:xfrm>
            <a:custGeom>
              <a:avLst/>
              <a:gdLst>
                <a:gd name="connsiteX0" fmla="*/ 0 w 205549"/>
                <a:gd name="connsiteY0" fmla="*/ 0 h 42957"/>
                <a:gd name="connsiteX1" fmla="*/ 26765 w 205549"/>
                <a:gd name="connsiteY1" fmla="*/ 18288 h 42957"/>
                <a:gd name="connsiteX2" fmla="*/ 101727 w 205549"/>
                <a:gd name="connsiteY2" fmla="*/ 42958 h 42957"/>
                <a:gd name="connsiteX3" fmla="*/ 177927 w 205549"/>
                <a:gd name="connsiteY3" fmla="*/ 22955 h 42957"/>
                <a:gd name="connsiteX4" fmla="*/ 205550 w 205549"/>
                <a:gd name="connsiteY4" fmla="*/ 5810 h 42957"/>
                <a:gd name="connsiteX5" fmla="*/ 175450 w 205549"/>
                <a:gd name="connsiteY5" fmla="*/ 17526 h 42957"/>
                <a:gd name="connsiteX6" fmla="*/ 101917 w 205549"/>
                <a:gd name="connsiteY6" fmla="*/ 34576 h 42957"/>
                <a:gd name="connsiteX7" fmla="*/ 29432 w 205549"/>
                <a:gd name="connsiteY7" fmla="*/ 13049 h 42957"/>
                <a:gd name="connsiteX8" fmla="*/ 0 w 205549"/>
                <a:gd name="connsiteY8" fmla="*/ 0 h 4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549" h="42957">
                  <a:moveTo>
                    <a:pt x="0" y="0"/>
                  </a:moveTo>
                  <a:cubicBezTo>
                    <a:pt x="7988" y="7361"/>
                    <a:pt x="17004" y="13522"/>
                    <a:pt x="26765" y="18288"/>
                  </a:cubicBezTo>
                  <a:cubicBezTo>
                    <a:pt x="49494" y="32229"/>
                    <a:pt x="75162" y="40675"/>
                    <a:pt x="101727" y="42958"/>
                  </a:cubicBezTo>
                  <a:cubicBezTo>
                    <a:pt x="128404" y="42798"/>
                    <a:pt x="154611" y="35918"/>
                    <a:pt x="177927" y="22955"/>
                  </a:cubicBezTo>
                  <a:cubicBezTo>
                    <a:pt x="187950" y="18673"/>
                    <a:pt x="197264" y="12892"/>
                    <a:pt x="205550" y="5810"/>
                  </a:cubicBezTo>
                  <a:cubicBezTo>
                    <a:pt x="195120" y="8609"/>
                    <a:pt x="185027" y="12537"/>
                    <a:pt x="175450" y="17526"/>
                  </a:cubicBezTo>
                  <a:cubicBezTo>
                    <a:pt x="152463" y="28466"/>
                    <a:pt x="127374" y="34283"/>
                    <a:pt x="101917" y="34576"/>
                  </a:cubicBezTo>
                  <a:cubicBezTo>
                    <a:pt x="76582" y="32202"/>
                    <a:pt x="51957" y="24889"/>
                    <a:pt x="29432" y="13049"/>
                  </a:cubicBezTo>
                  <a:cubicBezTo>
                    <a:pt x="20167" y="7562"/>
                    <a:pt x="10288" y="3182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77F57026-D3F5-4793-844C-186BA34B3087}"/>
                </a:ext>
              </a:extLst>
            </p:cNvPr>
            <p:cNvSpPr/>
            <p:nvPr/>
          </p:nvSpPr>
          <p:spPr>
            <a:xfrm>
              <a:off x="7388779" y="5918251"/>
              <a:ext cx="189215" cy="39250"/>
            </a:xfrm>
            <a:custGeom>
              <a:avLst/>
              <a:gdLst>
                <a:gd name="connsiteX0" fmla="*/ 49 w 189215"/>
                <a:gd name="connsiteY0" fmla="*/ 95 h 39250"/>
                <a:gd name="connsiteX1" fmla="*/ 23671 w 189215"/>
                <a:gd name="connsiteY1" fmla="*/ 18192 h 39250"/>
                <a:gd name="connsiteX2" fmla="*/ 53103 w 189215"/>
                <a:gd name="connsiteY2" fmla="*/ 31622 h 39250"/>
                <a:gd name="connsiteX3" fmla="*/ 92727 w 189215"/>
                <a:gd name="connsiteY3" fmla="*/ 39242 h 39250"/>
                <a:gd name="connsiteX4" fmla="*/ 131684 w 189215"/>
                <a:gd name="connsiteY4" fmla="*/ 30384 h 39250"/>
                <a:gd name="connsiteX5" fmla="*/ 161879 w 189215"/>
                <a:gd name="connsiteY5" fmla="*/ 20383 h 39250"/>
                <a:gd name="connsiteX6" fmla="*/ 189215 w 189215"/>
                <a:gd name="connsiteY6" fmla="*/ 9143 h 39250"/>
                <a:gd name="connsiteX7" fmla="*/ 160640 w 189215"/>
                <a:gd name="connsiteY7" fmla="*/ 14668 h 39250"/>
                <a:gd name="connsiteX8" fmla="*/ 129779 w 189215"/>
                <a:gd name="connsiteY8" fmla="*/ 22955 h 39250"/>
                <a:gd name="connsiteX9" fmla="*/ 92537 w 189215"/>
                <a:gd name="connsiteY9" fmla="*/ 30860 h 39250"/>
                <a:gd name="connsiteX10" fmla="*/ 55961 w 189215"/>
                <a:gd name="connsiteY10" fmla="*/ 24383 h 39250"/>
                <a:gd name="connsiteX11" fmla="*/ 26719 w 189215"/>
                <a:gd name="connsiteY11" fmla="*/ 12858 h 39250"/>
                <a:gd name="connsiteX12" fmla="*/ 49 w 189215"/>
                <a:gd name="connsiteY12" fmla="*/ 95 h 3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215" h="39250">
                  <a:moveTo>
                    <a:pt x="49" y="95"/>
                  </a:moveTo>
                  <a:cubicBezTo>
                    <a:pt x="-713" y="952"/>
                    <a:pt x="7478" y="9620"/>
                    <a:pt x="23671" y="18192"/>
                  </a:cubicBezTo>
                  <a:cubicBezTo>
                    <a:pt x="33106" y="23450"/>
                    <a:pt x="42949" y="27941"/>
                    <a:pt x="53103" y="31622"/>
                  </a:cubicBezTo>
                  <a:cubicBezTo>
                    <a:pt x="65659" y="36820"/>
                    <a:pt x="79139" y="39413"/>
                    <a:pt x="92727" y="39242"/>
                  </a:cubicBezTo>
                  <a:cubicBezTo>
                    <a:pt x="106005" y="37764"/>
                    <a:pt x="119073" y="34792"/>
                    <a:pt x="131684" y="30384"/>
                  </a:cubicBezTo>
                  <a:lnTo>
                    <a:pt x="161879" y="20383"/>
                  </a:lnTo>
                  <a:cubicBezTo>
                    <a:pt x="171494" y="18001"/>
                    <a:pt x="180706" y="14214"/>
                    <a:pt x="189215" y="9143"/>
                  </a:cubicBezTo>
                  <a:cubicBezTo>
                    <a:pt x="179481" y="9656"/>
                    <a:pt x="169864" y="11515"/>
                    <a:pt x="160640" y="14668"/>
                  </a:cubicBezTo>
                  <a:cubicBezTo>
                    <a:pt x="151877" y="16858"/>
                    <a:pt x="141590" y="19621"/>
                    <a:pt x="129779" y="22955"/>
                  </a:cubicBezTo>
                  <a:cubicBezTo>
                    <a:pt x="117643" y="26761"/>
                    <a:pt x="105173" y="29408"/>
                    <a:pt x="92537" y="30860"/>
                  </a:cubicBezTo>
                  <a:cubicBezTo>
                    <a:pt x="80053" y="30936"/>
                    <a:pt x="67659" y="28742"/>
                    <a:pt x="55961" y="24383"/>
                  </a:cubicBezTo>
                  <a:cubicBezTo>
                    <a:pt x="46020" y="21050"/>
                    <a:pt x="36260" y="17203"/>
                    <a:pt x="26719" y="12858"/>
                  </a:cubicBezTo>
                  <a:cubicBezTo>
                    <a:pt x="9955" y="5524"/>
                    <a:pt x="811" y="-858"/>
                    <a:pt x="49" y="95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450240AB-6E1E-46F9-BB26-94AED0BE939A}"/>
                </a:ext>
              </a:extLst>
            </p:cNvPr>
            <p:cNvSpPr/>
            <p:nvPr/>
          </p:nvSpPr>
          <p:spPr>
            <a:xfrm>
              <a:off x="7384786" y="5971495"/>
              <a:ext cx="137536" cy="28171"/>
            </a:xfrm>
            <a:custGeom>
              <a:avLst/>
              <a:gdLst>
                <a:gd name="connsiteX0" fmla="*/ 42 w 137536"/>
                <a:gd name="connsiteY0" fmla="*/ 0 h 28171"/>
                <a:gd name="connsiteX1" fmla="*/ 67574 w 137536"/>
                <a:gd name="connsiteY1" fmla="*/ 26861 h 28171"/>
                <a:gd name="connsiteX2" fmla="*/ 84052 w 137536"/>
                <a:gd name="connsiteY2" fmla="*/ 27337 h 28171"/>
                <a:gd name="connsiteX3" fmla="*/ 97768 w 137536"/>
                <a:gd name="connsiteY3" fmla="*/ 24289 h 28171"/>
                <a:gd name="connsiteX4" fmla="*/ 119866 w 137536"/>
                <a:gd name="connsiteY4" fmla="*/ 16002 h 28171"/>
                <a:gd name="connsiteX5" fmla="*/ 137487 w 137536"/>
                <a:gd name="connsiteY5" fmla="*/ 3429 h 28171"/>
                <a:gd name="connsiteX6" fmla="*/ 117580 w 137536"/>
                <a:gd name="connsiteY6" fmla="*/ 10573 h 28171"/>
                <a:gd name="connsiteX7" fmla="*/ 95863 w 137536"/>
                <a:gd name="connsiteY7" fmla="*/ 16764 h 28171"/>
                <a:gd name="connsiteX8" fmla="*/ 82814 w 137536"/>
                <a:gd name="connsiteY8" fmla="*/ 19240 h 28171"/>
                <a:gd name="connsiteX9" fmla="*/ 70336 w 137536"/>
                <a:gd name="connsiteY9" fmla="*/ 19240 h 28171"/>
                <a:gd name="connsiteX10" fmla="*/ 20901 w 137536"/>
                <a:gd name="connsiteY10" fmla="*/ 4953 h 28171"/>
                <a:gd name="connsiteX11" fmla="*/ 42 w 137536"/>
                <a:gd name="connsiteY11" fmla="*/ 0 h 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536" h="28171">
                  <a:moveTo>
                    <a:pt x="42" y="0"/>
                  </a:moveTo>
                  <a:cubicBezTo>
                    <a:pt x="-1292" y="3048"/>
                    <a:pt x="29569" y="14954"/>
                    <a:pt x="67574" y="26861"/>
                  </a:cubicBezTo>
                  <a:cubicBezTo>
                    <a:pt x="72935" y="28429"/>
                    <a:pt x="78609" y="28594"/>
                    <a:pt x="84052" y="27337"/>
                  </a:cubicBezTo>
                  <a:cubicBezTo>
                    <a:pt x="88683" y="26609"/>
                    <a:pt x="93264" y="25591"/>
                    <a:pt x="97768" y="24289"/>
                  </a:cubicBezTo>
                  <a:cubicBezTo>
                    <a:pt x="105367" y="22193"/>
                    <a:pt x="112763" y="19419"/>
                    <a:pt x="119866" y="16002"/>
                  </a:cubicBezTo>
                  <a:cubicBezTo>
                    <a:pt x="131963" y="10192"/>
                    <a:pt x="138154" y="4286"/>
                    <a:pt x="137487" y="3429"/>
                  </a:cubicBezTo>
                  <a:cubicBezTo>
                    <a:pt x="130630" y="5140"/>
                    <a:pt x="123961" y="7533"/>
                    <a:pt x="117580" y="10573"/>
                  </a:cubicBezTo>
                  <a:cubicBezTo>
                    <a:pt x="110454" y="13013"/>
                    <a:pt x="103205" y="15080"/>
                    <a:pt x="95863" y="16764"/>
                  </a:cubicBezTo>
                  <a:cubicBezTo>
                    <a:pt x="91566" y="17845"/>
                    <a:pt x="87209" y="18672"/>
                    <a:pt x="82814" y="19240"/>
                  </a:cubicBezTo>
                  <a:cubicBezTo>
                    <a:pt x="78712" y="20213"/>
                    <a:pt x="74439" y="20213"/>
                    <a:pt x="70336" y="19240"/>
                  </a:cubicBezTo>
                  <a:cubicBezTo>
                    <a:pt x="51286" y="13049"/>
                    <a:pt x="33570" y="8287"/>
                    <a:pt x="20901" y="4953"/>
                  </a:cubicBezTo>
                  <a:cubicBezTo>
                    <a:pt x="14192" y="2407"/>
                    <a:pt x="7180" y="742"/>
                    <a:pt x="42" y="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4D2C238-6ACA-4620-8388-F4ED8C0CD9E4}"/>
                </a:ext>
              </a:extLst>
            </p:cNvPr>
            <p:cNvSpPr/>
            <p:nvPr/>
          </p:nvSpPr>
          <p:spPr>
            <a:xfrm>
              <a:off x="6314825" y="4637900"/>
              <a:ext cx="857499" cy="1266444"/>
            </a:xfrm>
            <a:custGeom>
              <a:avLst/>
              <a:gdLst>
                <a:gd name="connsiteX0" fmla="*/ 345435 w 857499"/>
                <a:gd name="connsiteY0" fmla="*/ 0 h 1266444"/>
                <a:gd name="connsiteX1" fmla="*/ 190749 w 857499"/>
                <a:gd name="connsiteY1" fmla="*/ 234125 h 1266444"/>
                <a:gd name="connsiteX2" fmla="*/ 5488 w 857499"/>
                <a:gd name="connsiteY2" fmla="*/ 784098 h 1266444"/>
                <a:gd name="connsiteX3" fmla="*/ 191130 w 857499"/>
                <a:gd name="connsiteY3" fmla="*/ 1092708 h 1266444"/>
                <a:gd name="connsiteX4" fmla="*/ 769298 w 857499"/>
                <a:gd name="connsiteY4" fmla="*/ 1266444 h 1266444"/>
                <a:gd name="connsiteX5" fmla="*/ 857499 w 857499"/>
                <a:gd name="connsiteY5" fmla="*/ 1049465 h 1266444"/>
                <a:gd name="connsiteX6" fmla="*/ 338958 w 857499"/>
                <a:gd name="connsiteY6" fmla="*/ 785908 h 1266444"/>
                <a:gd name="connsiteX7" fmla="*/ 481167 w 857499"/>
                <a:gd name="connsiteY7" fmla="*/ 462058 h 126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499" h="1266444">
                  <a:moveTo>
                    <a:pt x="345435" y="0"/>
                  </a:moveTo>
                  <a:cubicBezTo>
                    <a:pt x="345435" y="0"/>
                    <a:pt x="248757" y="62008"/>
                    <a:pt x="190749" y="234125"/>
                  </a:cubicBezTo>
                  <a:cubicBezTo>
                    <a:pt x="141696" y="380238"/>
                    <a:pt x="39207" y="616077"/>
                    <a:pt x="5488" y="784098"/>
                  </a:cubicBezTo>
                  <a:cubicBezTo>
                    <a:pt x="-19182" y="906494"/>
                    <a:pt x="38730" y="1051370"/>
                    <a:pt x="191130" y="1092708"/>
                  </a:cubicBezTo>
                  <a:lnTo>
                    <a:pt x="769298" y="1266444"/>
                  </a:lnTo>
                  <a:lnTo>
                    <a:pt x="857499" y="1049465"/>
                  </a:lnTo>
                  <a:lnTo>
                    <a:pt x="338958" y="785908"/>
                  </a:lnTo>
                  <a:lnTo>
                    <a:pt x="481167" y="462058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8097F5CA-BB94-48E3-B398-295C22BD7227}"/>
                </a:ext>
              </a:extLst>
            </p:cNvPr>
            <p:cNvSpPr/>
            <p:nvPr/>
          </p:nvSpPr>
          <p:spPr>
            <a:xfrm>
              <a:off x="6454616" y="5420248"/>
              <a:ext cx="720566" cy="487048"/>
            </a:xfrm>
            <a:custGeom>
              <a:avLst/>
              <a:gdLst>
                <a:gd name="connsiteX0" fmla="*/ 0 w 720566"/>
                <a:gd name="connsiteY0" fmla="*/ 290833 h 487048"/>
                <a:gd name="connsiteX1" fmla="*/ 3239 w 720566"/>
                <a:gd name="connsiteY1" fmla="*/ 291595 h 487048"/>
                <a:gd name="connsiteX2" fmla="*/ 12764 w 720566"/>
                <a:gd name="connsiteY2" fmla="*/ 294167 h 487048"/>
                <a:gd name="connsiteX3" fmla="*/ 48577 w 720566"/>
                <a:gd name="connsiteY3" fmla="*/ 304740 h 487048"/>
                <a:gd name="connsiteX4" fmla="*/ 181165 w 720566"/>
                <a:gd name="connsiteY4" fmla="*/ 344649 h 487048"/>
                <a:gd name="connsiteX5" fmla="*/ 630650 w 720566"/>
                <a:gd name="connsiteY5" fmla="*/ 481809 h 487048"/>
                <a:gd name="connsiteX6" fmla="*/ 627698 w 720566"/>
                <a:gd name="connsiteY6" fmla="*/ 483143 h 487048"/>
                <a:gd name="connsiteX7" fmla="*/ 683895 w 720566"/>
                <a:gd name="connsiteY7" fmla="*/ 345031 h 487048"/>
                <a:gd name="connsiteX8" fmla="*/ 716090 w 720566"/>
                <a:gd name="connsiteY8" fmla="*/ 266164 h 487048"/>
                <a:gd name="connsiteX9" fmla="*/ 717232 w 720566"/>
                <a:gd name="connsiteY9" fmla="*/ 269307 h 487048"/>
                <a:gd name="connsiteX10" fmla="*/ 420338 w 720566"/>
                <a:gd name="connsiteY10" fmla="*/ 117859 h 487048"/>
                <a:gd name="connsiteX11" fmla="*/ 198501 w 720566"/>
                <a:gd name="connsiteY11" fmla="*/ 4702 h 487048"/>
                <a:gd name="connsiteX12" fmla="*/ 198501 w 720566"/>
                <a:gd name="connsiteY12" fmla="*/ 4702 h 487048"/>
                <a:gd name="connsiteX13" fmla="*/ 140684 w 720566"/>
                <a:gd name="connsiteY13" fmla="*/ 8893 h 487048"/>
                <a:gd name="connsiteX14" fmla="*/ 102584 w 720566"/>
                <a:gd name="connsiteY14" fmla="*/ 30229 h 487048"/>
                <a:gd name="connsiteX15" fmla="*/ 90678 w 720566"/>
                <a:gd name="connsiteY15" fmla="*/ 40611 h 487048"/>
                <a:gd name="connsiteX16" fmla="*/ 82677 w 720566"/>
                <a:gd name="connsiteY16" fmla="*/ 48993 h 487048"/>
                <a:gd name="connsiteX17" fmla="*/ 77915 w 720566"/>
                <a:gd name="connsiteY17" fmla="*/ 54232 h 487048"/>
                <a:gd name="connsiteX18" fmla="*/ 76200 w 720566"/>
                <a:gd name="connsiteY18" fmla="*/ 55851 h 487048"/>
                <a:gd name="connsiteX19" fmla="*/ 77629 w 720566"/>
                <a:gd name="connsiteY19" fmla="*/ 53947 h 487048"/>
                <a:gd name="connsiteX20" fmla="*/ 82105 w 720566"/>
                <a:gd name="connsiteY20" fmla="*/ 48422 h 487048"/>
                <a:gd name="connsiteX21" fmla="*/ 89916 w 720566"/>
                <a:gd name="connsiteY21" fmla="*/ 39849 h 487048"/>
                <a:gd name="connsiteX22" fmla="*/ 101632 w 720566"/>
                <a:gd name="connsiteY22" fmla="*/ 29086 h 487048"/>
                <a:gd name="connsiteX23" fmla="*/ 139732 w 720566"/>
                <a:gd name="connsiteY23" fmla="*/ 6893 h 487048"/>
                <a:gd name="connsiteX24" fmla="*/ 199072 w 720566"/>
                <a:gd name="connsiteY24" fmla="*/ 1940 h 487048"/>
                <a:gd name="connsiteX25" fmla="*/ 199072 w 720566"/>
                <a:gd name="connsiteY25" fmla="*/ 1940 h 487048"/>
                <a:gd name="connsiteX26" fmla="*/ 421577 w 720566"/>
                <a:gd name="connsiteY26" fmla="*/ 113954 h 487048"/>
                <a:gd name="connsiteX27" fmla="*/ 718471 w 720566"/>
                <a:gd name="connsiteY27" fmla="*/ 264639 h 487048"/>
                <a:gd name="connsiteX28" fmla="*/ 720566 w 720566"/>
                <a:gd name="connsiteY28" fmla="*/ 265687 h 487048"/>
                <a:gd name="connsiteX29" fmla="*/ 719709 w 720566"/>
                <a:gd name="connsiteY29" fmla="*/ 267783 h 487048"/>
                <a:gd name="connsiteX30" fmla="*/ 687610 w 720566"/>
                <a:gd name="connsiteY30" fmla="*/ 346650 h 487048"/>
                <a:gd name="connsiteX31" fmla="*/ 631984 w 720566"/>
                <a:gd name="connsiteY31" fmla="*/ 485048 h 487048"/>
                <a:gd name="connsiteX32" fmla="*/ 631127 w 720566"/>
                <a:gd name="connsiteY32" fmla="*/ 487048 h 487048"/>
                <a:gd name="connsiteX33" fmla="*/ 629031 w 720566"/>
                <a:gd name="connsiteY33" fmla="*/ 486477 h 487048"/>
                <a:gd name="connsiteX34" fmla="*/ 179927 w 720566"/>
                <a:gd name="connsiteY34" fmla="*/ 347697 h 487048"/>
                <a:gd name="connsiteX35" fmla="*/ 47720 w 720566"/>
                <a:gd name="connsiteY35" fmla="*/ 306359 h 487048"/>
                <a:gd name="connsiteX36" fmla="*/ 12287 w 720566"/>
                <a:gd name="connsiteY36" fmla="*/ 295024 h 487048"/>
                <a:gd name="connsiteX37" fmla="*/ 2762 w 720566"/>
                <a:gd name="connsiteY37" fmla="*/ 291976 h 48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20566" h="487048">
                  <a:moveTo>
                    <a:pt x="0" y="290833"/>
                  </a:moveTo>
                  <a:cubicBezTo>
                    <a:pt x="1104" y="290967"/>
                    <a:pt x="2190" y="291222"/>
                    <a:pt x="3239" y="291595"/>
                  </a:cubicBezTo>
                  <a:lnTo>
                    <a:pt x="12764" y="294167"/>
                  </a:lnTo>
                  <a:lnTo>
                    <a:pt x="48577" y="304740"/>
                  </a:lnTo>
                  <a:lnTo>
                    <a:pt x="181165" y="344649"/>
                  </a:lnTo>
                  <a:lnTo>
                    <a:pt x="630650" y="481809"/>
                  </a:lnTo>
                  <a:lnTo>
                    <a:pt x="627698" y="483143"/>
                  </a:lnTo>
                  <a:lnTo>
                    <a:pt x="683895" y="345031"/>
                  </a:lnTo>
                  <a:cubicBezTo>
                    <a:pt x="694849" y="318360"/>
                    <a:pt x="705612" y="291976"/>
                    <a:pt x="716090" y="266164"/>
                  </a:cubicBezTo>
                  <a:lnTo>
                    <a:pt x="717232" y="269307"/>
                  </a:lnTo>
                  <a:cubicBezTo>
                    <a:pt x="608457" y="215681"/>
                    <a:pt x="508159" y="163484"/>
                    <a:pt x="420338" y="117859"/>
                  </a:cubicBezTo>
                  <a:cubicBezTo>
                    <a:pt x="332518" y="72234"/>
                    <a:pt x="256699" y="33754"/>
                    <a:pt x="198501" y="4702"/>
                  </a:cubicBezTo>
                  <a:lnTo>
                    <a:pt x="198501" y="4702"/>
                  </a:lnTo>
                  <a:cubicBezTo>
                    <a:pt x="179201" y="891"/>
                    <a:pt x="159232" y="2339"/>
                    <a:pt x="140684" y="8893"/>
                  </a:cubicBezTo>
                  <a:cubicBezTo>
                    <a:pt x="126826" y="13705"/>
                    <a:pt x="113928" y="20928"/>
                    <a:pt x="102584" y="30229"/>
                  </a:cubicBezTo>
                  <a:cubicBezTo>
                    <a:pt x="98384" y="33415"/>
                    <a:pt x="94406" y="36884"/>
                    <a:pt x="90678" y="40611"/>
                  </a:cubicBezTo>
                  <a:cubicBezTo>
                    <a:pt x="87830" y="43227"/>
                    <a:pt x="85157" y="46027"/>
                    <a:pt x="82677" y="48993"/>
                  </a:cubicBezTo>
                  <a:lnTo>
                    <a:pt x="77915" y="54232"/>
                  </a:lnTo>
                  <a:cubicBezTo>
                    <a:pt x="76867" y="55375"/>
                    <a:pt x="76200" y="55947"/>
                    <a:pt x="76200" y="55851"/>
                  </a:cubicBezTo>
                  <a:cubicBezTo>
                    <a:pt x="76200" y="55756"/>
                    <a:pt x="76200" y="55185"/>
                    <a:pt x="77629" y="53947"/>
                  </a:cubicBezTo>
                  <a:lnTo>
                    <a:pt x="82105" y="48422"/>
                  </a:lnTo>
                  <a:cubicBezTo>
                    <a:pt x="84503" y="45383"/>
                    <a:pt x="87113" y="42519"/>
                    <a:pt x="89916" y="39849"/>
                  </a:cubicBezTo>
                  <a:cubicBezTo>
                    <a:pt x="93538" y="35965"/>
                    <a:pt x="97455" y="32367"/>
                    <a:pt x="101632" y="29086"/>
                  </a:cubicBezTo>
                  <a:cubicBezTo>
                    <a:pt x="112902" y="19469"/>
                    <a:pt x="125806" y="11952"/>
                    <a:pt x="139732" y="6893"/>
                  </a:cubicBezTo>
                  <a:cubicBezTo>
                    <a:pt x="158699" y="-100"/>
                    <a:pt x="179209" y="-1812"/>
                    <a:pt x="199072" y="1940"/>
                  </a:cubicBezTo>
                  <a:lnTo>
                    <a:pt x="199072" y="1940"/>
                  </a:lnTo>
                  <a:cubicBezTo>
                    <a:pt x="257556" y="30515"/>
                    <a:pt x="333470" y="68615"/>
                    <a:pt x="421577" y="113954"/>
                  </a:cubicBezTo>
                  <a:cubicBezTo>
                    <a:pt x="509683" y="159293"/>
                    <a:pt x="610076" y="211014"/>
                    <a:pt x="718471" y="264639"/>
                  </a:cubicBezTo>
                  <a:lnTo>
                    <a:pt x="720566" y="265687"/>
                  </a:lnTo>
                  <a:lnTo>
                    <a:pt x="719709" y="267783"/>
                  </a:lnTo>
                  <a:lnTo>
                    <a:pt x="687610" y="346650"/>
                  </a:lnTo>
                  <a:lnTo>
                    <a:pt x="631984" y="485048"/>
                  </a:lnTo>
                  <a:lnTo>
                    <a:pt x="631127" y="487048"/>
                  </a:lnTo>
                  <a:lnTo>
                    <a:pt x="629031" y="486477"/>
                  </a:lnTo>
                  <a:lnTo>
                    <a:pt x="179927" y="347697"/>
                  </a:lnTo>
                  <a:lnTo>
                    <a:pt x="47720" y="306359"/>
                  </a:lnTo>
                  <a:lnTo>
                    <a:pt x="12287" y="295024"/>
                  </a:lnTo>
                  <a:lnTo>
                    <a:pt x="2762" y="29197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103C9D6F-B773-4E95-AD6C-463370FB8DC5}"/>
                </a:ext>
              </a:extLst>
            </p:cNvPr>
            <p:cNvSpPr/>
            <p:nvPr/>
          </p:nvSpPr>
          <p:spPr>
            <a:xfrm>
              <a:off x="6652355" y="4927460"/>
              <a:ext cx="175108" cy="495966"/>
            </a:xfrm>
            <a:custGeom>
              <a:avLst/>
              <a:gdLst>
                <a:gd name="connsiteX0" fmla="*/ 168021 w 175108"/>
                <a:gd name="connsiteY0" fmla="*/ 0 h 495966"/>
                <a:gd name="connsiteX1" fmla="*/ 169736 w 175108"/>
                <a:gd name="connsiteY1" fmla="*/ 5144 h 495966"/>
                <a:gd name="connsiteX2" fmla="*/ 172974 w 175108"/>
                <a:gd name="connsiteY2" fmla="*/ 20288 h 495966"/>
                <a:gd name="connsiteX3" fmla="*/ 172974 w 175108"/>
                <a:gd name="connsiteY3" fmla="*/ 77438 h 495966"/>
                <a:gd name="connsiteX4" fmla="*/ 150590 w 175108"/>
                <a:gd name="connsiteY4" fmla="*/ 158972 h 495966"/>
                <a:gd name="connsiteX5" fmla="*/ 109823 w 175108"/>
                <a:gd name="connsiteY5" fmla="*/ 254222 h 495966"/>
                <a:gd name="connsiteX6" fmla="*/ 33052 w 175108"/>
                <a:gd name="connsiteY6" fmla="*/ 425672 h 495966"/>
                <a:gd name="connsiteX7" fmla="*/ 9334 w 175108"/>
                <a:gd name="connsiteY7" fmla="*/ 477298 h 495966"/>
                <a:gd name="connsiteX8" fmla="*/ 2572 w 175108"/>
                <a:gd name="connsiteY8" fmla="*/ 491204 h 495966"/>
                <a:gd name="connsiteX9" fmla="*/ 0 w 175108"/>
                <a:gd name="connsiteY9" fmla="*/ 495967 h 495966"/>
                <a:gd name="connsiteX10" fmla="*/ 1715 w 175108"/>
                <a:gd name="connsiteY10" fmla="*/ 490823 h 495966"/>
                <a:gd name="connsiteX11" fmla="*/ 7525 w 175108"/>
                <a:gd name="connsiteY11" fmla="*/ 476536 h 495966"/>
                <a:gd name="connsiteX12" fmla="*/ 29908 w 175108"/>
                <a:gd name="connsiteY12" fmla="*/ 424243 h 495966"/>
                <a:gd name="connsiteX13" fmla="*/ 105251 w 175108"/>
                <a:gd name="connsiteY13" fmla="*/ 252793 h 495966"/>
                <a:gd name="connsiteX14" fmla="*/ 146399 w 175108"/>
                <a:gd name="connsiteY14" fmla="*/ 158210 h 495966"/>
                <a:gd name="connsiteX15" fmla="*/ 169640 w 175108"/>
                <a:gd name="connsiteY15" fmla="*/ 77248 h 495966"/>
                <a:gd name="connsiteX16" fmla="*/ 171069 w 175108"/>
                <a:gd name="connsiteY16" fmla="*/ 21050 h 495966"/>
                <a:gd name="connsiteX17" fmla="*/ 168783 w 175108"/>
                <a:gd name="connsiteY17" fmla="*/ 5810 h 495966"/>
                <a:gd name="connsiteX18" fmla="*/ 168021 w 175108"/>
                <a:gd name="connsiteY18" fmla="*/ 0 h 49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108" h="495966">
                  <a:moveTo>
                    <a:pt x="168021" y="0"/>
                  </a:moveTo>
                  <a:cubicBezTo>
                    <a:pt x="168835" y="1624"/>
                    <a:pt x="169412" y="3356"/>
                    <a:pt x="169736" y="5144"/>
                  </a:cubicBezTo>
                  <a:cubicBezTo>
                    <a:pt x="171199" y="10102"/>
                    <a:pt x="172282" y="15165"/>
                    <a:pt x="172974" y="20288"/>
                  </a:cubicBezTo>
                  <a:cubicBezTo>
                    <a:pt x="175820" y="39232"/>
                    <a:pt x="175820" y="58495"/>
                    <a:pt x="172974" y="77438"/>
                  </a:cubicBezTo>
                  <a:cubicBezTo>
                    <a:pt x="168618" y="105375"/>
                    <a:pt x="161109" y="132728"/>
                    <a:pt x="150590" y="158972"/>
                  </a:cubicBezTo>
                  <a:cubicBezTo>
                    <a:pt x="139160" y="188690"/>
                    <a:pt x="124587" y="220408"/>
                    <a:pt x="109823" y="254222"/>
                  </a:cubicBezTo>
                  <a:cubicBezTo>
                    <a:pt x="80010" y="320897"/>
                    <a:pt x="52673" y="381000"/>
                    <a:pt x="33052" y="425672"/>
                  </a:cubicBezTo>
                  <a:lnTo>
                    <a:pt x="9334" y="477298"/>
                  </a:lnTo>
                  <a:cubicBezTo>
                    <a:pt x="6572" y="482917"/>
                    <a:pt x="4381" y="487584"/>
                    <a:pt x="2572" y="491204"/>
                  </a:cubicBezTo>
                  <a:cubicBezTo>
                    <a:pt x="1851" y="492861"/>
                    <a:pt x="990" y="494454"/>
                    <a:pt x="0" y="495967"/>
                  </a:cubicBezTo>
                  <a:cubicBezTo>
                    <a:pt x="304" y="494174"/>
                    <a:pt x="883" y="492439"/>
                    <a:pt x="1715" y="490823"/>
                  </a:cubicBezTo>
                  <a:lnTo>
                    <a:pt x="7525" y="476536"/>
                  </a:lnTo>
                  <a:cubicBezTo>
                    <a:pt x="13049" y="463486"/>
                    <a:pt x="20669" y="445865"/>
                    <a:pt x="29908" y="424243"/>
                  </a:cubicBezTo>
                  <a:cubicBezTo>
                    <a:pt x="48958" y="379762"/>
                    <a:pt x="75914" y="319468"/>
                    <a:pt x="105251" y="252793"/>
                  </a:cubicBezTo>
                  <a:cubicBezTo>
                    <a:pt x="120015" y="219265"/>
                    <a:pt x="134779" y="187642"/>
                    <a:pt x="146399" y="158210"/>
                  </a:cubicBezTo>
                  <a:cubicBezTo>
                    <a:pt x="157106" y="132161"/>
                    <a:pt x="164900" y="105009"/>
                    <a:pt x="169640" y="77248"/>
                  </a:cubicBezTo>
                  <a:cubicBezTo>
                    <a:pt x="172650" y="58665"/>
                    <a:pt x="173131" y="39761"/>
                    <a:pt x="171069" y="21050"/>
                  </a:cubicBezTo>
                  <a:cubicBezTo>
                    <a:pt x="170497" y="14383"/>
                    <a:pt x="169355" y="9334"/>
                    <a:pt x="168783" y="5810"/>
                  </a:cubicBezTo>
                  <a:cubicBezTo>
                    <a:pt x="168322" y="3906"/>
                    <a:pt x="168067" y="1958"/>
                    <a:pt x="168021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68F1A7A-1996-4F96-B081-AB0994607F6B}"/>
                </a:ext>
              </a:extLst>
            </p:cNvPr>
            <p:cNvSpPr/>
            <p:nvPr/>
          </p:nvSpPr>
          <p:spPr>
            <a:xfrm>
              <a:off x="6559629" y="5003755"/>
              <a:ext cx="64627" cy="196500"/>
            </a:xfrm>
            <a:custGeom>
              <a:avLst/>
              <a:gdLst>
                <a:gd name="connsiteX0" fmla="*/ 429 w 64627"/>
                <a:gd name="connsiteY0" fmla="*/ 0 h 196500"/>
                <a:gd name="connsiteX1" fmla="*/ 6049 w 64627"/>
                <a:gd name="connsiteY1" fmla="*/ 30004 h 196500"/>
                <a:gd name="connsiteX2" fmla="*/ 23956 w 64627"/>
                <a:gd name="connsiteY2" fmla="*/ 101060 h 196500"/>
                <a:gd name="connsiteX3" fmla="*/ 51483 w 64627"/>
                <a:gd name="connsiteY3" fmla="*/ 168973 h 196500"/>
                <a:gd name="connsiteX4" fmla="*/ 64627 w 64627"/>
                <a:gd name="connsiteY4" fmla="*/ 196501 h 196500"/>
                <a:gd name="connsiteX5" fmla="*/ 59674 w 64627"/>
                <a:gd name="connsiteY5" fmla="*/ 189929 h 196500"/>
                <a:gd name="connsiteX6" fmla="*/ 48340 w 64627"/>
                <a:gd name="connsiteY6" fmla="*/ 170879 h 196500"/>
                <a:gd name="connsiteX7" fmla="*/ 2524 w 64627"/>
                <a:gd name="connsiteY7" fmla="*/ 30861 h 196500"/>
                <a:gd name="connsiteX8" fmla="*/ 334 w 64627"/>
                <a:gd name="connsiteY8" fmla="*/ 8572 h 196500"/>
                <a:gd name="connsiteX9" fmla="*/ 429 w 64627"/>
                <a:gd name="connsiteY9" fmla="*/ 0 h 1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27" h="196500">
                  <a:moveTo>
                    <a:pt x="429" y="0"/>
                  </a:moveTo>
                  <a:cubicBezTo>
                    <a:pt x="1191" y="0"/>
                    <a:pt x="2620" y="11525"/>
                    <a:pt x="6049" y="30004"/>
                  </a:cubicBezTo>
                  <a:cubicBezTo>
                    <a:pt x="10436" y="54060"/>
                    <a:pt x="16418" y="77798"/>
                    <a:pt x="23956" y="101060"/>
                  </a:cubicBezTo>
                  <a:cubicBezTo>
                    <a:pt x="31584" y="124294"/>
                    <a:pt x="40781" y="146984"/>
                    <a:pt x="51483" y="168973"/>
                  </a:cubicBezTo>
                  <a:cubicBezTo>
                    <a:pt x="56350" y="177909"/>
                    <a:pt x="60737" y="187098"/>
                    <a:pt x="64627" y="196501"/>
                  </a:cubicBezTo>
                  <a:cubicBezTo>
                    <a:pt x="64627" y="196501"/>
                    <a:pt x="62627" y="194310"/>
                    <a:pt x="59674" y="189929"/>
                  </a:cubicBezTo>
                  <a:cubicBezTo>
                    <a:pt x="56722" y="185547"/>
                    <a:pt x="52816" y="178975"/>
                    <a:pt x="48340" y="170879"/>
                  </a:cubicBezTo>
                  <a:cubicBezTo>
                    <a:pt x="24887" y="127292"/>
                    <a:pt x="9373" y="79881"/>
                    <a:pt x="2524" y="30861"/>
                  </a:cubicBezTo>
                  <a:cubicBezTo>
                    <a:pt x="1286" y="21336"/>
                    <a:pt x="524" y="13811"/>
                    <a:pt x="334" y="8572"/>
                  </a:cubicBezTo>
                  <a:cubicBezTo>
                    <a:pt x="-141" y="5732"/>
                    <a:pt x="-109" y="2829"/>
                    <a:pt x="42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DBBE7F95-C880-415D-A462-3E3C5484287B}"/>
                </a:ext>
              </a:extLst>
            </p:cNvPr>
            <p:cNvSpPr/>
            <p:nvPr/>
          </p:nvSpPr>
          <p:spPr>
            <a:xfrm>
              <a:off x="6592575" y="5019852"/>
              <a:ext cx="32182" cy="106311"/>
            </a:xfrm>
            <a:custGeom>
              <a:avLst/>
              <a:gdLst>
                <a:gd name="connsiteX0" fmla="*/ 3106 w 32182"/>
                <a:gd name="connsiteY0" fmla="*/ 106299 h 106311"/>
                <a:gd name="connsiteX1" fmla="*/ 17774 w 32182"/>
                <a:gd name="connsiteY1" fmla="*/ 80105 h 106311"/>
                <a:gd name="connsiteX2" fmla="*/ 24632 w 32182"/>
                <a:gd name="connsiteY2" fmla="*/ 8954 h 106311"/>
                <a:gd name="connsiteX3" fmla="*/ 24061 w 32182"/>
                <a:gd name="connsiteY3" fmla="*/ 6572 h 106311"/>
                <a:gd name="connsiteX4" fmla="*/ 28538 w 32182"/>
                <a:gd name="connsiteY4" fmla="*/ 7429 h 106311"/>
                <a:gd name="connsiteX5" fmla="*/ 3677 w 32182"/>
                <a:gd name="connsiteY5" fmla="*/ 73343 h 106311"/>
                <a:gd name="connsiteX6" fmla="*/ 2820 w 32182"/>
                <a:gd name="connsiteY6" fmla="*/ 102965 h 106311"/>
                <a:gd name="connsiteX7" fmla="*/ 1010 w 32182"/>
                <a:gd name="connsiteY7" fmla="*/ 95060 h 106311"/>
                <a:gd name="connsiteX8" fmla="*/ 248 w 32182"/>
                <a:gd name="connsiteY8" fmla="*/ 73057 h 106311"/>
                <a:gd name="connsiteX9" fmla="*/ 24442 w 32182"/>
                <a:gd name="connsiteY9" fmla="*/ 4477 h 106311"/>
                <a:gd name="connsiteX10" fmla="*/ 27680 w 32182"/>
                <a:gd name="connsiteY10" fmla="*/ 0 h 106311"/>
                <a:gd name="connsiteX11" fmla="*/ 28919 w 32182"/>
                <a:gd name="connsiteY11" fmla="*/ 5334 h 106311"/>
                <a:gd name="connsiteX12" fmla="*/ 29490 w 32182"/>
                <a:gd name="connsiteY12" fmla="*/ 7906 h 106311"/>
                <a:gd name="connsiteX13" fmla="*/ 20918 w 32182"/>
                <a:gd name="connsiteY13" fmla="*/ 81534 h 106311"/>
                <a:gd name="connsiteX14" fmla="*/ 8916 w 32182"/>
                <a:gd name="connsiteY14" fmla="*/ 100584 h 106311"/>
                <a:gd name="connsiteX15" fmla="*/ 3106 w 32182"/>
                <a:gd name="connsiteY15" fmla="*/ 106299 h 10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82" h="106311">
                  <a:moveTo>
                    <a:pt x="3106" y="106299"/>
                  </a:moveTo>
                  <a:cubicBezTo>
                    <a:pt x="8469" y="97841"/>
                    <a:pt x="13365" y="89097"/>
                    <a:pt x="17774" y="80105"/>
                  </a:cubicBezTo>
                  <a:cubicBezTo>
                    <a:pt x="27435" y="57686"/>
                    <a:pt x="29834" y="32805"/>
                    <a:pt x="24632" y="8954"/>
                  </a:cubicBezTo>
                  <a:lnTo>
                    <a:pt x="24061" y="6572"/>
                  </a:lnTo>
                  <a:lnTo>
                    <a:pt x="28538" y="7429"/>
                  </a:lnTo>
                  <a:cubicBezTo>
                    <a:pt x="14708" y="26891"/>
                    <a:pt x="6144" y="49596"/>
                    <a:pt x="3677" y="73343"/>
                  </a:cubicBezTo>
                  <a:cubicBezTo>
                    <a:pt x="1772" y="91535"/>
                    <a:pt x="3677" y="102870"/>
                    <a:pt x="2820" y="102965"/>
                  </a:cubicBezTo>
                  <a:cubicBezTo>
                    <a:pt x="1792" y="100446"/>
                    <a:pt x="1180" y="97775"/>
                    <a:pt x="1010" y="95060"/>
                  </a:cubicBezTo>
                  <a:cubicBezTo>
                    <a:pt x="4" y="87771"/>
                    <a:pt x="-252" y="80398"/>
                    <a:pt x="248" y="73057"/>
                  </a:cubicBezTo>
                  <a:cubicBezTo>
                    <a:pt x="1803" y="48397"/>
                    <a:pt x="10179" y="24654"/>
                    <a:pt x="24442" y="4477"/>
                  </a:cubicBezTo>
                  <a:lnTo>
                    <a:pt x="27680" y="0"/>
                  </a:lnTo>
                  <a:lnTo>
                    <a:pt x="28919" y="5334"/>
                  </a:lnTo>
                  <a:lnTo>
                    <a:pt x="29490" y="7906"/>
                  </a:lnTo>
                  <a:cubicBezTo>
                    <a:pt x="35010" y="32713"/>
                    <a:pt x="31990" y="58658"/>
                    <a:pt x="20918" y="81534"/>
                  </a:cubicBezTo>
                  <a:cubicBezTo>
                    <a:pt x="17684" y="88336"/>
                    <a:pt x="13656" y="94731"/>
                    <a:pt x="8916" y="100584"/>
                  </a:cubicBezTo>
                  <a:cubicBezTo>
                    <a:pt x="5582" y="104489"/>
                    <a:pt x="3392" y="106489"/>
                    <a:pt x="3106" y="10629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FE580666-12A0-40D8-A0B9-3F4712BF1330}"/>
                </a:ext>
              </a:extLst>
            </p:cNvPr>
            <p:cNvSpPr/>
            <p:nvPr/>
          </p:nvSpPr>
          <p:spPr>
            <a:xfrm>
              <a:off x="6487130" y="5007480"/>
              <a:ext cx="79699" cy="81524"/>
            </a:xfrm>
            <a:custGeom>
              <a:avLst/>
              <a:gdLst>
                <a:gd name="connsiteX0" fmla="*/ 79691 w 79699"/>
                <a:gd name="connsiteY0" fmla="*/ 81524 h 81524"/>
                <a:gd name="connsiteX1" fmla="*/ 71309 w 79699"/>
                <a:gd name="connsiteY1" fmla="*/ 78571 h 81524"/>
                <a:gd name="connsiteX2" fmla="*/ 50258 w 79699"/>
                <a:gd name="connsiteY2" fmla="*/ 66856 h 81524"/>
                <a:gd name="connsiteX3" fmla="*/ 22636 w 79699"/>
                <a:gd name="connsiteY3" fmla="*/ 43805 h 81524"/>
                <a:gd name="connsiteX4" fmla="*/ 8825 w 79699"/>
                <a:gd name="connsiteY4" fmla="*/ 27612 h 81524"/>
                <a:gd name="connsiteX5" fmla="*/ 2443 w 79699"/>
                <a:gd name="connsiteY5" fmla="*/ 18087 h 81524"/>
                <a:gd name="connsiteX6" fmla="*/ 728 w 79699"/>
                <a:gd name="connsiteY6" fmla="*/ 4943 h 81524"/>
                <a:gd name="connsiteX7" fmla="*/ 6920 w 79699"/>
                <a:gd name="connsiteY7" fmla="*/ 180 h 81524"/>
                <a:gd name="connsiteX8" fmla="*/ 13873 w 79699"/>
                <a:gd name="connsiteY8" fmla="*/ 1037 h 81524"/>
                <a:gd name="connsiteX9" fmla="*/ 23398 w 79699"/>
                <a:gd name="connsiteY9" fmla="*/ 7324 h 81524"/>
                <a:gd name="connsiteX10" fmla="*/ 39590 w 79699"/>
                <a:gd name="connsiteY10" fmla="*/ 21135 h 81524"/>
                <a:gd name="connsiteX11" fmla="*/ 62450 w 79699"/>
                <a:gd name="connsiteY11" fmla="*/ 48853 h 81524"/>
                <a:gd name="connsiteX12" fmla="*/ 73976 w 79699"/>
                <a:gd name="connsiteY12" fmla="*/ 70094 h 81524"/>
                <a:gd name="connsiteX13" fmla="*/ 76833 w 79699"/>
                <a:gd name="connsiteY13" fmla="*/ 78571 h 81524"/>
                <a:gd name="connsiteX14" fmla="*/ 59593 w 79699"/>
                <a:gd name="connsiteY14" fmla="*/ 50854 h 81524"/>
                <a:gd name="connsiteX15" fmla="*/ 36447 w 79699"/>
                <a:gd name="connsiteY15" fmla="*/ 24469 h 81524"/>
                <a:gd name="connsiteX16" fmla="*/ 20540 w 79699"/>
                <a:gd name="connsiteY16" fmla="*/ 11230 h 81524"/>
                <a:gd name="connsiteX17" fmla="*/ 11682 w 79699"/>
                <a:gd name="connsiteY17" fmla="*/ 5610 h 81524"/>
                <a:gd name="connsiteX18" fmla="*/ 4824 w 79699"/>
                <a:gd name="connsiteY18" fmla="*/ 7039 h 81524"/>
                <a:gd name="connsiteX19" fmla="*/ 6443 w 79699"/>
                <a:gd name="connsiteY19" fmla="*/ 15802 h 81524"/>
                <a:gd name="connsiteX20" fmla="*/ 12349 w 79699"/>
                <a:gd name="connsiteY20" fmla="*/ 24660 h 81524"/>
                <a:gd name="connsiteX21" fmla="*/ 52259 w 79699"/>
                <a:gd name="connsiteY21" fmla="*/ 63903 h 81524"/>
                <a:gd name="connsiteX22" fmla="*/ 79691 w 79699"/>
                <a:gd name="connsiteY22" fmla="*/ 81524 h 8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699" h="81524">
                  <a:moveTo>
                    <a:pt x="79691" y="81524"/>
                  </a:moveTo>
                  <a:cubicBezTo>
                    <a:pt x="76744" y="81043"/>
                    <a:pt x="73906" y="80044"/>
                    <a:pt x="71309" y="78571"/>
                  </a:cubicBezTo>
                  <a:cubicBezTo>
                    <a:pt x="63983" y="75248"/>
                    <a:pt x="56943" y="71330"/>
                    <a:pt x="50258" y="66856"/>
                  </a:cubicBezTo>
                  <a:cubicBezTo>
                    <a:pt x="40265" y="60166"/>
                    <a:pt x="31006" y="52440"/>
                    <a:pt x="22636" y="43805"/>
                  </a:cubicBezTo>
                  <a:cubicBezTo>
                    <a:pt x="17695" y="38704"/>
                    <a:pt x="13082" y="33296"/>
                    <a:pt x="8825" y="27612"/>
                  </a:cubicBezTo>
                  <a:cubicBezTo>
                    <a:pt x="6502" y="24573"/>
                    <a:pt x="4370" y="21392"/>
                    <a:pt x="2443" y="18087"/>
                  </a:cubicBezTo>
                  <a:cubicBezTo>
                    <a:pt x="-39" y="14173"/>
                    <a:pt x="-666" y="9363"/>
                    <a:pt x="728" y="4943"/>
                  </a:cubicBezTo>
                  <a:cubicBezTo>
                    <a:pt x="1894" y="2442"/>
                    <a:pt x="4204" y="666"/>
                    <a:pt x="6920" y="180"/>
                  </a:cubicBezTo>
                  <a:cubicBezTo>
                    <a:pt x="9271" y="-232"/>
                    <a:pt x="11692" y="67"/>
                    <a:pt x="13873" y="1037"/>
                  </a:cubicBezTo>
                  <a:cubicBezTo>
                    <a:pt x="17256" y="2798"/>
                    <a:pt x="20449" y="4905"/>
                    <a:pt x="23398" y="7324"/>
                  </a:cubicBezTo>
                  <a:cubicBezTo>
                    <a:pt x="29104" y="11553"/>
                    <a:pt x="34514" y="16168"/>
                    <a:pt x="39590" y="21135"/>
                  </a:cubicBezTo>
                  <a:cubicBezTo>
                    <a:pt x="48228" y="29486"/>
                    <a:pt x="55896" y="38784"/>
                    <a:pt x="62450" y="48853"/>
                  </a:cubicBezTo>
                  <a:cubicBezTo>
                    <a:pt x="66923" y="55572"/>
                    <a:pt x="70781" y="62681"/>
                    <a:pt x="73976" y="70094"/>
                  </a:cubicBezTo>
                  <a:cubicBezTo>
                    <a:pt x="75422" y="72729"/>
                    <a:pt x="76389" y="75599"/>
                    <a:pt x="76833" y="78571"/>
                  </a:cubicBezTo>
                  <a:cubicBezTo>
                    <a:pt x="75976" y="78571"/>
                    <a:pt x="71213" y="67237"/>
                    <a:pt x="59593" y="50854"/>
                  </a:cubicBezTo>
                  <a:cubicBezTo>
                    <a:pt x="52789" y="41299"/>
                    <a:pt x="45034" y="32459"/>
                    <a:pt x="36447" y="24469"/>
                  </a:cubicBezTo>
                  <a:cubicBezTo>
                    <a:pt x="31419" y="19737"/>
                    <a:pt x="26107" y="15315"/>
                    <a:pt x="20540" y="11230"/>
                  </a:cubicBezTo>
                  <a:cubicBezTo>
                    <a:pt x="17775" y="9076"/>
                    <a:pt x="14809" y="7194"/>
                    <a:pt x="11682" y="5610"/>
                  </a:cubicBezTo>
                  <a:cubicBezTo>
                    <a:pt x="8539" y="4276"/>
                    <a:pt x="5872" y="4848"/>
                    <a:pt x="4824" y="7039"/>
                  </a:cubicBezTo>
                  <a:cubicBezTo>
                    <a:pt x="4156" y="10058"/>
                    <a:pt x="4740" y="13220"/>
                    <a:pt x="6443" y="15802"/>
                  </a:cubicBezTo>
                  <a:cubicBezTo>
                    <a:pt x="8245" y="18862"/>
                    <a:pt x="10217" y="21820"/>
                    <a:pt x="12349" y="24660"/>
                  </a:cubicBezTo>
                  <a:cubicBezTo>
                    <a:pt x="23520" y="39746"/>
                    <a:pt x="36987" y="52987"/>
                    <a:pt x="52259" y="63903"/>
                  </a:cubicBezTo>
                  <a:cubicBezTo>
                    <a:pt x="68451" y="75809"/>
                    <a:pt x="80072" y="80762"/>
                    <a:pt x="79691" y="81524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3FABAEFB-885E-4B5D-93B2-DBBEF0AEDE0F}"/>
                </a:ext>
              </a:extLst>
            </p:cNvPr>
            <p:cNvSpPr/>
            <p:nvPr/>
          </p:nvSpPr>
          <p:spPr>
            <a:xfrm>
              <a:off x="6489287" y="5138967"/>
              <a:ext cx="101094" cy="34097"/>
            </a:xfrm>
            <a:custGeom>
              <a:avLst/>
              <a:gdLst>
                <a:gd name="connsiteX0" fmla="*/ 90392 w 101094"/>
                <a:gd name="connsiteY0" fmla="*/ 29951 h 34097"/>
                <a:gd name="connsiteX1" fmla="*/ 83439 w 101094"/>
                <a:gd name="connsiteY1" fmla="*/ 32332 h 34097"/>
                <a:gd name="connsiteX2" fmla="*/ 63532 w 101094"/>
                <a:gd name="connsiteY2" fmla="*/ 34047 h 34097"/>
                <a:gd name="connsiteX3" fmla="*/ 3048 w 101094"/>
                <a:gd name="connsiteY3" fmla="*/ 8043 h 34097"/>
                <a:gd name="connsiteX4" fmla="*/ 0 w 101094"/>
                <a:gd name="connsiteY4" fmla="*/ 5091 h 34097"/>
                <a:gd name="connsiteX5" fmla="*/ 4096 w 101094"/>
                <a:gd name="connsiteY5" fmla="*/ 3948 h 34097"/>
                <a:gd name="connsiteX6" fmla="*/ 10573 w 101094"/>
                <a:gd name="connsiteY6" fmla="*/ 2233 h 34097"/>
                <a:gd name="connsiteX7" fmla="*/ 79724 w 101094"/>
                <a:gd name="connsiteY7" fmla="*/ 13854 h 34097"/>
                <a:gd name="connsiteX8" fmla="*/ 96393 w 101094"/>
                <a:gd name="connsiteY8" fmla="*/ 27665 h 34097"/>
                <a:gd name="connsiteX9" fmla="*/ 101060 w 101094"/>
                <a:gd name="connsiteY9" fmla="*/ 34047 h 34097"/>
                <a:gd name="connsiteX10" fmla="*/ 77915 w 101094"/>
                <a:gd name="connsiteY10" fmla="*/ 17092 h 34097"/>
                <a:gd name="connsiteX11" fmla="*/ 11716 w 101094"/>
                <a:gd name="connsiteY11" fmla="*/ 7567 h 34097"/>
                <a:gd name="connsiteX12" fmla="*/ 5524 w 101094"/>
                <a:gd name="connsiteY12" fmla="*/ 9282 h 34097"/>
                <a:gd name="connsiteX13" fmla="*/ 6572 w 101094"/>
                <a:gd name="connsiteY13" fmla="*/ 5186 h 34097"/>
                <a:gd name="connsiteX14" fmla="*/ 63722 w 101094"/>
                <a:gd name="connsiteY14" fmla="*/ 31190 h 34097"/>
                <a:gd name="connsiteX15" fmla="*/ 90392 w 101094"/>
                <a:gd name="connsiteY15" fmla="*/ 29951 h 3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94" h="34097">
                  <a:moveTo>
                    <a:pt x="90392" y="29951"/>
                  </a:moveTo>
                  <a:cubicBezTo>
                    <a:pt x="88241" y="31167"/>
                    <a:pt x="85884" y="31975"/>
                    <a:pt x="83439" y="32332"/>
                  </a:cubicBezTo>
                  <a:cubicBezTo>
                    <a:pt x="76897" y="33704"/>
                    <a:pt x="70212" y="34280"/>
                    <a:pt x="63532" y="34047"/>
                  </a:cubicBezTo>
                  <a:cubicBezTo>
                    <a:pt x="40849" y="33153"/>
                    <a:pt x="19302" y="23889"/>
                    <a:pt x="3048" y="8043"/>
                  </a:cubicBezTo>
                  <a:lnTo>
                    <a:pt x="0" y="5091"/>
                  </a:lnTo>
                  <a:lnTo>
                    <a:pt x="4096" y="3948"/>
                  </a:lnTo>
                  <a:lnTo>
                    <a:pt x="10573" y="2233"/>
                  </a:lnTo>
                  <a:cubicBezTo>
                    <a:pt x="34257" y="-3048"/>
                    <a:pt x="59067" y="1121"/>
                    <a:pt x="79724" y="13854"/>
                  </a:cubicBezTo>
                  <a:cubicBezTo>
                    <a:pt x="85879" y="17683"/>
                    <a:pt x="91486" y="22329"/>
                    <a:pt x="96393" y="27665"/>
                  </a:cubicBezTo>
                  <a:cubicBezTo>
                    <a:pt x="99822" y="31475"/>
                    <a:pt x="101346" y="33856"/>
                    <a:pt x="101060" y="34047"/>
                  </a:cubicBezTo>
                  <a:cubicBezTo>
                    <a:pt x="93802" y="27797"/>
                    <a:pt x="86063" y="22128"/>
                    <a:pt x="77915" y="17092"/>
                  </a:cubicBezTo>
                  <a:cubicBezTo>
                    <a:pt x="57725" y="6020"/>
                    <a:pt x="34208" y="2636"/>
                    <a:pt x="11716" y="7567"/>
                  </a:cubicBezTo>
                  <a:lnTo>
                    <a:pt x="5524" y="9282"/>
                  </a:lnTo>
                  <a:lnTo>
                    <a:pt x="6572" y="5186"/>
                  </a:lnTo>
                  <a:cubicBezTo>
                    <a:pt x="22012" y="20246"/>
                    <a:pt x="42225" y="29443"/>
                    <a:pt x="63722" y="31190"/>
                  </a:cubicBezTo>
                  <a:cubicBezTo>
                    <a:pt x="72629" y="31338"/>
                    <a:pt x="81537" y="30925"/>
                    <a:pt x="90392" y="2995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D603E582-4F97-4354-932C-5ECDF1D8B7AD}"/>
                </a:ext>
              </a:extLst>
            </p:cNvPr>
            <p:cNvSpPr/>
            <p:nvPr/>
          </p:nvSpPr>
          <p:spPr>
            <a:xfrm>
              <a:off x="6629400" y="5626091"/>
              <a:ext cx="204311" cy="34582"/>
            </a:xfrm>
            <a:custGeom>
              <a:avLst/>
              <a:gdLst>
                <a:gd name="connsiteX0" fmla="*/ 0 w 204311"/>
                <a:gd name="connsiteY0" fmla="*/ 34508 h 34582"/>
                <a:gd name="connsiteX1" fmla="*/ 7334 w 204311"/>
                <a:gd name="connsiteY1" fmla="*/ 30698 h 34582"/>
                <a:gd name="connsiteX2" fmla="*/ 28194 w 204311"/>
                <a:gd name="connsiteY2" fmla="*/ 22602 h 34582"/>
                <a:gd name="connsiteX3" fmla="*/ 173831 w 204311"/>
                <a:gd name="connsiteY3" fmla="*/ 123 h 34582"/>
                <a:gd name="connsiteX4" fmla="*/ 196215 w 204311"/>
                <a:gd name="connsiteY4" fmla="*/ 1552 h 34582"/>
                <a:gd name="connsiteX5" fmla="*/ 204311 w 204311"/>
                <a:gd name="connsiteY5" fmla="*/ 2980 h 34582"/>
                <a:gd name="connsiteX6" fmla="*/ 173831 w 204311"/>
                <a:gd name="connsiteY6" fmla="*/ 3647 h 34582"/>
                <a:gd name="connsiteX7" fmla="*/ 100775 w 204311"/>
                <a:gd name="connsiteY7" fmla="*/ 9743 h 34582"/>
                <a:gd name="connsiteX8" fmla="*/ 29337 w 204311"/>
                <a:gd name="connsiteY8" fmla="*/ 25936 h 34582"/>
                <a:gd name="connsiteX9" fmla="*/ 0 w 204311"/>
                <a:gd name="connsiteY9" fmla="*/ 34508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34582">
                  <a:moveTo>
                    <a:pt x="0" y="34508"/>
                  </a:moveTo>
                  <a:cubicBezTo>
                    <a:pt x="0" y="34508"/>
                    <a:pt x="2476" y="32794"/>
                    <a:pt x="7334" y="30698"/>
                  </a:cubicBezTo>
                  <a:cubicBezTo>
                    <a:pt x="12192" y="28603"/>
                    <a:pt x="19336" y="25650"/>
                    <a:pt x="28194" y="22602"/>
                  </a:cubicBezTo>
                  <a:cubicBezTo>
                    <a:pt x="75023" y="6533"/>
                    <a:pt x="124337" y="-1079"/>
                    <a:pt x="173831" y="123"/>
                  </a:cubicBezTo>
                  <a:cubicBezTo>
                    <a:pt x="183356" y="123"/>
                    <a:pt x="190976" y="980"/>
                    <a:pt x="196215" y="1552"/>
                  </a:cubicBezTo>
                  <a:cubicBezTo>
                    <a:pt x="198965" y="1672"/>
                    <a:pt x="201687" y="2152"/>
                    <a:pt x="204311" y="2980"/>
                  </a:cubicBezTo>
                  <a:cubicBezTo>
                    <a:pt x="194174" y="3825"/>
                    <a:pt x="183995" y="4048"/>
                    <a:pt x="173831" y="3647"/>
                  </a:cubicBezTo>
                  <a:cubicBezTo>
                    <a:pt x="149372" y="4073"/>
                    <a:pt x="124967" y="6109"/>
                    <a:pt x="100775" y="9743"/>
                  </a:cubicBezTo>
                  <a:cubicBezTo>
                    <a:pt x="76639" y="13603"/>
                    <a:pt x="52778" y="19012"/>
                    <a:pt x="29337" y="25936"/>
                  </a:cubicBezTo>
                  <a:cubicBezTo>
                    <a:pt x="11525" y="31270"/>
                    <a:pt x="572" y="35175"/>
                    <a:pt x="0" y="3450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1A4AEE58-7513-4DCE-AF2A-D23005A6B468}"/>
                </a:ext>
              </a:extLst>
            </p:cNvPr>
            <p:cNvSpPr/>
            <p:nvPr/>
          </p:nvSpPr>
          <p:spPr>
            <a:xfrm>
              <a:off x="6670929" y="5637072"/>
              <a:ext cx="84105" cy="69818"/>
            </a:xfrm>
            <a:custGeom>
              <a:avLst/>
              <a:gdLst>
                <a:gd name="connsiteX0" fmla="*/ 84106 w 84105"/>
                <a:gd name="connsiteY0" fmla="*/ 0 h 69818"/>
                <a:gd name="connsiteX1" fmla="*/ 81439 w 84105"/>
                <a:gd name="connsiteY1" fmla="*/ 7906 h 69818"/>
                <a:gd name="connsiteX2" fmla="*/ 69723 w 84105"/>
                <a:gd name="connsiteY2" fmla="*/ 26956 h 69818"/>
                <a:gd name="connsiteX3" fmla="*/ 7810 w 84105"/>
                <a:gd name="connsiteY3" fmla="*/ 67818 h 69818"/>
                <a:gd name="connsiteX4" fmla="*/ 5334 w 84105"/>
                <a:gd name="connsiteY4" fmla="*/ 68485 h 69818"/>
                <a:gd name="connsiteX5" fmla="*/ 0 w 84105"/>
                <a:gd name="connsiteY5" fmla="*/ 69818 h 69818"/>
                <a:gd name="connsiteX6" fmla="*/ 2572 w 84105"/>
                <a:gd name="connsiteY6" fmla="*/ 64961 h 69818"/>
                <a:gd name="connsiteX7" fmla="*/ 52769 w 84105"/>
                <a:gd name="connsiteY7" fmla="*/ 12383 h 69818"/>
                <a:gd name="connsiteX8" fmla="*/ 72771 w 84105"/>
                <a:gd name="connsiteY8" fmla="*/ 2858 h 69818"/>
                <a:gd name="connsiteX9" fmla="*/ 80581 w 84105"/>
                <a:gd name="connsiteY9" fmla="*/ 953 h 69818"/>
                <a:gd name="connsiteX10" fmla="*/ 54578 w 84105"/>
                <a:gd name="connsiteY10" fmla="*/ 15145 h 69818"/>
                <a:gd name="connsiteX11" fmla="*/ 6953 w 84105"/>
                <a:gd name="connsiteY11" fmla="*/ 67056 h 69818"/>
                <a:gd name="connsiteX12" fmla="*/ 4286 w 84105"/>
                <a:gd name="connsiteY12" fmla="*/ 63437 h 69818"/>
                <a:gd name="connsiteX13" fmla="*/ 6668 w 84105"/>
                <a:gd name="connsiteY13" fmla="*/ 62865 h 69818"/>
                <a:gd name="connsiteX14" fmla="*/ 66961 w 84105"/>
                <a:gd name="connsiteY14" fmla="*/ 24765 h 69818"/>
                <a:gd name="connsiteX15" fmla="*/ 84106 w 84105"/>
                <a:gd name="connsiteY15" fmla="*/ 0 h 6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105" h="69818">
                  <a:moveTo>
                    <a:pt x="84106" y="0"/>
                  </a:moveTo>
                  <a:cubicBezTo>
                    <a:pt x="83598" y="2749"/>
                    <a:pt x="82700" y="5411"/>
                    <a:pt x="81439" y="7906"/>
                  </a:cubicBezTo>
                  <a:cubicBezTo>
                    <a:pt x="78272" y="14682"/>
                    <a:pt x="74342" y="21073"/>
                    <a:pt x="69723" y="26956"/>
                  </a:cubicBezTo>
                  <a:cubicBezTo>
                    <a:pt x="54299" y="47185"/>
                    <a:pt x="32475" y="61590"/>
                    <a:pt x="7810" y="67818"/>
                  </a:cubicBezTo>
                  <a:lnTo>
                    <a:pt x="5334" y="68485"/>
                  </a:lnTo>
                  <a:lnTo>
                    <a:pt x="0" y="69818"/>
                  </a:lnTo>
                  <a:lnTo>
                    <a:pt x="2572" y="64961"/>
                  </a:lnTo>
                  <a:cubicBezTo>
                    <a:pt x="14087" y="43106"/>
                    <a:pt x="31471" y="24898"/>
                    <a:pt x="52769" y="12383"/>
                  </a:cubicBezTo>
                  <a:cubicBezTo>
                    <a:pt x="59081" y="8510"/>
                    <a:pt x="65786" y="5317"/>
                    <a:pt x="72771" y="2858"/>
                  </a:cubicBezTo>
                  <a:cubicBezTo>
                    <a:pt x="75248" y="1784"/>
                    <a:pt x="77889" y="1140"/>
                    <a:pt x="80581" y="953"/>
                  </a:cubicBezTo>
                  <a:cubicBezTo>
                    <a:pt x="80581" y="1810"/>
                    <a:pt x="70009" y="5239"/>
                    <a:pt x="54578" y="15145"/>
                  </a:cubicBezTo>
                  <a:cubicBezTo>
                    <a:pt x="34525" y="28091"/>
                    <a:pt x="18127" y="45964"/>
                    <a:pt x="6953" y="67056"/>
                  </a:cubicBezTo>
                  <a:lnTo>
                    <a:pt x="4286" y="63437"/>
                  </a:lnTo>
                  <a:lnTo>
                    <a:pt x="6668" y="62865"/>
                  </a:lnTo>
                  <a:cubicBezTo>
                    <a:pt x="30252" y="56775"/>
                    <a:pt x="51337" y="43452"/>
                    <a:pt x="66961" y="24765"/>
                  </a:cubicBezTo>
                  <a:cubicBezTo>
                    <a:pt x="73124" y="16829"/>
                    <a:pt x="78847" y="8562"/>
                    <a:pt x="84106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9717B92-5565-431A-8E4B-FFF9F50F99D3}"/>
                </a:ext>
              </a:extLst>
            </p:cNvPr>
            <p:cNvSpPr/>
            <p:nvPr/>
          </p:nvSpPr>
          <p:spPr>
            <a:xfrm>
              <a:off x="6603831" y="5587756"/>
              <a:ext cx="105007" cy="40997"/>
            </a:xfrm>
            <a:custGeom>
              <a:avLst/>
              <a:gdLst>
                <a:gd name="connsiteX0" fmla="*/ 105007 w 105007"/>
                <a:gd name="connsiteY0" fmla="*/ 40363 h 40997"/>
                <a:gd name="connsiteX1" fmla="*/ 76432 w 105007"/>
                <a:gd name="connsiteY1" fmla="*/ 23789 h 40997"/>
                <a:gd name="connsiteX2" fmla="*/ 44618 w 105007"/>
                <a:gd name="connsiteY2" fmla="*/ 10931 h 40997"/>
                <a:gd name="connsiteX3" fmla="*/ 24426 w 105007"/>
                <a:gd name="connsiteY3" fmla="*/ 6358 h 40997"/>
                <a:gd name="connsiteX4" fmla="*/ 13758 w 105007"/>
                <a:gd name="connsiteY4" fmla="*/ 5025 h 40997"/>
                <a:gd name="connsiteX5" fmla="*/ 5280 w 105007"/>
                <a:gd name="connsiteY5" fmla="*/ 7596 h 40997"/>
                <a:gd name="connsiteX6" fmla="*/ 7090 w 105007"/>
                <a:gd name="connsiteY6" fmla="*/ 14264 h 40997"/>
                <a:gd name="connsiteX7" fmla="*/ 16043 w 105007"/>
                <a:gd name="connsiteY7" fmla="*/ 19598 h 40997"/>
                <a:gd name="connsiteX8" fmla="*/ 35093 w 105007"/>
                <a:gd name="connsiteY8" fmla="*/ 27885 h 40997"/>
                <a:gd name="connsiteX9" fmla="*/ 69098 w 105007"/>
                <a:gd name="connsiteY9" fmla="*/ 36553 h 40997"/>
                <a:gd name="connsiteX10" fmla="*/ 101578 w 105007"/>
                <a:gd name="connsiteY10" fmla="*/ 39506 h 40997"/>
                <a:gd name="connsiteX11" fmla="*/ 92720 w 105007"/>
                <a:gd name="connsiteY11" fmla="*/ 40744 h 40997"/>
                <a:gd name="connsiteX12" fmla="*/ 68622 w 105007"/>
                <a:gd name="connsiteY12" fmla="*/ 40077 h 40997"/>
                <a:gd name="connsiteX13" fmla="*/ 33569 w 105007"/>
                <a:gd name="connsiteY13" fmla="*/ 32171 h 40997"/>
                <a:gd name="connsiteX14" fmla="*/ 13853 w 105007"/>
                <a:gd name="connsiteY14" fmla="*/ 23980 h 40997"/>
                <a:gd name="connsiteX15" fmla="*/ 4328 w 105007"/>
                <a:gd name="connsiteY15" fmla="*/ 17979 h 40997"/>
                <a:gd name="connsiteX16" fmla="*/ 327 w 105007"/>
                <a:gd name="connsiteY16" fmla="*/ 12169 h 40997"/>
                <a:gd name="connsiteX17" fmla="*/ 1851 w 105007"/>
                <a:gd name="connsiteY17" fmla="*/ 4549 h 40997"/>
                <a:gd name="connsiteX18" fmla="*/ 14329 w 105007"/>
                <a:gd name="connsiteY18" fmla="*/ 72 h 40997"/>
                <a:gd name="connsiteX19" fmla="*/ 25664 w 105007"/>
                <a:gd name="connsiteY19" fmla="*/ 1501 h 40997"/>
                <a:gd name="connsiteX20" fmla="*/ 46428 w 105007"/>
                <a:gd name="connsiteY20" fmla="*/ 6549 h 40997"/>
                <a:gd name="connsiteX21" fmla="*/ 79385 w 105007"/>
                <a:gd name="connsiteY21" fmla="*/ 20742 h 40997"/>
                <a:gd name="connsiteX22" fmla="*/ 99483 w 105007"/>
                <a:gd name="connsiteY22" fmla="*/ 34267 h 40997"/>
                <a:gd name="connsiteX23" fmla="*/ 105007 w 105007"/>
                <a:gd name="connsiteY23" fmla="*/ 40363 h 4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007" h="40997">
                  <a:moveTo>
                    <a:pt x="105007" y="40363"/>
                  </a:moveTo>
                  <a:cubicBezTo>
                    <a:pt x="104435" y="41125"/>
                    <a:pt x="94815" y="32934"/>
                    <a:pt x="76432" y="23789"/>
                  </a:cubicBezTo>
                  <a:cubicBezTo>
                    <a:pt x="66255" y="18513"/>
                    <a:pt x="55603" y="14208"/>
                    <a:pt x="44618" y="10931"/>
                  </a:cubicBezTo>
                  <a:cubicBezTo>
                    <a:pt x="37993" y="8974"/>
                    <a:pt x="31248" y="7447"/>
                    <a:pt x="24426" y="6358"/>
                  </a:cubicBezTo>
                  <a:cubicBezTo>
                    <a:pt x="20901" y="5691"/>
                    <a:pt x="17338" y="5246"/>
                    <a:pt x="13758" y="5025"/>
                  </a:cubicBezTo>
                  <a:cubicBezTo>
                    <a:pt x="10696" y="4650"/>
                    <a:pt x="7618" y="5584"/>
                    <a:pt x="5280" y="7596"/>
                  </a:cubicBezTo>
                  <a:cubicBezTo>
                    <a:pt x="3756" y="9502"/>
                    <a:pt x="4518" y="12074"/>
                    <a:pt x="7090" y="14264"/>
                  </a:cubicBezTo>
                  <a:cubicBezTo>
                    <a:pt x="9883" y="16346"/>
                    <a:pt x="12883" y="18133"/>
                    <a:pt x="16043" y="19598"/>
                  </a:cubicBezTo>
                  <a:cubicBezTo>
                    <a:pt x="22221" y="22741"/>
                    <a:pt x="28583" y="25508"/>
                    <a:pt x="35093" y="27885"/>
                  </a:cubicBezTo>
                  <a:cubicBezTo>
                    <a:pt x="46109" y="31907"/>
                    <a:pt x="57501" y="34811"/>
                    <a:pt x="69098" y="36553"/>
                  </a:cubicBezTo>
                  <a:cubicBezTo>
                    <a:pt x="88910" y="39601"/>
                    <a:pt x="101483" y="38553"/>
                    <a:pt x="101578" y="39506"/>
                  </a:cubicBezTo>
                  <a:cubicBezTo>
                    <a:pt x="98704" y="40361"/>
                    <a:pt x="95718" y="40779"/>
                    <a:pt x="92720" y="40744"/>
                  </a:cubicBezTo>
                  <a:cubicBezTo>
                    <a:pt x="84683" y="41235"/>
                    <a:pt x="76619" y="41012"/>
                    <a:pt x="68622" y="40077"/>
                  </a:cubicBezTo>
                  <a:cubicBezTo>
                    <a:pt x="56678" y="38766"/>
                    <a:pt x="44920" y="36114"/>
                    <a:pt x="33569" y="32171"/>
                  </a:cubicBezTo>
                  <a:cubicBezTo>
                    <a:pt x="26832" y="29857"/>
                    <a:pt x="20247" y="27121"/>
                    <a:pt x="13853" y="23980"/>
                  </a:cubicBezTo>
                  <a:cubicBezTo>
                    <a:pt x="10475" y="22321"/>
                    <a:pt x="7283" y="20309"/>
                    <a:pt x="4328" y="17979"/>
                  </a:cubicBezTo>
                  <a:cubicBezTo>
                    <a:pt x="2463" y="16468"/>
                    <a:pt x="1074" y="14450"/>
                    <a:pt x="327" y="12169"/>
                  </a:cubicBezTo>
                  <a:cubicBezTo>
                    <a:pt x="-427" y="9532"/>
                    <a:pt x="140" y="6693"/>
                    <a:pt x="1851" y="4549"/>
                  </a:cubicBezTo>
                  <a:cubicBezTo>
                    <a:pt x="5132" y="1267"/>
                    <a:pt x="9710" y="-375"/>
                    <a:pt x="14329" y="72"/>
                  </a:cubicBezTo>
                  <a:cubicBezTo>
                    <a:pt x="18132" y="331"/>
                    <a:pt x="21916" y="808"/>
                    <a:pt x="25664" y="1501"/>
                  </a:cubicBezTo>
                  <a:cubicBezTo>
                    <a:pt x="32689" y="2725"/>
                    <a:pt x="39625" y="4411"/>
                    <a:pt x="46428" y="6549"/>
                  </a:cubicBezTo>
                  <a:cubicBezTo>
                    <a:pt x="57895" y="10075"/>
                    <a:pt x="68945" y="14833"/>
                    <a:pt x="79385" y="20742"/>
                  </a:cubicBezTo>
                  <a:cubicBezTo>
                    <a:pt x="86468" y="24652"/>
                    <a:pt x="93193" y="29178"/>
                    <a:pt x="99483" y="34267"/>
                  </a:cubicBezTo>
                  <a:cubicBezTo>
                    <a:pt x="101624" y="36006"/>
                    <a:pt x="103487" y="38061"/>
                    <a:pt x="105007" y="4036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C4EE422C-AEC2-47FD-8B1F-603D74E4EFD5}"/>
                </a:ext>
              </a:extLst>
            </p:cNvPr>
            <p:cNvSpPr/>
            <p:nvPr/>
          </p:nvSpPr>
          <p:spPr>
            <a:xfrm>
              <a:off x="6722554" y="5534107"/>
              <a:ext cx="71628" cy="77247"/>
            </a:xfrm>
            <a:custGeom>
              <a:avLst/>
              <a:gdLst>
                <a:gd name="connsiteX0" fmla="*/ 63341 w 71628"/>
                <a:gd name="connsiteY0" fmla="*/ 69342 h 77247"/>
                <a:gd name="connsiteX1" fmla="*/ 51911 w 71628"/>
                <a:gd name="connsiteY1" fmla="*/ 45339 h 77247"/>
                <a:gd name="connsiteX2" fmla="*/ 2858 w 71628"/>
                <a:gd name="connsiteY2" fmla="*/ 6001 h 77247"/>
                <a:gd name="connsiteX3" fmla="*/ 6096 w 71628"/>
                <a:gd name="connsiteY3" fmla="*/ 3239 h 77247"/>
                <a:gd name="connsiteX4" fmla="*/ 7334 w 71628"/>
                <a:gd name="connsiteY4" fmla="*/ 9525 h 77247"/>
                <a:gd name="connsiteX5" fmla="*/ 46006 w 71628"/>
                <a:gd name="connsiteY5" fmla="*/ 64103 h 77247"/>
                <a:gd name="connsiteX6" fmla="*/ 71628 w 71628"/>
                <a:gd name="connsiteY6" fmla="*/ 77248 h 77247"/>
                <a:gd name="connsiteX7" fmla="*/ 63818 w 71628"/>
                <a:gd name="connsiteY7" fmla="*/ 75914 h 77247"/>
                <a:gd name="connsiteX8" fmla="*/ 44101 w 71628"/>
                <a:gd name="connsiteY8" fmla="*/ 67056 h 77247"/>
                <a:gd name="connsiteX9" fmla="*/ 2096 w 71628"/>
                <a:gd name="connsiteY9" fmla="*/ 10668 h 77247"/>
                <a:gd name="connsiteX10" fmla="*/ 762 w 71628"/>
                <a:gd name="connsiteY10" fmla="*/ 4096 h 77247"/>
                <a:gd name="connsiteX11" fmla="*/ 0 w 71628"/>
                <a:gd name="connsiteY11" fmla="*/ 0 h 77247"/>
                <a:gd name="connsiteX12" fmla="*/ 4000 w 71628"/>
                <a:gd name="connsiteY12" fmla="*/ 1334 h 77247"/>
                <a:gd name="connsiteX13" fmla="*/ 54483 w 71628"/>
                <a:gd name="connsiteY13" fmla="*/ 43625 h 77247"/>
                <a:gd name="connsiteX14" fmla="*/ 61913 w 71628"/>
                <a:gd name="connsiteY14" fmla="*/ 62103 h 77247"/>
                <a:gd name="connsiteX15" fmla="*/ 63341 w 71628"/>
                <a:gd name="connsiteY15" fmla="*/ 69342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628" h="77247">
                  <a:moveTo>
                    <a:pt x="63341" y="69342"/>
                  </a:moveTo>
                  <a:cubicBezTo>
                    <a:pt x="60055" y="61102"/>
                    <a:pt x="56237" y="53084"/>
                    <a:pt x="51911" y="45339"/>
                  </a:cubicBezTo>
                  <a:cubicBezTo>
                    <a:pt x="40644" y="26911"/>
                    <a:pt x="23293" y="12997"/>
                    <a:pt x="2858" y="6001"/>
                  </a:cubicBezTo>
                  <a:lnTo>
                    <a:pt x="6096" y="3239"/>
                  </a:lnTo>
                  <a:cubicBezTo>
                    <a:pt x="6096" y="5239"/>
                    <a:pt x="6858" y="7334"/>
                    <a:pt x="7334" y="9525"/>
                  </a:cubicBezTo>
                  <a:cubicBezTo>
                    <a:pt x="13203" y="31795"/>
                    <a:pt x="26941" y="51184"/>
                    <a:pt x="46006" y="64103"/>
                  </a:cubicBezTo>
                  <a:cubicBezTo>
                    <a:pt x="54207" y="69117"/>
                    <a:pt x="62772" y="73511"/>
                    <a:pt x="71628" y="77248"/>
                  </a:cubicBezTo>
                  <a:cubicBezTo>
                    <a:pt x="68968" y="77248"/>
                    <a:pt x="66327" y="76797"/>
                    <a:pt x="63818" y="75914"/>
                  </a:cubicBezTo>
                  <a:cubicBezTo>
                    <a:pt x="56890" y="73826"/>
                    <a:pt x="50263" y="70848"/>
                    <a:pt x="44101" y="67056"/>
                  </a:cubicBezTo>
                  <a:cubicBezTo>
                    <a:pt x="23312" y="54423"/>
                    <a:pt x="8249" y="34203"/>
                    <a:pt x="2096" y="10668"/>
                  </a:cubicBezTo>
                  <a:cubicBezTo>
                    <a:pt x="2096" y="8382"/>
                    <a:pt x="1238" y="6191"/>
                    <a:pt x="762" y="4096"/>
                  </a:cubicBezTo>
                  <a:lnTo>
                    <a:pt x="0" y="0"/>
                  </a:lnTo>
                  <a:lnTo>
                    <a:pt x="4000" y="1334"/>
                  </a:lnTo>
                  <a:cubicBezTo>
                    <a:pt x="25501" y="8663"/>
                    <a:pt x="43499" y="23741"/>
                    <a:pt x="54483" y="43625"/>
                  </a:cubicBezTo>
                  <a:cubicBezTo>
                    <a:pt x="57783" y="49420"/>
                    <a:pt x="60282" y="55636"/>
                    <a:pt x="61913" y="62103"/>
                  </a:cubicBezTo>
                  <a:cubicBezTo>
                    <a:pt x="62881" y="64393"/>
                    <a:pt x="63367" y="66857"/>
                    <a:pt x="63341" y="693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95A7EFE0-5832-46B6-B233-DD9ADCF272F1}"/>
                </a:ext>
              </a:extLst>
            </p:cNvPr>
            <p:cNvSpPr/>
            <p:nvPr/>
          </p:nvSpPr>
          <p:spPr>
            <a:xfrm>
              <a:off x="6710200" y="4947653"/>
              <a:ext cx="35923" cy="91929"/>
            </a:xfrm>
            <a:custGeom>
              <a:avLst/>
              <a:gdLst>
                <a:gd name="connsiteX0" fmla="*/ 20355 w 35923"/>
                <a:gd name="connsiteY0" fmla="*/ 91916 h 91929"/>
                <a:gd name="connsiteX1" fmla="*/ 29880 w 35923"/>
                <a:gd name="connsiteY1" fmla="*/ 66580 h 91929"/>
                <a:gd name="connsiteX2" fmla="*/ 16450 w 35923"/>
                <a:gd name="connsiteY2" fmla="*/ 5429 h 91929"/>
                <a:gd name="connsiteX3" fmla="*/ 20260 w 35923"/>
                <a:gd name="connsiteY3" fmla="*/ 5429 h 91929"/>
                <a:gd name="connsiteX4" fmla="*/ 19498 w 35923"/>
                <a:gd name="connsiteY4" fmla="*/ 6287 h 91929"/>
                <a:gd name="connsiteX5" fmla="*/ 8068 w 35923"/>
                <a:gd name="connsiteY5" fmla="*/ 67056 h 91929"/>
                <a:gd name="connsiteX6" fmla="*/ 20260 w 35923"/>
                <a:gd name="connsiteY6" fmla="*/ 91726 h 91929"/>
                <a:gd name="connsiteX7" fmla="*/ 4925 w 35923"/>
                <a:gd name="connsiteY7" fmla="*/ 68389 h 91929"/>
                <a:gd name="connsiteX8" fmla="*/ 353 w 35923"/>
                <a:gd name="connsiteY8" fmla="*/ 37814 h 91929"/>
                <a:gd name="connsiteX9" fmla="*/ 15974 w 35923"/>
                <a:gd name="connsiteY9" fmla="*/ 3143 h 91929"/>
                <a:gd name="connsiteX10" fmla="*/ 16736 w 35923"/>
                <a:gd name="connsiteY10" fmla="*/ 2191 h 91929"/>
                <a:gd name="connsiteX11" fmla="*/ 18736 w 35923"/>
                <a:gd name="connsiteY11" fmla="*/ 0 h 91929"/>
                <a:gd name="connsiteX12" fmla="*/ 20546 w 35923"/>
                <a:gd name="connsiteY12" fmla="*/ 2381 h 91929"/>
                <a:gd name="connsiteX13" fmla="*/ 35119 w 35923"/>
                <a:gd name="connsiteY13" fmla="*/ 36957 h 91929"/>
                <a:gd name="connsiteX14" fmla="*/ 33404 w 35923"/>
                <a:gd name="connsiteY14" fmla="*/ 67437 h 91929"/>
                <a:gd name="connsiteX15" fmla="*/ 25213 w 35923"/>
                <a:gd name="connsiteY15" fmla="*/ 86487 h 91929"/>
                <a:gd name="connsiteX16" fmla="*/ 20355 w 35923"/>
                <a:gd name="connsiteY16" fmla="*/ 91916 h 9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23" h="91929">
                  <a:moveTo>
                    <a:pt x="20355" y="91916"/>
                  </a:moveTo>
                  <a:cubicBezTo>
                    <a:pt x="24381" y="83816"/>
                    <a:pt x="27573" y="75327"/>
                    <a:pt x="29880" y="66580"/>
                  </a:cubicBezTo>
                  <a:cubicBezTo>
                    <a:pt x="34485" y="45213"/>
                    <a:pt x="29585" y="22899"/>
                    <a:pt x="16450" y="5429"/>
                  </a:cubicBezTo>
                  <a:lnTo>
                    <a:pt x="20260" y="5429"/>
                  </a:lnTo>
                  <a:lnTo>
                    <a:pt x="19498" y="6287"/>
                  </a:lnTo>
                  <a:cubicBezTo>
                    <a:pt x="4601" y="22801"/>
                    <a:pt x="189" y="46258"/>
                    <a:pt x="8068" y="67056"/>
                  </a:cubicBezTo>
                  <a:cubicBezTo>
                    <a:pt x="11347" y="75644"/>
                    <a:pt x="15429" y="83904"/>
                    <a:pt x="20260" y="91726"/>
                  </a:cubicBezTo>
                  <a:cubicBezTo>
                    <a:pt x="13105" y="85500"/>
                    <a:pt x="7800" y="77427"/>
                    <a:pt x="4925" y="68389"/>
                  </a:cubicBezTo>
                  <a:cubicBezTo>
                    <a:pt x="803" y="58759"/>
                    <a:pt x="-772" y="48229"/>
                    <a:pt x="353" y="37814"/>
                  </a:cubicBezTo>
                  <a:cubicBezTo>
                    <a:pt x="1921" y="24940"/>
                    <a:pt x="7369" y="12848"/>
                    <a:pt x="15974" y="3143"/>
                  </a:cubicBezTo>
                  <a:lnTo>
                    <a:pt x="16736" y="2191"/>
                  </a:lnTo>
                  <a:lnTo>
                    <a:pt x="18736" y="0"/>
                  </a:lnTo>
                  <a:lnTo>
                    <a:pt x="20546" y="2381"/>
                  </a:lnTo>
                  <a:cubicBezTo>
                    <a:pt x="28350" y="12430"/>
                    <a:pt x="33376" y="24354"/>
                    <a:pt x="35119" y="36957"/>
                  </a:cubicBezTo>
                  <a:cubicBezTo>
                    <a:pt x="36609" y="47129"/>
                    <a:pt x="36026" y="57497"/>
                    <a:pt x="33404" y="67437"/>
                  </a:cubicBezTo>
                  <a:cubicBezTo>
                    <a:pt x="31746" y="74196"/>
                    <a:pt x="28978" y="80633"/>
                    <a:pt x="25213" y="86487"/>
                  </a:cubicBezTo>
                  <a:cubicBezTo>
                    <a:pt x="22451" y="90202"/>
                    <a:pt x="20546" y="92107"/>
                    <a:pt x="20355" y="9191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722AE0C-C9C6-405F-86B2-A0092E4C172A}"/>
                </a:ext>
              </a:extLst>
            </p:cNvPr>
            <p:cNvSpPr/>
            <p:nvPr/>
          </p:nvSpPr>
          <p:spPr>
            <a:xfrm>
              <a:off x="6921655" y="5646788"/>
              <a:ext cx="35949" cy="92405"/>
            </a:xfrm>
            <a:custGeom>
              <a:avLst/>
              <a:gdLst>
                <a:gd name="connsiteX0" fmla="*/ 20450 w 35949"/>
                <a:gd name="connsiteY0" fmla="*/ 92392 h 92405"/>
                <a:gd name="connsiteX1" fmla="*/ 29975 w 35949"/>
                <a:gd name="connsiteY1" fmla="*/ 67056 h 92405"/>
                <a:gd name="connsiteX2" fmla="*/ 16640 w 35949"/>
                <a:gd name="connsiteY2" fmla="*/ 5619 h 92405"/>
                <a:gd name="connsiteX3" fmla="*/ 20450 w 35949"/>
                <a:gd name="connsiteY3" fmla="*/ 5620 h 92405"/>
                <a:gd name="connsiteX4" fmla="*/ 19688 w 35949"/>
                <a:gd name="connsiteY4" fmla="*/ 6477 h 92405"/>
                <a:gd name="connsiteX5" fmla="*/ 8258 w 35949"/>
                <a:gd name="connsiteY5" fmla="*/ 67246 h 92405"/>
                <a:gd name="connsiteX6" fmla="*/ 20450 w 35949"/>
                <a:gd name="connsiteY6" fmla="*/ 91916 h 92405"/>
                <a:gd name="connsiteX7" fmla="*/ 4925 w 35949"/>
                <a:gd name="connsiteY7" fmla="*/ 68389 h 92405"/>
                <a:gd name="connsiteX8" fmla="*/ 353 w 35949"/>
                <a:gd name="connsiteY8" fmla="*/ 37814 h 92405"/>
                <a:gd name="connsiteX9" fmla="*/ 15974 w 35949"/>
                <a:gd name="connsiteY9" fmla="*/ 3143 h 92405"/>
                <a:gd name="connsiteX10" fmla="*/ 16736 w 35949"/>
                <a:gd name="connsiteY10" fmla="*/ 2191 h 92405"/>
                <a:gd name="connsiteX11" fmla="*/ 18736 w 35949"/>
                <a:gd name="connsiteY11" fmla="*/ 0 h 92405"/>
                <a:gd name="connsiteX12" fmla="*/ 20546 w 35949"/>
                <a:gd name="connsiteY12" fmla="*/ 2381 h 92405"/>
                <a:gd name="connsiteX13" fmla="*/ 35119 w 35949"/>
                <a:gd name="connsiteY13" fmla="*/ 36957 h 92405"/>
                <a:gd name="connsiteX14" fmla="*/ 33404 w 35949"/>
                <a:gd name="connsiteY14" fmla="*/ 67437 h 92405"/>
                <a:gd name="connsiteX15" fmla="*/ 25213 w 35949"/>
                <a:gd name="connsiteY15" fmla="*/ 86487 h 92405"/>
                <a:gd name="connsiteX16" fmla="*/ 20450 w 35949"/>
                <a:gd name="connsiteY16" fmla="*/ 92392 h 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49" h="92405">
                  <a:moveTo>
                    <a:pt x="20450" y="92392"/>
                  </a:moveTo>
                  <a:cubicBezTo>
                    <a:pt x="24528" y="84314"/>
                    <a:pt x="27721" y="75820"/>
                    <a:pt x="29975" y="67056"/>
                  </a:cubicBezTo>
                  <a:cubicBezTo>
                    <a:pt x="34734" y="45612"/>
                    <a:pt x="29861" y="23161"/>
                    <a:pt x="16640" y="5619"/>
                  </a:cubicBezTo>
                  <a:lnTo>
                    <a:pt x="20450" y="5620"/>
                  </a:lnTo>
                  <a:lnTo>
                    <a:pt x="19688" y="6477"/>
                  </a:lnTo>
                  <a:cubicBezTo>
                    <a:pt x="4792" y="22991"/>
                    <a:pt x="379" y="46449"/>
                    <a:pt x="8258" y="67246"/>
                  </a:cubicBezTo>
                  <a:cubicBezTo>
                    <a:pt x="11538" y="75835"/>
                    <a:pt x="15620" y="84095"/>
                    <a:pt x="20450" y="91916"/>
                  </a:cubicBezTo>
                  <a:cubicBezTo>
                    <a:pt x="13197" y="85663"/>
                    <a:pt x="7822" y="77518"/>
                    <a:pt x="4925" y="68389"/>
                  </a:cubicBezTo>
                  <a:cubicBezTo>
                    <a:pt x="803" y="58759"/>
                    <a:pt x="-772" y="48229"/>
                    <a:pt x="353" y="37814"/>
                  </a:cubicBezTo>
                  <a:cubicBezTo>
                    <a:pt x="1921" y="24940"/>
                    <a:pt x="7369" y="12848"/>
                    <a:pt x="15974" y="3143"/>
                  </a:cubicBezTo>
                  <a:lnTo>
                    <a:pt x="16736" y="2191"/>
                  </a:lnTo>
                  <a:lnTo>
                    <a:pt x="18736" y="0"/>
                  </a:lnTo>
                  <a:lnTo>
                    <a:pt x="20546" y="2381"/>
                  </a:lnTo>
                  <a:cubicBezTo>
                    <a:pt x="28350" y="12430"/>
                    <a:pt x="33376" y="24354"/>
                    <a:pt x="35119" y="36957"/>
                  </a:cubicBezTo>
                  <a:cubicBezTo>
                    <a:pt x="36647" y="47127"/>
                    <a:pt x="36063" y="57503"/>
                    <a:pt x="33404" y="67437"/>
                  </a:cubicBezTo>
                  <a:cubicBezTo>
                    <a:pt x="31745" y="74196"/>
                    <a:pt x="28977" y="80633"/>
                    <a:pt x="25213" y="86487"/>
                  </a:cubicBezTo>
                  <a:cubicBezTo>
                    <a:pt x="22546" y="90678"/>
                    <a:pt x="20641" y="92583"/>
                    <a:pt x="20450" y="9239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03CC6EF-427C-4FE6-969D-6E76D8CEC9EB}"/>
                </a:ext>
              </a:extLst>
            </p:cNvPr>
            <p:cNvSpPr/>
            <p:nvPr/>
          </p:nvSpPr>
          <p:spPr>
            <a:xfrm>
              <a:off x="6425833" y="5296173"/>
              <a:ext cx="91573" cy="107441"/>
            </a:xfrm>
            <a:custGeom>
              <a:avLst/>
              <a:gdLst>
                <a:gd name="connsiteX0" fmla="*/ 17 w 91573"/>
                <a:gd name="connsiteY0" fmla="*/ 107442 h 107441"/>
                <a:gd name="connsiteX1" fmla="*/ 37165 w 91573"/>
                <a:gd name="connsiteY1" fmla="*/ 85439 h 107441"/>
                <a:gd name="connsiteX2" fmla="*/ 71169 w 91573"/>
                <a:gd name="connsiteY2" fmla="*/ 54578 h 107441"/>
                <a:gd name="connsiteX3" fmla="*/ 86314 w 91573"/>
                <a:gd name="connsiteY3" fmla="*/ 2572 h 107441"/>
                <a:gd name="connsiteX4" fmla="*/ 88981 w 91573"/>
                <a:gd name="connsiteY4" fmla="*/ 4667 h 107441"/>
                <a:gd name="connsiteX5" fmla="*/ 87171 w 91573"/>
                <a:gd name="connsiteY5" fmla="*/ 4667 h 107441"/>
                <a:gd name="connsiteX6" fmla="*/ 85361 w 91573"/>
                <a:gd name="connsiteY6" fmla="*/ 4667 h 107441"/>
                <a:gd name="connsiteX7" fmla="*/ 81742 w 91573"/>
                <a:gd name="connsiteY7" fmla="*/ 5239 h 107441"/>
                <a:gd name="connsiteX8" fmla="*/ 74598 w 91573"/>
                <a:gd name="connsiteY8" fmla="*/ 6858 h 107441"/>
                <a:gd name="connsiteX9" fmla="*/ 61072 w 91573"/>
                <a:gd name="connsiteY9" fmla="*/ 11621 h 107441"/>
                <a:gd name="connsiteX10" fmla="*/ 38022 w 91573"/>
                <a:gd name="connsiteY10" fmla="*/ 25622 h 107441"/>
                <a:gd name="connsiteX11" fmla="*/ 10399 w 91573"/>
                <a:gd name="connsiteY11" fmla="*/ 61817 h 107441"/>
                <a:gd name="connsiteX12" fmla="*/ 874 w 91573"/>
                <a:gd name="connsiteY12" fmla="*/ 103346 h 107441"/>
                <a:gd name="connsiteX13" fmla="*/ 208 w 91573"/>
                <a:gd name="connsiteY13" fmla="*/ 91630 h 107441"/>
                <a:gd name="connsiteX14" fmla="*/ 7161 w 91573"/>
                <a:gd name="connsiteY14" fmla="*/ 60484 h 107441"/>
                <a:gd name="connsiteX15" fmla="*/ 35164 w 91573"/>
                <a:gd name="connsiteY15" fmla="*/ 22384 h 107441"/>
                <a:gd name="connsiteX16" fmla="*/ 73264 w 91573"/>
                <a:gd name="connsiteY16" fmla="*/ 2476 h 107441"/>
                <a:gd name="connsiteX17" fmla="*/ 80789 w 91573"/>
                <a:gd name="connsiteY17" fmla="*/ 667 h 107441"/>
                <a:gd name="connsiteX18" fmla="*/ 84599 w 91573"/>
                <a:gd name="connsiteY18" fmla="*/ 0 h 107441"/>
                <a:gd name="connsiteX19" fmla="*/ 86599 w 91573"/>
                <a:gd name="connsiteY19" fmla="*/ 0 h 107441"/>
                <a:gd name="connsiteX20" fmla="*/ 88409 w 91573"/>
                <a:gd name="connsiteY20" fmla="*/ 0 h 107441"/>
                <a:gd name="connsiteX21" fmla="*/ 91171 w 91573"/>
                <a:gd name="connsiteY21" fmla="*/ 2096 h 107441"/>
                <a:gd name="connsiteX22" fmla="*/ 74788 w 91573"/>
                <a:gd name="connsiteY22" fmla="*/ 57626 h 107441"/>
                <a:gd name="connsiteX23" fmla="*/ 38974 w 91573"/>
                <a:gd name="connsiteY23" fmla="*/ 88773 h 107441"/>
                <a:gd name="connsiteX24" fmla="*/ 10399 w 91573"/>
                <a:gd name="connsiteY24" fmla="*/ 103441 h 107441"/>
                <a:gd name="connsiteX25" fmla="*/ 17 w 91573"/>
                <a:gd name="connsiteY25" fmla="*/ 107442 h 10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573" h="107441">
                  <a:moveTo>
                    <a:pt x="17" y="107442"/>
                  </a:moveTo>
                  <a:cubicBezTo>
                    <a:pt x="-459" y="106585"/>
                    <a:pt x="14686" y="99631"/>
                    <a:pt x="37165" y="85439"/>
                  </a:cubicBezTo>
                  <a:cubicBezTo>
                    <a:pt x="50269" y="77289"/>
                    <a:pt x="61790" y="66834"/>
                    <a:pt x="71169" y="54578"/>
                  </a:cubicBezTo>
                  <a:cubicBezTo>
                    <a:pt x="82659" y="39806"/>
                    <a:pt x="88077" y="21204"/>
                    <a:pt x="86314" y="2572"/>
                  </a:cubicBezTo>
                  <a:cubicBezTo>
                    <a:pt x="83837" y="667"/>
                    <a:pt x="89647" y="5048"/>
                    <a:pt x="88981" y="4667"/>
                  </a:cubicBezTo>
                  <a:lnTo>
                    <a:pt x="87171" y="4667"/>
                  </a:lnTo>
                  <a:lnTo>
                    <a:pt x="85361" y="4667"/>
                  </a:lnTo>
                  <a:cubicBezTo>
                    <a:pt x="84123" y="4667"/>
                    <a:pt x="82980" y="4667"/>
                    <a:pt x="81742" y="5239"/>
                  </a:cubicBezTo>
                  <a:lnTo>
                    <a:pt x="74598" y="6858"/>
                  </a:lnTo>
                  <a:cubicBezTo>
                    <a:pt x="69989" y="8145"/>
                    <a:pt x="65471" y="9736"/>
                    <a:pt x="61072" y="11621"/>
                  </a:cubicBezTo>
                  <a:cubicBezTo>
                    <a:pt x="52788" y="15217"/>
                    <a:pt x="45032" y="19928"/>
                    <a:pt x="38022" y="25622"/>
                  </a:cubicBezTo>
                  <a:cubicBezTo>
                    <a:pt x="26090" y="35342"/>
                    <a:pt x="16626" y="47744"/>
                    <a:pt x="10399" y="61817"/>
                  </a:cubicBezTo>
                  <a:cubicBezTo>
                    <a:pt x="4967" y="75044"/>
                    <a:pt x="1749" y="89074"/>
                    <a:pt x="874" y="103346"/>
                  </a:cubicBezTo>
                  <a:cubicBezTo>
                    <a:pt x="9" y="99504"/>
                    <a:pt x="-216" y="95546"/>
                    <a:pt x="208" y="91630"/>
                  </a:cubicBezTo>
                  <a:cubicBezTo>
                    <a:pt x="743" y="80929"/>
                    <a:pt x="3094" y="70396"/>
                    <a:pt x="7161" y="60484"/>
                  </a:cubicBezTo>
                  <a:cubicBezTo>
                    <a:pt x="13229" y="45679"/>
                    <a:pt x="22846" y="32595"/>
                    <a:pt x="35164" y="22384"/>
                  </a:cubicBezTo>
                  <a:cubicBezTo>
                    <a:pt x="46249" y="13031"/>
                    <a:pt x="59257" y="6235"/>
                    <a:pt x="73264" y="2476"/>
                  </a:cubicBezTo>
                  <a:cubicBezTo>
                    <a:pt x="75741" y="1810"/>
                    <a:pt x="78217" y="1143"/>
                    <a:pt x="80789" y="667"/>
                  </a:cubicBezTo>
                  <a:lnTo>
                    <a:pt x="84599" y="0"/>
                  </a:lnTo>
                  <a:lnTo>
                    <a:pt x="86599" y="0"/>
                  </a:lnTo>
                  <a:lnTo>
                    <a:pt x="88409" y="0"/>
                  </a:lnTo>
                  <a:lnTo>
                    <a:pt x="91171" y="2096"/>
                  </a:lnTo>
                  <a:cubicBezTo>
                    <a:pt x="93229" y="22040"/>
                    <a:pt x="87343" y="41992"/>
                    <a:pt x="74788" y="57626"/>
                  </a:cubicBezTo>
                  <a:cubicBezTo>
                    <a:pt x="64934" y="70186"/>
                    <a:pt x="52780" y="80757"/>
                    <a:pt x="38974" y="88773"/>
                  </a:cubicBezTo>
                  <a:cubicBezTo>
                    <a:pt x="29749" y="94226"/>
                    <a:pt x="20207" y="99124"/>
                    <a:pt x="10399" y="103441"/>
                  </a:cubicBezTo>
                  <a:cubicBezTo>
                    <a:pt x="7083" y="105124"/>
                    <a:pt x="3605" y="106464"/>
                    <a:pt x="17" y="1074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DC9C1A8F-7B72-4C5C-8636-57E896B4D4DD}"/>
              </a:ext>
            </a:extLst>
          </p:cNvPr>
          <p:cNvGrpSpPr/>
          <p:nvPr/>
        </p:nvGrpSpPr>
        <p:grpSpPr>
          <a:xfrm>
            <a:off x="3581399" y="1208314"/>
            <a:ext cx="7358743" cy="3472543"/>
            <a:chOff x="3461656" y="1230085"/>
            <a:chExt cx="7358743" cy="3472543"/>
          </a:xfrm>
        </p:grpSpPr>
        <p:sp>
          <p:nvSpPr>
            <p:cNvPr id="474" name="Frame 473">
              <a:extLst>
                <a:ext uri="{FF2B5EF4-FFF2-40B4-BE49-F238E27FC236}">
                  <a16:creationId xmlns:a16="http://schemas.microsoft.com/office/drawing/2014/main" id="{51015FC2-F2B9-4CC7-9425-21FBE27174A2}"/>
                </a:ext>
              </a:extLst>
            </p:cNvPr>
            <p:cNvSpPr/>
            <p:nvPr/>
          </p:nvSpPr>
          <p:spPr>
            <a:xfrm>
              <a:off x="3461656" y="1230085"/>
              <a:ext cx="7358743" cy="3472543"/>
            </a:xfrm>
            <a:prstGeom prst="frame">
              <a:avLst>
                <a:gd name="adj1" fmla="val 497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B942E3B7-8782-4A2E-B64F-728675E7C0EA}"/>
                </a:ext>
              </a:extLst>
            </p:cNvPr>
            <p:cNvSpPr/>
            <p:nvPr/>
          </p:nvSpPr>
          <p:spPr>
            <a:xfrm>
              <a:off x="3624941" y="1404257"/>
              <a:ext cx="7010401" cy="314597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5" name="TextBox 474">
            <a:extLst>
              <a:ext uri="{FF2B5EF4-FFF2-40B4-BE49-F238E27FC236}">
                <a16:creationId xmlns:a16="http://schemas.microsoft.com/office/drawing/2014/main" id="{822481F8-0041-409D-9AE3-2A8E556BE15D}"/>
              </a:ext>
            </a:extLst>
          </p:cNvPr>
          <p:cNvSpPr txBox="1"/>
          <p:nvPr/>
        </p:nvSpPr>
        <p:spPr>
          <a:xfrm>
            <a:off x="3864751" y="2190421"/>
            <a:ext cx="6825021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063732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1" grpId="0"/>
      <p:bldP spid="111" grpId="1"/>
      <p:bldP spid="4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raphic 15">
            <a:extLst>
              <a:ext uri="{FF2B5EF4-FFF2-40B4-BE49-F238E27FC236}">
                <a16:creationId xmlns:a16="http://schemas.microsoft.com/office/drawing/2014/main" id="{8324CC5E-D3A3-46C2-9A5C-B7AB96C7A6BC}"/>
              </a:ext>
            </a:extLst>
          </p:cNvPr>
          <p:cNvGrpSpPr/>
          <p:nvPr/>
        </p:nvGrpSpPr>
        <p:grpSpPr>
          <a:xfrm>
            <a:off x="10884545" y="5641753"/>
            <a:ext cx="1307455" cy="1216247"/>
            <a:chOff x="9415653" y="5044046"/>
            <a:chExt cx="1307455" cy="1216247"/>
          </a:xfrm>
        </p:grpSpPr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574E3AD7-8A7D-499A-8BA0-B765F5B16DDA}"/>
                </a:ext>
              </a:extLst>
            </p:cNvPr>
            <p:cNvSpPr/>
            <p:nvPr/>
          </p:nvSpPr>
          <p:spPr>
            <a:xfrm>
              <a:off x="10043157" y="5318836"/>
              <a:ext cx="469490" cy="545979"/>
            </a:xfrm>
            <a:custGeom>
              <a:avLst/>
              <a:gdLst>
                <a:gd name="connsiteX0" fmla="*/ 469490 w 469490"/>
                <a:gd name="connsiteY0" fmla="*/ 121926 h 545979"/>
                <a:gd name="connsiteX1" fmla="*/ 468537 w 469490"/>
                <a:gd name="connsiteY1" fmla="*/ 119831 h 545979"/>
                <a:gd name="connsiteX2" fmla="*/ 465299 w 469490"/>
                <a:gd name="connsiteY2" fmla="*/ 113830 h 545979"/>
                <a:gd name="connsiteX3" fmla="*/ 451012 w 469490"/>
                <a:gd name="connsiteY3" fmla="*/ 91542 h 545979"/>
                <a:gd name="connsiteX4" fmla="*/ 380717 w 469490"/>
                <a:gd name="connsiteY4" fmla="*/ 24867 h 545979"/>
                <a:gd name="connsiteX5" fmla="*/ 317662 w 469490"/>
                <a:gd name="connsiteY5" fmla="*/ 1626 h 545979"/>
                <a:gd name="connsiteX6" fmla="*/ 240985 w 469490"/>
                <a:gd name="connsiteY6" fmla="*/ 9722 h 545979"/>
                <a:gd name="connsiteX7" fmla="*/ 175453 w 469490"/>
                <a:gd name="connsiteY7" fmla="*/ 63443 h 545979"/>
                <a:gd name="connsiteX8" fmla="*/ 146878 w 469490"/>
                <a:gd name="connsiteY8" fmla="*/ 150120 h 545979"/>
                <a:gd name="connsiteX9" fmla="*/ 128590 w 469490"/>
                <a:gd name="connsiteY9" fmla="*/ 191459 h 545979"/>
                <a:gd name="connsiteX10" fmla="*/ 97444 w 469490"/>
                <a:gd name="connsiteY10" fmla="*/ 222129 h 545979"/>
                <a:gd name="connsiteX11" fmla="*/ 62392 w 469490"/>
                <a:gd name="connsiteY11" fmla="*/ 247656 h 545979"/>
                <a:gd name="connsiteX12" fmla="*/ 33817 w 469490"/>
                <a:gd name="connsiteY12" fmla="*/ 278517 h 545979"/>
                <a:gd name="connsiteX13" fmla="*/ 4575 w 469490"/>
                <a:gd name="connsiteY13" fmla="*/ 349955 h 545979"/>
                <a:gd name="connsiteX14" fmla="*/ 670 w 469490"/>
                <a:gd name="connsiteY14" fmla="*/ 416630 h 545979"/>
                <a:gd name="connsiteX15" fmla="*/ 17814 w 469490"/>
                <a:gd name="connsiteY15" fmla="*/ 511880 h 545979"/>
                <a:gd name="connsiteX16" fmla="*/ 24863 w 469490"/>
                <a:gd name="connsiteY16" fmla="*/ 537312 h 545979"/>
                <a:gd name="connsiteX17" fmla="*/ 27816 w 469490"/>
                <a:gd name="connsiteY17" fmla="*/ 545980 h 545979"/>
                <a:gd name="connsiteX18" fmla="*/ 25911 w 469490"/>
                <a:gd name="connsiteY18" fmla="*/ 537026 h 545979"/>
                <a:gd name="connsiteX19" fmla="*/ 19910 w 469490"/>
                <a:gd name="connsiteY19" fmla="*/ 511404 h 545979"/>
                <a:gd name="connsiteX20" fmla="*/ 4479 w 469490"/>
                <a:gd name="connsiteY20" fmla="*/ 416154 h 545979"/>
                <a:gd name="connsiteX21" fmla="*/ 8956 w 469490"/>
                <a:gd name="connsiteY21" fmla="*/ 350146 h 545979"/>
                <a:gd name="connsiteX22" fmla="*/ 37531 w 469490"/>
                <a:gd name="connsiteY22" fmla="*/ 280708 h 545979"/>
                <a:gd name="connsiteX23" fmla="*/ 65249 w 469490"/>
                <a:gd name="connsiteY23" fmla="*/ 250895 h 545979"/>
                <a:gd name="connsiteX24" fmla="*/ 100301 w 469490"/>
                <a:gd name="connsiteY24" fmla="*/ 225654 h 545979"/>
                <a:gd name="connsiteX25" fmla="*/ 132686 w 469490"/>
                <a:gd name="connsiteY25" fmla="*/ 193745 h 545979"/>
                <a:gd name="connsiteX26" fmla="*/ 151736 w 469490"/>
                <a:gd name="connsiteY26" fmla="*/ 150978 h 545979"/>
                <a:gd name="connsiteX27" fmla="*/ 180311 w 469490"/>
                <a:gd name="connsiteY27" fmla="*/ 65252 h 545979"/>
                <a:gd name="connsiteX28" fmla="*/ 243081 w 469490"/>
                <a:gd name="connsiteY28" fmla="*/ 13532 h 545979"/>
                <a:gd name="connsiteX29" fmla="*/ 317375 w 469490"/>
                <a:gd name="connsiteY29" fmla="*/ 5245 h 545979"/>
                <a:gd name="connsiteX30" fmla="*/ 379193 w 469490"/>
                <a:gd name="connsiteY30" fmla="*/ 27343 h 545979"/>
                <a:gd name="connsiteX31" fmla="*/ 449773 w 469490"/>
                <a:gd name="connsiteY31" fmla="*/ 91732 h 545979"/>
                <a:gd name="connsiteX32" fmla="*/ 464728 w 469490"/>
                <a:gd name="connsiteY32" fmla="*/ 113259 h 545979"/>
                <a:gd name="connsiteX33" fmla="*/ 469490 w 469490"/>
                <a:gd name="connsiteY33" fmla="*/ 121926 h 54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490" h="545979">
                  <a:moveTo>
                    <a:pt x="469490" y="121926"/>
                  </a:moveTo>
                  <a:cubicBezTo>
                    <a:pt x="469258" y="121192"/>
                    <a:pt x="468939" y="120488"/>
                    <a:pt x="468537" y="119831"/>
                  </a:cubicBezTo>
                  <a:lnTo>
                    <a:pt x="465299" y="113830"/>
                  </a:lnTo>
                  <a:cubicBezTo>
                    <a:pt x="462251" y="108591"/>
                    <a:pt x="457679" y="100971"/>
                    <a:pt x="451012" y="91542"/>
                  </a:cubicBezTo>
                  <a:cubicBezTo>
                    <a:pt x="432368" y="64759"/>
                    <a:pt x="408447" y="42070"/>
                    <a:pt x="380717" y="24867"/>
                  </a:cubicBezTo>
                  <a:cubicBezTo>
                    <a:pt x="361425" y="13061"/>
                    <a:pt x="340000" y="5164"/>
                    <a:pt x="317662" y="1626"/>
                  </a:cubicBezTo>
                  <a:cubicBezTo>
                    <a:pt x="291828" y="-2133"/>
                    <a:pt x="265464" y="651"/>
                    <a:pt x="240985" y="9722"/>
                  </a:cubicBezTo>
                  <a:cubicBezTo>
                    <a:pt x="213503" y="19365"/>
                    <a:pt x="190300" y="38386"/>
                    <a:pt x="175453" y="63443"/>
                  </a:cubicBezTo>
                  <a:cubicBezTo>
                    <a:pt x="160404" y="89732"/>
                    <a:pt x="155546" y="120593"/>
                    <a:pt x="146878" y="150120"/>
                  </a:cubicBezTo>
                  <a:cubicBezTo>
                    <a:pt x="142809" y="164710"/>
                    <a:pt x="136649" y="178634"/>
                    <a:pt x="128590" y="191459"/>
                  </a:cubicBezTo>
                  <a:cubicBezTo>
                    <a:pt x="120109" y="203448"/>
                    <a:pt x="109562" y="213834"/>
                    <a:pt x="97444" y="222129"/>
                  </a:cubicBezTo>
                  <a:cubicBezTo>
                    <a:pt x="85728" y="230797"/>
                    <a:pt x="73440" y="238608"/>
                    <a:pt x="62392" y="247656"/>
                  </a:cubicBezTo>
                  <a:cubicBezTo>
                    <a:pt x="51492" y="256580"/>
                    <a:pt x="41876" y="266965"/>
                    <a:pt x="33817" y="278517"/>
                  </a:cubicBezTo>
                  <a:cubicBezTo>
                    <a:pt x="19332" y="300104"/>
                    <a:pt x="9384" y="324408"/>
                    <a:pt x="4575" y="349955"/>
                  </a:cubicBezTo>
                  <a:cubicBezTo>
                    <a:pt x="366" y="371914"/>
                    <a:pt x="-947" y="394330"/>
                    <a:pt x="670" y="416630"/>
                  </a:cubicBezTo>
                  <a:cubicBezTo>
                    <a:pt x="3423" y="448842"/>
                    <a:pt x="9163" y="480729"/>
                    <a:pt x="17814" y="511880"/>
                  </a:cubicBezTo>
                  <a:cubicBezTo>
                    <a:pt x="20767" y="523024"/>
                    <a:pt x="23244" y="531501"/>
                    <a:pt x="24863" y="537312"/>
                  </a:cubicBezTo>
                  <a:cubicBezTo>
                    <a:pt x="25576" y="540286"/>
                    <a:pt x="26565" y="543188"/>
                    <a:pt x="27816" y="545980"/>
                  </a:cubicBezTo>
                  <a:cubicBezTo>
                    <a:pt x="27363" y="542959"/>
                    <a:pt x="26727" y="539969"/>
                    <a:pt x="25911" y="537026"/>
                  </a:cubicBezTo>
                  <a:cubicBezTo>
                    <a:pt x="24482" y="530740"/>
                    <a:pt x="22386" y="522167"/>
                    <a:pt x="19910" y="511404"/>
                  </a:cubicBezTo>
                  <a:cubicBezTo>
                    <a:pt x="11959" y="480173"/>
                    <a:pt x="6795" y="448298"/>
                    <a:pt x="4479" y="416154"/>
                  </a:cubicBezTo>
                  <a:cubicBezTo>
                    <a:pt x="3077" y="394050"/>
                    <a:pt x="4582" y="371858"/>
                    <a:pt x="8956" y="350146"/>
                  </a:cubicBezTo>
                  <a:cubicBezTo>
                    <a:pt x="13665" y="325299"/>
                    <a:pt x="23388" y="301672"/>
                    <a:pt x="37531" y="280708"/>
                  </a:cubicBezTo>
                  <a:cubicBezTo>
                    <a:pt x="45361" y="269548"/>
                    <a:pt x="54687" y="259516"/>
                    <a:pt x="65249" y="250895"/>
                  </a:cubicBezTo>
                  <a:cubicBezTo>
                    <a:pt x="76108" y="242132"/>
                    <a:pt x="88300" y="234417"/>
                    <a:pt x="100301" y="225654"/>
                  </a:cubicBezTo>
                  <a:cubicBezTo>
                    <a:pt x="112904" y="217024"/>
                    <a:pt x="123870" y="206219"/>
                    <a:pt x="132686" y="193745"/>
                  </a:cubicBezTo>
                  <a:cubicBezTo>
                    <a:pt x="141100" y="180501"/>
                    <a:pt x="147518" y="166091"/>
                    <a:pt x="151736" y="150978"/>
                  </a:cubicBezTo>
                  <a:cubicBezTo>
                    <a:pt x="160594" y="120974"/>
                    <a:pt x="165452" y="90494"/>
                    <a:pt x="180311" y="65252"/>
                  </a:cubicBezTo>
                  <a:cubicBezTo>
                    <a:pt x="194570" y="41227"/>
                    <a:pt x="216771" y="22934"/>
                    <a:pt x="243081" y="13532"/>
                  </a:cubicBezTo>
                  <a:cubicBezTo>
                    <a:pt x="266774" y="4644"/>
                    <a:pt x="292307" y="1796"/>
                    <a:pt x="317375" y="5245"/>
                  </a:cubicBezTo>
                  <a:cubicBezTo>
                    <a:pt x="339221" y="8528"/>
                    <a:pt x="360217" y="16033"/>
                    <a:pt x="379193" y="27343"/>
                  </a:cubicBezTo>
                  <a:cubicBezTo>
                    <a:pt x="406708" y="43978"/>
                    <a:pt x="430689" y="65855"/>
                    <a:pt x="449773" y="91732"/>
                  </a:cubicBezTo>
                  <a:cubicBezTo>
                    <a:pt x="456536" y="101257"/>
                    <a:pt x="461489" y="108210"/>
                    <a:pt x="464728" y="113259"/>
                  </a:cubicBezTo>
                  <a:cubicBezTo>
                    <a:pt x="466040" y="116291"/>
                    <a:pt x="467635" y="119193"/>
                    <a:pt x="469490" y="12192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C202B24-1D59-4D80-9247-D820A11BE47A}"/>
                </a:ext>
              </a:extLst>
            </p:cNvPr>
            <p:cNvSpPr/>
            <p:nvPr/>
          </p:nvSpPr>
          <p:spPr>
            <a:xfrm>
              <a:off x="10117148" y="5545107"/>
              <a:ext cx="107285" cy="149175"/>
            </a:xfrm>
            <a:custGeom>
              <a:avLst/>
              <a:gdLst>
                <a:gd name="connsiteX0" fmla="*/ 9546 w 107285"/>
                <a:gd name="connsiteY0" fmla="*/ 3954 h 149175"/>
                <a:gd name="connsiteX1" fmla="*/ 32501 w 107285"/>
                <a:gd name="connsiteY1" fmla="*/ 3954 h 149175"/>
                <a:gd name="connsiteX2" fmla="*/ 62029 w 107285"/>
                <a:gd name="connsiteY2" fmla="*/ 18622 h 149175"/>
                <a:gd name="connsiteX3" fmla="*/ 102320 w 107285"/>
                <a:gd name="connsiteY3" fmla="*/ 149020 h 149175"/>
                <a:gd name="connsiteX4" fmla="*/ 153 w 107285"/>
                <a:gd name="connsiteY4" fmla="*/ 57754 h 149175"/>
                <a:gd name="connsiteX5" fmla="*/ 13261 w 107285"/>
                <a:gd name="connsiteY5" fmla="*/ 3382 h 1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175">
                  <a:moveTo>
                    <a:pt x="9546" y="3954"/>
                  </a:moveTo>
                  <a:cubicBezTo>
                    <a:pt x="17642" y="-3666"/>
                    <a:pt x="21548" y="1668"/>
                    <a:pt x="32501" y="3954"/>
                  </a:cubicBezTo>
                  <a:cubicBezTo>
                    <a:pt x="43417" y="6294"/>
                    <a:pt x="53569" y="11338"/>
                    <a:pt x="62029" y="18622"/>
                  </a:cubicBezTo>
                  <a:cubicBezTo>
                    <a:pt x="100363" y="50096"/>
                    <a:pt x="116217" y="101408"/>
                    <a:pt x="102320" y="149020"/>
                  </a:cubicBezTo>
                  <a:cubicBezTo>
                    <a:pt x="48905" y="152030"/>
                    <a:pt x="3163" y="111169"/>
                    <a:pt x="153" y="57754"/>
                  </a:cubicBezTo>
                  <a:cubicBezTo>
                    <a:pt x="-918" y="38736"/>
                    <a:pt x="3641" y="19824"/>
                    <a:pt x="13261" y="338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762076E5-851B-4575-B64B-C732D5CB7CBE}"/>
                </a:ext>
              </a:extLst>
            </p:cNvPr>
            <p:cNvSpPr/>
            <p:nvPr/>
          </p:nvSpPr>
          <p:spPr>
            <a:xfrm>
              <a:off x="10460545" y="5385137"/>
              <a:ext cx="146113" cy="114457"/>
            </a:xfrm>
            <a:custGeom>
              <a:avLst/>
              <a:gdLst>
                <a:gd name="connsiteX0" fmla="*/ 0 w 146113"/>
                <a:gd name="connsiteY0" fmla="*/ 11905 h 114457"/>
                <a:gd name="connsiteX1" fmla="*/ 20669 w 146113"/>
                <a:gd name="connsiteY1" fmla="*/ 1713 h 114457"/>
                <a:gd name="connsiteX2" fmla="*/ 53626 w 146113"/>
                <a:gd name="connsiteY2" fmla="*/ 2380 h 114457"/>
                <a:gd name="connsiteX3" fmla="*/ 146113 w 146113"/>
                <a:gd name="connsiteY3" fmla="*/ 102774 h 114457"/>
                <a:gd name="connsiteX4" fmla="*/ 14585 w 146113"/>
                <a:gd name="connsiteY4" fmla="*/ 63512 h 114457"/>
                <a:gd name="connsiteX5" fmla="*/ 3238 w 146113"/>
                <a:gd name="connsiteY5" fmla="*/ 9524 h 11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57">
                  <a:moveTo>
                    <a:pt x="0" y="11905"/>
                  </a:moveTo>
                  <a:cubicBezTo>
                    <a:pt x="4096" y="1618"/>
                    <a:pt x="9525" y="4666"/>
                    <a:pt x="20669" y="1713"/>
                  </a:cubicBezTo>
                  <a:cubicBezTo>
                    <a:pt x="31543" y="-778"/>
                    <a:pt x="42863" y="-549"/>
                    <a:pt x="53626" y="2380"/>
                  </a:cubicBezTo>
                  <a:cubicBezTo>
                    <a:pt x="101782" y="14296"/>
                    <a:pt x="138178" y="53803"/>
                    <a:pt x="146113" y="102774"/>
                  </a:cubicBezTo>
                  <a:cubicBezTo>
                    <a:pt x="98951" y="128253"/>
                    <a:pt x="40064" y="110675"/>
                    <a:pt x="14585" y="63512"/>
                  </a:cubicBezTo>
                  <a:cubicBezTo>
                    <a:pt x="5660" y="46993"/>
                    <a:pt x="1719" y="28239"/>
                    <a:pt x="3238" y="952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E2A272DA-555E-4E35-8B78-745770389317}"/>
                </a:ext>
              </a:extLst>
            </p:cNvPr>
            <p:cNvSpPr/>
            <p:nvPr/>
          </p:nvSpPr>
          <p:spPr>
            <a:xfrm>
              <a:off x="10045922" y="5715994"/>
              <a:ext cx="183165" cy="83289"/>
            </a:xfrm>
            <a:custGeom>
              <a:avLst/>
              <a:gdLst>
                <a:gd name="connsiteX0" fmla="*/ 7144 w 183165"/>
                <a:gd name="connsiteY0" fmla="*/ 38712 h 83289"/>
                <a:gd name="connsiteX1" fmla="*/ 165006 w 183165"/>
                <a:gd name="connsiteY1" fmla="*/ 27266 h 83289"/>
                <a:gd name="connsiteX2" fmla="*/ 183166 w 183165"/>
                <a:gd name="connsiteY2" fmla="*/ 47285 h 83289"/>
                <a:gd name="connsiteX3" fmla="*/ 91916 w 183165"/>
                <a:gd name="connsiteY3" fmla="*/ 83290 h 83289"/>
                <a:gd name="connsiteX4" fmla="*/ 0 w 183165"/>
                <a:gd name="connsiteY4" fmla="*/ 46142 h 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9">
                  <a:moveTo>
                    <a:pt x="7144" y="38712"/>
                  </a:moveTo>
                  <a:cubicBezTo>
                    <a:pt x="47576" y="-8041"/>
                    <a:pt x="118253" y="-13166"/>
                    <a:pt x="165006" y="27266"/>
                  </a:cubicBezTo>
                  <a:cubicBezTo>
                    <a:pt x="171846" y="33181"/>
                    <a:pt x="177944" y="39903"/>
                    <a:pt x="183166" y="47285"/>
                  </a:cubicBezTo>
                  <a:cubicBezTo>
                    <a:pt x="158165" y="70025"/>
                    <a:pt x="125708" y="82832"/>
                    <a:pt x="91916" y="83290"/>
                  </a:cubicBezTo>
                  <a:cubicBezTo>
                    <a:pt x="57803" y="82384"/>
                    <a:pt x="25163" y="69193"/>
                    <a:pt x="0" y="46142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0588A947-380C-4C02-88CB-D5852A0B092F}"/>
                </a:ext>
              </a:extLst>
            </p:cNvPr>
            <p:cNvSpPr/>
            <p:nvPr/>
          </p:nvSpPr>
          <p:spPr>
            <a:xfrm>
              <a:off x="9964078" y="5463109"/>
              <a:ext cx="126744" cy="138088"/>
            </a:xfrm>
            <a:custGeom>
              <a:avLst/>
              <a:gdLst>
                <a:gd name="connsiteX0" fmla="*/ 116420 w 126744"/>
                <a:gd name="connsiteY0" fmla="*/ 138054 h 138088"/>
                <a:gd name="connsiteX1" fmla="*/ 34 w 126744"/>
                <a:gd name="connsiteY1" fmla="*/ 27242 h 138088"/>
                <a:gd name="connsiteX2" fmla="*/ 2120 w 126744"/>
                <a:gd name="connsiteY2" fmla="*/ 2609 h 138088"/>
                <a:gd name="connsiteX3" fmla="*/ 124158 w 126744"/>
                <a:gd name="connsiteY3" fmla="*/ 79043 h 138088"/>
                <a:gd name="connsiteX4" fmla="*/ 120515 w 126744"/>
                <a:gd name="connsiteY4" fmla="*/ 136911 h 13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4" h="138088">
                  <a:moveTo>
                    <a:pt x="116420" y="138054"/>
                  </a:moveTo>
                  <a:cubicBezTo>
                    <a:pt x="53681" y="139593"/>
                    <a:pt x="1573" y="89981"/>
                    <a:pt x="34" y="27242"/>
                  </a:cubicBezTo>
                  <a:cubicBezTo>
                    <a:pt x="-168" y="18979"/>
                    <a:pt x="531" y="10719"/>
                    <a:pt x="2120" y="2609"/>
                  </a:cubicBezTo>
                  <a:cubicBezTo>
                    <a:pt x="56926" y="-9985"/>
                    <a:pt x="111565" y="24236"/>
                    <a:pt x="124158" y="79043"/>
                  </a:cubicBezTo>
                  <a:cubicBezTo>
                    <a:pt x="128578" y="98277"/>
                    <a:pt x="127312" y="118382"/>
                    <a:pt x="120515" y="136911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88E5B0F-F95D-4C18-A790-298CB4EF2E7A}"/>
                </a:ext>
              </a:extLst>
            </p:cNvPr>
            <p:cNvSpPr/>
            <p:nvPr/>
          </p:nvSpPr>
          <p:spPr>
            <a:xfrm>
              <a:off x="10044969" y="5315099"/>
              <a:ext cx="156220" cy="113051"/>
            </a:xfrm>
            <a:custGeom>
              <a:avLst/>
              <a:gdLst>
                <a:gd name="connsiteX0" fmla="*/ 153067 w 156220"/>
                <a:gd name="connsiteY0" fmla="*/ 105470 h 113051"/>
                <a:gd name="connsiteX1" fmla="*/ 6366 w 156220"/>
                <a:gd name="connsiteY1" fmla="*/ 40196 h 113051"/>
                <a:gd name="connsiteX2" fmla="*/ 0 w 156220"/>
                <a:gd name="connsiteY2" fmla="*/ 15840 h 113051"/>
                <a:gd name="connsiteX3" fmla="*/ 140393 w 156220"/>
                <a:gd name="connsiteY3" fmla="*/ 47247 h 113051"/>
                <a:gd name="connsiteX4" fmla="*/ 156210 w 156220"/>
                <a:gd name="connsiteY4" fmla="*/ 103184 h 11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20" h="113051">
                  <a:moveTo>
                    <a:pt x="153067" y="105470"/>
                  </a:moveTo>
                  <a:cubicBezTo>
                    <a:pt x="94532" y="127955"/>
                    <a:pt x="28851" y="98731"/>
                    <a:pt x="6366" y="40196"/>
                  </a:cubicBezTo>
                  <a:cubicBezTo>
                    <a:pt x="3348" y="32338"/>
                    <a:pt x="1213" y="24169"/>
                    <a:pt x="0" y="15840"/>
                  </a:cubicBezTo>
                  <a:cubicBezTo>
                    <a:pt x="47442" y="-14256"/>
                    <a:pt x="110298" y="-195"/>
                    <a:pt x="140393" y="47247"/>
                  </a:cubicBezTo>
                  <a:cubicBezTo>
                    <a:pt x="150994" y="63957"/>
                    <a:pt x="156491" y="83397"/>
                    <a:pt x="156210" y="103184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F3317B19-8EF6-4027-8A07-F00EF0457B7C}"/>
                </a:ext>
              </a:extLst>
            </p:cNvPr>
            <p:cNvSpPr/>
            <p:nvPr/>
          </p:nvSpPr>
          <p:spPr>
            <a:xfrm>
              <a:off x="10234224" y="5353955"/>
              <a:ext cx="156311" cy="113026"/>
            </a:xfrm>
            <a:custGeom>
              <a:avLst/>
              <a:gdLst>
                <a:gd name="connsiteX0" fmla="*/ 3245 w 156311"/>
                <a:gd name="connsiteY0" fmla="*/ 7654 h 113026"/>
                <a:gd name="connsiteX1" fmla="*/ 149836 w 156311"/>
                <a:gd name="connsiteY1" fmla="*/ 72511 h 113026"/>
                <a:gd name="connsiteX2" fmla="*/ 156312 w 156311"/>
                <a:gd name="connsiteY2" fmla="*/ 97285 h 113026"/>
                <a:gd name="connsiteX3" fmla="*/ 15729 w 156311"/>
                <a:gd name="connsiteY3" fmla="*/ 65491 h 113026"/>
                <a:gd name="connsiteX4" fmla="*/ 7 w 156311"/>
                <a:gd name="connsiteY4" fmla="*/ 9940 h 11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1" h="113026">
                  <a:moveTo>
                    <a:pt x="3245" y="7654"/>
                  </a:moveTo>
                  <a:cubicBezTo>
                    <a:pt x="61634" y="-14916"/>
                    <a:pt x="127266" y="14121"/>
                    <a:pt x="149836" y="72511"/>
                  </a:cubicBezTo>
                  <a:cubicBezTo>
                    <a:pt x="152924" y="80498"/>
                    <a:pt x="155096" y="88809"/>
                    <a:pt x="156312" y="97285"/>
                  </a:cubicBezTo>
                  <a:cubicBezTo>
                    <a:pt x="108711" y="127326"/>
                    <a:pt x="45770" y="113091"/>
                    <a:pt x="15729" y="65491"/>
                  </a:cubicBezTo>
                  <a:cubicBezTo>
                    <a:pt x="5244" y="48876"/>
                    <a:pt x="-216" y="29586"/>
                    <a:pt x="7" y="9940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5304113-1071-4EA9-85CB-AFC25ADED9A0}"/>
                </a:ext>
              </a:extLst>
            </p:cNvPr>
            <p:cNvSpPr/>
            <p:nvPr/>
          </p:nvSpPr>
          <p:spPr>
            <a:xfrm>
              <a:off x="10207221" y="5163108"/>
              <a:ext cx="105422" cy="166973"/>
            </a:xfrm>
            <a:custGeom>
              <a:avLst/>
              <a:gdLst>
                <a:gd name="connsiteX0" fmla="*/ 77207 w 105422"/>
                <a:gd name="connsiteY0" fmla="*/ 166688 h 166973"/>
                <a:gd name="connsiteX1" fmla="*/ 5930 w 105422"/>
                <a:gd name="connsiteY1" fmla="*/ 23259 h 166973"/>
                <a:gd name="connsiteX2" fmla="*/ 16818 w 105422"/>
                <a:gd name="connsiteY2" fmla="*/ 0 h 166973"/>
                <a:gd name="connsiteX3" fmla="*/ 104548 w 105422"/>
                <a:gd name="connsiteY3" fmla="*/ 114189 h 166973"/>
                <a:gd name="connsiteX4" fmla="*/ 81112 w 105422"/>
                <a:gd name="connsiteY4" fmla="*/ 166973 h 16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22" h="166973">
                  <a:moveTo>
                    <a:pt x="77207" y="166688"/>
                  </a:moveTo>
                  <a:cubicBezTo>
                    <a:pt x="17918" y="146763"/>
                    <a:pt x="-13994" y="82548"/>
                    <a:pt x="5930" y="23259"/>
                  </a:cubicBezTo>
                  <a:cubicBezTo>
                    <a:pt x="8666" y="15118"/>
                    <a:pt x="12319" y="7315"/>
                    <a:pt x="16818" y="0"/>
                  </a:cubicBezTo>
                  <a:cubicBezTo>
                    <a:pt x="72577" y="7307"/>
                    <a:pt x="111854" y="58431"/>
                    <a:pt x="104548" y="114189"/>
                  </a:cubicBezTo>
                  <a:cubicBezTo>
                    <a:pt x="101994" y="133677"/>
                    <a:pt x="93855" y="152009"/>
                    <a:pt x="81112" y="166973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5CD632B-E163-4BF0-A91F-3CA3A9540188}"/>
                </a:ext>
              </a:extLst>
            </p:cNvPr>
            <p:cNvSpPr/>
            <p:nvPr/>
          </p:nvSpPr>
          <p:spPr>
            <a:xfrm>
              <a:off x="10397900" y="5184349"/>
              <a:ext cx="114235" cy="154548"/>
            </a:xfrm>
            <a:custGeom>
              <a:avLst/>
              <a:gdLst>
                <a:gd name="connsiteX0" fmla="*/ 6828 w 114235"/>
                <a:gd name="connsiteY0" fmla="*/ 151257 h 154548"/>
                <a:gd name="connsiteX1" fmla="*/ 74796 w 114235"/>
                <a:gd name="connsiteY1" fmla="*/ 5934 h 154548"/>
                <a:gd name="connsiteX2" fmla="*/ 99506 w 114235"/>
                <a:gd name="connsiteY2" fmla="*/ 0 h 154548"/>
                <a:gd name="connsiteX3" fmla="*/ 65125 w 114235"/>
                <a:gd name="connsiteY3" fmla="*/ 139834 h 154548"/>
                <a:gd name="connsiteX4" fmla="*/ 9113 w 114235"/>
                <a:gd name="connsiteY4" fmla="*/ 154496 h 15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35" h="154548">
                  <a:moveTo>
                    <a:pt x="6828" y="151257"/>
                  </a:moveTo>
                  <a:cubicBezTo>
                    <a:pt x="-14533" y="92358"/>
                    <a:pt x="15897" y="27295"/>
                    <a:pt x="74796" y="5934"/>
                  </a:cubicBezTo>
                  <a:cubicBezTo>
                    <a:pt x="82785" y="3037"/>
                    <a:pt x="91073" y="1046"/>
                    <a:pt x="99506" y="0"/>
                  </a:cubicBezTo>
                  <a:cubicBezTo>
                    <a:pt x="128626" y="48108"/>
                    <a:pt x="113233" y="110714"/>
                    <a:pt x="65125" y="139834"/>
                  </a:cubicBezTo>
                  <a:cubicBezTo>
                    <a:pt x="48266" y="150038"/>
                    <a:pt x="28809" y="155131"/>
                    <a:pt x="9113" y="154496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47B1055-187B-431B-8C54-F5FE0FAED604}"/>
                </a:ext>
              </a:extLst>
            </p:cNvPr>
            <p:cNvSpPr/>
            <p:nvPr/>
          </p:nvSpPr>
          <p:spPr>
            <a:xfrm>
              <a:off x="9855517" y="5746610"/>
              <a:ext cx="491299" cy="402431"/>
            </a:xfrm>
            <a:custGeom>
              <a:avLst/>
              <a:gdLst>
                <a:gd name="connsiteX0" fmla="*/ 64103 w 491299"/>
                <a:gd name="connsiteY0" fmla="*/ 402431 h 402431"/>
                <a:gd name="connsiteX1" fmla="*/ 0 w 491299"/>
                <a:gd name="connsiteY1" fmla="*/ 0 h 402431"/>
                <a:gd name="connsiteX2" fmla="*/ 491299 w 491299"/>
                <a:gd name="connsiteY2" fmla="*/ 6001 h 402431"/>
                <a:gd name="connsiteX3" fmla="*/ 442817 w 491299"/>
                <a:gd name="connsiteY3" fmla="*/ 397192 h 40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299" h="402431">
                  <a:moveTo>
                    <a:pt x="64103" y="402431"/>
                  </a:moveTo>
                  <a:lnTo>
                    <a:pt x="0" y="0"/>
                  </a:lnTo>
                  <a:lnTo>
                    <a:pt x="491299" y="6001"/>
                  </a:lnTo>
                  <a:lnTo>
                    <a:pt x="442817" y="397192"/>
                  </a:ln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20F1E7DE-C71E-4248-81E3-C479A4E8BEBB}"/>
                </a:ext>
              </a:extLst>
            </p:cNvPr>
            <p:cNvSpPr/>
            <p:nvPr/>
          </p:nvSpPr>
          <p:spPr>
            <a:xfrm>
              <a:off x="10122217" y="5598080"/>
              <a:ext cx="135540" cy="89441"/>
            </a:xfrm>
            <a:custGeom>
              <a:avLst/>
              <a:gdLst>
                <a:gd name="connsiteX0" fmla="*/ 9430 w 135540"/>
                <a:gd name="connsiteY0" fmla="*/ 75092 h 89441"/>
                <a:gd name="connsiteX1" fmla="*/ 90964 w 135540"/>
                <a:gd name="connsiteY1" fmla="*/ 81950 h 89441"/>
                <a:gd name="connsiteX2" fmla="*/ 135541 w 135540"/>
                <a:gd name="connsiteY2" fmla="*/ 11465 h 89441"/>
                <a:gd name="connsiteX3" fmla="*/ 7659 w 135540"/>
                <a:gd name="connsiteY3" fmla="*/ 49283 h 89441"/>
                <a:gd name="connsiteX4" fmla="*/ 0 w 135540"/>
                <a:gd name="connsiteY4" fmla="*/ 67854 h 8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41">
                  <a:moveTo>
                    <a:pt x="9430" y="75092"/>
                  </a:moveTo>
                  <a:cubicBezTo>
                    <a:pt x="33570" y="91389"/>
                    <a:pt x="64440" y="93986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33DC1FB-2BAB-42CF-AC68-BC507D55287F}"/>
                </a:ext>
              </a:extLst>
            </p:cNvPr>
            <p:cNvSpPr/>
            <p:nvPr/>
          </p:nvSpPr>
          <p:spPr>
            <a:xfrm>
              <a:off x="10346816" y="5684757"/>
              <a:ext cx="135540" cy="89402"/>
            </a:xfrm>
            <a:custGeom>
              <a:avLst/>
              <a:gdLst>
                <a:gd name="connsiteX0" fmla="*/ 9430 w 135540"/>
                <a:gd name="connsiteY0" fmla="*/ 74997 h 89402"/>
                <a:gd name="connsiteX1" fmla="*/ 90964 w 135540"/>
                <a:gd name="connsiteY1" fmla="*/ 81950 h 89402"/>
                <a:gd name="connsiteX2" fmla="*/ 135541 w 135540"/>
                <a:gd name="connsiteY2" fmla="*/ 11465 h 89402"/>
                <a:gd name="connsiteX3" fmla="*/ 7659 w 135540"/>
                <a:gd name="connsiteY3" fmla="*/ 49283 h 89402"/>
                <a:gd name="connsiteX4" fmla="*/ 0 w 135540"/>
                <a:gd name="connsiteY4" fmla="*/ 67854 h 8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402">
                  <a:moveTo>
                    <a:pt x="9430" y="74997"/>
                  </a:moveTo>
                  <a:cubicBezTo>
                    <a:pt x="33553" y="91325"/>
                    <a:pt x="64424" y="93958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207DA07-D69C-4167-BCF2-05F31416BA00}"/>
                </a:ext>
              </a:extLst>
            </p:cNvPr>
            <p:cNvSpPr/>
            <p:nvPr/>
          </p:nvSpPr>
          <p:spPr>
            <a:xfrm>
              <a:off x="10226040" y="5533096"/>
              <a:ext cx="144303" cy="84472"/>
            </a:xfrm>
            <a:custGeom>
              <a:avLst/>
              <a:gdLst>
                <a:gd name="connsiteX0" fmla="*/ 3810 w 144303"/>
                <a:gd name="connsiteY0" fmla="*/ 33587 h 84472"/>
                <a:gd name="connsiteX1" fmla="*/ 68104 w 144303"/>
                <a:gd name="connsiteY1" fmla="*/ 84260 h 84472"/>
                <a:gd name="connsiteX2" fmla="*/ 144304 w 144303"/>
                <a:gd name="connsiteY2" fmla="*/ 49875 h 84472"/>
                <a:gd name="connsiteX3" fmla="*/ 16542 w 144303"/>
                <a:gd name="connsiteY3" fmla="*/ 11186 h 84472"/>
                <a:gd name="connsiteX4" fmla="*/ 0 w 144303"/>
                <a:gd name="connsiteY4" fmla="*/ 22443 h 8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03" h="84472">
                  <a:moveTo>
                    <a:pt x="3810" y="33587"/>
                  </a:moveTo>
                  <a:cubicBezTo>
                    <a:pt x="15005" y="60483"/>
                    <a:pt x="39336" y="79659"/>
                    <a:pt x="68104" y="84260"/>
                  </a:cubicBezTo>
                  <a:cubicBezTo>
                    <a:pt x="97664" y="86310"/>
                    <a:pt x="126282" y="73396"/>
                    <a:pt x="144304" y="49875"/>
                  </a:cubicBezTo>
                  <a:cubicBezTo>
                    <a:pt x="119707" y="3911"/>
                    <a:pt x="62506" y="-13411"/>
                    <a:pt x="16542" y="11186"/>
                  </a:cubicBezTo>
                  <a:cubicBezTo>
                    <a:pt x="10644" y="14341"/>
                    <a:pt x="5099" y="18115"/>
                    <a:pt x="0" y="2244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2358613-4A71-4CE4-98F6-349A8B4BA912}"/>
                </a:ext>
              </a:extLst>
            </p:cNvPr>
            <p:cNvSpPr/>
            <p:nvPr/>
          </p:nvSpPr>
          <p:spPr>
            <a:xfrm>
              <a:off x="10227472" y="5666400"/>
              <a:ext cx="99169" cy="119833"/>
            </a:xfrm>
            <a:custGeom>
              <a:avLst/>
              <a:gdLst>
                <a:gd name="connsiteX0" fmla="*/ 84673 w 99169"/>
                <a:gd name="connsiteY0" fmla="*/ 104 h 119833"/>
                <a:gd name="connsiteX1" fmla="*/ 11331 w 99169"/>
                <a:gd name="connsiteY1" fmla="*/ 36395 h 119833"/>
                <a:gd name="connsiteX2" fmla="*/ 9616 w 99169"/>
                <a:gd name="connsiteY2" fmla="*/ 119834 h 119833"/>
                <a:gd name="connsiteX3" fmla="*/ 81435 w 99169"/>
                <a:gd name="connsiteY3" fmla="*/ 81258 h 119833"/>
                <a:gd name="connsiteX4" fmla="*/ 96389 w 99169"/>
                <a:gd name="connsiteY4" fmla="*/ 1438 h 11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69" h="119833">
                  <a:moveTo>
                    <a:pt x="84673" y="104"/>
                  </a:moveTo>
                  <a:cubicBezTo>
                    <a:pt x="55585" y="-1346"/>
                    <a:pt x="27824" y="12390"/>
                    <a:pt x="11331" y="36395"/>
                  </a:cubicBezTo>
                  <a:cubicBezTo>
                    <a:pt x="-3145" y="62175"/>
                    <a:pt x="-3788" y="93481"/>
                    <a:pt x="9616" y="119834"/>
                  </a:cubicBezTo>
                  <a:cubicBezTo>
                    <a:pt x="37944" y="117746"/>
                    <a:pt x="64052" y="103723"/>
                    <a:pt x="81435" y="81258"/>
                  </a:cubicBezTo>
                  <a:cubicBezTo>
                    <a:pt x="97609" y="58016"/>
                    <a:pt x="103053" y="28959"/>
                    <a:pt x="96389" y="14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9649A1D-BA6E-4CD4-9012-7392E9809957}"/>
                </a:ext>
              </a:extLst>
            </p:cNvPr>
            <p:cNvSpPr/>
            <p:nvPr/>
          </p:nvSpPr>
          <p:spPr>
            <a:xfrm>
              <a:off x="10382039" y="5820429"/>
              <a:ext cx="93056" cy="123116"/>
            </a:xfrm>
            <a:custGeom>
              <a:avLst/>
              <a:gdLst>
                <a:gd name="connsiteX0" fmla="*/ 9735 w 93056"/>
                <a:gd name="connsiteY0" fmla="*/ 4476 h 123116"/>
                <a:gd name="connsiteX1" fmla="*/ 11640 w 93056"/>
                <a:gd name="connsiteY1" fmla="*/ 86296 h 123116"/>
                <a:gd name="connsiteX2" fmla="*/ 86602 w 93056"/>
                <a:gd name="connsiteY2" fmla="*/ 123063 h 123116"/>
                <a:gd name="connsiteX3" fmla="*/ 81935 w 93056"/>
                <a:gd name="connsiteY3" fmla="*/ 41719 h 123116"/>
                <a:gd name="connsiteX4" fmla="*/ 16593 w 93056"/>
                <a:gd name="connsiteY4" fmla="*/ 0 h 12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6" h="123116">
                  <a:moveTo>
                    <a:pt x="9735" y="4476"/>
                  </a:moveTo>
                  <a:cubicBezTo>
                    <a:pt x="-3893" y="30227"/>
                    <a:pt x="-3171" y="61208"/>
                    <a:pt x="11640" y="86296"/>
                  </a:cubicBezTo>
                  <a:cubicBezTo>
                    <a:pt x="28923" y="110297"/>
                    <a:pt x="57044" y="124090"/>
                    <a:pt x="86602" y="123063"/>
                  </a:cubicBezTo>
                  <a:cubicBezTo>
                    <a:pt x="96613" y="96507"/>
                    <a:pt x="94918" y="66955"/>
                    <a:pt x="81935" y="41719"/>
                  </a:cubicBezTo>
                  <a:cubicBezTo>
                    <a:pt x="68981" y="18192"/>
                    <a:pt x="45739" y="6572"/>
                    <a:pt x="16593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E53E75BB-8945-455C-AF70-4C82CEB0985F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3082FC00-DA4B-4656-BE69-7183AD63A3D5}"/>
                </a:ext>
              </a:extLst>
            </p:cNvPr>
            <p:cNvSpPr/>
            <p:nvPr/>
          </p:nvSpPr>
          <p:spPr>
            <a:xfrm>
              <a:off x="10220861" y="5427618"/>
              <a:ext cx="301043" cy="415956"/>
            </a:xfrm>
            <a:custGeom>
              <a:avLst/>
              <a:gdLst>
                <a:gd name="connsiteX0" fmla="*/ 301025 w 301043"/>
                <a:gd name="connsiteY0" fmla="*/ 415956 h 415956"/>
                <a:gd name="connsiteX1" fmla="*/ 281975 w 301043"/>
                <a:gd name="connsiteY1" fmla="*/ 403574 h 415956"/>
                <a:gd name="connsiteX2" fmla="*/ 255305 w 301043"/>
                <a:gd name="connsiteY2" fmla="*/ 398906 h 415956"/>
                <a:gd name="connsiteX3" fmla="*/ 219015 w 301043"/>
                <a:gd name="connsiteY3" fmla="*/ 401002 h 415956"/>
                <a:gd name="connsiteX4" fmla="*/ 174438 w 301043"/>
                <a:gd name="connsiteY4" fmla="*/ 397192 h 415956"/>
                <a:gd name="connsiteX5" fmla="*/ 137576 w 301043"/>
                <a:gd name="connsiteY5" fmla="*/ 361569 h 415956"/>
                <a:gd name="connsiteX6" fmla="*/ 121669 w 301043"/>
                <a:gd name="connsiteY6" fmla="*/ 307276 h 415956"/>
                <a:gd name="connsiteX7" fmla="*/ 102619 w 301043"/>
                <a:gd name="connsiteY7" fmla="*/ 251460 h 415956"/>
                <a:gd name="connsiteX8" fmla="*/ 61090 w 301043"/>
                <a:gd name="connsiteY8" fmla="*/ 209264 h 415956"/>
                <a:gd name="connsiteX9" fmla="*/ 21371 w 301043"/>
                <a:gd name="connsiteY9" fmla="*/ 168878 h 415956"/>
                <a:gd name="connsiteX10" fmla="*/ 1559 w 301043"/>
                <a:gd name="connsiteY10" fmla="*/ 76390 h 415956"/>
                <a:gd name="connsiteX11" fmla="*/ 25657 w 301043"/>
                <a:gd name="connsiteY11" fmla="*/ 16954 h 415956"/>
                <a:gd name="connsiteX12" fmla="*/ 37468 w 301043"/>
                <a:gd name="connsiteY12" fmla="*/ 4001 h 415956"/>
                <a:gd name="connsiteX13" fmla="*/ 42135 w 301043"/>
                <a:gd name="connsiteY13" fmla="*/ 0 h 415956"/>
                <a:gd name="connsiteX14" fmla="*/ 38230 w 301043"/>
                <a:gd name="connsiteY14" fmla="*/ 4667 h 415956"/>
                <a:gd name="connsiteX15" fmla="*/ 27371 w 301043"/>
                <a:gd name="connsiteY15" fmla="*/ 18193 h 415956"/>
                <a:gd name="connsiteX16" fmla="*/ 5273 w 301043"/>
                <a:gd name="connsiteY16" fmla="*/ 76867 h 415956"/>
                <a:gd name="connsiteX17" fmla="*/ 25371 w 301043"/>
                <a:gd name="connsiteY17" fmla="*/ 166116 h 415956"/>
                <a:gd name="connsiteX18" fmla="*/ 64424 w 301043"/>
                <a:gd name="connsiteY18" fmla="*/ 205264 h 415956"/>
                <a:gd name="connsiteX19" fmla="*/ 107096 w 301043"/>
                <a:gd name="connsiteY19" fmla="*/ 248602 h 415956"/>
                <a:gd name="connsiteX20" fmla="*/ 126717 w 301043"/>
                <a:gd name="connsiteY20" fmla="*/ 306228 h 415956"/>
                <a:gd name="connsiteX21" fmla="*/ 141862 w 301043"/>
                <a:gd name="connsiteY21" fmla="*/ 359378 h 415956"/>
                <a:gd name="connsiteX22" fmla="*/ 175866 w 301043"/>
                <a:gd name="connsiteY22" fmla="*/ 393096 h 415956"/>
                <a:gd name="connsiteX23" fmla="*/ 218729 w 301043"/>
                <a:gd name="connsiteY23" fmla="*/ 397287 h 415956"/>
                <a:gd name="connsiteX24" fmla="*/ 255400 w 301043"/>
                <a:gd name="connsiteY24" fmla="*/ 395954 h 415956"/>
                <a:gd name="connsiteX25" fmla="*/ 282641 w 301043"/>
                <a:gd name="connsiteY25" fmla="*/ 401669 h 415956"/>
                <a:gd name="connsiteX26" fmla="*/ 297405 w 301043"/>
                <a:gd name="connsiteY26" fmla="*/ 411194 h 415956"/>
                <a:gd name="connsiteX27" fmla="*/ 300453 w 301043"/>
                <a:gd name="connsiteY27" fmla="*/ 414623 h 415956"/>
                <a:gd name="connsiteX28" fmla="*/ 301025 w 301043"/>
                <a:gd name="connsiteY28" fmla="*/ 415956 h 4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1043" h="415956">
                  <a:moveTo>
                    <a:pt x="301025" y="415956"/>
                  </a:moveTo>
                  <a:cubicBezTo>
                    <a:pt x="295568" y="410595"/>
                    <a:pt x="289090" y="406385"/>
                    <a:pt x="281975" y="403574"/>
                  </a:cubicBezTo>
                  <a:cubicBezTo>
                    <a:pt x="273394" y="400593"/>
                    <a:pt x="264388" y="399017"/>
                    <a:pt x="255305" y="398906"/>
                  </a:cubicBezTo>
                  <a:cubicBezTo>
                    <a:pt x="243179" y="398930"/>
                    <a:pt x="231063" y="399629"/>
                    <a:pt x="219015" y="401002"/>
                  </a:cubicBezTo>
                  <a:cubicBezTo>
                    <a:pt x="204055" y="402956"/>
                    <a:pt x="188849" y="401657"/>
                    <a:pt x="174438" y="397192"/>
                  </a:cubicBezTo>
                  <a:cubicBezTo>
                    <a:pt x="157991" y="390554"/>
                    <a:pt x="144772" y="377779"/>
                    <a:pt x="137576" y="361569"/>
                  </a:cubicBezTo>
                  <a:cubicBezTo>
                    <a:pt x="129802" y="344289"/>
                    <a:pt x="124450" y="326019"/>
                    <a:pt x="121669" y="307276"/>
                  </a:cubicBezTo>
                  <a:cubicBezTo>
                    <a:pt x="118928" y="287628"/>
                    <a:pt x="112462" y="268684"/>
                    <a:pt x="102619" y="251460"/>
                  </a:cubicBezTo>
                  <a:cubicBezTo>
                    <a:pt x="91016" y="235353"/>
                    <a:pt x="77010" y="221122"/>
                    <a:pt x="61090" y="209264"/>
                  </a:cubicBezTo>
                  <a:cubicBezTo>
                    <a:pt x="46015" y="197739"/>
                    <a:pt x="32644" y="184143"/>
                    <a:pt x="21371" y="168878"/>
                  </a:cubicBezTo>
                  <a:cubicBezTo>
                    <a:pt x="3629" y="141529"/>
                    <a:pt x="-3423" y="108606"/>
                    <a:pt x="1559" y="76390"/>
                  </a:cubicBezTo>
                  <a:cubicBezTo>
                    <a:pt x="4503" y="54877"/>
                    <a:pt x="12787" y="34443"/>
                    <a:pt x="25657" y="16954"/>
                  </a:cubicBezTo>
                  <a:cubicBezTo>
                    <a:pt x="29191" y="12285"/>
                    <a:pt x="33144" y="7949"/>
                    <a:pt x="37468" y="4001"/>
                  </a:cubicBezTo>
                  <a:cubicBezTo>
                    <a:pt x="38887" y="2516"/>
                    <a:pt x="40451" y="1176"/>
                    <a:pt x="42135" y="0"/>
                  </a:cubicBezTo>
                  <a:cubicBezTo>
                    <a:pt x="41040" y="1717"/>
                    <a:pt x="39727" y="3286"/>
                    <a:pt x="38230" y="4667"/>
                  </a:cubicBezTo>
                  <a:cubicBezTo>
                    <a:pt x="34309" y="8925"/>
                    <a:pt x="30682" y="13444"/>
                    <a:pt x="27371" y="18193"/>
                  </a:cubicBezTo>
                  <a:cubicBezTo>
                    <a:pt x="15397" y="35691"/>
                    <a:pt x="7817" y="55817"/>
                    <a:pt x="5273" y="76867"/>
                  </a:cubicBezTo>
                  <a:cubicBezTo>
                    <a:pt x="983" y="108067"/>
                    <a:pt x="8121" y="139766"/>
                    <a:pt x="25371" y="166116"/>
                  </a:cubicBezTo>
                  <a:cubicBezTo>
                    <a:pt x="36537" y="180890"/>
                    <a:pt x="49677" y="194062"/>
                    <a:pt x="64424" y="205264"/>
                  </a:cubicBezTo>
                  <a:cubicBezTo>
                    <a:pt x="80814" y="217404"/>
                    <a:pt x="95211" y="232026"/>
                    <a:pt x="107096" y="248602"/>
                  </a:cubicBezTo>
                  <a:cubicBezTo>
                    <a:pt x="117265" y="266378"/>
                    <a:pt x="123927" y="285941"/>
                    <a:pt x="126717" y="306228"/>
                  </a:cubicBezTo>
                  <a:cubicBezTo>
                    <a:pt x="129306" y="324555"/>
                    <a:pt x="134402" y="342439"/>
                    <a:pt x="141862" y="359378"/>
                  </a:cubicBezTo>
                  <a:cubicBezTo>
                    <a:pt x="148424" y="374582"/>
                    <a:pt x="160607" y="386663"/>
                    <a:pt x="175866" y="393096"/>
                  </a:cubicBezTo>
                  <a:cubicBezTo>
                    <a:pt x="189709" y="397446"/>
                    <a:pt x="204305" y="398874"/>
                    <a:pt x="218729" y="397287"/>
                  </a:cubicBezTo>
                  <a:cubicBezTo>
                    <a:pt x="230913" y="396078"/>
                    <a:pt x="243160" y="395632"/>
                    <a:pt x="255400" y="395954"/>
                  </a:cubicBezTo>
                  <a:cubicBezTo>
                    <a:pt x="264749" y="396217"/>
                    <a:pt x="273975" y="398152"/>
                    <a:pt x="282641" y="401669"/>
                  </a:cubicBezTo>
                  <a:cubicBezTo>
                    <a:pt x="288139" y="403846"/>
                    <a:pt x="293155" y="407083"/>
                    <a:pt x="297405" y="411194"/>
                  </a:cubicBezTo>
                  <a:cubicBezTo>
                    <a:pt x="298519" y="412245"/>
                    <a:pt x="299539" y="413393"/>
                    <a:pt x="300453" y="414623"/>
                  </a:cubicBezTo>
                  <a:cubicBezTo>
                    <a:pt x="300834" y="415289"/>
                    <a:pt x="301120" y="415861"/>
                    <a:pt x="301025" y="415956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68467A7-A25B-4C3F-B3FE-B99CC79A118B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D97B416-79A9-4CFA-A361-83615E6E9945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2E8A755E-E6D1-4490-A1AC-FC58E96CC6F0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1B52DDC8-70E5-43FC-9D49-E9DA279A425C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E77C6422-B376-420E-B3B8-257AEB54246D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3FD22F07-6695-47B0-88C3-6210373BFCC2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B081C9F7-54B7-4BF5-AB43-05F47A855D9A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BEA4689-2C65-491A-99FB-8BEBA11B82C3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09D22724-B1F2-4122-B642-1CC15EEC6243}"/>
                </a:ext>
              </a:extLst>
            </p:cNvPr>
            <p:cNvSpPr/>
            <p:nvPr/>
          </p:nvSpPr>
          <p:spPr>
            <a:xfrm>
              <a:off x="9415653" y="5754261"/>
              <a:ext cx="168461" cy="130556"/>
            </a:xfrm>
            <a:custGeom>
              <a:avLst/>
              <a:gdLst>
                <a:gd name="connsiteX0" fmla="*/ 168307 w 168461"/>
                <a:gd name="connsiteY0" fmla="*/ 130557 h 130556"/>
                <a:gd name="connsiteX1" fmla="*/ 50223 w 168461"/>
                <a:gd name="connsiteY1" fmla="*/ 153 h 130556"/>
                <a:gd name="connsiteX2" fmla="*/ 0 w 168461"/>
                <a:gd name="connsiteY2" fmla="*/ 8065 h 130556"/>
                <a:gd name="connsiteX3" fmla="*/ 163830 w 168461"/>
                <a:gd name="connsiteY3" fmla="*/ 129033 h 1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61" h="130556">
                  <a:moveTo>
                    <a:pt x="168307" y="130557"/>
                  </a:moveTo>
                  <a:cubicBezTo>
                    <a:pt x="171709" y="61939"/>
                    <a:pt x="118841" y="3555"/>
                    <a:pt x="50223" y="153"/>
                  </a:cubicBezTo>
                  <a:cubicBezTo>
                    <a:pt x="33116" y="-696"/>
                    <a:pt x="16018" y="1998"/>
                    <a:pt x="0" y="8065"/>
                  </a:cubicBezTo>
                  <a:cubicBezTo>
                    <a:pt x="29715" y="74250"/>
                    <a:pt x="91831" y="120115"/>
                    <a:pt x="163830" y="12903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22CD4712-CB3C-47A8-A0A3-9BED04532EE9}"/>
                </a:ext>
              </a:extLst>
            </p:cNvPr>
            <p:cNvSpPr/>
            <p:nvPr/>
          </p:nvSpPr>
          <p:spPr>
            <a:xfrm>
              <a:off x="9533348" y="5892342"/>
              <a:ext cx="95606" cy="183070"/>
            </a:xfrm>
            <a:custGeom>
              <a:avLst/>
              <a:gdLst>
                <a:gd name="connsiteX0" fmla="*/ 18131 w 95606"/>
                <a:gd name="connsiteY0" fmla="*/ 9620 h 183070"/>
                <a:gd name="connsiteX1" fmla="*/ 12797 w 95606"/>
                <a:gd name="connsiteY1" fmla="*/ 109633 h 183070"/>
                <a:gd name="connsiteX2" fmla="*/ 88997 w 95606"/>
                <a:gd name="connsiteY2" fmla="*/ 183071 h 183070"/>
                <a:gd name="connsiteX3" fmla="*/ 19464 w 95606"/>
                <a:gd name="connsiteY3" fmla="*/ 0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06" h="183070">
                  <a:moveTo>
                    <a:pt x="18131" y="9620"/>
                  </a:moveTo>
                  <a:cubicBezTo>
                    <a:pt x="-5872" y="35909"/>
                    <a:pt x="-4348" y="78391"/>
                    <a:pt x="12797" y="109633"/>
                  </a:cubicBezTo>
                  <a:cubicBezTo>
                    <a:pt x="29942" y="140875"/>
                    <a:pt x="59564" y="163258"/>
                    <a:pt x="88997" y="183071"/>
                  </a:cubicBezTo>
                  <a:cubicBezTo>
                    <a:pt x="109527" y="113358"/>
                    <a:pt x="81097" y="38506"/>
                    <a:pt x="19464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DA5E3B11-3611-4C5A-8661-5C09D7DA2443}"/>
                </a:ext>
              </a:extLst>
            </p:cNvPr>
            <p:cNvSpPr/>
            <p:nvPr/>
          </p:nvSpPr>
          <p:spPr>
            <a:xfrm>
              <a:off x="9666350" y="5776108"/>
              <a:ext cx="164496" cy="131300"/>
            </a:xfrm>
            <a:custGeom>
              <a:avLst/>
              <a:gdLst>
                <a:gd name="connsiteX0" fmla="*/ 1524 w 164496"/>
                <a:gd name="connsiteY0" fmla="*/ 2124 h 131300"/>
                <a:gd name="connsiteX1" fmla="*/ 158539 w 164496"/>
                <a:gd name="connsiteY1" fmla="*/ 130577 h 131300"/>
                <a:gd name="connsiteX2" fmla="*/ 164497 w 164496"/>
                <a:gd name="connsiteY2" fmla="*/ 129855 h 131300"/>
                <a:gd name="connsiteX3" fmla="*/ 109919 w 164496"/>
                <a:gd name="connsiteY3" fmla="*/ 26128 h 131300"/>
                <a:gd name="connsiteX4" fmla="*/ 0 w 164496"/>
                <a:gd name="connsiteY4" fmla="*/ 12221 h 13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6" h="131300">
                  <a:moveTo>
                    <a:pt x="1524" y="2124"/>
                  </a:moveTo>
                  <a:cubicBezTo>
                    <a:pt x="9411" y="80954"/>
                    <a:pt x="79709" y="138464"/>
                    <a:pt x="158539" y="130577"/>
                  </a:cubicBezTo>
                  <a:cubicBezTo>
                    <a:pt x="160530" y="130378"/>
                    <a:pt x="162516" y="130137"/>
                    <a:pt x="164497" y="129855"/>
                  </a:cubicBezTo>
                  <a:cubicBezTo>
                    <a:pt x="154972" y="91279"/>
                    <a:pt x="139732" y="52321"/>
                    <a:pt x="109919" y="26128"/>
                  </a:cubicBezTo>
                  <a:cubicBezTo>
                    <a:pt x="80105" y="-66"/>
                    <a:pt x="32956" y="-9877"/>
                    <a:pt x="0" y="1222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53E0AB1E-D155-4C55-91DE-C46852006850}"/>
                </a:ext>
              </a:extLst>
            </p:cNvPr>
            <p:cNvSpPr/>
            <p:nvPr/>
          </p:nvSpPr>
          <p:spPr>
            <a:xfrm>
              <a:off x="9491757" y="5674333"/>
              <a:ext cx="176117" cy="78165"/>
            </a:xfrm>
            <a:custGeom>
              <a:avLst/>
              <a:gdLst>
                <a:gd name="connsiteX0" fmla="*/ 175355 w 176117"/>
                <a:gd name="connsiteY0" fmla="*/ 64466 h 78165"/>
                <a:gd name="connsiteX1" fmla="*/ 99155 w 176117"/>
                <a:gd name="connsiteY1" fmla="*/ 458 h 78165"/>
                <a:gd name="connsiteX2" fmla="*/ 0 w 176117"/>
                <a:gd name="connsiteY2" fmla="*/ 33796 h 78165"/>
                <a:gd name="connsiteX3" fmla="*/ 176117 w 176117"/>
                <a:gd name="connsiteY3" fmla="*/ 51131 h 7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17" h="78165">
                  <a:moveTo>
                    <a:pt x="175355" y="64466"/>
                  </a:moveTo>
                  <a:cubicBezTo>
                    <a:pt x="169354" y="29319"/>
                    <a:pt x="134588" y="3792"/>
                    <a:pt x="99155" y="458"/>
                  </a:cubicBezTo>
                  <a:cubicBezTo>
                    <a:pt x="63722" y="-2876"/>
                    <a:pt x="28480" y="12364"/>
                    <a:pt x="0" y="33796"/>
                  </a:cubicBezTo>
                  <a:cubicBezTo>
                    <a:pt x="44785" y="85430"/>
                    <a:pt x="122124" y="93043"/>
                    <a:pt x="176117" y="5113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CF552191-2B84-457E-BD61-14B8D53AD835}"/>
                </a:ext>
              </a:extLst>
            </p:cNvPr>
            <p:cNvSpPr/>
            <p:nvPr/>
          </p:nvSpPr>
          <p:spPr>
            <a:xfrm>
              <a:off x="9449259" y="6027311"/>
              <a:ext cx="108297" cy="232981"/>
            </a:xfrm>
            <a:custGeom>
              <a:avLst/>
              <a:gdLst>
                <a:gd name="connsiteX0" fmla="*/ 34783 w 108297"/>
                <a:gd name="connsiteY0" fmla="*/ 10478 h 232981"/>
                <a:gd name="connsiteX1" fmla="*/ 6208 w 108297"/>
                <a:gd name="connsiteY1" fmla="*/ 132683 h 232981"/>
                <a:gd name="connsiteX2" fmla="*/ 90028 w 108297"/>
                <a:gd name="connsiteY2" fmla="*/ 232982 h 232981"/>
                <a:gd name="connsiteX3" fmla="*/ 105553 w 108297"/>
                <a:gd name="connsiteY3" fmla="*/ 103061 h 232981"/>
                <a:gd name="connsiteX4" fmla="*/ 31639 w 108297"/>
                <a:gd name="connsiteY4" fmla="*/ 0 h 2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7" h="232981">
                  <a:moveTo>
                    <a:pt x="34783" y="10478"/>
                  </a:moveTo>
                  <a:cubicBezTo>
                    <a:pt x="1064" y="39053"/>
                    <a:pt x="-7413" y="90583"/>
                    <a:pt x="6208" y="132683"/>
                  </a:cubicBezTo>
                  <a:cubicBezTo>
                    <a:pt x="19828" y="174784"/>
                    <a:pt x="53071" y="208407"/>
                    <a:pt x="90028" y="232982"/>
                  </a:cubicBezTo>
                  <a:cubicBezTo>
                    <a:pt x="104220" y="191262"/>
                    <a:pt x="113078" y="146495"/>
                    <a:pt x="105553" y="103061"/>
                  </a:cubicBezTo>
                  <a:cubicBezTo>
                    <a:pt x="98029" y="59627"/>
                    <a:pt x="71930" y="17336"/>
                    <a:pt x="31639" y="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07716D11-6643-47F2-B31B-C02CEB5B7AF4}"/>
                </a:ext>
              </a:extLst>
            </p:cNvPr>
            <p:cNvSpPr/>
            <p:nvPr/>
          </p:nvSpPr>
          <p:spPr>
            <a:xfrm>
              <a:off x="9661588" y="5594722"/>
              <a:ext cx="164306" cy="89237"/>
            </a:xfrm>
            <a:custGeom>
              <a:avLst/>
              <a:gdLst>
                <a:gd name="connsiteX0" fmla="*/ 0 w 164306"/>
                <a:gd name="connsiteY0" fmla="*/ 45398 h 89237"/>
                <a:gd name="connsiteX1" fmla="*/ 144251 w 164306"/>
                <a:gd name="connsiteY1" fmla="*/ 18016 h 89237"/>
                <a:gd name="connsiteX2" fmla="*/ 164306 w 164306"/>
                <a:gd name="connsiteY2" fmla="*/ 35873 h 89237"/>
                <a:gd name="connsiteX3" fmla="*/ 46063 w 164306"/>
                <a:gd name="connsiteY3" fmla="*/ 81541 h 89237"/>
                <a:gd name="connsiteX4" fmla="*/ 2381 w 164306"/>
                <a:gd name="connsiteY4" fmla="*/ 40064 h 8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89237">
                  <a:moveTo>
                    <a:pt x="0" y="45398"/>
                  </a:moveTo>
                  <a:cubicBezTo>
                    <a:pt x="32272" y="-1997"/>
                    <a:pt x="96856" y="-14257"/>
                    <a:pt x="144251" y="18016"/>
                  </a:cubicBezTo>
                  <a:cubicBezTo>
                    <a:pt x="151681" y="23075"/>
                    <a:pt x="158423" y="29078"/>
                    <a:pt x="164306" y="35873"/>
                  </a:cubicBezTo>
                  <a:cubicBezTo>
                    <a:pt x="144265" y="81136"/>
                    <a:pt x="91326" y="101582"/>
                    <a:pt x="46063" y="81541"/>
                  </a:cubicBezTo>
                  <a:cubicBezTo>
                    <a:pt x="27153" y="73169"/>
                    <a:pt x="11721" y="58515"/>
                    <a:pt x="2381" y="4006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9069F16A-8A39-48AC-910D-57419B131D81}"/>
                </a:ext>
              </a:extLst>
            </p:cNvPr>
            <p:cNvSpPr/>
            <p:nvPr/>
          </p:nvSpPr>
          <p:spPr>
            <a:xfrm>
              <a:off x="9531096" y="5431161"/>
              <a:ext cx="174409" cy="113479"/>
            </a:xfrm>
            <a:custGeom>
              <a:avLst/>
              <a:gdLst>
                <a:gd name="connsiteX0" fmla="*/ 171926 w 174409"/>
                <a:gd name="connsiteY0" fmla="*/ 107614 h 113479"/>
                <a:gd name="connsiteX1" fmla="*/ 3765 w 174409"/>
                <a:gd name="connsiteY1" fmla="*/ 17879 h 113479"/>
                <a:gd name="connsiteX2" fmla="*/ 0 w 174409"/>
                <a:gd name="connsiteY2" fmla="*/ 2172 h 113479"/>
                <a:gd name="connsiteX3" fmla="*/ 81153 w 174409"/>
                <a:gd name="connsiteY3" fmla="*/ 3315 h 113479"/>
                <a:gd name="connsiteX4" fmla="*/ 153067 w 174409"/>
                <a:gd name="connsiteY4" fmla="*/ 38748 h 113479"/>
                <a:gd name="connsiteX5" fmla="*/ 172117 w 174409"/>
                <a:gd name="connsiteY5" fmla="*/ 107518 h 1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09" h="113479">
                  <a:moveTo>
                    <a:pt x="171926" y="107614"/>
                  </a:moveTo>
                  <a:cubicBezTo>
                    <a:pt x="100710" y="129270"/>
                    <a:pt x="25422" y="89095"/>
                    <a:pt x="3765" y="17879"/>
                  </a:cubicBezTo>
                  <a:cubicBezTo>
                    <a:pt x="2197" y="12723"/>
                    <a:pt x="940" y="7478"/>
                    <a:pt x="0" y="2172"/>
                  </a:cubicBezTo>
                  <a:cubicBezTo>
                    <a:pt x="26981" y="-1066"/>
                    <a:pt x="54274" y="-682"/>
                    <a:pt x="81153" y="3315"/>
                  </a:cubicBezTo>
                  <a:cubicBezTo>
                    <a:pt x="108215" y="7392"/>
                    <a:pt x="133344" y="19773"/>
                    <a:pt x="153067" y="38748"/>
                  </a:cubicBezTo>
                  <a:cubicBezTo>
                    <a:pt x="171266" y="56610"/>
                    <a:pt x="178531" y="82838"/>
                    <a:pt x="172117" y="1075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8D5F47A9-2113-4A0C-8611-B3FEAB2AB5D3}"/>
                </a:ext>
              </a:extLst>
            </p:cNvPr>
            <p:cNvSpPr/>
            <p:nvPr/>
          </p:nvSpPr>
          <p:spPr>
            <a:xfrm>
              <a:off x="9740469" y="5342559"/>
              <a:ext cx="90544" cy="173069"/>
            </a:xfrm>
            <a:custGeom>
              <a:avLst/>
              <a:gdLst>
                <a:gd name="connsiteX0" fmla="*/ 40467 w 90544"/>
                <a:gd name="connsiteY0" fmla="*/ 170021 h 173069"/>
                <a:gd name="connsiteX1" fmla="*/ 24828 w 90544"/>
                <a:gd name="connsiteY1" fmla="*/ 15091 h 173069"/>
                <a:gd name="connsiteX2" fmla="*/ 39801 w 90544"/>
                <a:gd name="connsiteY2" fmla="*/ 0 h 173069"/>
                <a:gd name="connsiteX3" fmla="*/ 87902 w 90544"/>
                <a:gd name="connsiteY3" fmla="*/ 102679 h 173069"/>
                <a:gd name="connsiteX4" fmla="*/ 87902 w 90544"/>
                <a:gd name="connsiteY4" fmla="*/ 145256 h 173069"/>
                <a:gd name="connsiteX5" fmla="*/ 58089 w 90544"/>
                <a:gd name="connsiteY5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44" h="173069">
                  <a:moveTo>
                    <a:pt x="40467" y="170021"/>
                  </a:moveTo>
                  <a:cubicBezTo>
                    <a:pt x="-6635" y="131557"/>
                    <a:pt x="-13637" y="62193"/>
                    <a:pt x="24828" y="15091"/>
                  </a:cubicBezTo>
                  <a:cubicBezTo>
                    <a:pt x="29320" y="9590"/>
                    <a:pt x="34335" y="4535"/>
                    <a:pt x="39801" y="0"/>
                  </a:cubicBezTo>
                  <a:cubicBezTo>
                    <a:pt x="64113" y="29701"/>
                    <a:pt x="80645" y="64989"/>
                    <a:pt x="87902" y="102679"/>
                  </a:cubicBezTo>
                  <a:cubicBezTo>
                    <a:pt x="91426" y="116653"/>
                    <a:pt x="91426" y="131283"/>
                    <a:pt x="87902" y="145256"/>
                  </a:cubicBezTo>
                  <a:cubicBezTo>
                    <a:pt x="83919" y="159356"/>
                    <a:pt x="72430" y="170074"/>
                    <a:pt x="58089" y="173069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383420F-B570-4B13-B50C-7C72832BDA3D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F5EB0B29-248E-4C77-8A91-5BFE2E6009D7}"/>
                </a:ext>
              </a:extLst>
            </p:cNvPr>
            <p:cNvSpPr/>
            <p:nvPr/>
          </p:nvSpPr>
          <p:spPr>
            <a:xfrm>
              <a:off x="9476985" y="5507800"/>
              <a:ext cx="443130" cy="594663"/>
            </a:xfrm>
            <a:custGeom>
              <a:avLst/>
              <a:gdLst>
                <a:gd name="connsiteX0" fmla="*/ 438540 w 443130"/>
                <a:gd name="connsiteY0" fmla="*/ 251764 h 594663"/>
                <a:gd name="connsiteX1" fmla="*/ 438540 w 443130"/>
                <a:gd name="connsiteY1" fmla="*/ 249001 h 594663"/>
                <a:gd name="connsiteX2" fmla="*/ 439016 w 443130"/>
                <a:gd name="connsiteY2" fmla="*/ 240905 h 594663"/>
                <a:gd name="connsiteX3" fmla="*/ 440349 w 443130"/>
                <a:gd name="connsiteY3" fmla="*/ 209854 h 594663"/>
                <a:gd name="connsiteX4" fmla="*/ 422061 w 443130"/>
                <a:gd name="connsiteY4" fmla="*/ 98221 h 594663"/>
                <a:gd name="connsiteX5" fmla="*/ 377199 w 443130"/>
                <a:gd name="connsiteY5" fmla="*/ 34975 h 594663"/>
                <a:gd name="connsiteX6" fmla="*/ 295474 w 443130"/>
                <a:gd name="connsiteY6" fmla="*/ 4971 h 594663"/>
                <a:gd name="connsiteX7" fmla="*/ 249373 w 443130"/>
                <a:gd name="connsiteY7" fmla="*/ 16496 h 594663"/>
                <a:gd name="connsiteX8" fmla="*/ 213845 w 443130"/>
                <a:gd name="connsiteY8" fmla="*/ 50501 h 594663"/>
                <a:gd name="connsiteX9" fmla="*/ 193176 w 443130"/>
                <a:gd name="connsiteY9" fmla="*/ 153180 h 594663"/>
                <a:gd name="connsiteX10" fmla="*/ 195557 w 443130"/>
                <a:gd name="connsiteY10" fmla="*/ 261193 h 594663"/>
                <a:gd name="connsiteX11" fmla="*/ 182127 w 443130"/>
                <a:gd name="connsiteY11" fmla="*/ 311295 h 594663"/>
                <a:gd name="connsiteX12" fmla="*/ 151932 w 443130"/>
                <a:gd name="connsiteY12" fmla="*/ 350824 h 594663"/>
                <a:gd name="connsiteX13" fmla="*/ 109832 w 443130"/>
                <a:gd name="connsiteY13" fmla="*/ 372445 h 594663"/>
                <a:gd name="connsiteX14" fmla="*/ 70112 w 443130"/>
                <a:gd name="connsiteY14" fmla="*/ 390448 h 594663"/>
                <a:gd name="connsiteX15" fmla="*/ 18010 w 443130"/>
                <a:gd name="connsiteY15" fmla="*/ 447598 h 594663"/>
                <a:gd name="connsiteX16" fmla="*/ 2961 w 443130"/>
                <a:gd name="connsiteY16" fmla="*/ 509701 h 594663"/>
                <a:gd name="connsiteX17" fmla="*/ 10867 w 443130"/>
                <a:gd name="connsiteY17" fmla="*/ 557326 h 594663"/>
                <a:gd name="connsiteX18" fmla="*/ 29440 w 443130"/>
                <a:gd name="connsiteY18" fmla="*/ 594664 h 594663"/>
                <a:gd name="connsiteX19" fmla="*/ 27631 w 443130"/>
                <a:gd name="connsiteY19" fmla="*/ 592568 h 594663"/>
                <a:gd name="connsiteX20" fmla="*/ 22869 w 443130"/>
                <a:gd name="connsiteY20" fmla="*/ 585901 h 594663"/>
                <a:gd name="connsiteX21" fmla="*/ 8867 w 443130"/>
                <a:gd name="connsiteY21" fmla="*/ 557993 h 594663"/>
                <a:gd name="connsiteX22" fmla="*/ 9 w 443130"/>
                <a:gd name="connsiteY22" fmla="*/ 509320 h 594663"/>
                <a:gd name="connsiteX23" fmla="*/ 14677 w 443130"/>
                <a:gd name="connsiteY23" fmla="*/ 445502 h 594663"/>
                <a:gd name="connsiteX24" fmla="*/ 67827 w 443130"/>
                <a:gd name="connsiteY24" fmla="*/ 386638 h 594663"/>
                <a:gd name="connsiteX25" fmla="*/ 148884 w 443130"/>
                <a:gd name="connsiteY25" fmla="*/ 347014 h 594663"/>
                <a:gd name="connsiteX26" fmla="*/ 190414 w 443130"/>
                <a:gd name="connsiteY26" fmla="*/ 260622 h 594663"/>
                <a:gd name="connsiteX27" fmla="*/ 187842 w 443130"/>
                <a:gd name="connsiteY27" fmla="*/ 153371 h 594663"/>
                <a:gd name="connsiteX28" fmla="*/ 209368 w 443130"/>
                <a:gd name="connsiteY28" fmla="*/ 47738 h 594663"/>
                <a:gd name="connsiteX29" fmla="*/ 247468 w 443130"/>
                <a:gd name="connsiteY29" fmla="*/ 12019 h 594663"/>
                <a:gd name="connsiteX30" fmla="*/ 295760 w 443130"/>
                <a:gd name="connsiteY30" fmla="*/ 18 h 594663"/>
                <a:gd name="connsiteX31" fmla="*/ 380532 w 443130"/>
                <a:gd name="connsiteY31" fmla="*/ 31641 h 594663"/>
                <a:gd name="connsiteX32" fmla="*/ 425967 w 443130"/>
                <a:gd name="connsiteY32" fmla="*/ 96697 h 594663"/>
                <a:gd name="connsiteX33" fmla="*/ 441397 w 443130"/>
                <a:gd name="connsiteY33" fmla="*/ 160419 h 594663"/>
                <a:gd name="connsiteX34" fmla="*/ 442826 w 443130"/>
                <a:gd name="connsiteY34" fmla="*/ 209854 h 594663"/>
                <a:gd name="connsiteX35" fmla="*/ 440445 w 443130"/>
                <a:gd name="connsiteY35" fmla="*/ 241001 h 594663"/>
                <a:gd name="connsiteX36" fmla="*/ 439492 w 443130"/>
                <a:gd name="connsiteY36" fmla="*/ 249097 h 594663"/>
                <a:gd name="connsiteX37" fmla="*/ 438540 w 443130"/>
                <a:gd name="connsiteY37" fmla="*/ 251764 h 5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3130" h="594663">
                  <a:moveTo>
                    <a:pt x="438540" y="251764"/>
                  </a:moveTo>
                  <a:cubicBezTo>
                    <a:pt x="438414" y="250847"/>
                    <a:pt x="438414" y="249918"/>
                    <a:pt x="438540" y="249001"/>
                  </a:cubicBezTo>
                  <a:cubicBezTo>
                    <a:pt x="438540" y="246906"/>
                    <a:pt x="438540" y="244239"/>
                    <a:pt x="439016" y="240905"/>
                  </a:cubicBezTo>
                  <a:cubicBezTo>
                    <a:pt x="439492" y="233857"/>
                    <a:pt x="440159" y="223379"/>
                    <a:pt x="440349" y="209854"/>
                  </a:cubicBezTo>
                  <a:cubicBezTo>
                    <a:pt x="442020" y="171780"/>
                    <a:pt x="435793" y="133772"/>
                    <a:pt x="422061" y="98221"/>
                  </a:cubicBezTo>
                  <a:cubicBezTo>
                    <a:pt x="412181" y="73963"/>
                    <a:pt x="396827" y="52318"/>
                    <a:pt x="377199" y="34975"/>
                  </a:cubicBezTo>
                  <a:cubicBezTo>
                    <a:pt x="354677" y="15089"/>
                    <a:pt x="325512" y="4382"/>
                    <a:pt x="295474" y="4971"/>
                  </a:cubicBezTo>
                  <a:cubicBezTo>
                    <a:pt x="279412" y="5116"/>
                    <a:pt x="263614" y="9066"/>
                    <a:pt x="249373" y="16496"/>
                  </a:cubicBezTo>
                  <a:cubicBezTo>
                    <a:pt x="234668" y="24402"/>
                    <a:pt x="222387" y="36155"/>
                    <a:pt x="213845" y="50501"/>
                  </a:cubicBezTo>
                  <a:cubicBezTo>
                    <a:pt x="196033" y="79838"/>
                    <a:pt x="191556" y="117176"/>
                    <a:pt x="193176" y="153180"/>
                  </a:cubicBezTo>
                  <a:cubicBezTo>
                    <a:pt x="194795" y="189184"/>
                    <a:pt x="199653" y="225951"/>
                    <a:pt x="195557" y="261193"/>
                  </a:cubicBezTo>
                  <a:cubicBezTo>
                    <a:pt x="193792" y="278506"/>
                    <a:pt x="189257" y="295421"/>
                    <a:pt x="182127" y="311295"/>
                  </a:cubicBezTo>
                  <a:cubicBezTo>
                    <a:pt x="175358" y="326691"/>
                    <a:pt x="165005" y="340244"/>
                    <a:pt x="151932" y="350824"/>
                  </a:cubicBezTo>
                  <a:cubicBezTo>
                    <a:pt x="139110" y="360179"/>
                    <a:pt x="124906" y="367474"/>
                    <a:pt x="109832" y="372445"/>
                  </a:cubicBezTo>
                  <a:cubicBezTo>
                    <a:pt x="96002" y="377048"/>
                    <a:pt x="82690" y="383082"/>
                    <a:pt x="70112" y="390448"/>
                  </a:cubicBezTo>
                  <a:cubicBezTo>
                    <a:pt x="47821" y="404346"/>
                    <a:pt x="29794" y="424120"/>
                    <a:pt x="18010" y="447598"/>
                  </a:cubicBezTo>
                  <a:cubicBezTo>
                    <a:pt x="8181" y="466828"/>
                    <a:pt x="3025" y="488105"/>
                    <a:pt x="2961" y="509701"/>
                  </a:cubicBezTo>
                  <a:cubicBezTo>
                    <a:pt x="2957" y="525903"/>
                    <a:pt x="5628" y="541994"/>
                    <a:pt x="10867" y="557326"/>
                  </a:cubicBezTo>
                  <a:cubicBezTo>
                    <a:pt x="15556" y="570464"/>
                    <a:pt x="21792" y="582998"/>
                    <a:pt x="29440" y="594664"/>
                  </a:cubicBezTo>
                  <a:cubicBezTo>
                    <a:pt x="28770" y="594027"/>
                    <a:pt x="28163" y="593325"/>
                    <a:pt x="27631" y="592568"/>
                  </a:cubicBezTo>
                  <a:cubicBezTo>
                    <a:pt x="26583" y="591044"/>
                    <a:pt x="24774" y="588949"/>
                    <a:pt x="22869" y="585901"/>
                  </a:cubicBezTo>
                  <a:cubicBezTo>
                    <a:pt x="17124" y="577178"/>
                    <a:pt x="12425" y="567811"/>
                    <a:pt x="8867" y="557993"/>
                  </a:cubicBezTo>
                  <a:cubicBezTo>
                    <a:pt x="3106" y="542407"/>
                    <a:pt x="109" y="525936"/>
                    <a:pt x="9" y="509320"/>
                  </a:cubicBezTo>
                  <a:cubicBezTo>
                    <a:pt x="-237" y="487185"/>
                    <a:pt x="4791" y="465309"/>
                    <a:pt x="14677" y="445502"/>
                  </a:cubicBezTo>
                  <a:cubicBezTo>
                    <a:pt x="26661" y="421378"/>
                    <a:pt x="45048" y="401014"/>
                    <a:pt x="67827" y="386638"/>
                  </a:cubicBezTo>
                  <a:cubicBezTo>
                    <a:pt x="92115" y="370445"/>
                    <a:pt x="124119" y="366445"/>
                    <a:pt x="148884" y="347014"/>
                  </a:cubicBezTo>
                  <a:cubicBezTo>
                    <a:pt x="173649" y="327583"/>
                    <a:pt x="186984" y="294436"/>
                    <a:pt x="190414" y="260622"/>
                  </a:cubicBezTo>
                  <a:cubicBezTo>
                    <a:pt x="193842" y="226808"/>
                    <a:pt x="189175" y="190327"/>
                    <a:pt x="187842" y="153371"/>
                  </a:cubicBezTo>
                  <a:cubicBezTo>
                    <a:pt x="186508" y="116414"/>
                    <a:pt x="190604" y="78504"/>
                    <a:pt x="209368" y="47738"/>
                  </a:cubicBezTo>
                  <a:cubicBezTo>
                    <a:pt x="218536" y="32550"/>
                    <a:pt x="231721" y="20189"/>
                    <a:pt x="247468" y="12019"/>
                  </a:cubicBezTo>
                  <a:cubicBezTo>
                    <a:pt x="262392" y="4261"/>
                    <a:pt x="278941" y="149"/>
                    <a:pt x="295760" y="18"/>
                  </a:cubicBezTo>
                  <a:cubicBezTo>
                    <a:pt x="326995" y="-512"/>
                    <a:pt x="357276" y="10784"/>
                    <a:pt x="380532" y="31641"/>
                  </a:cubicBezTo>
                  <a:cubicBezTo>
                    <a:pt x="400462" y="49558"/>
                    <a:pt x="416007" y="71817"/>
                    <a:pt x="425967" y="96697"/>
                  </a:cubicBezTo>
                  <a:cubicBezTo>
                    <a:pt x="434110" y="117097"/>
                    <a:pt x="439306" y="138553"/>
                    <a:pt x="441397" y="160419"/>
                  </a:cubicBezTo>
                  <a:cubicBezTo>
                    <a:pt x="443036" y="176843"/>
                    <a:pt x="443514" y="193362"/>
                    <a:pt x="442826" y="209854"/>
                  </a:cubicBezTo>
                  <a:cubicBezTo>
                    <a:pt x="442255" y="223475"/>
                    <a:pt x="441302" y="233952"/>
                    <a:pt x="440445" y="241001"/>
                  </a:cubicBezTo>
                  <a:cubicBezTo>
                    <a:pt x="440445" y="244334"/>
                    <a:pt x="439683" y="246906"/>
                    <a:pt x="439492" y="249097"/>
                  </a:cubicBezTo>
                  <a:cubicBezTo>
                    <a:pt x="439309" y="250028"/>
                    <a:pt x="438988" y="250927"/>
                    <a:pt x="438540" y="2517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2188404-B6F7-43F4-8F35-B741BFD89505}"/>
                </a:ext>
              </a:extLst>
            </p:cNvPr>
            <p:cNvSpPr/>
            <p:nvPr/>
          </p:nvSpPr>
          <p:spPr>
            <a:xfrm>
              <a:off x="10112842" y="5426310"/>
              <a:ext cx="527686" cy="320013"/>
            </a:xfrm>
            <a:custGeom>
              <a:avLst/>
              <a:gdLst>
                <a:gd name="connsiteX0" fmla="*/ 518296 w 527686"/>
                <a:gd name="connsiteY0" fmla="*/ 245147 h 320013"/>
                <a:gd name="connsiteX1" fmla="*/ 525630 w 527686"/>
                <a:gd name="connsiteY1" fmla="*/ 209143 h 320013"/>
                <a:gd name="connsiteX2" fmla="*/ 516105 w 527686"/>
                <a:gd name="connsiteY2" fmla="*/ 167614 h 320013"/>
                <a:gd name="connsiteX3" fmla="*/ 444382 w 527686"/>
                <a:gd name="connsiteY3" fmla="*/ 119989 h 320013"/>
                <a:gd name="connsiteX4" fmla="*/ 409139 w 527686"/>
                <a:gd name="connsiteY4" fmla="*/ 124180 h 320013"/>
                <a:gd name="connsiteX5" fmla="*/ 332939 w 527686"/>
                <a:gd name="connsiteY5" fmla="*/ 149802 h 320013"/>
                <a:gd name="connsiteX6" fmla="*/ 288458 w 527686"/>
                <a:gd name="connsiteY6" fmla="*/ 149897 h 320013"/>
                <a:gd name="connsiteX7" fmla="*/ 252358 w 527686"/>
                <a:gd name="connsiteY7" fmla="*/ 121322 h 320013"/>
                <a:gd name="connsiteX8" fmla="*/ 209686 w 527686"/>
                <a:gd name="connsiteY8" fmla="*/ 36835 h 320013"/>
                <a:gd name="connsiteX9" fmla="*/ 170824 w 527686"/>
                <a:gd name="connsiteY9" fmla="*/ 11404 h 320013"/>
                <a:gd name="connsiteX10" fmla="*/ 125485 w 527686"/>
                <a:gd name="connsiteY10" fmla="*/ 6831 h 320013"/>
                <a:gd name="connsiteX11" fmla="*/ 50333 w 527686"/>
                <a:gd name="connsiteY11" fmla="*/ 45122 h 320013"/>
                <a:gd name="connsiteX12" fmla="*/ 12899 w 527686"/>
                <a:gd name="connsiteY12" fmla="*/ 114368 h 320013"/>
                <a:gd name="connsiteX13" fmla="*/ 4517 w 527686"/>
                <a:gd name="connsiteY13" fmla="*/ 183044 h 320013"/>
                <a:gd name="connsiteX14" fmla="*/ 16995 w 527686"/>
                <a:gd name="connsiteY14" fmla="*/ 283247 h 320013"/>
                <a:gd name="connsiteX15" fmla="*/ 21758 w 527686"/>
                <a:gd name="connsiteY15" fmla="*/ 310489 h 320013"/>
                <a:gd name="connsiteX16" fmla="*/ 22805 w 527686"/>
                <a:gd name="connsiteY16" fmla="*/ 317632 h 320013"/>
                <a:gd name="connsiteX17" fmla="*/ 22805 w 527686"/>
                <a:gd name="connsiteY17" fmla="*/ 320014 h 320013"/>
                <a:gd name="connsiteX18" fmla="*/ 22043 w 527686"/>
                <a:gd name="connsiteY18" fmla="*/ 317728 h 320013"/>
                <a:gd name="connsiteX19" fmla="*/ 20519 w 527686"/>
                <a:gd name="connsiteY19" fmla="*/ 310679 h 320013"/>
                <a:gd name="connsiteX20" fmla="*/ 14804 w 527686"/>
                <a:gd name="connsiteY20" fmla="*/ 283628 h 320013"/>
                <a:gd name="connsiteX21" fmla="*/ 326 w 527686"/>
                <a:gd name="connsiteY21" fmla="*/ 183044 h 320013"/>
                <a:gd name="connsiteX22" fmla="*/ 8232 w 527686"/>
                <a:gd name="connsiteY22" fmla="*/ 113035 h 320013"/>
                <a:gd name="connsiteX23" fmla="*/ 46332 w 527686"/>
                <a:gd name="connsiteY23" fmla="*/ 41693 h 320013"/>
                <a:gd name="connsiteX24" fmla="*/ 80812 w 527686"/>
                <a:gd name="connsiteY24" fmla="*/ 14166 h 320013"/>
                <a:gd name="connsiteX25" fmla="*/ 172443 w 527686"/>
                <a:gd name="connsiteY25" fmla="*/ 5308 h 320013"/>
                <a:gd name="connsiteX26" fmla="*/ 213591 w 527686"/>
                <a:gd name="connsiteY26" fmla="*/ 32263 h 320013"/>
                <a:gd name="connsiteX27" fmla="*/ 256644 w 527686"/>
                <a:gd name="connsiteY27" fmla="*/ 117417 h 320013"/>
                <a:gd name="connsiteX28" fmla="*/ 289886 w 527686"/>
                <a:gd name="connsiteY28" fmla="*/ 144277 h 320013"/>
                <a:gd name="connsiteX29" fmla="*/ 331701 w 527686"/>
                <a:gd name="connsiteY29" fmla="*/ 145420 h 320013"/>
                <a:gd name="connsiteX30" fmla="*/ 407901 w 527686"/>
                <a:gd name="connsiteY30" fmla="*/ 120275 h 320013"/>
                <a:gd name="connsiteX31" fmla="*/ 444668 w 527686"/>
                <a:gd name="connsiteY31" fmla="*/ 116274 h 320013"/>
                <a:gd name="connsiteX32" fmla="*/ 518677 w 527686"/>
                <a:gd name="connsiteY32" fmla="*/ 166280 h 320013"/>
                <a:gd name="connsiteX33" fmla="*/ 527630 w 527686"/>
                <a:gd name="connsiteY33" fmla="*/ 209238 h 320013"/>
                <a:gd name="connsiteX34" fmla="*/ 522296 w 527686"/>
                <a:gd name="connsiteY34" fmla="*/ 236384 h 320013"/>
                <a:gd name="connsiteX35" fmla="*/ 518296 w 527686"/>
                <a:gd name="connsiteY35" fmla="*/ 245147 h 32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7686" h="320013">
                  <a:moveTo>
                    <a:pt x="518296" y="245147"/>
                  </a:moveTo>
                  <a:cubicBezTo>
                    <a:pt x="522842" y="233671"/>
                    <a:pt x="525325" y="221483"/>
                    <a:pt x="525630" y="209143"/>
                  </a:cubicBezTo>
                  <a:cubicBezTo>
                    <a:pt x="525791" y="194740"/>
                    <a:pt x="522526" y="180506"/>
                    <a:pt x="516105" y="167614"/>
                  </a:cubicBezTo>
                  <a:cubicBezTo>
                    <a:pt x="501955" y="140482"/>
                    <a:pt x="474878" y="122503"/>
                    <a:pt x="444382" y="119989"/>
                  </a:cubicBezTo>
                  <a:cubicBezTo>
                    <a:pt x="432481" y="119341"/>
                    <a:pt x="420557" y="120759"/>
                    <a:pt x="409139" y="124180"/>
                  </a:cubicBezTo>
                  <a:cubicBezTo>
                    <a:pt x="385041" y="130466"/>
                    <a:pt x="361514" y="144182"/>
                    <a:pt x="332939" y="149802"/>
                  </a:cubicBezTo>
                  <a:cubicBezTo>
                    <a:pt x="318356" y="153571"/>
                    <a:pt x="303057" y="153604"/>
                    <a:pt x="288458" y="149897"/>
                  </a:cubicBezTo>
                  <a:cubicBezTo>
                    <a:pt x="273413" y="144961"/>
                    <a:pt x="260617" y="134831"/>
                    <a:pt x="252358" y="121322"/>
                  </a:cubicBezTo>
                  <a:cubicBezTo>
                    <a:pt x="235213" y="94747"/>
                    <a:pt x="230355" y="61315"/>
                    <a:pt x="209686" y="36835"/>
                  </a:cubicBezTo>
                  <a:cubicBezTo>
                    <a:pt x="199349" y="24910"/>
                    <a:pt x="185891" y="16102"/>
                    <a:pt x="170824" y="11404"/>
                  </a:cubicBezTo>
                  <a:cubicBezTo>
                    <a:pt x="156198" y="6724"/>
                    <a:pt x="140752" y="5166"/>
                    <a:pt x="125485" y="6831"/>
                  </a:cubicBezTo>
                  <a:cubicBezTo>
                    <a:pt x="96525" y="9741"/>
                    <a:pt x="69710" y="23404"/>
                    <a:pt x="50333" y="45122"/>
                  </a:cubicBezTo>
                  <a:cubicBezTo>
                    <a:pt x="32836" y="65116"/>
                    <a:pt x="20045" y="88779"/>
                    <a:pt x="12899" y="114368"/>
                  </a:cubicBezTo>
                  <a:cubicBezTo>
                    <a:pt x="6337" y="136641"/>
                    <a:pt x="3505" y="159846"/>
                    <a:pt x="4517" y="183044"/>
                  </a:cubicBezTo>
                  <a:cubicBezTo>
                    <a:pt x="6456" y="216684"/>
                    <a:pt x="10625" y="250158"/>
                    <a:pt x="16995" y="283247"/>
                  </a:cubicBezTo>
                  <a:cubicBezTo>
                    <a:pt x="18995" y="294772"/>
                    <a:pt x="20615" y="303821"/>
                    <a:pt x="21758" y="310489"/>
                  </a:cubicBezTo>
                  <a:cubicBezTo>
                    <a:pt x="21758" y="313346"/>
                    <a:pt x="22519" y="315632"/>
                    <a:pt x="22805" y="317632"/>
                  </a:cubicBezTo>
                  <a:cubicBezTo>
                    <a:pt x="22911" y="318422"/>
                    <a:pt x="22911" y="319223"/>
                    <a:pt x="22805" y="320014"/>
                  </a:cubicBezTo>
                  <a:cubicBezTo>
                    <a:pt x="22805" y="320014"/>
                    <a:pt x="22805" y="319252"/>
                    <a:pt x="22043" y="317728"/>
                  </a:cubicBezTo>
                  <a:cubicBezTo>
                    <a:pt x="21281" y="316204"/>
                    <a:pt x="21091" y="313537"/>
                    <a:pt x="20519" y="310679"/>
                  </a:cubicBezTo>
                  <a:cubicBezTo>
                    <a:pt x="19091" y="304107"/>
                    <a:pt x="17185" y="295058"/>
                    <a:pt x="14804" y="283628"/>
                  </a:cubicBezTo>
                  <a:cubicBezTo>
                    <a:pt x="7479" y="250508"/>
                    <a:pt x="2639" y="216886"/>
                    <a:pt x="326" y="183044"/>
                  </a:cubicBezTo>
                  <a:cubicBezTo>
                    <a:pt x="-990" y="159430"/>
                    <a:pt x="1683" y="135762"/>
                    <a:pt x="8232" y="113035"/>
                  </a:cubicBezTo>
                  <a:cubicBezTo>
                    <a:pt x="15403" y="86691"/>
                    <a:pt x="28426" y="62305"/>
                    <a:pt x="46332" y="41693"/>
                  </a:cubicBezTo>
                  <a:cubicBezTo>
                    <a:pt x="56255" y="30707"/>
                    <a:pt x="67901" y="21410"/>
                    <a:pt x="80812" y="14166"/>
                  </a:cubicBezTo>
                  <a:cubicBezTo>
                    <a:pt x="108946" y="-911"/>
                    <a:pt x="141943" y="-4101"/>
                    <a:pt x="172443" y="5308"/>
                  </a:cubicBezTo>
                  <a:cubicBezTo>
                    <a:pt x="188391" y="10307"/>
                    <a:pt x="202637" y="19639"/>
                    <a:pt x="213591" y="32263"/>
                  </a:cubicBezTo>
                  <a:cubicBezTo>
                    <a:pt x="235594" y="58552"/>
                    <a:pt x="240261" y="92176"/>
                    <a:pt x="256644" y="117417"/>
                  </a:cubicBezTo>
                  <a:cubicBezTo>
                    <a:pt x="264166" y="130049"/>
                    <a:pt x="275956" y="139576"/>
                    <a:pt x="289886" y="144277"/>
                  </a:cubicBezTo>
                  <a:cubicBezTo>
                    <a:pt x="303516" y="148105"/>
                    <a:pt x="317882" y="148498"/>
                    <a:pt x="331701" y="145420"/>
                  </a:cubicBezTo>
                  <a:cubicBezTo>
                    <a:pt x="359133" y="140086"/>
                    <a:pt x="383041" y="126370"/>
                    <a:pt x="407901" y="120275"/>
                  </a:cubicBezTo>
                  <a:cubicBezTo>
                    <a:pt x="419828" y="116801"/>
                    <a:pt x="432273" y="115447"/>
                    <a:pt x="444668" y="116274"/>
                  </a:cubicBezTo>
                  <a:cubicBezTo>
                    <a:pt x="476316" y="119048"/>
                    <a:pt x="504294" y="137952"/>
                    <a:pt x="518677" y="166280"/>
                  </a:cubicBezTo>
                  <a:cubicBezTo>
                    <a:pt x="525078" y="179669"/>
                    <a:pt x="528150" y="194406"/>
                    <a:pt x="527630" y="209238"/>
                  </a:cubicBezTo>
                  <a:cubicBezTo>
                    <a:pt x="527358" y="218519"/>
                    <a:pt x="525555" y="227691"/>
                    <a:pt x="522296" y="236384"/>
                  </a:cubicBezTo>
                  <a:cubicBezTo>
                    <a:pt x="521299" y="239447"/>
                    <a:pt x="519957" y="242387"/>
                    <a:pt x="518296" y="24514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5284B183-9B94-4C43-8726-F7F83C49128E}"/>
                </a:ext>
              </a:extLst>
            </p:cNvPr>
            <p:cNvSpPr/>
            <p:nvPr/>
          </p:nvSpPr>
          <p:spPr>
            <a:xfrm>
              <a:off x="10340816" y="5417295"/>
              <a:ext cx="135540" cy="89956"/>
            </a:xfrm>
            <a:custGeom>
              <a:avLst/>
              <a:gdLst>
                <a:gd name="connsiteX0" fmla="*/ 3334 w 135540"/>
                <a:gd name="connsiteY0" fmla="*/ 76140 h 89956"/>
                <a:gd name="connsiteX1" fmla="*/ 90964 w 135540"/>
                <a:gd name="connsiteY1" fmla="*/ 81950 h 89956"/>
                <a:gd name="connsiteX2" fmla="*/ 135541 w 135540"/>
                <a:gd name="connsiteY2" fmla="*/ 11465 h 89956"/>
                <a:gd name="connsiteX3" fmla="*/ 7659 w 135540"/>
                <a:gd name="connsiteY3" fmla="*/ 49283 h 89956"/>
                <a:gd name="connsiteX4" fmla="*/ 0 w 135540"/>
                <a:gd name="connsiteY4" fmla="*/ 67854 h 8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40" h="89956">
                  <a:moveTo>
                    <a:pt x="3334" y="76140"/>
                  </a:moveTo>
                  <a:cubicBezTo>
                    <a:pt x="29855" y="92231"/>
                    <a:pt x="62550" y="94399"/>
                    <a:pt x="90964" y="81950"/>
                  </a:cubicBezTo>
                  <a:cubicBezTo>
                    <a:pt x="116694" y="67408"/>
                    <a:pt x="133430" y="40945"/>
                    <a:pt x="135541" y="11465"/>
                  </a:cubicBezTo>
                  <a:cubicBezTo>
                    <a:pt x="89784" y="-13405"/>
                    <a:pt x="32529" y="3526"/>
                    <a:pt x="7659" y="49283"/>
                  </a:cubicBezTo>
                  <a:cubicBezTo>
                    <a:pt x="4452" y="55183"/>
                    <a:pt x="1884" y="61408"/>
                    <a:pt x="0" y="67854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1CC87C3A-22EC-489A-B874-34A4E31F0309}"/>
                </a:ext>
              </a:extLst>
            </p:cNvPr>
            <p:cNvSpPr/>
            <p:nvPr/>
          </p:nvSpPr>
          <p:spPr>
            <a:xfrm>
              <a:off x="10436923" y="5567540"/>
              <a:ext cx="124110" cy="99408"/>
            </a:xfrm>
            <a:custGeom>
              <a:avLst/>
              <a:gdLst>
                <a:gd name="connsiteX0" fmla="*/ 0 w 124110"/>
                <a:gd name="connsiteY0" fmla="*/ 10382 h 99408"/>
                <a:gd name="connsiteX1" fmla="*/ 40672 w 124110"/>
                <a:gd name="connsiteY1" fmla="*/ 88201 h 99408"/>
                <a:gd name="connsiteX2" fmla="*/ 124111 w 124110"/>
                <a:gd name="connsiteY2" fmla="*/ 89630 h 99408"/>
                <a:gd name="connsiteX3" fmla="*/ 25073 w 124110"/>
                <a:gd name="connsiteY3" fmla="*/ 123 h 99408"/>
                <a:gd name="connsiteX4" fmla="*/ 5334 w 124110"/>
                <a:gd name="connsiteY4" fmla="*/ 3238 h 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10" h="99408">
                  <a:moveTo>
                    <a:pt x="0" y="10382"/>
                  </a:moveTo>
                  <a:cubicBezTo>
                    <a:pt x="79" y="41396"/>
                    <a:pt x="15254" y="70430"/>
                    <a:pt x="40672" y="88201"/>
                  </a:cubicBezTo>
                  <a:cubicBezTo>
                    <a:pt x="66490" y="102620"/>
                    <a:pt x="97813" y="103157"/>
                    <a:pt x="124111" y="89630"/>
                  </a:cubicBezTo>
                  <a:cubicBezTo>
                    <a:pt x="121479" y="37565"/>
                    <a:pt x="77139" y="-2509"/>
                    <a:pt x="25073" y="123"/>
                  </a:cubicBezTo>
                  <a:cubicBezTo>
                    <a:pt x="18402" y="460"/>
                    <a:pt x="11785" y="1504"/>
                    <a:pt x="5334" y="323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AE65AE26-D7EE-43BF-9EA9-5CCEBA229BCF}"/>
                </a:ext>
              </a:extLst>
            </p:cNvPr>
            <p:cNvSpPr/>
            <p:nvPr/>
          </p:nvSpPr>
          <p:spPr>
            <a:xfrm>
              <a:off x="10594085" y="5474237"/>
              <a:ext cx="129022" cy="93938"/>
            </a:xfrm>
            <a:custGeom>
              <a:avLst/>
              <a:gdLst>
                <a:gd name="connsiteX0" fmla="*/ 4382 w 129022"/>
                <a:gd name="connsiteY0" fmla="*/ 85016 h 93938"/>
                <a:gd name="connsiteX1" fmla="*/ 92202 w 129022"/>
                <a:gd name="connsiteY1" fmla="*/ 81396 h 93938"/>
                <a:gd name="connsiteX2" fmla="*/ 128969 w 129022"/>
                <a:gd name="connsiteY2" fmla="*/ 6530 h 93938"/>
                <a:gd name="connsiteX3" fmla="*/ 47625 w 129022"/>
                <a:gd name="connsiteY3" fmla="*/ 11102 h 93938"/>
                <a:gd name="connsiteX4" fmla="*/ 0 w 129022"/>
                <a:gd name="connsiteY4" fmla="*/ 77110 h 9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22" h="93938">
                  <a:moveTo>
                    <a:pt x="4382" y="85016"/>
                  </a:moveTo>
                  <a:cubicBezTo>
                    <a:pt x="32518" y="98082"/>
                    <a:pt x="65236" y="96734"/>
                    <a:pt x="92202" y="81396"/>
                  </a:cubicBezTo>
                  <a:cubicBezTo>
                    <a:pt x="116202" y="64156"/>
                    <a:pt x="129998" y="36062"/>
                    <a:pt x="128969" y="6530"/>
                  </a:cubicBezTo>
                  <a:cubicBezTo>
                    <a:pt x="102434" y="-3559"/>
                    <a:pt x="72862" y="-1897"/>
                    <a:pt x="47625" y="11102"/>
                  </a:cubicBezTo>
                  <a:cubicBezTo>
                    <a:pt x="23001" y="25237"/>
                    <a:pt x="5650" y="49285"/>
                    <a:pt x="0" y="7711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EB22B62-7ADA-437E-ACEC-0D31013922B7}"/>
                </a:ext>
              </a:extLst>
            </p:cNvPr>
            <p:cNvSpPr/>
            <p:nvPr/>
          </p:nvSpPr>
          <p:spPr>
            <a:xfrm>
              <a:off x="10172483" y="5291315"/>
              <a:ext cx="83438" cy="146208"/>
            </a:xfrm>
            <a:custGeom>
              <a:avLst/>
              <a:gdLst>
                <a:gd name="connsiteX0" fmla="*/ 35554 w 83438"/>
                <a:gd name="connsiteY0" fmla="*/ 146209 h 146208"/>
                <a:gd name="connsiteX1" fmla="*/ 788 w 83438"/>
                <a:gd name="connsiteY1" fmla="*/ 63532 h 146208"/>
                <a:gd name="connsiteX2" fmla="*/ 54890 w 83438"/>
                <a:gd name="connsiteY2" fmla="*/ 0 h 146208"/>
                <a:gd name="connsiteX3" fmla="*/ 56791 w 83438"/>
                <a:gd name="connsiteY3" fmla="*/ 133208 h 146208"/>
                <a:gd name="connsiteX4" fmla="*/ 41079 w 83438"/>
                <a:gd name="connsiteY4" fmla="*/ 146209 h 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38" h="146208">
                  <a:moveTo>
                    <a:pt x="35554" y="146209"/>
                  </a:moveTo>
                  <a:cubicBezTo>
                    <a:pt x="12027" y="125825"/>
                    <a:pt x="-3784" y="90202"/>
                    <a:pt x="788" y="63532"/>
                  </a:cubicBezTo>
                  <a:cubicBezTo>
                    <a:pt x="7062" y="34639"/>
                    <a:pt x="27366" y="10796"/>
                    <a:pt x="54890" y="0"/>
                  </a:cubicBezTo>
                  <a:cubicBezTo>
                    <a:pt x="92200" y="36259"/>
                    <a:pt x="93051" y="95899"/>
                    <a:pt x="56791" y="133208"/>
                  </a:cubicBezTo>
                  <a:cubicBezTo>
                    <a:pt x="52040" y="138098"/>
                    <a:pt x="46771" y="142457"/>
                    <a:pt x="41079" y="14620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4C12588-1D9E-49EC-8C83-521D43A64A45}"/>
                </a:ext>
              </a:extLst>
            </p:cNvPr>
            <p:cNvSpPr/>
            <p:nvPr/>
          </p:nvSpPr>
          <p:spPr>
            <a:xfrm>
              <a:off x="9577101" y="5199918"/>
              <a:ext cx="469013" cy="545929"/>
            </a:xfrm>
            <a:custGeom>
              <a:avLst/>
              <a:gdLst>
                <a:gd name="connsiteX0" fmla="*/ 0 w 469013"/>
                <a:gd name="connsiteY0" fmla="*/ 121877 h 545929"/>
                <a:gd name="connsiteX1" fmla="*/ 953 w 469013"/>
                <a:gd name="connsiteY1" fmla="*/ 119781 h 545929"/>
                <a:gd name="connsiteX2" fmla="*/ 4191 w 469013"/>
                <a:gd name="connsiteY2" fmla="*/ 113685 h 545929"/>
                <a:gd name="connsiteX3" fmla="*/ 18479 w 469013"/>
                <a:gd name="connsiteY3" fmla="*/ 91492 h 545929"/>
                <a:gd name="connsiteX4" fmla="*/ 88773 w 469013"/>
                <a:gd name="connsiteY4" fmla="*/ 24817 h 545929"/>
                <a:gd name="connsiteX5" fmla="*/ 151829 w 469013"/>
                <a:gd name="connsiteY5" fmla="*/ 1576 h 545929"/>
                <a:gd name="connsiteX6" fmla="*/ 228029 w 469013"/>
                <a:gd name="connsiteY6" fmla="*/ 9672 h 545929"/>
                <a:gd name="connsiteX7" fmla="*/ 293561 w 469013"/>
                <a:gd name="connsiteY7" fmla="*/ 63298 h 545929"/>
                <a:gd name="connsiteX8" fmla="*/ 322136 w 469013"/>
                <a:gd name="connsiteY8" fmla="*/ 150071 h 545929"/>
                <a:gd name="connsiteX9" fmla="*/ 340424 w 469013"/>
                <a:gd name="connsiteY9" fmla="*/ 191409 h 545929"/>
                <a:gd name="connsiteX10" fmla="*/ 371570 w 469013"/>
                <a:gd name="connsiteY10" fmla="*/ 222080 h 545929"/>
                <a:gd name="connsiteX11" fmla="*/ 406622 w 469013"/>
                <a:gd name="connsiteY11" fmla="*/ 247607 h 545929"/>
                <a:gd name="connsiteX12" fmla="*/ 435197 w 469013"/>
                <a:gd name="connsiteY12" fmla="*/ 278468 h 545929"/>
                <a:gd name="connsiteX13" fmla="*/ 464439 w 469013"/>
                <a:gd name="connsiteY13" fmla="*/ 349905 h 545929"/>
                <a:gd name="connsiteX14" fmla="*/ 468344 w 469013"/>
                <a:gd name="connsiteY14" fmla="*/ 416580 h 545929"/>
                <a:gd name="connsiteX15" fmla="*/ 451104 w 469013"/>
                <a:gd name="connsiteY15" fmla="*/ 511830 h 545929"/>
                <a:gd name="connsiteX16" fmla="*/ 444055 w 469013"/>
                <a:gd name="connsiteY16" fmla="*/ 537262 h 545929"/>
                <a:gd name="connsiteX17" fmla="*/ 441198 w 469013"/>
                <a:gd name="connsiteY17" fmla="*/ 545930 h 545929"/>
                <a:gd name="connsiteX18" fmla="*/ 443103 w 469013"/>
                <a:gd name="connsiteY18" fmla="*/ 536976 h 545929"/>
                <a:gd name="connsiteX19" fmla="*/ 449104 w 469013"/>
                <a:gd name="connsiteY19" fmla="*/ 511354 h 545929"/>
                <a:gd name="connsiteX20" fmla="*/ 464534 w 469013"/>
                <a:gd name="connsiteY20" fmla="*/ 416104 h 545929"/>
                <a:gd name="connsiteX21" fmla="*/ 460057 w 469013"/>
                <a:gd name="connsiteY21" fmla="*/ 350191 h 545929"/>
                <a:gd name="connsiteX22" fmla="*/ 431482 w 469013"/>
                <a:gd name="connsiteY22" fmla="*/ 280753 h 545929"/>
                <a:gd name="connsiteX23" fmla="*/ 403860 w 469013"/>
                <a:gd name="connsiteY23" fmla="*/ 250940 h 545929"/>
                <a:gd name="connsiteX24" fmla="*/ 368808 w 469013"/>
                <a:gd name="connsiteY24" fmla="*/ 225699 h 545929"/>
                <a:gd name="connsiteX25" fmla="*/ 336423 w 469013"/>
                <a:gd name="connsiteY25" fmla="*/ 193790 h 545929"/>
                <a:gd name="connsiteX26" fmla="*/ 317373 w 469013"/>
                <a:gd name="connsiteY26" fmla="*/ 151023 h 545929"/>
                <a:gd name="connsiteX27" fmla="*/ 288798 w 469013"/>
                <a:gd name="connsiteY27" fmla="*/ 65298 h 545929"/>
                <a:gd name="connsiteX28" fmla="*/ 226124 w 469013"/>
                <a:gd name="connsiteY28" fmla="*/ 13578 h 545929"/>
                <a:gd name="connsiteX29" fmla="*/ 151829 w 469013"/>
                <a:gd name="connsiteY29" fmla="*/ 5291 h 545929"/>
                <a:gd name="connsiteX30" fmla="*/ 90012 w 469013"/>
                <a:gd name="connsiteY30" fmla="*/ 27389 h 545929"/>
                <a:gd name="connsiteX31" fmla="*/ 19431 w 469013"/>
                <a:gd name="connsiteY31" fmla="*/ 91778 h 545929"/>
                <a:gd name="connsiteX32" fmla="*/ 4477 w 469013"/>
                <a:gd name="connsiteY32" fmla="*/ 113304 h 545929"/>
                <a:gd name="connsiteX33" fmla="*/ 0 w 469013"/>
                <a:gd name="connsiteY33" fmla="*/ 121877 h 54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9013" h="545929">
                  <a:moveTo>
                    <a:pt x="0" y="121877"/>
                  </a:moveTo>
                  <a:cubicBezTo>
                    <a:pt x="232" y="121142"/>
                    <a:pt x="551" y="120439"/>
                    <a:pt x="953" y="119781"/>
                  </a:cubicBezTo>
                  <a:cubicBezTo>
                    <a:pt x="1810" y="118162"/>
                    <a:pt x="2953" y="116162"/>
                    <a:pt x="4191" y="113685"/>
                  </a:cubicBezTo>
                  <a:cubicBezTo>
                    <a:pt x="7144" y="108447"/>
                    <a:pt x="11811" y="100922"/>
                    <a:pt x="18479" y="91492"/>
                  </a:cubicBezTo>
                  <a:cubicBezTo>
                    <a:pt x="37093" y="64685"/>
                    <a:pt x="61020" y="41990"/>
                    <a:pt x="88773" y="24817"/>
                  </a:cubicBezTo>
                  <a:cubicBezTo>
                    <a:pt x="108065" y="13011"/>
                    <a:pt x="129490" y="5114"/>
                    <a:pt x="151829" y="1576"/>
                  </a:cubicBezTo>
                  <a:cubicBezTo>
                    <a:pt x="177507" y="-2102"/>
                    <a:pt x="203697" y="681"/>
                    <a:pt x="228029" y="9672"/>
                  </a:cubicBezTo>
                  <a:cubicBezTo>
                    <a:pt x="255496" y="19291"/>
                    <a:pt x="278697" y="38277"/>
                    <a:pt x="293561" y="63298"/>
                  </a:cubicBezTo>
                  <a:cubicBezTo>
                    <a:pt x="308610" y="89682"/>
                    <a:pt x="313468" y="120448"/>
                    <a:pt x="322136" y="150071"/>
                  </a:cubicBezTo>
                  <a:cubicBezTo>
                    <a:pt x="326205" y="164660"/>
                    <a:pt x="332365" y="178584"/>
                    <a:pt x="340424" y="191409"/>
                  </a:cubicBezTo>
                  <a:cubicBezTo>
                    <a:pt x="348956" y="203355"/>
                    <a:pt x="359494" y="213732"/>
                    <a:pt x="371570" y="222080"/>
                  </a:cubicBezTo>
                  <a:cubicBezTo>
                    <a:pt x="383286" y="230748"/>
                    <a:pt x="395573" y="238558"/>
                    <a:pt x="406622" y="247607"/>
                  </a:cubicBezTo>
                  <a:cubicBezTo>
                    <a:pt x="417544" y="256506"/>
                    <a:pt x="427163" y="266895"/>
                    <a:pt x="435197" y="278468"/>
                  </a:cubicBezTo>
                  <a:cubicBezTo>
                    <a:pt x="449682" y="300054"/>
                    <a:pt x="459630" y="324358"/>
                    <a:pt x="464439" y="349905"/>
                  </a:cubicBezTo>
                  <a:cubicBezTo>
                    <a:pt x="468648" y="371864"/>
                    <a:pt x="469961" y="394280"/>
                    <a:pt x="468344" y="416580"/>
                  </a:cubicBezTo>
                  <a:cubicBezTo>
                    <a:pt x="465615" y="448803"/>
                    <a:pt x="459842" y="480695"/>
                    <a:pt x="451104" y="511830"/>
                  </a:cubicBezTo>
                  <a:cubicBezTo>
                    <a:pt x="448246" y="522879"/>
                    <a:pt x="445770" y="531452"/>
                    <a:pt x="444055" y="537262"/>
                  </a:cubicBezTo>
                  <a:cubicBezTo>
                    <a:pt x="443394" y="540239"/>
                    <a:pt x="442437" y="543143"/>
                    <a:pt x="441198" y="545930"/>
                  </a:cubicBezTo>
                  <a:cubicBezTo>
                    <a:pt x="441651" y="542909"/>
                    <a:pt x="442287" y="539919"/>
                    <a:pt x="443103" y="536976"/>
                  </a:cubicBezTo>
                  <a:cubicBezTo>
                    <a:pt x="444532" y="530690"/>
                    <a:pt x="446627" y="522117"/>
                    <a:pt x="449104" y="511354"/>
                  </a:cubicBezTo>
                  <a:cubicBezTo>
                    <a:pt x="457056" y="480123"/>
                    <a:pt x="462219" y="448248"/>
                    <a:pt x="464534" y="416104"/>
                  </a:cubicBezTo>
                  <a:cubicBezTo>
                    <a:pt x="465934" y="394032"/>
                    <a:pt x="464429" y="371871"/>
                    <a:pt x="460057" y="350191"/>
                  </a:cubicBezTo>
                  <a:cubicBezTo>
                    <a:pt x="455385" y="325333"/>
                    <a:pt x="445659" y="301700"/>
                    <a:pt x="431482" y="280753"/>
                  </a:cubicBezTo>
                  <a:cubicBezTo>
                    <a:pt x="423714" y="269574"/>
                    <a:pt x="414416" y="259538"/>
                    <a:pt x="403860" y="250940"/>
                  </a:cubicBezTo>
                  <a:cubicBezTo>
                    <a:pt x="393002" y="242178"/>
                    <a:pt x="380810" y="234462"/>
                    <a:pt x="368808" y="225699"/>
                  </a:cubicBezTo>
                  <a:cubicBezTo>
                    <a:pt x="356205" y="217069"/>
                    <a:pt x="345239" y="206264"/>
                    <a:pt x="336423" y="193790"/>
                  </a:cubicBezTo>
                  <a:cubicBezTo>
                    <a:pt x="328027" y="180537"/>
                    <a:pt x="321609" y="166130"/>
                    <a:pt x="317373" y="151023"/>
                  </a:cubicBezTo>
                  <a:cubicBezTo>
                    <a:pt x="308515" y="121020"/>
                    <a:pt x="303657" y="90540"/>
                    <a:pt x="288798" y="65298"/>
                  </a:cubicBezTo>
                  <a:cubicBezTo>
                    <a:pt x="274575" y="41279"/>
                    <a:pt x="252406" y="22984"/>
                    <a:pt x="226124" y="13578"/>
                  </a:cubicBezTo>
                  <a:cubicBezTo>
                    <a:pt x="202431" y="4690"/>
                    <a:pt x="176898" y="1842"/>
                    <a:pt x="151829" y="5291"/>
                  </a:cubicBezTo>
                  <a:cubicBezTo>
                    <a:pt x="129984" y="8574"/>
                    <a:pt x="108987" y="16079"/>
                    <a:pt x="90012" y="27389"/>
                  </a:cubicBezTo>
                  <a:cubicBezTo>
                    <a:pt x="62496" y="44024"/>
                    <a:pt x="38516" y="65901"/>
                    <a:pt x="19431" y="91778"/>
                  </a:cubicBezTo>
                  <a:cubicBezTo>
                    <a:pt x="12668" y="101303"/>
                    <a:pt x="7715" y="108256"/>
                    <a:pt x="4477" y="113304"/>
                  </a:cubicBezTo>
                  <a:cubicBezTo>
                    <a:pt x="3250" y="116293"/>
                    <a:pt x="1752" y="119162"/>
                    <a:pt x="0" y="121877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1631FDB5-D0B3-4397-B854-5B5B431A541F}"/>
                </a:ext>
              </a:extLst>
            </p:cNvPr>
            <p:cNvSpPr/>
            <p:nvPr/>
          </p:nvSpPr>
          <p:spPr>
            <a:xfrm>
              <a:off x="9865410" y="5426140"/>
              <a:ext cx="107285" cy="149271"/>
            </a:xfrm>
            <a:custGeom>
              <a:avLst/>
              <a:gdLst>
                <a:gd name="connsiteX0" fmla="*/ 97739 w 107285"/>
                <a:gd name="connsiteY0" fmla="*/ 3954 h 149271"/>
                <a:gd name="connsiteX1" fmla="*/ 74784 w 107285"/>
                <a:gd name="connsiteY1" fmla="*/ 3954 h 149271"/>
                <a:gd name="connsiteX2" fmla="*/ 45257 w 107285"/>
                <a:gd name="connsiteY2" fmla="*/ 18718 h 149271"/>
                <a:gd name="connsiteX3" fmla="*/ 4966 w 107285"/>
                <a:gd name="connsiteY3" fmla="*/ 149115 h 149271"/>
                <a:gd name="connsiteX4" fmla="*/ 107132 w 107285"/>
                <a:gd name="connsiteY4" fmla="*/ 57850 h 149271"/>
                <a:gd name="connsiteX5" fmla="*/ 94024 w 107285"/>
                <a:gd name="connsiteY5" fmla="*/ 3478 h 14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85" h="149271">
                  <a:moveTo>
                    <a:pt x="97739" y="3954"/>
                  </a:moveTo>
                  <a:cubicBezTo>
                    <a:pt x="89643" y="-3666"/>
                    <a:pt x="85738" y="1668"/>
                    <a:pt x="74784" y="3954"/>
                  </a:cubicBezTo>
                  <a:cubicBezTo>
                    <a:pt x="63873" y="6361"/>
                    <a:pt x="53728" y="11433"/>
                    <a:pt x="45257" y="18718"/>
                  </a:cubicBezTo>
                  <a:cubicBezTo>
                    <a:pt x="6923" y="50191"/>
                    <a:pt x="-8932" y="101503"/>
                    <a:pt x="4966" y="149115"/>
                  </a:cubicBezTo>
                  <a:cubicBezTo>
                    <a:pt x="58380" y="152125"/>
                    <a:pt x="104122" y="111264"/>
                    <a:pt x="107132" y="57850"/>
                  </a:cubicBezTo>
                  <a:cubicBezTo>
                    <a:pt x="108204" y="38831"/>
                    <a:pt x="103644" y="19919"/>
                    <a:pt x="94024" y="347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31189466-80CD-40BF-B393-27C93B5150D5}"/>
                </a:ext>
              </a:extLst>
            </p:cNvPr>
            <p:cNvSpPr/>
            <p:nvPr/>
          </p:nvSpPr>
          <p:spPr>
            <a:xfrm>
              <a:off x="9483090" y="5266161"/>
              <a:ext cx="146113" cy="114466"/>
            </a:xfrm>
            <a:custGeom>
              <a:avLst/>
              <a:gdLst>
                <a:gd name="connsiteX0" fmla="*/ 146113 w 146113"/>
                <a:gd name="connsiteY0" fmla="*/ 11914 h 114466"/>
                <a:gd name="connsiteX1" fmla="*/ 125444 w 146113"/>
                <a:gd name="connsiteY1" fmla="*/ 1723 h 114466"/>
                <a:gd name="connsiteX2" fmla="*/ 92488 w 146113"/>
                <a:gd name="connsiteY2" fmla="*/ 2294 h 114466"/>
                <a:gd name="connsiteX3" fmla="*/ 0 w 146113"/>
                <a:gd name="connsiteY3" fmla="*/ 102783 h 114466"/>
                <a:gd name="connsiteX4" fmla="*/ 131529 w 146113"/>
                <a:gd name="connsiteY4" fmla="*/ 63521 h 114466"/>
                <a:gd name="connsiteX5" fmla="*/ 142875 w 146113"/>
                <a:gd name="connsiteY5" fmla="*/ 9533 h 1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13" h="114466">
                  <a:moveTo>
                    <a:pt x="146113" y="11914"/>
                  </a:moveTo>
                  <a:cubicBezTo>
                    <a:pt x="142018" y="1627"/>
                    <a:pt x="136588" y="4675"/>
                    <a:pt x="125444" y="1723"/>
                  </a:cubicBezTo>
                  <a:cubicBezTo>
                    <a:pt x="114574" y="-754"/>
                    <a:pt x="103266" y="-558"/>
                    <a:pt x="92488" y="2294"/>
                  </a:cubicBezTo>
                  <a:cubicBezTo>
                    <a:pt x="44397" y="14381"/>
                    <a:pt x="8065" y="53856"/>
                    <a:pt x="0" y="102783"/>
                  </a:cubicBezTo>
                  <a:cubicBezTo>
                    <a:pt x="47162" y="128262"/>
                    <a:pt x="106050" y="110684"/>
                    <a:pt x="131529" y="63521"/>
                  </a:cubicBezTo>
                  <a:cubicBezTo>
                    <a:pt x="140453" y="47002"/>
                    <a:pt x="144395" y="28248"/>
                    <a:pt x="142875" y="9533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86BE08E9-7FAD-4E2A-9F0E-6015BB01DF84}"/>
                </a:ext>
              </a:extLst>
            </p:cNvPr>
            <p:cNvSpPr/>
            <p:nvPr/>
          </p:nvSpPr>
          <p:spPr>
            <a:xfrm>
              <a:off x="9860660" y="5597028"/>
              <a:ext cx="183165" cy="83287"/>
            </a:xfrm>
            <a:custGeom>
              <a:avLst/>
              <a:gdLst>
                <a:gd name="connsiteX0" fmla="*/ 175927 w 183165"/>
                <a:gd name="connsiteY0" fmla="*/ 38711 h 83287"/>
                <a:gd name="connsiteX1" fmla="*/ 18203 w 183165"/>
                <a:gd name="connsiteY1" fmla="*/ 27216 h 83287"/>
                <a:gd name="connsiteX2" fmla="*/ 0 w 183165"/>
                <a:gd name="connsiteY2" fmla="*/ 47283 h 83287"/>
                <a:gd name="connsiteX3" fmla="*/ 91249 w 183165"/>
                <a:gd name="connsiteY3" fmla="*/ 83288 h 83287"/>
                <a:gd name="connsiteX4" fmla="*/ 183166 w 183165"/>
                <a:gd name="connsiteY4" fmla="*/ 46140 h 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" h="83287">
                  <a:moveTo>
                    <a:pt x="175927" y="38711"/>
                  </a:moveTo>
                  <a:cubicBezTo>
                    <a:pt x="135547" y="-8018"/>
                    <a:pt x="64931" y="-13164"/>
                    <a:pt x="18203" y="27216"/>
                  </a:cubicBezTo>
                  <a:cubicBezTo>
                    <a:pt x="11344" y="33142"/>
                    <a:pt x="5232" y="39881"/>
                    <a:pt x="0" y="47283"/>
                  </a:cubicBezTo>
                  <a:cubicBezTo>
                    <a:pt x="25000" y="70023"/>
                    <a:pt x="57457" y="82830"/>
                    <a:pt x="91249" y="83288"/>
                  </a:cubicBezTo>
                  <a:cubicBezTo>
                    <a:pt x="125363" y="82383"/>
                    <a:pt x="158002" y="69192"/>
                    <a:pt x="183166" y="4614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E1463551-6913-46CA-9078-CA76CF5D05A2}"/>
                </a:ext>
              </a:extLst>
            </p:cNvPr>
            <p:cNvSpPr/>
            <p:nvPr/>
          </p:nvSpPr>
          <p:spPr>
            <a:xfrm>
              <a:off x="9999276" y="5344222"/>
              <a:ext cx="126396" cy="137916"/>
            </a:xfrm>
            <a:custGeom>
              <a:avLst/>
              <a:gdLst>
                <a:gd name="connsiteX0" fmla="*/ 9975 w 126396"/>
                <a:gd name="connsiteY0" fmla="*/ 137879 h 137916"/>
                <a:gd name="connsiteX1" fmla="*/ 126360 w 126396"/>
                <a:gd name="connsiteY1" fmla="*/ 27262 h 137916"/>
                <a:gd name="connsiteX2" fmla="*/ 124275 w 126396"/>
                <a:gd name="connsiteY2" fmla="*/ 2528 h 137916"/>
                <a:gd name="connsiteX3" fmla="*/ 2506 w 126396"/>
                <a:gd name="connsiteY3" fmla="*/ 79392 h 137916"/>
                <a:gd name="connsiteX4" fmla="*/ 6165 w 126396"/>
                <a:gd name="connsiteY4" fmla="*/ 136736 h 13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96" h="137916">
                  <a:moveTo>
                    <a:pt x="9975" y="137879"/>
                  </a:moveTo>
                  <a:cubicBezTo>
                    <a:pt x="72660" y="139472"/>
                    <a:pt x="124768" y="89947"/>
                    <a:pt x="126360" y="27262"/>
                  </a:cubicBezTo>
                  <a:cubicBezTo>
                    <a:pt x="126571" y="18966"/>
                    <a:pt x="125872" y="10672"/>
                    <a:pt x="124275" y="2528"/>
                  </a:cubicBezTo>
                  <a:cubicBezTo>
                    <a:pt x="69424" y="-9872"/>
                    <a:pt x="14906" y="24541"/>
                    <a:pt x="2506" y="79392"/>
                  </a:cubicBezTo>
                  <a:cubicBezTo>
                    <a:pt x="-1805" y="98462"/>
                    <a:pt x="-535" y="118369"/>
                    <a:pt x="6165" y="136736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B0419C01-994F-4450-A4A2-D65BCB612D07}"/>
                </a:ext>
              </a:extLst>
            </p:cNvPr>
            <p:cNvSpPr/>
            <p:nvPr/>
          </p:nvSpPr>
          <p:spPr>
            <a:xfrm>
              <a:off x="9888560" y="5196133"/>
              <a:ext cx="156218" cy="113050"/>
            </a:xfrm>
            <a:custGeom>
              <a:avLst/>
              <a:gdLst>
                <a:gd name="connsiteX0" fmla="*/ 3152 w 156218"/>
                <a:gd name="connsiteY0" fmla="*/ 105469 h 113050"/>
                <a:gd name="connsiteX1" fmla="*/ 149853 w 156218"/>
                <a:gd name="connsiteY1" fmla="*/ 40195 h 113050"/>
                <a:gd name="connsiteX2" fmla="*/ 156219 w 156218"/>
                <a:gd name="connsiteY2" fmla="*/ 15839 h 113050"/>
                <a:gd name="connsiteX3" fmla="*/ 15826 w 156218"/>
                <a:gd name="connsiteY3" fmla="*/ 47248 h 113050"/>
                <a:gd name="connsiteX4" fmla="*/ 9 w 156218"/>
                <a:gd name="connsiteY4" fmla="*/ 103088 h 1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8" h="113050">
                  <a:moveTo>
                    <a:pt x="3152" y="105469"/>
                  </a:moveTo>
                  <a:cubicBezTo>
                    <a:pt x="61687" y="127954"/>
                    <a:pt x="127367" y="98730"/>
                    <a:pt x="149853" y="40195"/>
                  </a:cubicBezTo>
                  <a:cubicBezTo>
                    <a:pt x="152871" y="32337"/>
                    <a:pt x="155006" y="24168"/>
                    <a:pt x="156219" y="15839"/>
                  </a:cubicBezTo>
                  <a:cubicBezTo>
                    <a:pt x="108777" y="-14256"/>
                    <a:pt x="45921" y="-194"/>
                    <a:pt x="15826" y="47248"/>
                  </a:cubicBezTo>
                  <a:cubicBezTo>
                    <a:pt x="5243" y="63930"/>
                    <a:pt x="-253" y="83333"/>
                    <a:pt x="9" y="103088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692F6927-A2B0-45EC-B175-916A52F2FBEF}"/>
                </a:ext>
              </a:extLst>
            </p:cNvPr>
            <p:cNvSpPr/>
            <p:nvPr/>
          </p:nvSpPr>
          <p:spPr>
            <a:xfrm>
              <a:off x="9699212" y="5235173"/>
              <a:ext cx="156312" cy="113014"/>
            </a:xfrm>
            <a:custGeom>
              <a:avLst/>
              <a:gdLst>
                <a:gd name="connsiteX0" fmla="*/ 153067 w 156312"/>
                <a:gd name="connsiteY0" fmla="*/ 7659 h 113014"/>
                <a:gd name="connsiteX1" fmla="*/ 6468 w 156312"/>
                <a:gd name="connsiteY1" fmla="*/ 72498 h 113014"/>
                <a:gd name="connsiteX2" fmla="*/ 0 w 156312"/>
                <a:gd name="connsiteY2" fmla="*/ 97194 h 113014"/>
                <a:gd name="connsiteX3" fmla="*/ 140505 w 156312"/>
                <a:gd name="connsiteY3" fmla="*/ 65670 h 113014"/>
                <a:gd name="connsiteX4" fmla="*/ 156305 w 156312"/>
                <a:gd name="connsiteY4" fmla="*/ 9945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2" h="113014">
                  <a:moveTo>
                    <a:pt x="153067" y="7659"/>
                  </a:moveTo>
                  <a:cubicBezTo>
                    <a:pt x="94680" y="-14918"/>
                    <a:pt x="29045" y="14111"/>
                    <a:pt x="6468" y="72498"/>
                  </a:cubicBezTo>
                  <a:cubicBezTo>
                    <a:pt x="3389" y="80460"/>
                    <a:pt x="1219" y="88745"/>
                    <a:pt x="0" y="97194"/>
                  </a:cubicBezTo>
                  <a:cubicBezTo>
                    <a:pt x="47505" y="127289"/>
                    <a:pt x="110411" y="113175"/>
                    <a:pt x="140505" y="65670"/>
                  </a:cubicBezTo>
                  <a:cubicBezTo>
                    <a:pt x="151056" y="49016"/>
                    <a:pt x="156544" y="29658"/>
                    <a:pt x="156305" y="9945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94BC416-17F6-4D6C-9299-E4A6EC357755}"/>
                </a:ext>
              </a:extLst>
            </p:cNvPr>
            <p:cNvSpPr/>
            <p:nvPr/>
          </p:nvSpPr>
          <p:spPr>
            <a:xfrm>
              <a:off x="9776860" y="5044046"/>
              <a:ext cx="105666" cy="167068"/>
            </a:xfrm>
            <a:custGeom>
              <a:avLst/>
              <a:gdLst>
                <a:gd name="connsiteX0" fmla="*/ 28460 w 105666"/>
                <a:gd name="connsiteY0" fmla="*/ 166783 h 167068"/>
                <a:gd name="connsiteX1" fmla="*/ 99709 w 105666"/>
                <a:gd name="connsiteY1" fmla="*/ 23190 h 167068"/>
                <a:gd name="connsiteX2" fmla="*/ 88848 w 105666"/>
                <a:gd name="connsiteY2" fmla="*/ 0 h 167068"/>
                <a:gd name="connsiteX3" fmla="*/ 843 w 105666"/>
                <a:gd name="connsiteY3" fmla="*/ 113976 h 167068"/>
                <a:gd name="connsiteX4" fmla="*/ 24364 w 105666"/>
                <a:gd name="connsiteY4" fmla="*/ 167069 h 16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6" h="167068">
                  <a:moveTo>
                    <a:pt x="28460" y="166783"/>
                  </a:moveTo>
                  <a:cubicBezTo>
                    <a:pt x="87787" y="146806"/>
                    <a:pt x="119686" y="82517"/>
                    <a:pt x="99709" y="23190"/>
                  </a:cubicBezTo>
                  <a:cubicBezTo>
                    <a:pt x="96977" y="15075"/>
                    <a:pt x="93333" y="7295"/>
                    <a:pt x="88848" y="0"/>
                  </a:cubicBezTo>
                  <a:cubicBezTo>
                    <a:pt x="33073" y="7172"/>
                    <a:pt x="-6329" y="58200"/>
                    <a:pt x="843" y="113976"/>
                  </a:cubicBezTo>
                  <a:cubicBezTo>
                    <a:pt x="3363" y="133582"/>
                    <a:pt x="11536" y="152029"/>
                    <a:pt x="24364" y="167069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8D0C6F5C-391D-45DE-9F05-F94514715B75}"/>
                </a:ext>
              </a:extLst>
            </p:cNvPr>
            <p:cNvSpPr/>
            <p:nvPr/>
          </p:nvSpPr>
          <p:spPr>
            <a:xfrm>
              <a:off x="9577593" y="5065382"/>
              <a:ext cx="114254" cy="154456"/>
            </a:xfrm>
            <a:custGeom>
              <a:avLst/>
              <a:gdLst>
                <a:gd name="connsiteX0" fmla="*/ 107426 w 114254"/>
                <a:gd name="connsiteY0" fmla="*/ 151257 h 154456"/>
                <a:gd name="connsiteX1" fmla="*/ 39458 w 114254"/>
                <a:gd name="connsiteY1" fmla="*/ 5934 h 154456"/>
                <a:gd name="connsiteX2" fmla="*/ 14748 w 114254"/>
                <a:gd name="connsiteY2" fmla="*/ 0 h 154456"/>
                <a:gd name="connsiteX3" fmla="*/ 49012 w 114254"/>
                <a:gd name="connsiteY3" fmla="*/ 139724 h 154456"/>
                <a:gd name="connsiteX4" fmla="*/ 105141 w 114254"/>
                <a:gd name="connsiteY4" fmla="*/ 154400 h 15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54" h="154456">
                  <a:moveTo>
                    <a:pt x="107426" y="151257"/>
                  </a:moveTo>
                  <a:cubicBezTo>
                    <a:pt x="128787" y="92358"/>
                    <a:pt x="98357" y="27295"/>
                    <a:pt x="39458" y="5934"/>
                  </a:cubicBezTo>
                  <a:cubicBezTo>
                    <a:pt x="31469" y="3037"/>
                    <a:pt x="23181" y="1046"/>
                    <a:pt x="14748" y="0"/>
                  </a:cubicBezTo>
                  <a:cubicBezTo>
                    <a:pt x="-14374" y="48045"/>
                    <a:pt x="967" y="110602"/>
                    <a:pt x="49012" y="139724"/>
                  </a:cubicBezTo>
                  <a:cubicBezTo>
                    <a:pt x="65900" y="149960"/>
                    <a:pt x="85403" y="155060"/>
                    <a:pt x="105141" y="15440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973D3109-236C-4A16-A517-1271871A90E2}"/>
                </a:ext>
              </a:extLst>
            </p:cNvPr>
            <p:cNvSpPr/>
            <p:nvPr/>
          </p:nvSpPr>
          <p:spPr>
            <a:xfrm>
              <a:off x="9849231" y="6102464"/>
              <a:ext cx="531494" cy="46577"/>
            </a:xfrm>
            <a:custGeom>
              <a:avLst/>
              <a:gdLst>
                <a:gd name="connsiteX0" fmla="*/ 0 w 531494"/>
                <a:gd name="connsiteY0" fmla="*/ 0 h 46577"/>
                <a:gd name="connsiteX1" fmla="*/ 37624 w 531494"/>
                <a:gd name="connsiteY1" fmla="*/ 46577 h 46577"/>
                <a:gd name="connsiteX2" fmla="*/ 499967 w 531494"/>
                <a:gd name="connsiteY2" fmla="*/ 46577 h 46577"/>
                <a:gd name="connsiteX3" fmla="*/ 531495 w 531494"/>
                <a:gd name="connsiteY3" fmla="*/ 0 h 46577"/>
                <a:gd name="connsiteX4" fmla="*/ 0 w 531494"/>
                <a:gd name="connsiteY4" fmla="*/ 0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494" h="46577">
                  <a:moveTo>
                    <a:pt x="0" y="0"/>
                  </a:moveTo>
                  <a:lnTo>
                    <a:pt x="37624" y="46577"/>
                  </a:lnTo>
                  <a:lnTo>
                    <a:pt x="499967" y="46577"/>
                  </a:lnTo>
                  <a:lnTo>
                    <a:pt x="531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FAB67137-C04E-4C6B-BE16-888BD40B1B3E}"/>
                </a:ext>
              </a:extLst>
            </p:cNvPr>
            <p:cNvSpPr/>
            <p:nvPr/>
          </p:nvSpPr>
          <p:spPr>
            <a:xfrm>
              <a:off x="9863042" y="6099321"/>
              <a:ext cx="507587" cy="5333"/>
            </a:xfrm>
            <a:custGeom>
              <a:avLst/>
              <a:gdLst>
                <a:gd name="connsiteX0" fmla="*/ 507587 w 507587"/>
                <a:gd name="connsiteY0" fmla="*/ 2667 h 5333"/>
                <a:gd name="connsiteX1" fmla="*/ 253746 w 507587"/>
                <a:gd name="connsiteY1" fmla="*/ 5334 h 5333"/>
                <a:gd name="connsiteX2" fmla="*/ 0 w 507587"/>
                <a:gd name="connsiteY2" fmla="*/ 2667 h 5333"/>
                <a:gd name="connsiteX3" fmla="*/ 253746 w 507587"/>
                <a:gd name="connsiteY3" fmla="*/ 0 h 5333"/>
                <a:gd name="connsiteX4" fmla="*/ 507587 w 507587"/>
                <a:gd name="connsiteY4" fmla="*/ 2667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587" h="5333">
                  <a:moveTo>
                    <a:pt x="507587" y="2667"/>
                  </a:moveTo>
                  <a:cubicBezTo>
                    <a:pt x="507587" y="4191"/>
                    <a:pt x="393954" y="5334"/>
                    <a:pt x="253746" y="5334"/>
                  </a:cubicBezTo>
                  <a:cubicBezTo>
                    <a:pt x="113538" y="5334"/>
                    <a:pt x="0" y="4191"/>
                    <a:pt x="0" y="2667"/>
                  </a:cubicBezTo>
                  <a:cubicBezTo>
                    <a:pt x="0" y="1143"/>
                    <a:pt x="113633" y="0"/>
                    <a:pt x="253746" y="0"/>
                  </a:cubicBezTo>
                  <a:cubicBezTo>
                    <a:pt x="393859" y="0"/>
                    <a:pt x="507587" y="1238"/>
                    <a:pt x="507587" y="266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675324B1-F76F-4CD2-8B1B-4085C75A698B}"/>
                </a:ext>
              </a:extLst>
            </p:cNvPr>
            <p:cNvSpPr/>
            <p:nvPr/>
          </p:nvSpPr>
          <p:spPr>
            <a:xfrm>
              <a:off x="9891413" y="5919701"/>
              <a:ext cx="427210" cy="67303"/>
            </a:xfrm>
            <a:custGeom>
              <a:avLst/>
              <a:gdLst>
                <a:gd name="connsiteX0" fmla="*/ 427210 w 427210"/>
                <a:gd name="connsiteY0" fmla="*/ 6741 h 67303"/>
                <a:gd name="connsiteX1" fmla="*/ 424257 w 427210"/>
                <a:gd name="connsiteY1" fmla="*/ 10551 h 67303"/>
                <a:gd name="connsiteX2" fmla="*/ 414732 w 427210"/>
                <a:gd name="connsiteY2" fmla="*/ 20076 h 67303"/>
                <a:gd name="connsiteX3" fmla="*/ 373394 w 427210"/>
                <a:gd name="connsiteY3" fmla="*/ 48651 h 67303"/>
                <a:gd name="connsiteX4" fmla="*/ 301194 w 427210"/>
                <a:gd name="connsiteY4" fmla="*/ 67130 h 67303"/>
                <a:gd name="connsiteX5" fmla="*/ 257094 w 427210"/>
                <a:gd name="connsiteY5" fmla="*/ 63415 h 67303"/>
                <a:gd name="connsiteX6" fmla="*/ 212040 w 427210"/>
                <a:gd name="connsiteY6" fmla="*/ 48556 h 67303"/>
                <a:gd name="connsiteX7" fmla="*/ 128697 w 427210"/>
                <a:gd name="connsiteY7" fmla="*/ 13028 h 67303"/>
                <a:gd name="connsiteX8" fmla="*/ 56783 w 427210"/>
                <a:gd name="connsiteY8" fmla="*/ 6074 h 67303"/>
                <a:gd name="connsiteX9" fmla="*/ 12682 w 427210"/>
                <a:gd name="connsiteY9" fmla="*/ 26553 h 67303"/>
                <a:gd name="connsiteX10" fmla="*/ 109 w 427210"/>
                <a:gd name="connsiteY10" fmla="*/ 39602 h 67303"/>
                <a:gd name="connsiteX11" fmla="*/ 2395 w 427210"/>
                <a:gd name="connsiteY11" fmla="*/ 35507 h 67303"/>
                <a:gd name="connsiteX12" fmla="*/ 11253 w 427210"/>
                <a:gd name="connsiteY12" fmla="*/ 25029 h 67303"/>
                <a:gd name="connsiteX13" fmla="*/ 56021 w 427210"/>
                <a:gd name="connsiteY13" fmla="*/ 2360 h 67303"/>
                <a:gd name="connsiteX14" fmla="*/ 130221 w 427210"/>
                <a:gd name="connsiteY14" fmla="*/ 8265 h 67303"/>
                <a:gd name="connsiteX15" fmla="*/ 214136 w 427210"/>
                <a:gd name="connsiteY15" fmla="*/ 43603 h 67303"/>
                <a:gd name="connsiteX16" fmla="*/ 258141 w 427210"/>
                <a:gd name="connsiteY16" fmla="*/ 58367 h 67303"/>
                <a:gd name="connsiteX17" fmla="*/ 301004 w 427210"/>
                <a:gd name="connsiteY17" fmla="*/ 62272 h 67303"/>
                <a:gd name="connsiteX18" fmla="*/ 371774 w 427210"/>
                <a:gd name="connsiteY18" fmla="*/ 45222 h 67303"/>
                <a:gd name="connsiteX19" fmla="*/ 427210 w 427210"/>
                <a:gd name="connsiteY19" fmla="*/ 6741 h 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7210" h="67303">
                  <a:moveTo>
                    <a:pt x="427210" y="6741"/>
                  </a:moveTo>
                  <a:cubicBezTo>
                    <a:pt x="426402" y="8138"/>
                    <a:pt x="425409" y="9420"/>
                    <a:pt x="424257" y="10551"/>
                  </a:cubicBezTo>
                  <a:cubicBezTo>
                    <a:pt x="421258" y="13896"/>
                    <a:pt x="418078" y="17076"/>
                    <a:pt x="414732" y="20076"/>
                  </a:cubicBezTo>
                  <a:cubicBezTo>
                    <a:pt x="402414" y="31558"/>
                    <a:pt x="388488" y="41184"/>
                    <a:pt x="373394" y="48651"/>
                  </a:cubicBezTo>
                  <a:cubicBezTo>
                    <a:pt x="350863" y="59735"/>
                    <a:pt x="326279" y="66026"/>
                    <a:pt x="301194" y="67130"/>
                  </a:cubicBezTo>
                  <a:cubicBezTo>
                    <a:pt x="286396" y="67796"/>
                    <a:pt x="271572" y="66548"/>
                    <a:pt x="257094" y="63415"/>
                  </a:cubicBezTo>
                  <a:cubicBezTo>
                    <a:pt x="241650" y="59860"/>
                    <a:pt x="226568" y="54886"/>
                    <a:pt x="212040" y="48556"/>
                  </a:cubicBezTo>
                  <a:cubicBezTo>
                    <a:pt x="182227" y="35793"/>
                    <a:pt x="154890" y="21410"/>
                    <a:pt x="128697" y="13028"/>
                  </a:cubicBezTo>
                  <a:cubicBezTo>
                    <a:pt x="105717" y="4587"/>
                    <a:pt x="80954" y="2193"/>
                    <a:pt x="56783" y="6074"/>
                  </a:cubicBezTo>
                  <a:cubicBezTo>
                    <a:pt x="40530" y="8880"/>
                    <a:pt x="25313" y="15947"/>
                    <a:pt x="12682" y="26553"/>
                  </a:cubicBezTo>
                  <a:cubicBezTo>
                    <a:pt x="3919" y="34268"/>
                    <a:pt x="585" y="39984"/>
                    <a:pt x="109" y="39602"/>
                  </a:cubicBezTo>
                  <a:cubicBezTo>
                    <a:pt x="-367" y="39221"/>
                    <a:pt x="776" y="38078"/>
                    <a:pt x="2395" y="35507"/>
                  </a:cubicBezTo>
                  <a:cubicBezTo>
                    <a:pt x="4955" y="31701"/>
                    <a:pt x="7926" y="28187"/>
                    <a:pt x="11253" y="25029"/>
                  </a:cubicBezTo>
                  <a:cubicBezTo>
                    <a:pt x="23761" y="13433"/>
                    <a:pt x="39271" y="5579"/>
                    <a:pt x="56021" y="2360"/>
                  </a:cubicBezTo>
                  <a:cubicBezTo>
                    <a:pt x="80845" y="-2181"/>
                    <a:pt x="106426" y="-145"/>
                    <a:pt x="130221" y="8265"/>
                  </a:cubicBezTo>
                  <a:cubicBezTo>
                    <a:pt x="157272" y="16647"/>
                    <a:pt x="184608" y="31125"/>
                    <a:pt x="214136" y="43603"/>
                  </a:cubicBezTo>
                  <a:cubicBezTo>
                    <a:pt x="228340" y="49813"/>
                    <a:pt x="243066" y="54754"/>
                    <a:pt x="258141" y="58367"/>
                  </a:cubicBezTo>
                  <a:cubicBezTo>
                    <a:pt x="272215" y="61416"/>
                    <a:pt x="286611" y="62728"/>
                    <a:pt x="301004" y="62272"/>
                  </a:cubicBezTo>
                  <a:cubicBezTo>
                    <a:pt x="325499" y="61391"/>
                    <a:pt x="349566" y="55593"/>
                    <a:pt x="371774" y="45222"/>
                  </a:cubicBezTo>
                  <a:cubicBezTo>
                    <a:pt x="392130" y="35335"/>
                    <a:pt x="410830" y="22354"/>
                    <a:pt x="427210" y="674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ACCC3256-B3E9-4C82-85AF-DC2E2C751668}"/>
                </a:ext>
              </a:extLst>
            </p:cNvPr>
            <p:cNvSpPr/>
            <p:nvPr/>
          </p:nvSpPr>
          <p:spPr>
            <a:xfrm>
              <a:off x="9886568" y="5888112"/>
              <a:ext cx="436625" cy="59762"/>
            </a:xfrm>
            <a:custGeom>
              <a:avLst/>
              <a:gdLst>
                <a:gd name="connsiteX0" fmla="*/ 436626 w 436625"/>
                <a:gd name="connsiteY0" fmla="*/ 2420 h 59762"/>
                <a:gd name="connsiteX1" fmla="*/ 433483 w 436625"/>
                <a:gd name="connsiteY1" fmla="*/ 6040 h 59762"/>
                <a:gd name="connsiteX2" fmla="*/ 423386 w 436625"/>
                <a:gd name="connsiteY2" fmla="*/ 15565 h 59762"/>
                <a:gd name="connsiteX3" fmla="*/ 380524 w 436625"/>
                <a:gd name="connsiteY3" fmla="*/ 42140 h 59762"/>
                <a:gd name="connsiteX4" fmla="*/ 307848 w 436625"/>
                <a:gd name="connsiteY4" fmla="*/ 59570 h 59762"/>
                <a:gd name="connsiteX5" fmla="*/ 263557 w 436625"/>
                <a:gd name="connsiteY5" fmla="*/ 56522 h 59762"/>
                <a:gd name="connsiteX6" fmla="*/ 217837 w 436625"/>
                <a:gd name="connsiteY6" fmla="*/ 43664 h 59762"/>
                <a:gd name="connsiteX7" fmla="*/ 132588 w 436625"/>
                <a:gd name="connsiteY7" fmla="*/ 12327 h 59762"/>
                <a:gd name="connsiteX8" fmla="*/ 60008 w 436625"/>
                <a:gd name="connsiteY8" fmla="*/ 5754 h 59762"/>
                <a:gd name="connsiteX9" fmla="*/ 14192 w 436625"/>
                <a:gd name="connsiteY9" fmla="*/ 23280 h 59762"/>
                <a:gd name="connsiteX10" fmla="*/ 0 w 436625"/>
                <a:gd name="connsiteY10" fmla="*/ 34710 h 59762"/>
                <a:gd name="connsiteX11" fmla="*/ 2953 w 436625"/>
                <a:gd name="connsiteY11" fmla="*/ 30900 h 59762"/>
                <a:gd name="connsiteX12" fmla="*/ 13049 w 436625"/>
                <a:gd name="connsiteY12" fmla="*/ 21375 h 59762"/>
                <a:gd name="connsiteX13" fmla="*/ 59436 w 436625"/>
                <a:gd name="connsiteY13" fmla="*/ 1849 h 59762"/>
                <a:gd name="connsiteX14" fmla="*/ 133921 w 436625"/>
                <a:gd name="connsiteY14" fmla="*/ 7469 h 59762"/>
                <a:gd name="connsiteX15" fmla="*/ 219646 w 436625"/>
                <a:gd name="connsiteY15" fmla="*/ 38425 h 59762"/>
                <a:gd name="connsiteX16" fmla="*/ 264509 w 436625"/>
                <a:gd name="connsiteY16" fmla="*/ 51284 h 59762"/>
                <a:gd name="connsiteX17" fmla="*/ 307657 w 436625"/>
                <a:gd name="connsiteY17" fmla="*/ 54427 h 59762"/>
                <a:gd name="connsiteX18" fmla="*/ 379000 w 436625"/>
                <a:gd name="connsiteY18" fmla="*/ 38520 h 59762"/>
                <a:gd name="connsiteX19" fmla="*/ 436626 w 436625"/>
                <a:gd name="connsiteY19" fmla="*/ 2420 h 5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625" h="59762">
                  <a:moveTo>
                    <a:pt x="436626" y="2420"/>
                  </a:moveTo>
                  <a:cubicBezTo>
                    <a:pt x="435726" y="3748"/>
                    <a:pt x="434671" y="4963"/>
                    <a:pt x="433483" y="6040"/>
                  </a:cubicBezTo>
                  <a:cubicBezTo>
                    <a:pt x="430291" y="9394"/>
                    <a:pt x="426920" y="12574"/>
                    <a:pt x="423386" y="15565"/>
                  </a:cubicBezTo>
                  <a:cubicBezTo>
                    <a:pt x="410350" y="26298"/>
                    <a:pt x="395935" y="35236"/>
                    <a:pt x="380524" y="42140"/>
                  </a:cubicBezTo>
                  <a:cubicBezTo>
                    <a:pt x="357604" y="52449"/>
                    <a:pt x="332951" y="58362"/>
                    <a:pt x="307848" y="59570"/>
                  </a:cubicBezTo>
                  <a:cubicBezTo>
                    <a:pt x="293017" y="60226"/>
                    <a:pt x="278159" y="59204"/>
                    <a:pt x="263557" y="56522"/>
                  </a:cubicBezTo>
                  <a:cubicBezTo>
                    <a:pt x="248000" y="53454"/>
                    <a:pt x="232712" y="49154"/>
                    <a:pt x="217837" y="43664"/>
                  </a:cubicBezTo>
                  <a:cubicBezTo>
                    <a:pt x="187357" y="32520"/>
                    <a:pt x="159353" y="19851"/>
                    <a:pt x="132588" y="12327"/>
                  </a:cubicBezTo>
                  <a:cubicBezTo>
                    <a:pt x="109162" y="4876"/>
                    <a:pt x="84391" y="2634"/>
                    <a:pt x="60008" y="5754"/>
                  </a:cubicBezTo>
                  <a:cubicBezTo>
                    <a:pt x="43601" y="8032"/>
                    <a:pt x="27931" y="14026"/>
                    <a:pt x="14192" y="23280"/>
                  </a:cubicBezTo>
                  <a:cubicBezTo>
                    <a:pt x="4667" y="30043"/>
                    <a:pt x="381" y="35091"/>
                    <a:pt x="0" y="34710"/>
                  </a:cubicBezTo>
                  <a:cubicBezTo>
                    <a:pt x="808" y="33313"/>
                    <a:pt x="1801" y="32031"/>
                    <a:pt x="2953" y="30900"/>
                  </a:cubicBezTo>
                  <a:cubicBezTo>
                    <a:pt x="6014" y="27418"/>
                    <a:pt x="9394" y="24229"/>
                    <a:pt x="13049" y="21375"/>
                  </a:cubicBezTo>
                  <a:cubicBezTo>
                    <a:pt x="26695" y="11195"/>
                    <a:pt x="42617" y="4492"/>
                    <a:pt x="59436" y="1849"/>
                  </a:cubicBezTo>
                  <a:cubicBezTo>
                    <a:pt x="84372" y="-1877"/>
                    <a:pt x="109827" y="44"/>
                    <a:pt x="133921" y="7469"/>
                  </a:cubicBezTo>
                  <a:cubicBezTo>
                    <a:pt x="161163" y="14803"/>
                    <a:pt x="189452" y="27471"/>
                    <a:pt x="219646" y="38425"/>
                  </a:cubicBezTo>
                  <a:cubicBezTo>
                    <a:pt x="234253" y="43843"/>
                    <a:pt x="249250" y="48142"/>
                    <a:pt x="264509" y="51284"/>
                  </a:cubicBezTo>
                  <a:cubicBezTo>
                    <a:pt x="278734" y="53902"/>
                    <a:pt x="293203" y="54956"/>
                    <a:pt x="307657" y="54427"/>
                  </a:cubicBezTo>
                  <a:cubicBezTo>
                    <a:pt x="332206" y="53492"/>
                    <a:pt x="356379" y="48102"/>
                    <a:pt x="379000" y="38520"/>
                  </a:cubicBezTo>
                  <a:cubicBezTo>
                    <a:pt x="399749" y="29142"/>
                    <a:pt x="419134" y="16999"/>
                    <a:pt x="436626" y="242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!!1">
            <a:extLst>
              <a:ext uri="{FF2B5EF4-FFF2-40B4-BE49-F238E27FC236}">
                <a16:creationId xmlns:a16="http://schemas.microsoft.com/office/drawing/2014/main" id="{04CEFE23-9449-4161-8D1D-26EF6AACBBBA}"/>
              </a:ext>
            </a:extLst>
          </p:cNvPr>
          <p:cNvSpPr/>
          <p:nvPr/>
        </p:nvSpPr>
        <p:spPr>
          <a:xfrm>
            <a:off x="0" y="1"/>
            <a:ext cx="1027522" cy="521110"/>
          </a:xfrm>
          <a:custGeom>
            <a:avLst/>
            <a:gdLst>
              <a:gd name="connsiteX0" fmla="*/ 0 w 865984"/>
              <a:gd name="connsiteY0" fmla="*/ 0 h 521110"/>
              <a:gd name="connsiteX1" fmla="*/ 865984 w 865984"/>
              <a:gd name="connsiteY1" fmla="*/ 0 h 521110"/>
              <a:gd name="connsiteX2" fmla="*/ 580238 w 865984"/>
              <a:gd name="connsiteY2" fmla="*/ 521110 h 521110"/>
              <a:gd name="connsiteX3" fmla="*/ 0 w 865984"/>
              <a:gd name="connsiteY3" fmla="*/ 52111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984" h="521110">
                <a:moveTo>
                  <a:pt x="0" y="0"/>
                </a:moveTo>
                <a:lnTo>
                  <a:pt x="865984" y="0"/>
                </a:lnTo>
                <a:lnTo>
                  <a:pt x="580238" y="521110"/>
                </a:lnTo>
                <a:lnTo>
                  <a:pt x="0" y="521110"/>
                </a:lnTo>
                <a:close/>
              </a:path>
            </a:pathLst>
          </a:custGeom>
          <a:solidFill>
            <a:srgbClr val="E5FBB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BA80AAC8-5B7A-4996-840F-FFC6E487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219" y="0"/>
            <a:ext cx="548147" cy="548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8798554" y="0"/>
            <a:ext cx="348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892DE3-3A8F-483B-B856-44D8253CCC74}"/>
              </a:ext>
            </a:extLst>
          </p:cNvPr>
          <p:cNvGrpSpPr/>
          <p:nvPr/>
        </p:nvGrpSpPr>
        <p:grpSpPr>
          <a:xfrm>
            <a:off x="3143162" y="4018959"/>
            <a:ext cx="1788066" cy="2624053"/>
            <a:chOff x="4628292" y="1400770"/>
            <a:chExt cx="2612612" cy="421897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E166FB6-4EC7-4DF6-BBE1-39CAB1522D4A}"/>
                </a:ext>
              </a:extLst>
            </p:cNvPr>
            <p:cNvSpPr/>
            <p:nvPr/>
          </p:nvSpPr>
          <p:spPr>
            <a:xfrm>
              <a:off x="4628292" y="2435828"/>
              <a:ext cx="476345" cy="731071"/>
            </a:xfrm>
            <a:custGeom>
              <a:avLst/>
              <a:gdLst>
                <a:gd name="connsiteX0" fmla="*/ 148209 w 476345"/>
                <a:gd name="connsiteY0" fmla="*/ 483680 h 731071"/>
                <a:gd name="connsiteX1" fmla="*/ 148209 w 476345"/>
                <a:gd name="connsiteY1" fmla="*/ 455962 h 731071"/>
                <a:gd name="connsiteX2" fmla="*/ 329184 w 476345"/>
                <a:gd name="connsiteY2" fmla="*/ 205454 h 731071"/>
                <a:gd name="connsiteX3" fmla="*/ 239935 w 476345"/>
                <a:gd name="connsiteY3" fmla="*/ 132588 h 731071"/>
                <a:gd name="connsiteX4" fmla="*/ 144685 w 476345"/>
                <a:gd name="connsiteY4" fmla="*/ 209550 h 731071"/>
                <a:gd name="connsiteX5" fmla="*/ 144685 w 476345"/>
                <a:gd name="connsiteY5" fmla="*/ 220885 h 731071"/>
                <a:gd name="connsiteX6" fmla="*/ 127254 w 476345"/>
                <a:gd name="connsiteY6" fmla="*/ 237268 h 731071"/>
                <a:gd name="connsiteX7" fmla="*/ 17431 w 476345"/>
                <a:gd name="connsiteY7" fmla="*/ 233172 h 731071"/>
                <a:gd name="connsiteX8" fmla="*/ 0 w 476345"/>
                <a:gd name="connsiteY8" fmla="*/ 220885 h 731071"/>
                <a:gd name="connsiteX9" fmla="*/ 0 w 476345"/>
                <a:gd name="connsiteY9" fmla="*/ 209550 h 731071"/>
                <a:gd name="connsiteX10" fmla="*/ 243268 w 476345"/>
                <a:gd name="connsiteY10" fmla="*/ 0 h 731071"/>
                <a:gd name="connsiteX11" fmla="*/ 476345 w 476345"/>
                <a:gd name="connsiteY11" fmla="*/ 200025 h 731071"/>
                <a:gd name="connsiteX12" fmla="*/ 292513 w 476345"/>
                <a:gd name="connsiteY12" fmla="*/ 464915 h 731071"/>
                <a:gd name="connsiteX13" fmla="*/ 292513 w 476345"/>
                <a:gd name="connsiteY13" fmla="*/ 483394 h 731071"/>
                <a:gd name="connsiteX14" fmla="*/ 278723 w 476345"/>
                <a:gd name="connsiteY14" fmla="*/ 500825 h 731071"/>
                <a:gd name="connsiteX15" fmla="*/ 275082 w 476345"/>
                <a:gd name="connsiteY15" fmla="*/ 500825 h 731071"/>
                <a:gd name="connsiteX16" fmla="*/ 165640 w 476345"/>
                <a:gd name="connsiteY16" fmla="*/ 500825 h 731071"/>
                <a:gd name="connsiteX17" fmla="*/ 148236 w 476345"/>
                <a:gd name="connsiteY17" fmla="*/ 487000 h 731071"/>
                <a:gd name="connsiteX18" fmla="*/ 148209 w 476345"/>
                <a:gd name="connsiteY18" fmla="*/ 483680 h 731071"/>
                <a:gd name="connsiteX19" fmla="*/ 138684 w 476345"/>
                <a:gd name="connsiteY19" fmla="*/ 648938 h 731071"/>
                <a:gd name="connsiteX20" fmla="*/ 226886 w 476345"/>
                <a:gd name="connsiteY20" fmla="*/ 566833 h 731071"/>
                <a:gd name="connsiteX21" fmla="*/ 314230 w 476345"/>
                <a:gd name="connsiteY21" fmla="*/ 648938 h 731071"/>
                <a:gd name="connsiteX22" fmla="*/ 225933 w 476345"/>
                <a:gd name="connsiteY22" fmla="*/ 731044 h 731071"/>
                <a:gd name="connsiteX23" fmla="*/ 138970 w 476345"/>
                <a:gd name="connsiteY23" fmla="*/ 648938 h 73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6345" h="731071">
                  <a:moveTo>
                    <a:pt x="148209" y="483680"/>
                  </a:moveTo>
                  <a:lnTo>
                    <a:pt x="148209" y="455962"/>
                  </a:lnTo>
                  <a:cubicBezTo>
                    <a:pt x="148209" y="313087"/>
                    <a:pt x="329184" y="307086"/>
                    <a:pt x="329184" y="205454"/>
                  </a:cubicBezTo>
                  <a:cubicBezTo>
                    <a:pt x="329184" y="161258"/>
                    <a:pt x="293275" y="132588"/>
                    <a:pt x="239935" y="132588"/>
                  </a:cubicBezTo>
                  <a:cubicBezTo>
                    <a:pt x="181356" y="132588"/>
                    <a:pt x="144685" y="164402"/>
                    <a:pt x="144685" y="209550"/>
                  </a:cubicBezTo>
                  <a:lnTo>
                    <a:pt x="144685" y="220885"/>
                  </a:lnTo>
                  <a:cubicBezTo>
                    <a:pt x="144685" y="232124"/>
                    <a:pt x="138589" y="237268"/>
                    <a:pt x="127254" y="237268"/>
                  </a:cubicBezTo>
                  <a:lnTo>
                    <a:pt x="17431" y="233172"/>
                  </a:lnTo>
                  <a:cubicBezTo>
                    <a:pt x="7144" y="233172"/>
                    <a:pt x="0" y="228029"/>
                    <a:pt x="0" y="220885"/>
                  </a:cubicBezTo>
                  <a:lnTo>
                    <a:pt x="0" y="209550"/>
                  </a:lnTo>
                  <a:cubicBezTo>
                    <a:pt x="0" y="85725"/>
                    <a:pt x="98488" y="0"/>
                    <a:pt x="243268" y="0"/>
                  </a:cubicBezTo>
                  <a:cubicBezTo>
                    <a:pt x="384905" y="0"/>
                    <a:pt x="476345" y="80105"/>
                    <a:pt x="476345" y="200025"/>
                  </a:cubicBezTo>
                  <a:cubicBezTo>
                    <a:pt x="476345" y="370427"/>
                    <a:pt x="292513" y="371475"/>
                    <a:pt x="292513" y="464915"/>
                  </a:cubicBezTo>
                  <a:lnTo>
                    <a:pt x="292513" y="483394"/>
                  </a:lnTo>
                  <a:cubicBezTo>
                    <a:pt x="293518" y="492015"/>
                    <a:pt x="287344" y="499819"/>
                    <a:pt x="278723" y="500825"/>
                  </a:cubicBezTo>
                  <a:cubicBezTo>
                    <a:pt x="277513" y="500966"/>
                    <a:pt x="276291" y="500966"/>
                    <a:pt x="275082" y="500825"/>
                  </a:cubicBezTo>
                  <a:lnTo>
                    <a:pt x="165640" y="500825"/>
                  </a:lnTo>
                  <a:cubicBezTo>
                    <a:pt x="157016" y="501813"/>
                    <a:pt x="149225" y="495623"/>
                    <a:pt x="148236" y="487000"/>
                  </a:cubicBezTo>
                  <a:cubicBezTo>
                    <a:pt x="148110" y="485897"/>
                    <a:pt x="148101" y="484784"/>
                    <a:pt x="148209" y="483680"/>
                  </a:cubicBezTo>
                  <a:close/>
                  <a:moveTo>
                    <a:pt x="138684" y="648938"/>
                  </a:moveTo>
                  <a:cubicBezTo>
                    <a:pt x="138684" y="603790"/>
                    <a:pt x="178689" y="566833"/>
                    <a:pt x="226886" y="566833"/>
                  </a:cubicBezTo>
                  <a:cubicBezTo>
                    <a:pt x="273082" y="566833"/>
                    <a:pt x="314230" y="603790"/>
                    <a:pt x="314230" y="648938"/>
                  </a:cubicBezTo>
                  <a:cubicBezTo>
                    <a:pt x="314230" y="694087"/>
                    <a:pt x="273082" y="731044"/>
                    <a:pt x="225933" y="731044"/>
                  </a:cubicBezTo>
                  <a:cubicBezTo>
                    <a:pt x="179309" y="732220"/>
                    <a:pt x="140473" y="695553"/>
                    <a:pt x="138970" y="648938"/>
                  </a:cubicBezTo>
                  <a:close/>
                </a:path>
              </a:pathLst>
            </a:custGeom>
            <a:solidFill>
              <a:srgbClr val="C5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61EB46E-B701-4E35-9EB6-9FC988B0AAF1}"/>
                </a:ext>
              </a:extLst>
            </p:cNvPr>
            <p:cNvSpPr/>
            <p:nvPr/>
          </p:nvSpPr>
          <p:spPr>
            <a:xfrm>
              <a:off x="7000208" y="1582197"/>
              <a:ext cx="240696" cy="369312"/>
            </a:xfrm>
            <a:custGeom>
              <a:avLst/>
              <a:gdLst>
                <a:gd name="connsiteX0" fmla="*/ 75247 w 240696"/>
                <a:gd name="connsiteY0" fmla="*/ 244316 h 369312"/>
                <a:gd name="connsiteX1" fmla="*/ 75247 w 240696"/>
                <a:gd name="connsiteY1" fmla="*/ 230315 h 369312"/>
                <a:gd name="connsiteX2" fmla="*/ 166497 w 240696"/>
                <a:gd name="connsiteY2" fmla="*/ 103727 h 369312"/>
                <a:gd name="connsiteX3" fmla="*/ 121349 w 240696"/>
                <a:gd name="connsiteY3" fmla="*/ 66866 h 369312"/>
                <a:gd name="connsiteX4" fmla="*/ 73152 w 240696"/>
                <a:gd name="connsiteY4" fmla="*/ 105823 h 369312"/>
                <a:gd name="connsiteX5" fmla="*/ 73152 w 240696"/>
                <a:gd name="connsiteY5" fmla="*/ 111538 h 369312"/>
                <a:gd name="connsiteX6" fmla="*/ 64294 w 240696"/>
                <a:gd name="connsiteY6" fmla="*/ 119825 h 369312"/>
                <a:gd name="connsiteX7" fmla="*/ 8858 w 240696"/>
                <a:gd name="connsiteY7" fmla="*/ 117729 h 369312"/>
                <a:gd name="connsiteX8" fmla="*/ 0 w 240696"/>
                <a:gd name="connsiteY8" fmla="*/ 111538 h 369312"/>
                <a:gd name="connsiteX9" fmla="*/ 0 w 240696"/>
                <a:gd name="connsiteY9" fmla="*/ 105823 h 369312"/>
                <a:gd name="connsiteX10" fmla="*/ 122968 w 240696"/>
                <a:gd name="connsiteY10" fmla="*/ 0 h 369312"/>
                <a:gd name="connsiteX11" fmla="*/ 240697 w 240696"/>
                <a:gd name="connsiteY11" fmla="*/ 101156 h 369312"/>
                <a:gd name="connsiteX12" fmla="*/ 147828 w 240696"/>
                <a:gd name="connsiteY12" fmla="*/ 234506 h 369312"/>
                <a:gd name="connsiteX13" fmla="*/ 147828 w 240696"/>
                <a:gd name="connsiteY13" fmla="*/ 244031 h 369312"/>
                <a:gd name="connsiteX14" fmla="*/ 140898 w 240696"/>
                <a:gd name="connsiteY14" fmla="*/ 252804 h 369312"/>
                <a:gd name="connsiteX15" fmla="*/ 138970 w 240696"/>
                <a:gd name="connsiteY15" fmla="*/ 252794 h 369312"/>
                <a:gd name="connsiteX16" fmla="*/ 84011 w 240696"/>
                <a:gd name="connsiteY16" fmla="*/ 252794 h 369312"/>
                <a:gd name="connsiteX17" fmla="*/ 75276 w 240696"/>
                <a:gd name="connsiteY17" fmla="*/ 246032 h 369312"/>
                <a:gd name="connsiteX18" fmla="*/ 75247 w 240696"/>
                <a:gd name="connsiteY18" fmla="*/ 244316 h 369312"/>
                <a:gd name="connsiteX19" fmla="*/ 70580 w 240696"/>
                <a:gd name="connsiteY19" fmla="*/ 327850 h 369312"/>
                <a:gd name="connsiteX20" fmla="*/ 111909 w 240696"/>
                <a:gd name="connsiteY20" fmla="*/ 280425 h 369312"/>
                <a:gd name="connsiteX21" fmla="*/ 159335 w 240696"/>
                <a:gd name="connsiteY21" fmla="*/ 321755 h 369312"/>
                <a:gd name="connsiteX22" fmla="*/ 118006 w 240696"/>
                <a:gd name="connsiteY22" fmla="*/ 369180 h 369312"/>
                <a:gd name="connsiteX23" fmla="*/ 114967 w 240696"/>
                <a:gd name="connsiteY23" fmla="*/ 369284 h 369312"/>
                <a:gd name="connsiteX24" fmla="*/ 70585 w 240696"/>
                <a:gd name="connsiteY24" fmla="*/ 327997 h 369312"/>
                <a:gd name="connsiteX25" fmla="*/ 70580 w 240696"/>
                <a:gd name="connsiteY25" fmla="*/ 327851 h 36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0696" h="369312">
                  <a:moveTo>
                    <a:pt x="75247" y="244316"/>
                  </a:moveTo>
                  <a:lnTo>
                    <a:pt x="75247" y="230315"/>
                  </a:lnTo>
                  <a:cubicBezTo>
                    <a:pt x="75247" y="158210"/>
                    <a:pt x="166497" y="155067"/>
                    <a:pt x="166497" y="103727"/>
                  </a:cubicBezTo>
                  <a:cubicBezTo>
                    <a:pt x="166497" y="81439"/>
                    <a:pt x="148304" y="66866"/>
                    <a:pt x="121349" y="66866"/>
                  </a:cubicBezTo>
                  <a:cubicBezTo>
                    <a:pt x="91821" y="66866"/>
                    <a:pt x="73152" y="82963"/>
                    <a:pt x="73152" y="105823"/>
                  </a:cubicBezTo>
                  <a:lnTo>
                    <a:pt x="73152" y="111538"/>
                  </a:lnTo>
                  <a:cubicBezTo>
                    <a:pt x="73152" y="117253"/>
                    <a:pt x="70009" y="119825"/>
                    <a:pt x="64294" y="119825"/>
                  </a:cubicBezTo>
                  <a:lnTo>
                    <a:pt x="8858" y="117729"/>
                  </a:lnTo>
                  <a:cubicBezTo>
                    <a:pt x="3620" y="117729"/>
                    <a:pt x="0" y="115157"/>
                    <a:pt x="0" y="111538"/>
                  </a:cubicBezTo>
                  <a:lnTo>
                    <a:pt x="0" y="105823"/>
                  </a:lnTo>
                  <a:cubicBezTo>
                    <a:pt x="0" y="43053"/>
                    <a:pt x="49816" y="0"/>
                    <a:pt x="122968" y="0"/>
                  </a:cubicBezTo>
                  <a:cubicBezTo>
                    <a:pt x="194501" y="0"/>
                    <a:pt x="240697" y="40481"/>
                    <a:pt x="240697" y="101156"/>
                  </a:cubicBezTo>
                  <a:cubicBezTo>
                    <a:pt x="240697" y="186881"/>
                    <a:pt x="147828" y="187738"/>
                    <a:pt x="147828" y="234506"/>
                  </a:cubicBezTo>
                  <a:lnTo>
                    <a:pt x="147828" y="244031"/>
                  </a:lnTo>
                  <a:cubicBezTo>
                    <a:pt x="148337" y="248367"/>
                    <a:pt x="145234" y="252295"/>
                    <a:pt x="140898" y="252804"/>
                  </a:cubicBezTo>
                  <a:cubicBezTo>
                    <a:pt x="140257" y="252879"/>
                    <a:pt x="139610" y="252876"/>
                    <a:pt x="138970" y="252794"/>
                  </a:cubicBezTo>
                  <a:lnTo>
                    <a:pt x="84011" y="252794"/>
                  </a:lnTo>
                  <a:cubicBezTo>
                    <a:pt x="79731" y="253338"/>
                    <a:pt x="75821" y="250311"/>
                    <a:pt x="75276" y="246032"/>
                  </a:cubicBezTo>
                  <a:cubicBezTo>
                    <a:pt x="75204" y="245463"/>
                    <a:pt x="75194" y="244888"/>
                    <a:pt x="75247" y="244316"/>
                  </a:cubicBezTo>
                  <a:close/>
                  <a:moveTo>
                    <a:pt x="70580" y="327850"/>
                  </a:moveTo>
                  <a:cubicBezTo>
                    <a:pt x="68897" y="303342"/>
                    <a:pt x="87401" y="282109"/>
                    <a:pt x="111909" y="280425"/>
                  </a:cubicBezTo>
                  <a:cubicBezTo>
                    <a:pt x="136418" y="278742"/>
                    <a:pt x="157651" y="297246"/>
                    <a:pt x="159335" y="321755"/>
                  </a:cubicBezTo>
                  <a:cubicBezTo>
                    <a:pt x="161018" y="346263"/>
                    <a:pt x="142514" y="367496"/>
                    <a:pt x="118006" y="369180"/>
                  </a:cubicBezTo>
                  <a:cubicBezTo>
                    <a:pt x="116994" y="369249"/>
                    <a:pt x="115981" y="369284"/>
                    <a:pt x="114967" y="369284"/>
                  </a:cubicBezTo>
                  <a:cubicBezTo>
                    <a:pt x="91310" y="370139"/>
                    <a:pt x="71440" y="351653"/>
                    <a:pt x="70585" y="327997"/>
                  </a:cubicBezTo>
                  <a:cubicBezTo>
                    <a:pt x="70583" y="327948"/>
                    <a:pt x="70582" y="327899"/>
                    <a:pt x="70580" y="327851"/>
                  </a:cubicBezTo>
                  <a:close/>
                </a:path>
              </a:pathLst>
            </a:custGeom>
            <a:solidFill>
              <a:srgbClr val="C5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0" name="Graphic 267">
              <a:extLst>
                <a:ext uri="{FF2B5EF4-FFF2-40B4-BE49-F238E27FC236}">
                  <a16:creationId xmlns:a16="http://schemas.microsoft.com/office/drawing/2014/main" id="{9BF4D0DC-6048-45E4-8781-FAB938A2592C}"/>
                </a:ext>
              </a:extLst>
            </p:cNvPr>
            <p:cNvGrpSpPr/>
            <p:nvPr/>
          </p:nvGrpSpPr>
          <p:grpSpPr>
            <a:xfrm>
              <a:off x="5261419" y="2826734"/>
              <a:ext cx="1616487" cy="2793015"/>
              <a:chOff x="5261419" y="2826734"/>
              <a:chExt cx="1616487" cy="2793015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C764BBC-3BDD-409F-A533-56B8233D04CA}"/>
                  </a:ext>
                </a:extLst>
              </p:cNvPr>
              <p:cNvSpPr/>
              <p:nvPr/>
            </p:nvSpPr>
            <p:spPr>
              <a:xfrm>
                <a:off x="5735190" y="4657629"/>
                <a:ext cx="595695" cy="650271"/>
              </a:xfrm>
              <a:custGeom>
                <a:avLst/>
                <a:gdLst>
                  <a:gd name="connsiteX0" fmla="*/ 578456 w 595695"/>
                  <a:gd name="connsiteY0" fmla="*/ 279083 h 650271"/>
                  <a:gd name="connsiteX1" fmla="*/ 576360 w 595695"/>
                  <a:gd name="connsiteY1" fmla="*/ 273082 h 650271"/>
                  <a:gd name="connsiteX2" fmla="*/ 574265 w 595695"/>
                  <a:gd name="connsiteY2" fmla="*/ 266986 h 650271"/>
                  <a:gd name="connsiteX3" fmla="*/ 572169 w 595695"/>
                  <a:gd name="connsiteY3" fmla="*/ 260985 h 650271"/>
                  <a:gd name="connsiteX4" fmla="*/ 570074 w 595695"/>
                  <a:gd name="connsiteY4" fmla="*/ 254889 h 650271"/>
                  <a:gd name="connsiteX5" fmla="*/ 567978 w 595695"/>
                  <a:gd name="connsiteY5" fmla="*/ 248888 h 650271"/>
                  <a:gd name="connsiteX6" fmla="*/ 565883 w 595695"/>
                  <a:gd name="connsiteY6" fmla="*/ 242792 h 650271"/>
                  <a:gd name="connsiteX7" fmla="*/ 563787 w 595695"/>
                  <a:gd name="connsiteY7" fmla="*/ 236792 h 650271"/>
                  <a:gd name="connsiteX8" fmla="*/ 561692 w 595695"/>
                  <a:gd name="connsiteY8" fmla="*/ 230696 h 650271"/>
                  <a:gd name="connsiteX9" fmla="*/ 559596 w 595695"/>
                  <a:gd name="connsiteY9" fmla="*/ 224695 h 650271"/>
                  <a:gd name="connsiteX10" fmla="*/ 557501 w 595695"/>
                  <a:gd name="connsiteY10" fmla="*/ 218599 h 650271"/>
                  <a:gd name="connsiteX11" fmla="*/ 555405 w 595695"/>
                  <a:gd name="connsiteY11" fmla="*/ 212598 h 650271"/>
                  <a:gd name="connsiteX12" fmla="*/ 553310 w 595695"/>
                  <a:gd name="connsiteY12" fmla="*/ 206502 h 650271"/>
                  <a:gd name="connsiteX13" fmla="*/ 551309 w 595695"/>
                  <a:gd name="connsiteY13" fmla="*/ 200120 h 650271"/>
                  <a:gd name="connsiteX14" fmla="*/ 549214 w 595695"/>
                  <a:gd name="connsiteY14" fmla="*/ 194024 h 650271"/>
                  <a:gd name="connsiteX15" fmla="*/ 547023 w 595695"/>
                  <a:gd name="connsiteY15" fmla="*/ 188024 h 650271"/>
                  <a:gd name="connsiteX16" fmla="*/ 544927 w 595695"/>
                  <a:gd name="connsiteY16" fmla="*/ 181928 h 650271"/>
                  <a:gd name="connsiteX17" fmla="*/ 542832 w 595695"/>
                  <a:gd name="connsiteY17" fmla="*/ 175927 h 650271"/>
                  <a:gd name="connsiteX18" fmla="*/ 540737 w 595695"/>
                  <a:gd name="connsiteY18" fmla="*/ 169831 h 650271"/>
                  <a:gd name="connsiteX19" fmla="*/ 538641 w 595695"/>
                  <a:gd name="connsiteY19" fmla="*/ 163830 h 650271"/>
                  <a:gd name="connsiteX20" fmla="*/ 305945 w 595695"/>
                  <a:gd name="connsiteY20" fmla="*/ 0 h 650271"/>
                  <a:gd name="connsiteX21" fmla="*/ 77345 w 595695"/>
                  <a:gd name="connsiteY21" fmla="*/ 143637 h 650271"/>
                  <a:gd name="connsiteX22" fmla="*/ 74678 w 595695"/>
                  <a:gd name="connsiteY22" fmla="*/ 149447 h 650271"/>
                  <a:gd name="connsiteX23" fmla="*/ 72107 w 595695"/>
                  <a:gd name="connsiteY23" fmla="*/ 155353 h 650271"/>
                  <a:gd name="connsiteX24" fmla="*/ 69440 w 595695"/>
                  <a:gd name="connsiteY24" fmla="*/ 161163 h 650271"/>
                  <a:gd name="connsiteX25" fmla="*/ 66773 w 595695"/>
                  <a:gd name="connsiteY25" fmla="*/ 166973 h 650271"/>
                  <a:gd name="connsiteX26" fmla="*/ 64201 w 595695"/>
                  <a:gd name="connsiteY26" fmla="*/ 172784 h 650271"/>
                  <a:gd name="connsiteX27" fmla="*/ 61534 w 595695"/>
                  <a:gd name="connsiteY27" fmla="*/ 178689 h 650271"/>
                  <a:gd name="connsiteX28" fmla="*/ 58867 w 595695"/>
                  <a:gd name="connsiteY28" fmla="*/ 184499 h 650271"/>
                  <a:gd name="connsiteX29" fmla="*/ 56200 w 595695"/>
                  <a:gd name="connsiteY29" fmla="*/ 190310 h 650271"/>
                  <a:gd name="connsiteX30" fmla="*/ 53628 w 595695"/>
                  <a:gd name="connsiteY30" fmla="*/ 196120 h 650271"/>
                  <a:gd name="connsiteX31" fmla="*/ 50961 w 595695"/>
                  <a:gd name="connsiteY31" fmla="*/ 201930 h 650271"/>
                  <a:gd name="connsiteX32" fmla="*/ 48294 w 595695"/>
                  <a:gd name="connsiteY32" fmla="*/ 207740 h 650271"/>
                  <a:gd name="connsiteX33" fmla="*/ 45722 w 595695"/>
                  <a:gd name="connsiteY33" fmla="*/ 213646 h 650271"/>
                  <a:gd name="connsiteX34" fmla="*/ 43055 w 595695"/>
                  <a:gd name="connsiteY34" fmla="*/ 219456 h 650271"/>
                  <a:gd name="connsiteX35" fmla="*/ 40388 w 595695"/>
                  <a:gd name="connsiteY35" fmla="*/ 225266 h 650271"/>
                  <a:gd name="connsiteX36" fmla="*/ 37817 w 595695"/>
                  <a:gd name="connsiteY36" fmla="*/ 231077 h 650271"/>
                  <a:gd name="connsiteX37" fmla="*/ 35150 w 595695"/>
                  <a:gd name="connsiteY37" fmla="*/ 236982 h 650271"/>
                  <a:gd name="connsiteX38" fmla="*/ 32483 w 595695"/>
                  <a:gd name="connsiteY38" fmla="*/ 242792 h 650271"/>
                  <a:gd name="connsiteX39" fmla="*/ 29911 w 595695"/>
                  <a:gd name="connsiteY39" fmla="*/ 248603 h 650271"/>
                  <a:gd name="connsiteX40" fmla="*/ 27244 w 595695"/>
                  <a:gd name="connsiteY40" fmla="*/ 254413 h 650271"/>
                  <a:gd name="connsiteX41" fmla="*/ 24577 w 595695"/>
                  <a:gd name="connsiteY41" fmla="*/ 260318 h 650271"/>
                  <a:gd name="connsiteX42" fmla="*/ 2 w 595695"/>
                  <a:gd name="connsiteY42" fmla="*/ 371570 h 650271"/>
                  <a:gd name="connsiteX43" fmla="*/ 296135 w 595695"/>
                  <a:gd name="connsiteY43" fmla="*/ 650272 h 650271"/>
                  <a:gd name="connsiteX44" fmla="*/ 595696 w 595695"/>
                  <a:gd name="connsiteY44" fmla="*/ 371570 h 650271"/>
                  <a:gd name="connsiteX45" fmla="*/ 580551 w 595695"/>
                  <a:gd name="connsiteY45" fmla="*/ 285845 h 650271"/>
                  <a:gd name="connsiteX46" fmla="*/ 578456 w 595695"/>
                  <a:gd name="connsiteY46" fmla="*/ 279083 h 65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5695" h="650271">
                    <a:moveTo>
                      <a:pt x="578456" y="279083"/>
                    </a:moveTo>
                    <a:cubicBezTo>
                      <a:pt x="577789" y="277082"/>
                      <a:pt x="577122" y="275082"/>
                      <a:pt x="576360" y="273082"/>
                    </a:cubicBezTo>
                    <a:cubicBezTo>
                      <a:pt x="575598" y="271082"/>
                      <a:pt x="575027" y="268986"/>
                      <a:pt x="574265" y="266986"/>
                    </a:cubicBezTo>
                    <a:cubicBezTo>
                      <a:pt x="573502" y="264986"/>
                      <a:pt x="572931" y="262985"/>
                      <a:pt x="572169" y="260985"/>
                    </a:cubicBezTo>
                    <a:cubicBezTo>
                      <a:pt x="571407" y="258985"/>
                      <a:pt x="570836" y="256889"/>
                      <a:pt x="570074" y="254889"/>
                    </a:cubicBezTo>
                    <a:cubicBezTo>
                      <a:pt x="569312" y="252889"/>
                      <a:pt x="568740" y="250888"/>
                      <a:pt x="567978" y="248888"/>
                    </a:cubicBezTo>
                    <a:cubicBezTo>
                      <a:pt x="567216" y="246888"/>
                      <a:pt x="566644" y="244793"/>
                      <a:pt x="565883" y="242792"/>
                    </a:cubicBezTo>
                    <a:lnTo>
                      <a:pt x="563787" y="236792"/>
                    </a:lnTo>
                    <a:cubicBezTo>
                      <a:pt x="563120" y="234696"/>
                      <a:pt x="562358" y="232696"/>
                      <a:pt x="561692" y="230696"/>
                    </a:cubicBezTo>
                    <a:lnTo>
                      <a:pt x="559596" y="224695"/>
                    </a:lnTo>
                    <a:cubicBezTo>
                      <a:pt x="558929" y="222599"/>
                      <a:pt x="558167" y="220599"/>
                      <a:pt x="557501" y="218599"/>
                    </a:cubicBezTo>
                    <a:lnTo>
                      <a:pt x="555405" y="212598"/>
                    </a:lnTo>
                    <a:cubicBezTo>
                      <a:pt x="554738" y="210503"/>
                      <a:pt x="553976" y="208502"/>
                      <a:pt x="553310" y="206502"/>
                    </a:cubicBezTo>
                    <a:lnTo>
                      <a:pt x="551309" y="200120"/>
                    </a:lnTo>
                    <a:cubicBezTo>
                      <a:pt x="550643" y="198025"/>
                      <a:pt x="549881" y="196025"/>
                      <a:pt x="549214" y="194024"/>
                    </a:cubicBezTo>
                    <a:lnTo>
                      <a:pt x="547023" y="188024"/>
                    </a:lnTo>
                    <a:cubicBezTo>
                      <a:pt x="546356" y="185928"/>
                      <a:pt x="545690" y="183928"/>
                      <a:pt x="544927" y="181928"/>
                    </a:cubicBezTo>
                    <a:cubicBezTo>
                      <a:pt x="544166" y="179927"/>
                      <a:pt x="543594" y="177927"/>
                      <a:pt x="542832" y="175927"/>
                    </a:cubicBezTo>
                    <a:cubicBezTo>
                      <a:pt x="542070" y="173927"/>
                      <a:pt x="541499" y="171831"/>
                      <a:pt x="540737" y="169831"/>
                    </a:cubicBezTo>
                    <a:cubicBezTo>
                      <a:pt x="539975" y="167830"/>
                      <a:pt x="539403" y="165830"/>
                      <a:pt x="538641" y="163830"/>
                    </a:cubicBezTo>
                    <a:cubicBezTo>
                      <a:pt x="507590" y="69342"/>
                      <a:pt x="411578" y="0"/>
                      <a:pt x="305945" y="0"/>
                    </a:cubicBezTo>
                    <a:cubicBezTo>
                      <a:pt x="203552" y="0"/>
                      <a:pt x="114493" y="59627"/>
                      <a:pt x="77345" y="143637"/>
                    </a:cubicBezTo>
                    <a:cubicBezTo>
                      <a:pt x="76393" y="145542"/>
                      <a:pt x="75536" y="147542"/>
                      <a:pt x="74678" y="149447"/>
                    </a:cubicBezTo>
                    <a:lnTo>
                      <a:pt x="72107" y="155353"/>
                    </a:lnTo>
                    <a:cubicBezTo>
                      <a:pt x="71154" y="157258"/>
                      <a:pt x="70297" y="159163"/>
                      <a:pt x="69440" y="161163"/>
                    </a:cubicBezTo>
                    <a:cubicBezTo>
                      <a:pt x="68582" y="163163"/>
                      <a:pt x="67630" y="165068"/>
                      <a:pt x="66773" y="166973"/>
                    </a:cubicBezTo>
                    <a:lnTo>
                      <a:pt x="64201" y="172784"/>
                    </a:lnTo>
                    <a:cubicBezTo>
                      <a:pt x="63248" y="174784"/>
                      <a:pt x="62391" y="176689"/>
                      <a:pt x="61534" y="178689"/>
                    </a:cubicBezTo>
                    <a:cubicBezTo>
                      <a:pt x="60677" y="180689"/>
                      <a:pt x="59724" y="182499"/>
                      <a:pt x="58867" y="184499"/>
                    </a:cubicBezTo>
                    <a:cubicBezTo>
                      <a:pt x="58010" y="186500"/>
                      <a:pt x="57057" y="188309"/>
                      <a:pt x="56200" y="190310"/>
                    </a:cubicBezTo>
                    <a:lnTo>
                      <a:pt x="53628" y="196120"/>
                    </a:lnTo>
                    <a:cubicBezTo>
                      <a:pt x="52676" y="198025"/>
                      <a:pt x="51818" y="200025"/>
                      <a:pt x="50961" y="201930"/>
                    </a:cubicBezTo>
                    <a:cubicBezTo>
                      <a:pt x="50104" y="203835"/>
                      <a:pt x="49151" y="205835"/>
                      <a:pt x="48294" y="207740"/>
                    </a:cubicBezTo>
                    <a:lnTo>
                      <a:pt x="45722" y="213646"/>
                    </a:lnTo>
                    <a:cubicBezTo>
                      <a:pt x="44770" y="215551"/>
                      <a:pt x="43913" y="217456"/>
                      <a:pt x="43055" y="219456"/>
                    </a:cubicBezTo>
                    <a:cubicBezTo>
                      <a:pt x="42198" y="221456"/>
                      <a:pt x="41246" y="223361"/>
                      <a:pt x="40388" y="225266"/>
                    </a:cubicBezTo>
                    <a:lnTo>
                      <a:pt x="37817" y="231077"/>
                    </a:lnTo>
                    <a:cubicBezTo>
                      <a:pt x="36864" y="233077"/>
                      <a:pt x="36007" y="234982"/>
                      <a:pt x="35150" y="236982"/>
                    </a:cubicBezTo>
                    <a:cubicBezTo>
                      <a:pt x="34292" y="238982"/>
                      <a:pt x="33340" y="240792"/>
                      <a:pt x="32483" y="242792"/>
                    </a:cubicBezTo>
                    <a:lnTo>
                      <a:pt x="29911" y="248603"/>
                    </a:lnTo>
                    <a:cubicBezTo>
                      <a:pt x="28958" y="250508"/>
                      <a:pt x="28101" y="252508"/>
                      <a:pt x="27244" y="254413"/>
                    </a:cubicBezTo>
                    <a:cubicBezTo>
                      <a:pt x="26387" y="256318"/>
                      <a:pt x="25434" y="258318"/>
                      <a:pt x="24577" y="260318"/>
                    </a:cubicBezTo>
                    <a:cubicBezTo>
                      <a:pt x="8235" y="295121"/>
                      <a:pt x="-160" y="333123"/>
                      <a:pt x="2" y="371570"/>
                    </a:cubicBezTo>
                    <a:cubicBezTo>
                      <a:pt x="2" y="524923"/>
                      <a:pt x="132400" y="650272"/>
                      <a:pt x="296135" y="650272"/>
                    </a:cubicBezTo>
                    <a:cubicBezTo>
                      <a:pt x="456345" y="650272"/>
                      <a:pt x="595696" y="524923"/>
                      <a:pt x="595696" y="371570"/>
                    </a:cubicBezTo>
                    <a:cubicBezTo>
                      <a:pt x="595666" y="342333"/>
                      <a:pt x="590541" y="313324"/>
                      <a:pt x="580551" y="285845"/>
                    </a:cubicBezTo>
                    <a:cubicBezTo>
                      <a:pt x="579884" y="283083"/>
                      <a:pt x="579218" y="281083"/>
                      <a:pt x="578456" y="2790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EEC0384-52FB-4CBF-B06B-863AADAA0299}"/>
                  </a:ext>
                </a:extLst>
              </p:cNvPr>
              <p:cNvSpPr/>
              <p:nvPr/>
            </p:nvSpPr>
            <p:spPr>
              <a:xfrm>
                <a:off x="5261419" y="2827020"/>
                <a:ext cx="1616487" cy="1699831"/>
              </a:xfrm>
              <a:custGeom>
                <a:avLst/>
                <a:gdLst>
                  <a:gd name="connsiteX0" fmla="*/ 825627 w 1616487"/>
                  <a:gd name="connsiteY0" fmla="*/ 0 h 1699831"/>
                  <a:gd name="connsiteX1" fmla="*/ 0 w 1616487"/>
                  <a:gd name="connsiteY1" fmla="*/ 710660 h 1699831"/>
                  <a:gd name="connsiteX2" fmla="*/ 0 w 1616487"/>
                  <a:gd name="connsiteY2" fmla="*/ 748760 h 1699831"/>
                  <a:gd name="connsiteX3" fmla="*/ 18097 w 1616487"/>
                  <a:gd name="connsiteY3" fmla="*/ 779812 h 1699831"/>
                  <a:gd name="connsiteX4" fmla="*/ 24765 w 1616487"/>
                  <a:gd name="connsiteY4" fmla="*/ 785146 h 1699831"/>
                  <a:gd name="connsiteX5" fmla="*/ 31528 w 1616487"/>
                  <a:gd name="connsiteY5" fmla="*/ 790480 h 1699831"/>
                  <a:gd name="connsiteX6" fmla="*/ 38291 w 1616487"/>
                  <a:gd name="connsiteY6" fmla="*/ 795814 h 1699831"/>
                  <a:gd name="connsiteX7" fmla="*/ 45053 w 1616487"/>
                  <a:gd name="connsiteY7" fmla="*/ 801148 h 1699831"/>
                  <a:gd name="connsiteX8" fmla="*/ 51721 w 1616487"/>
                  <a:gd name="connsiteY8" fmla="*/ 806482 h 1699831"/>
                  <a:gd name="connsiteX9" fmla="*/ 58484 w 1616487"/>
                  <a:gd name="connsiteY9" fmla="*/ 811911 h 1699831"/>
                  <a:gd name="connsiteX10" fmla="*/ 65246 w 1616487"/>
                  <a:gd name="connsiteY10" fmla="*/ 817245 h 1699831"/>
                  <a:gd name="connsiteX11" fmla="*/ 72009 w 1616487"/>
                  <a:gd name="connsiteY11" fmla="*/ 822579 h 1699831"/>
                  <a:gd name="connsiteX12" fmla="*/ 78677 w 1616487"/>
                  <a:gd name="connsiteY12" fmla="*/ 827913 h 1699831"/>
                  <a:gd name="connsiteX13" fmla="*/ 86011 w 1616487"/>
                  <a:gd name="connsiteY13" fmla="*/ 833628 h 1699831"/>
                  <a:gd name="connsiteX14" fmla="*/ 92202 w 1616487"/>
                  <a:gd name="connsiteY14" fmla="*/ 838486 h 1699831"/>
                  <a:gd name="connsiteX15" fmla="*/ 98965 w 1616487"/>
                  <a:gd name="connsiteY15" fmla="*/ 843820 h 1699831"/>
                  <a:gd name="connsiteX16" fmla="*/ 105633 w 1616487"/>
                  <a:gd name="connsiteY16" fmla="*/ 849154 h 1699831"/>
                  <a:gd name="connsiteX17" fmla="*/ 112395 w 1616487"/>
                  <a:gd name="connsiteY17" fmla="*/ 854488 h 1699831"/>
                  <a:gd name="connsiteX18" fmla="*/ 119158 w 1616487"/>
                  <a:gd name="connsiteY18" fmla="*/ 859822 h 1699831"/>
                  <a:gd name="connsiteX19" fmla="*/ 125826 w 1616487"/>
                  <a:gd name="connsiteY19" fmla="*/ 865156 h 1699831"/>
                  <a:gd name="connsiteX20" fmla="*/ 132588 w 1616487"/>
                  <a:gd name="connsiteY20" fmla="*/ 870490 h 1699831"/>
                  <a:gd name="connsiteX21" fmla="*/ 139256 w 1616487"/>
                  <a:gd name="connsiteY21" fmla="*/ 875824 h 1699831"/>
                  <a:gd name="connsiteX22" fmla="*/ 146019 w 1616487"/>
                  <a:gd name="connsiteY22" fmla="*/ 881158 h 1699831"/>
                  <a:gd name="connsiteX23" fmla="*/ 152686 w 1616487"/>
                  <a:gd name="connsiteY23" fmla="*/ 886492 h 1699831"/>
                  <a:gd name="connsiteX24" fmla="*/ 192691 w 1616487"/>
                  <a:gd name="connsiteY24" fmla="*/ 900398 h 1699831"/>
                  <a:gd name="connsiteX25" fmla="*/ 499015 w 1616487"/>
                  <a:gd name="connsiteY25" fmla="*/ 911828 h 1699831"/>
                  <a:gd name="connsiteX26" fmla="*/ 547688 w 1616487"/>
                  <a:gd name="connsiteY26" fmla="*/ 866013 h 1699831"/>
                  <a:gd name="connsiteX27" fmla="*/ 547688 w 1616487"/>
                  <a:gd name="connsiteY27" fmla="*/ 834581 h 1699831"/>
                  <a:gd name="connsiteX28" fmla="*/ 814388 w 1616487"/>
                  <a:gd name="connsiteY28" fmla="*/ 619887 h 1699831"/>
                  <a:gd name="connsiteX29" fmla="*/ 1063466 w 1616487"/>
                  <a:gd name="connsiteY29" fmla="*/ 823151 h 1699831"/>
                  <a:gd name="connsiteX30" fmla="*/ 1059466 w 1616487"/>
                  <a:gd name="connsiteY30" fmla="*/ 864965 h 1699831"/>
                  <a:gd name="connsiteX31" fmla="*/ 505587 w 1616487"/>
                  <a:gd name="connsiteY31" fmla="*/ 1546574 h 1699831"/>
                  <a:gd name="connsiteX32" fmla="*/ 505587 w 1616487"/>
                  <a:gd name="connsiteY32" fmla="*/ 1640681 h 1699831"/>
                  <a:gd name="connsiteX33" fmla="*/ 564832 w 1616487"/>
                  <a:gd name="connsiteY33" fmla="*/ 1699832 h 1699831"/>
                  <a:gd name="connsiteX34" fmla="*/ 933640 w 1616487"/>
                  <a:gd name="connsiteY34" fmla="*/ 1699832 h 1699831"/>
                  <a:gd name="connsiteX35" fmla="*/ 992886 w 1616487"/>
                  <a:gd name="connsiteY35" fmla="*/ 1640681 h 1699831"/>
                  <a:gd name="connsiteX36" fmla="*/ 992886 w 1616487"/>
                  <a:gd name="connsiteY36" fmla="*/ 1577911 h 1699831"/>
                  <a:gd name="connsiteX37" fmla="*/ 1616488 w 1616487"/>
                  <a:gd name="connsiteY37" fmla="*/ 679133 h 1699831"/>
                  <a:gd name="connsiteX38" fmla="*/ 825627 w 1616487"/>
                  <a:gd name="connsiteY38" fmla="*/ 0 h 169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6487" h="1699831">
                    <a:moveTo>
                      <a:pt x="825627" y="0"/>
                    </a:moveTo>
                    <a:cubicBezTo>
                      <a:pt x="334423" y="0"/>
                      <a:pt x="0" y="289084"/>
                      <a:pt x="0" y="710660"/>
                    </a:cubicBezTo>
                    <a:lnTo>
                      <a:pt x="0" y="748760"/>
                    </a:lnTo>
                    <a:cubicBezTo>
                      <a:pt x="181" y="761565"/>
                      <a:pt x="7045" y="773343"/>
                      <a:pt x="18097" y="779812"/>
                    </a:cubicBezTo>
                    <a:cubicBezTo>
                      <a:pt x="20153" y="781789"/>
                      <a:pt x="22384" y="783575"/>
                      <a:pt x="24765" y="785146"/>
                    </a:cubicBezTo>
                    <a:cubicBezTo>
                      <a:pt x="26829" y="787152"/>
                      <a:pt x="29095" y="788940"/>
                      <a:pt x="31528" y="790480"/>
                    </a:cubicBezTo>
                    <a:cubicBezTo>
                      <a:pt x="33592" y="792486"/>
                      <a:pt x="35858" y="794274"/>
                      <a:pt x="38291" y="795814"/>
                    </a:cubicBezTo>
                    <a:cubicBezTo>
                      <a:pt x="40336" y="797842"/>
                      <a:pt x="42605" y="799631"/>
                      <a:pt x="45053" y="801148"/>
                    </a:cubicBezTo>
                    <a:cubicBezTo>
                      <a:pt x="47084" y="803153"/>
                      <a:pt x="49319" y="804941"/>
                      <a:pt x="51721" y="806482"/>
                    </a:cubicBezTo>
                    <a:cubicBezTo>
                      <a:pt x="53783" y="808519"/>
                      <a:pt x="56049" y="810338"/>
                      <a:pt x="58484" y="811911"/>
                    </a:cubicBezTo>
                    <a:cubicBezTo>
                      <a:pt x="60572" y="813890"/>
                      <a:pt x="62836" y="815675"/>
                      <a:pt x="65246" y="817245"/>
                    </a:cubicBezTo>
                    <a:cubicBezTo>
                      <a:pt x="67316" y="819246"/>
                      <a:pt x="69582" y="821033"/>
                      <a:pt x="72009" y="822579"/>
                    </a:cubicBezTo>
                    <a:cubicBezTo>
                      <a:pt x="74045" y="824579"/>
                      <a:pt x="76279" y="826366"/>
                      <a:pt x="78677" y="827913"/>
                    </a:cubicBezTo>
                    <a:cubicBezTo>
                      <a:pt x="80914" y="830070"/>
                      <a:pt x="83373" y="831986"/>
                      <a:pt x="86011" y="833628"/>
                    </a:cubicBezTo>
                    <a:cubicBezTo>
                      <a:pt x="87953" y="835397"/>
                      <a:pt x="90022" y="837020"/>
                      <a:pt x="92202" y="838486"/>
                    </a:cubicBezTo>
                    <a:cubicBezTo>
                      <a:pt x="94291" y="840465"/>
                      <a:pt x="96554" y="842250"/>
                      <a:pt x="98965" y="843820"/>
                    </a:cubicBezTo>
                    <a:cubicBezTo>
                      <a:pt x="101020" y="845797"/>
                      <a:pt x="103252" y="847583"/>
                      <a:pt x="105633" y="849154"/>
                    </a:cubicBezTo>
                    <a:cubicBezTo>
                      <a:pt x="107721" y="851133"/>
                      <a:pt x="109985" y="852918"/>
                      <a:pt x="112395" y="854488"/>
                    </a:cubicBezTo>
                    <a:cubicBezTo>
                      <a:pt x="114465" y="856488"/>
                      <a:pt x="116730" y="858275"/>
                      <a:pt x="119158" y="859822"/>
                    </a:cubicBezTo>
                    <a:cubicBezTo>
                      <a:pt x="121194" y="861822"/>
                      <a:pt x="123428" y="863609"/>
                      <a:pt x="125826" y="865156"/>
                    </a:cubicBezTo>
                    <a:cubicBezTo>
                      <a:pt x="127895" y="867156"/>
                      <a:pt x="130161" y="868943"/>
                      <a:pt x="132588" y="870490"/>
                    </a:cubicBezTo>
                    <a:cubicBezTo>
                      <a:pt x="134624" y="872490"/>
                      <a:pt x="136858" y="874277"/>
                      <a:pt x="139256" y="875824"/>
                    </a:cubicBezTo>
                    <a:cubicBezTo>
                      <a:pt x="141344" y="877802"/>
                      <a:pt x="143608" y="879588"/>
                      <a:pt x="146019" y="881158"/>
                    </a:cubicBezTo>
                    <a:cubicBezTo>
                      <a:pt x="148054" y="883158"/>
                      <a:pt x="150288" y="884945"/>
                      <a:pt x="152686" y="886492"/>
                    </a:cubicBezTo>
                    <a:cubicBezTo>
                      <a:pt x="163692" y="896176"/>
                      <a:pt x="178051" y="901168"/>
                      <a:pt x="192691" y="900398"/>
                    </a:cubicBezTo>
                    <a:lnTo>
                      <a:pt x="499015" y="911828"/>
                    </a:lnTo>
                    <a:cubicBezTo>
                      <a:pt x="530543" y="911828"/>
                      <a:pt x="547688" y="897541"/>
                      <a:pt x="547688" y="866013"/>
                    </a:cubicBezTo>
                    <a:lnTo>
                      <a:pt x="547688" y="834581"/>
                    </a:lnTo>
                    <a:cubicBezTo>
                      <a:pt x="547688" y="708565"/>
                      <a:pt x="650748" y="619887"/>
                      <a:pt x="814388" y="619887"/>
                    </a:cubicBezTo>
                    <a:cubicBezTo>
                      <a:pt x="963263" y="619887"/>
                      <a:pt x="1063466" y="699992"/>
                      <a:pt x="1063466" y="823151"/>
                    </a:cubicBezTo>
                    <a:cubicBezTo>
                      <a:pt x="1063469" y="837185"/>
                      <a:pt x="1062130" y="851187"/>
                      <a:pt x="1059466" y="864965"/>
                    </a:cubicBezTo>
                    <a:cubicBezTo>
                      <a:pt x="905732" y="1066514"/>
                      <a:pt x="505587" y="1155383"/>
                      <a:pt x="505587" y="1546574"/>
                    </a:cubicBezTo>
                    <a:lnTo>
                      <a:pt x="505587" y="1640681"/>
                    </a:lnTo>
                    <a:cubicBezTo>
                      <a:pt x="505587" y="1678781"/>
                      <a:pt x="526447" y="1699832"/>
                      <a:pt x="564832" y="1699832"/>
                    </a:cubicBezTo>
                    <a:lnTo>
                      <a:pt x="933640" y="1699832"/>
                    </a:lnTo>
                    <a:cubicBezTo>
                      <a:pt x="971740" y="1699832"/>
                      <a:pt x="992886" y="1678972"/>
                      <a:pt x="992886" y="1640681"/>
                    </a:cubicBezTo>
                    <a:lnTo>
                      <a:pt x="992886" y="1577911"/>
                    </a:lnTo>
                    <a:cubicBezTo>
                      <a:pt x="992886" y="1260919"/>
                      <a:pt x="1616488" y="1257395"/>
                      <a:pt x="1616488" y="679133"/>
                    </a:cubicBezTo>
                    <a:cubicBezTo>
                      <a:pt x="1616488" y="271653"/>
                      <a:pt x="1306354" y="0"/>
                      <a:pt x="8256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C73535F-609F-4A85-A38D-A94D5C3F63F9}"/>
                  </a:ext>
                </a:extLst>
              </p:cNvPr>
              <p:cNvSpPr/>
              <p:nvPr/>
            </p:nvSpPr>
            <p:spPr>
              <a:xfrm>
                <a:off x="5261514" y="2826734"/>
                <a:ext cx="1616202" cy="2480690"/>
              </a:xfrm>
              <a:custGeom>
                <a:avLst/>
                <a:gdLst>
                  <a:gd name="connsiteX0" fmla="*/ 505016 w 1616202"/>
                  <a:gd name="connsiteY0" fmla="*/ 1641158 h 2480690"/>
                  <a:gd name="connsiteX1" fmla="*/ 505016 w 1616202"/>
                  <a:gd name="connsiteY1" fmla="*/ 1547051 h 2480690"/>
                  <a:gd name="connsiteX2" fmla="*/ 1118140 w 1616202"/>
                  <a:gd name="connsiteY2" fmla="*/ 697040 h 2480690"/>
                  <a:gd name="connsiteX3" fmla="*/ 815054 w 1616202"/>
                  <a:gd name="connsiteY3" fmla="*/ 449389 h 2480690"/>
                  <a:gd name="connsiteX4" fmla="*/ 491204 w 1616202"/>
                  <a:gd name="connsiteY4" fmla="*/ 710660 h 2480690"/>
                  <a:gd name="connsiteX5" fmla="*/ 491204 w 1616202"/>
                  <a:gd name="connsiteY5" fmla="*/ 748760 h 2480690"/>
                  <a:gd name="connsiteX6" fmla="*/ 431959 w 1616202"/>
                  <a:gd name="connsiteY6" fmla="*/ 804577 h 2480690"/>
                  <a:gd name="connsiteX7" fmla="*/ 59150 w 1616202"/>
                  <a:gd name="connsiteY7" fmla="*/ 790575 h 2480690"/>
                  <a:gd name="connsiteX8" fmla="*/ 0 w 1616202"/>
                  <a:gd name="connsiteY8" fmla="*/ 748760 h 2480690"/>
                  <a:gd name="connsiteX9" fmla="*/ 0 w 1616202"/>
                  <a:gd name="connsiteY9" fmla="*/ 710660 h 2480690"/>
                  <a:gd name="connsiteX10" fmla="*/ 825627 w 1616202"/>
                  <a:gd name="connsiteY10" fmla="*/ 0 h 2480690"/>
                  <a:gd name="connsiteX11" fmla="*/ 1616202 w 1616202"/>
                  <a:gd name="connsiteY11" fmla="*/ 679323 h 2480690"/>
                  <a:gd name="connsiteX12" fmla="*/ 992600 w 1616202"/>
                  <a:gd name="connsiteY12" fmla="*/ 1578102 h 2480690"/>
                  <a:gd name="connsiteX13" fmla="*/ 992600 w 1616202"/>
                  <a:gd name="connsiteY13" fmla="*/ 1640872 h 2480690"/>
                  <a:gd name="connsiteX14" fmla="*/ 933355 w 1616202"/>
                  <a:gd name="connsiteY14" fmla="*/ 1700022 h 2480690"/>
                  <a:gd name="connsiteX15" fmla="*/ 564261 w 1616202"/>
                  <a:gd name="connsiteY15" fmla="*/ 1700022 h 2480690"/>
                  <a:gd name="connsiteX16" fmla="*/ 505016 w 1616202"/>
                  <a:gd name="connsiteY16" fmla="*/ 1641158 h 2480690"/>
                  <a:gd name="connsiteX17" fmla="*/ 473678 w 1616202"/>
                  <a:gd name="connsiteY17" fmla="*/ 2202466 h 2480690"/>
                  <a:gd name="connsiteX18" fmla="*/ 773240 w 1616202"/>
                  <a:gd name="connsiteY18" fmla="*/ 1923764 h 2480690"/>
                  <a:gd name="connsiteX19" fmla="*/ 1069372 w 1616202"/>
                  <a:gd name="connsiteY19" fmla="*/ 2202466 h 2480690"/>
                  <a:gd name="connsiteX20" fmla="*/ 769811 w 1616202"/>
                  <a:gd name="connsiteY20" fmla="*/ 2480691 h 2480690"/>
                  <a:gd name="connsiteX21" fmla="*/ 473678 w 1616202"/>
                  <a:gd name="connsiteY21" fmla="*/ 2202466 h 248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16202" h="2480690">
                    <a:moveTo>
                      <a:pt x="505016" y="1641158"/>
                    </a:moveTo>
                    <a:lnTo>
                      <a:pt x="505016" y="1547051"/>
                    </a:lnTo>
                    <a:cubicBezTo>
                      <a:pt x="505016" y="1062800"/>
                      <a:pt x="1118140" y="1042226"/>
                      <a:pt x="1118140" y="697040"/>
                    </a:cubicBezTo>
                    <a:cubicBezTo>
                      <a:pt x="1118140" y="547211"/>
                      <a:pt x="996220" y="449389"/>
                      <a:pt x="815054" y="449389"/>
                    </a:cubicBezTo>
                    <a:cubicBezTo>
                      <a:pt x="616458" y="449389"/>
                      <a:pt x="491204" y="557403"/>
                      <a:pt x="491204" y="710660"/>
                    </a:cubicBezTo>
                    <a:lnTo>
                      <a:pt x="491204" y="748760"/>
                    </a:lnTo>
                    <a:cubicBezTo>
                      <a:pt x="491204" y="786860"/>
                      <a:pt x="470249" y="804577"/>
                      <a:pt x="431959" y="804577"/>
                    </a:cubicBezTo>
                    <a:lnTo>
                      <a:pt x="59150" y="790575"/>
                    </a:lnTo>
                    <a:cubicBezTo>
                      <a:pt x="24384" y="790575"/>
                      <a:pt x="0" y="773144"/>
                      <a:pt x="0" y="748760"/>
                    </a:cubicBezTo>
                    <a:lnTo>
                      <a:pt x="0" y="710660"/>
                    </a:lnTo>
                    <a:cubicBezTo>
                      <a:pt x="0" y="289084"/>
                      <a:pt x="334423" y="0"/>
                      <a:pt x="825627" y="0"/>
                    </a:cubicBezTo>
                    <a:cubicBezTo>
                      <a:pt x="1306354" y="0"/>
                      <a:pt x="1616202" y="271653"/>
                      <a:pt x="1616202" y="679323"/>
                    </a:cubicBezTo>
                    <a:cubicBezTo>
                      <a:pt x="1616202" y="1257586"/>
                      <a:pt x="992600" y="1261110"/>
                      <a:pt x="992600" y="1578102"/>
                    </a:cubicBezTo>
                    <a:lnTo>
                      <a:pt x="992600" y="1640872"/>
                    </a:lnTo>
                    <a:cubicBezTo>
                      <a:pt x="992600" y="1678972"/>
                      <a:pt x="971645" y="1700022"/>
                      <a:pt x="933355" y="1700022"/>
                    </a:cubicBezTo>
                    <a:lnTo>
                      <a:pt x="564261" y="1700022"/>
                    </a:lnTo>
                    <a:cubicBezTo>
                      <a:pt x="525875" y="1700308"/>
                      <a:pt x="505016" y="1679448"/>
                      <a:pt x="505016" y="1641158"/>
                    </a:cubicBezTo>
                    <a:close/>
                    <a:moveTo>
                      <a:pt x="473678" y="2202466"/>
                    </a:moveTo>
                    <a:cubicBezTo>
                      <a:pt x="473678" y="2049209"/>
                      <a:pt x="609505" y="1923764"/>
                      <a:pt x="773240" y="1923764"/>
                    </a:cubicBezTo>
                    <a:cubicBezTo>
                      <a:pt x="930021" y="1923764"/>
                      <a:pt x="1069372" y="2049209"/>
                      <a:pt x="1069372" y="2202466"/>
                    </a:cubicBezTo>
                    <a:cubicBezTo>
                      <a:pt x="1069372" y="2355723"/>
                      <a:pt x="929735" y="2480691"/>
                      <a:pt x="769811" y="2480691"/>
                    </a:cubicBezTo>
                    <a:cubicBezTo>
                      <a:pt x="605885" y="2480691"/>
                      <a:pt x="473678" y="2355342"/>
                      <a:pt x="473678" y="2202466"/>
                    </a:cubicBezTo>
                    <a:close/>
                  </a:path>
                </a:pathLst>
              </a:custGeom>
              <a:solidFill>
                <a:srgbClr val="C53F3F"/>
              </a:solidFill>
              <a:ln w="9525" cap="flat">
                <a:solidFill>
                  <a:srgbClr val="C53F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D4C7BDA-15B3-44FD-92E6-7E8A9463AB68}"/>
                  </a:ext>
                </a:extLst>
              </p:cNvPr>
              <p:cNvSpPr/>
              <p:nvPr/>
            </p:nvSpPr>
            <p:spPr>
              <a:xfrm>
                <a:off x="5495925" y="5387149"/>
                <a:ext cx="1040320" cy="232600"/>
              </a:xfrm>
              <a:custGeom>
                <a:avLst/>
                <a:gdLst>
                  <a:gd name="connsiteX0" fmla="*/ 1040321 w 1040320"/>
                  <a:gd name="connsiteY0" fmla="*/ 116300 h 232600"/>
                  <a:gd name="connsiteX1" fmla="*/ 520160 w 1040320"/>
                  <a:gd name="connsiteY1" fmla="*/ 232601 h 232600"/>
                  <a:gd name="connsiteX2" fmla="*/ 0 w 1040320"/>
                  <a:gd name="connsiteY2" fmla="*/ 116300 h 232600"/>
                  <a:gd name="connsiteX3" fmla="*/ 520160 w 1040320"/>
                  <a:gd name="connsiteY3" fmla="*/ 0 h 232600"/>
                  <a:gd name="connsiteX4" fmla="*/ 1040321 w 1040320"/>
                  <a:gd name="connsiteY4" fmla="*/ 116300 h 23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320" h="232600">
                    <a:moveTo>
                      <a:pt x="1040321" y="116300"/>
                    </a:moveTo>
                    <a:cubicBezTo>
                      <a:pt x="1040321" y="180531"/>
                      <a:pt x="807437" y="232601"/>
                      <a:pt x="520160" y="232601"/>
                    </a:cubicBezTo>
                    <a:cubicBezTo>
                      <a:pt x="232884" y="232601"/>
                      <a:pt x="0" y="180531"/>
                      <a:pt x="0" y="116300"/>
                    </a:cubicBezTo>
                    <a:cubicBezTo>
                      <a:pt x="0" y="52069"/>
                      <a:pt x="232884" y="0"/>
                      <a:pt x="520160" y="0"/>
                    </a:cubicBezTo>
                    <a:cubicBezTo>
                      <a:pt x="807437" y="0"/>
                      <a:pt x="1040321" y="52070"/>
                      <a:pt x="1040321" y="1163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aphic 267">
              <a:extLst>
                <a:ext uri="{FF2B5EF4-FFF2-40B4-BE49-F238E27FC236}">
                  <a16:creationId xmlns:a16="http://schemas.microsoft.com/office/drawing/2014/main" id="{3DBCE9EC-00AC-48E1-A946-6070D54D031B}"/>
                </a:ext>
              </a:extLst>
            </p:cNvPr>
            <p:cNvGrpSpPr/>
            <p:nvPr/>
          </p:nvGrpSpPr>
          <p:grpSpPr>
            <a:xfrm>
              <a:off x="5482970" y="1400770"/>
              <a:ext cx="1262461" cy="2420251"/>
              <a:chOff x="5482970" y="1400770"/>
              <a:chExt cx="1262461" cy="2420251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9876691-C21A-4D0E-96F8-EA186F16DE3B}"/>
                  </a:ext>
                </a:extLst>
              </p:cNvPr>
              <p:cNvSpPr/>
              <p:nvPr/>
            </p:nvSpPr>
            <p:spPr>
              <a:xfrm>
                <a:off x="5482970" y="2865596"/>
                <a:ext cx="208883" cy="136840"/>
              </a:xfrm>
              <a:custGeom>
                <a:avLst/>
                <a:gdLst>
                  <a:gd name="connsiteX0" fmla="*/ 135541 w 208883"/>
                  <a:gd name="connsiteY0" fmla="*/ 0 h 136840"/>
                  <a:gd name="connsiteX1" fmla="*/ 115633 w 208883"/>
                  <a:gd name="connsiteY1" fmla="*/ 43434 h 136840"/>
                  <a:gd name="connsiteX2" fmla="*/ 0 w 208883"/>
                  <a:gd name="connsiteY2" fmla="*/ 64579 h 136840"/>
                  <a:gd name="connsiteX3" fmla="*/ 7525 w 208883"/>
                  <a:gd name="connsiteY3" fmla="*/ 135446 h 136840"/>
                  <a:gd name="connsiteX4" fmla="*/ 22384 w 208883"/>
                  <a:gd name="connsiteY4" fmla="*/ 135446 h 136840"/>
                  <a:gd name="connsiteX5" fmla="*/ 192691 w 208883"/>
                  <a:gd name="connsiteY5" fmla="*/ 91916 h 136840"/>
                  <a:gd name="connsiteX6" fmla="*/ 208883 w 208883"/>
                  <a:gd name="connsiteY6" fmla="*/ 14859 h 13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883" h="136840">
                    <a:moveTo>
                      <a:pt x="135541" y="0"/>
                    </a:moveTo>
                    <a:lnTo>
                      <a:pt x="115633" y="43434"/>
                    </a:lnTo>
                    <a:cubicBezTo>
                      <a:pt x="115633" y="43434"/>
                      <a:pt x="0" y="55912"/>
                      <a:pt x="0" y="64579"/>
                    </a:cubicBezTo>
                    <a:cubicBezTo>
                      <a:pt x="0" y="73247"/>
                      <a:pt x="1238" y="132969"/>
                      <a:pt x="7525" y="135446"/>
                    </a:cubicBezTo>
                    <a:cubicBezTo>
                      <a:pt x="12303" y="137306"/>
                      <a:pt x="17605" y="137306"/>
                      <a:pt x="22384" y="135446"/>
                    </a:cubicBezTo>
                    <a:lnTo>
                      <a:pt x="192691" y="91916"/>
                    </a:lnTo>
                    <a:lnTo>
                      <a:pt x="208883" y="14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CBAED60-4450-4905-A0BF-E3C89E91836E}"/>
                  </a:ext>
                </a:extLst>
              </p:cNvPr>
              <p:cNvSpPr/>
              <p:nvPr/>
            </p:nvSpPr>
            <p:spPr>
              <a:xfrm>
                <a:off x="5493328" y="2926175"/>
                <a:ext cx="183475" cy="93535"/>
              </a:xfrm>
              <a:custGeom>
                <a:avLst/>
                <a:gdLst>
                  <a:gd name="connsiteX0" fmla="*/ 92798 w 183475"/>
                  <a:gd name="connsiteY0" fmla="*/ 17050 h 93535"/>
                  <a:gd name="connsiteX1" fmla="*/ 24694 w 183475"/>
                  <a:gd name="connsiteY1" fmla="*/ 62389 h 93535"/>
                  <a:gd name="connsiteX2" fmla="*/ 4882 w 183475"/>
                  <a:gd name="connsiteY2" fmla="*/ 93535 h 93535"/>
                  <a:gd name="connsiteX3" fmla="*/ 91369 w 183475"/>
                  <a:gd name="connsiteY3" fmla="*/ 60960 h 93535"/>
                  <a:gd name="connsiteX4" fmla="*/ 172141 w 183475"/>
                  <a:gd name="connsiteY4" fmla="*/ 36862 h 93535"/>
                  <a:gd name="connsiteX5" fmla="*/ 183476 w 183475"/>
                  <a:gd name="connsiteY5" fmla="*/ 0 h 9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475" h="93535">
                    <a:moveTo>
                      <a:pt x="92798" y="17050"/>
                    </a:moveTo>
                    <a:cubicBezTo>
                      <a:pt x="71650" y="34375"/>
                      <a:pt x="48837" y="49562"/>
                      <a:pt x="24694" y="62389"/>
                    </a:cubicBezTo>
                    <a:cubicBezTo>
                      <a:pt x="-2833" y="74771"/>
                      <a:pt x="-3881" y="93535"/>
                      <a:pt x="4882" y="93535"/>
                    </a:cubicBezTo>
                    <a:cubicBezTo>
                      <a:pt x="13645" y="93535"/>
                      <a:pt x="91369" y="60960"/>
                      <a:pt x="91369" y="60960"/>
                    </a:cubicBezTo>
                    <a:cubicBezTo>
                      <a:pt x="91369" y="60960"/>
                      <a:pt x="161949" y="42481"/>
                      <a:pt x="172141" y="36862"/>
                    </a:cubicBezTo>
                    <a:cubicBezTo>
                      <a:pt x="182333" y="31242"/>
                      <a:pt x="183476" y="0"/>
                      <a:pt x="183476" y="0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36996AF-7E46-4928-9572-C02EEE22170D}"/>
                  </a:ext>
                </a:extLst>
              </p:cNvPr>
              <p:cNvSpPr/>
              <p:nvPr/>
            </p:nvSpPr>
            <p:spPr>
              <a:xfrm>
                <a:off x="5599747" y="2031015"/>
                <a:ext cx="230314" cy="865441"/>
              </a:xfrm>
              <a:custGeom>
                <a:avLst/>
                <a:gdLst>
                  <a:gd name="connsiteX0" fmla="*/ 120491 w 230314"/>
                  <a:gd name="connsiteY0" fmla="*/ 0 h 865441"/>
                  <a:gd name="connsiteX1" fmla="*/ 49435 w 230314"/>
                  <a:gd name="connsiteY1" fmla="*/ 544640 h 865441"/>
                  <a:gd name="connsiteX2" fmla="*/ 0 w 230314"/>
                  <a:gd name="connsiteY2" fmla="*/ 839533 h 865441"/>
                  <a:gd name="connsiteX3" fmla="*/ 109728 w 230314"/>
                  <a:gd name="connsiteY3" fmla="*/ 865441 h 865441"/>
                  <a:gd name="connsiteX4" fmla="*/ 191548 w 230314"/>
                  <a:gd name="connsiteY4" fmla="*/ 516636 h 865441"/>
                  <a:gd name="connsiteX5" fmla="*/ 230315 w 230314"/>
                  <a:gd name="connsiteY5" fmla="*/ 297085 h 865441"/>
                  <a:gd name="connsiteX6" fmla="*/ 120491 w 230314"/>
                  <a:gd name="connsiteY6" fmla="*/ 0 h 86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314" h="865441">
                    <a:moveTo>
                      <a:pt x="120491" y="0"/>
                    </a:moveTo>
                    <a:lnTo>
                      <a:pt x="49435" y="544640"/>
                    </a:lnTo>
                    <a:lnTo>
                      <a:pt x="0" y="839533"/>
                    </a:lnTo>
                    <a:lnTo>
                      <a:pt x="109728" y="865441"/>
                    </a:lnTo>
                    <a:lnTo>
                      <a:pt x="191548" y="516636"/>
                    </a:lnTo>
                    <a:lnTo>
                      <a:pt x="230315" y="297085"/>
                    </a:lnTo>
                    <a:lnTo>
                      <a:pt x="120491" y="0"/>
                    </a:ln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A09FA84-CA7F-4E82-A86A-F77DB4A30E74}"/>
                  </a:ext>
                </a:extLst>
              </p:cNvPr>
              <p:cNvSpPr/>
              <p:nvPr/>
            </p:nvSpPr>
            <p:spPr>
              <a:xfrm>
                <a:off x="6158293" y="1596199"/>
                <a:ext cx="137636" cy="118110"/>
              </a:xfrm>
              <a:custGeom>
                <a:avLst/>
                <a:gdLst>
                  <a:gd name="connsiteX0" fmla="*/ 135350 w 137636"/>
                  <a:gd name="connsiteY0" fmla="*/ 40481 h 118110"/>
                  <a:gd name="connsiteX1" fmla="*/ 92012 w 137636"/>
                  <a:gd name="connsiteY1" fmla="*/ 33623 h 118110"/>
                  <a:gd name="connsiteX2" fmla="*/ 3238 w 137636"/>
                  <a:gd name="connsiteY2" fmla="*/ 0 h 118110"/>
                  <a:gd name="connsiteX3" fmla="*/ 0 w 137636"/>
                  <a:gd name="connsiteY3" fmla="*/ 105442 h 118110"/>
                  <a:gd name="connsiteX4" fmla="*/ 137636 w 137636"/>
                  <a:gd name="connsiteY4" fmla="*/ 118110 h 118110"/>
                  <a:gd name="connsiteX5" fmla="*/ 135350 w 137636"/>
                  <a:gd name="connsiteY5" fmla="*/ 40481 h 1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36" h="118110">
                    <a:moveTo>
                      <a:pt x="135350" y="40481"/>
                    </a:moveTo>
                    <a:lnTo>
                      <a:pt x="92012" y="33623"/>
                    </a:lnTo>
                    <a:lnTo>
                      <a:pt x="3238" y="0"/>
                    </a:lnTo>
                    <a:lnTo>
                      <a:pt x="0" y="105442"/>
                    </a:lnTo>
                    <a:lnTo>
                      <a:pt x="137636" y="118110"/>
                    </a:lnTo>
                    <a:lnTo>
                      <a:pt x="135350" y="4048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A718C01-7327-4C9D-A70C-B799B1108F31}"/>
                  </a:ext>
                </a:extLst>
              </p:cNvPr>
              <p:cNvSpPr/>
              <p:nvPr/>
            </p:nvSpPr>
            <p:spPr>
              <a:xfrm>
                <a:off x="5675320" y="3541479"/>
                <a:ext cx="232147" cy="279287"/>
              </a:xfrm>
              <a:custGeom>
                <a:avLst/>
                <a:gdLst>
                  <a:gd name="connsiteX0" fmla="*/ 111688 w 232147"/>
                  <a:gd name="connsiteY0" fmla="*/ 26586 h 279287"/>
                  <a:gd name="connsiteX1" fmla="*/ 21296 w 232147"/>
                  <a:gd name="connsiteY1" fmla="*/ 144696 h 279287"/>
                  <a:gd name="connsiteX2" fmla="*/ 42823 w 232147"/>
                  <a:gd name="connsiteY2" fmla="*/ 276045 h 279287"/>
                  <a:gd name="connsiteX3" fmla="*/ 161218 w 232147"/>
                  <a:gd name="connsiteY3" fmla="*/ 217848 h 279287"/>
                  <a:gd name="connsiteX4" fmla="*/ 195603 w 232147"/>
                  <a:gd name="connsiteY4" fmla="*/ 136123 h 279287"/>
                  <a:gd name="connsiteX5" fmla="*/ 230084 w 232147"/>
                  <a:gd name="connsiteY5" fmla="*/ 28491 h 279287"/>
                  <a:gd name="connsiteX6" fmla="*/ 111688 w 232147"/>
                  <a:gd name="connsiteY6" fmla="*/ 26586 h 27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47" h="279287">
                    <a:moveTo>
                      <a:pt x="111688" y="26586"/>
                    </a:moveTo>
                    <a:cubicBezTo>
                      <a:pt x="79388" y="64247"/>
                      <a:pt x="49211" y="103678"/>
                      <a:pt x="21296" y="144696"/>
                    </a:cubicBezTo>
                    <a:cubicBezTo>
                      <a:pt x="-15375" y="200703"/>
                      <a:pt x="-2421" y="260901"/>
                      <a:pt x="42823" y="276045"/>
                    </a:cubicBezTo>
                    <a:cubicBezTo>
                      <a:pt x="88066" y="291190"/>
                      <a:pt x="146073" y="250137"/>
                      <a:pt x="161218" y="217848"/>
                    </a:cubicBezTo>
                    <a:cubicBezTo>
                      <a:pt x="176363" y="185558"/>
                      <a:pt x="171982" y="168413"/>
                      <a:pt x="195603" y="136123"/>
                    </a:cubicBezTo>
                    <a:cubicBezTo>
                      <a:pt x="219226" y="103833"/>
                      <a:pt x="238657" y="71544"/>
                      <a:pt x="230084" y="28491"/>
                    </a:cubicBezTo>
                    <a:cubicBezTo>
                      <a:pt x="221511" y="-14562"/>
                      <a:pt x="134929" y="-3513"/>
                      <a:pt x="111688" y="2658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4D80F12-E7E3-4A69-AAA2-B1F96B0A5BB7}"/>
                  </a:ext>
                </a:extLst>
              </p:cNvPr>
              <p:cNvSpPr/>
              <p:nvPr/>
            </p:nvSpPr>
            <p:spPr>
              <a:xfrm>
                <a:off x="5675639" y="3695095"/>
                <a:ext cx="156518" cy="125876"/>
              </a:xfrm>
              <a:custGeom>
                <a:avLst/>
                <a:gdLst>
                  <a:gd name="connsiteX0" fmla="*/ 156518 w 156518"/>
                  <a:gd name="connsiteY0" fmla="*/ 72328 h 125876"/>
                  <a:gd name="connsiteX1" fmla="*/ 145755 w 156518"/>
                  <a:gd name="connsiteY1" fmla="*/ 51659 h 125876"/>
                  <a:gd name="connsiteX2" fmla="*/ 12405 w 156518"/>
                  <a:gd name="connsiteY2" fmla="*/ 6987 h 125876"/>
                  <a:gd name="connsiteX3" fmla="*/ 42694 w 156518"/>
                  <a:gd name="connsiteY3" fmla="*/ 122716 h 125876"/>
                  <a:gd name="connsiteX4" fmla="*/ 156518 w 156518"/>
                  <a:gd name="connsiteY4" fmla="*/ 72328 h 12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518" h="125876">
                    <a:moveTo>
                      <a:pt x="156518" y="72328"/>
                    </a:moveTo>
                    <a:cubicBezTo>
                      <a:pt x="153470" y="65851"/>
                      <a:pt x="149946" y="58993"/>
                      <a:pt x="145755" y="51659"/>
                    </a:cubicBezTo>
                    <a:cubicBezTo>
                      <a:pt x="111179" y="-9206"/>
                      <a:pt x="50505" y="-4348"/>
                      <a:pt x="12405" y="6987"/>
                    </a:cubicBezTo>
                    <a:cubicBezTo>
                      <a:pt x="-12646" y="58136"/>
                      <a:pt x="1641" y="109000"/>
                      <a:pt x="42694" y="122716"/>
                    </a:cubicBezTo>
                    <a:cubicBezTo>
                      <a:pt x="83747" y="136432"/>
                      <a:pt x="136706" y="102903"/>
                      <a:pt x="156518" y="72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4A93671-6F2A-4F3E-98D5-705549EC51D3}"/>
                  </a:ext>
                </a:extLst>
              </p:cNvPr>
              <p:cNvSpPr/>
              <p:nvPr/>
            </p:nvSpPr>
            <p:spPr>
              <a:xfrm>
                <a:off x="5676900" y="3570255"/>
                <a:ext cx="230948" cy="250766"/>
              </a:xfrm>
              <a:custGeom>
                <a:avLst/>
                <a:gdLst>
                  <a:gd name="connsiteX0" fmla="*/ 144494 w 230948"/>
                  <a:gd name="connsiteY0" fmla="*/ 176498 h 250766"/>
                  <a:gd name="connsiteX1" fmla="*/ 47625 w 230948"/>
                  <a:gd name="connsiteY1" fmla="*/ 226028 h 250766"/>
                  <a:gd name="connsiteX2" fmla="*/ 0 w 230948"/>
                  <a:gd name="connsiteY2" fmla="*/ 196025 h 250766"/>
                  <a:gd name="connsiteX3" fmla="*/ 41624 w 230948"/>
                  <a:gd name="connsiteY3" fmla="*/ 247555 h 250766"/>
                  <a:gd name="connsiteX4" fmla="*/ 160020 w 230948"/>
                  <a:gd name="connsiteY4" fmla="*/ 189357 h 250766"/>
                  <a:gd name="connsiteX5" fmla="*/ 194405 w 230948"/>
                  <a:gd name="connsiteY5" fmla="*/ 107633 h 250766"/>
                  <a:gd name="connsiteX6" fmla="*/ 228886 w 230948"/>
                  <a:gd name="connsiteY6" fmla="*/ 0 h 250766"/>
                  <a:gd name="connsiteX7" fmla="*/ 185833 w 230948"/>
                  <a:gd name="connsiteY7" fmla="*/ 88202 h 250766"/>
                  <a:gd name="connsiteX8" fmla="*/ 144494 w 230948"/>
                  <a:gd name="connsiteY8" fmla="*/ 176498 h 2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948" h="250766">
                    <a:moveTo>
                      <a:pt x="144494" y="176498"/>
                    </a:moveTo>
                    <a:cubicBezTo>
                      <a:pt x="131636" y="195548"/>
                      <a:pt x="114395" y="247555"/>
                      <a:pt x="47625" y="226028"/>
                    </a:cubicBezTo>
                    <a:cubicBezTo>
                      <a:pt x="29005" y="221248"/>
                      <a:pt x="12351" y="210755"/>
                      <a:pt x="0" y="196025"/>
                    </a:cubicBezTo>
                    <a:cubicBezTo>
                      <a:pt x="2944" y="219720"/>
                      <a:pt x="19078" y="239693"/>
                      <a:pt x="41624" y="247555"/>
                    </a:cubicBezTo>
                    <a:cubicBezTo>
                      <a:pt x="86773" y="262604"/>
                      <a:pt x="144875" y="221647"/>
                      <a:pt x="160020" y="189357"/>
                    </a:cubicBezTo>
                    <a:cubicBezTo>
                      <a:pt x="175165" y="157067"/>
                      <a:pt x="170783" y="139922"/>
                      <a:pt x="194405" y="107633"/>
                    </a:cubicBezTo>
                    <a:cubicBezTo>
                      <a:pt x="218027" y="75343"/>
                      <a:pt x="237458" y="43053"/>
                      <a:pt x="228886" y="0"/>
                    </a:cubicBezTo>
                    <a:cubicBezTo>
                      <a:pt x="228886" y="51626"/>
                      <a:pt x="209836" y="60198"/>
                      <a:pt x="185833" y="88202"/>
                    </a:cubicBezTo>
                    <a:cubicBezTo>
                      <a:pt x="161830" y="116205"/>
                      <a:pt x="157448" y="157067"/>
                      <a:pt x="144494" y="176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B923375-88F9-44D5-A5A7-9E115E01B21A}"/>
                  </a:ext>
                </a:extLst>
              </p:cNvPr>
              <p:cNvSpPr/>
              <p:nvPr/>
            </p:nvSpPr>
            <p:spPr>
              <a:xfrm>
                <a:off x="6301772" y="3541479"/>
                <a:ext cx="232147" cy="279287"/>
              </a:xfrm>
              <a:custGeom>
                <a:avLst/>
                <a:gdLst>
                  <a:gd name="connsiteX0" fmla="*/ 120459 w 232147"/>
                  <a:gd name="connsiteY0" fmla="*/ 26586 h 279287"/>
                  <a:gd name="connsiteX1" fmla="*/ 210851 w 232147"/>
                  <a:gd name="connsiteY1" fmla="*/ 144696 h 279287"/>
                  <a:gd name="connsiteX2" fmla="*/ 189325 w 232147"/>
                  <a:gd name="connsiteY2" fmla="*/ 276045 h 279287"/>
                  <a:gd name="connsiteX3" fmla="*/ 70929 w 232147"/>
                  <a:gd name="connsiteY3" fmla="*/ 217848 h 279287"/>
                  <a:gd name="connsiteX4" fmla="*/ 36544 w 232147"/>
                  <a:gd name="connsiteY4" fmla="*/ 136123 h 279287"/>
                  <a:gd name="connsiteX5" fmla="*/ 2063 w 232147"/>
                  <a:gd name="connsiteY5" fmla="*/ 28491 h 279287"/>
                  <a:gd name="connsiteX6" fmla="*/ 120459 w 232147"/>
                  <a:gd name="connsiteY6" fmla="*/ 26586 h 27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47" h="279287">
                    <a:moveTo>
                      <a:pt x="120459" y="26586"/>
                    </a:moveTo>
                    <a:cubicBezTo>
                      <a:pt x="152759" y="64247"/>
                      <a:pt x="182937" y="103678"/>
                      <a:pt x="210851" y="144696"/>
                    </a:cubicBezTo>
                    <a:cubicBezTo>
                      <a:pt x="247522" y="200703"/>
                      <a:pt x="234568" y="260901"/>
                      <a:pt x="189325" y="276045"/>
                    </a:cubicBezTo>
                    <a:cubicBezTo>
                      <a:pt x="144081" y="291190"/>
                      <a:pt x="86074" y="250137"/>
                      <a:pt x="70929" y="217848"/>
                    </a:cubicBezTo>
                    <a:cubicBezTo>
                      <a:pt x="55784" y="185558"/>
                      <a:pt x="60166" y="168413"/>
                      <a:pt x="36544" y="136123"/>
                    </a:cubicBezTo>
                    <a:cubicBezTo>
                      <a:pt x="12922" y="103833"/>
                      <a:pt x="-6509" y="71544"/>
                      <a:pt x="2063" y="28491"/>
                    </a:cubicBezTo>
                    <a:cubicBezTo>
                      <a:pt x="10636" y="-14562"/>
                      <a:pt x="96837" y="-3513"/>
                      <a:pt x="120459" y="2658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E70AE26-AAFF-41DA-A0D1-224E8C724561}"/>
                  </a:ext>
                </a:extLst>
              </p:cNvPr>
              <p:cNvSpPr/>
              <p:nvPr/>
            </p:nvSpPr>
            <p:spPr>
              <a:xfrm>
                <a:off x="6377177" y="3695095"/>
                <a:ext cx="156422" cy="125876"/>
              </a:xfrm>
              <a:custGeom>
                <a:avLst/>
                <a:gdLst>
                  <a:gd name="connsiteX0" fmla="*/ 0 w 156422"/>
                  <a:gd name="connsiteY0" fmla="*/ 72328 h 125876"/>
                  <a:gd name="connsiteX1" fmla="*/ 10668 w 156422"/>
                  <a:gd name="connsiteY1" fmla="*/ 51659 h 125876"/>
                  <a:gd name="connsiteX2" fmla="*/ 144018 w 156422"/>
                  <a:gd name="connsiteY2" fmla="*/ 6987 h 125876"/>
                  <a:gd name="connsiteX3" fmla="*/ 113729 w 156422"/>
                  <a:gd name="connsiteY3" fmla="*/ 122716 h 125876"/>
                  <a:gd name="connsiteX4" fmla="*/ 0 w 156422"/>
                  <a:gd name="connsiteY4" fmla="*/ 72328 h 12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22" h="125876">
                    <a:moveTo>
                      <a:pt x="0" y="72328"/>
                    </a:moveTo>
                    <a:cubicBezTo>
                      <a:pt x="2953" y="65851"/>
                      <a:pt x="6477" y="58993"/>
                      <a:pt x="10668" y="51659"/>
                    </a:cubicBezTo>
                    <a:cubicBezTo>
                      <a:pt x="45244" y="-9206"/>
                      <a:pt x="105918" y="-4348"/>
                      <a:pt x="144018" y="6987"/>
                    </a:cubicBezTo>
                    <a:cubicBezTo>
                      <a:pt x="169069" y="58136"/>
                      <a:pt x="154781" y="109000"/>
                      <a:pt x="113729" y="122716"/>
                    </a:cubicBezTo>
                    <a:cubicBezTo>
                      <a:pt x="72676" y="136432"/>
                      <a:pt x="19717" y="102903"/>
                      <a:pt x="0" y="72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8380660-A971-4427-9B00-97F44595A717}"/>
                  </a:ext>
                </a:extLst>
              </p:cNvPr>
              <p:cNvSpPr/>
              <p:nvPr/>
            </p:nvSpPr>
            <p:spPr>
              <a:xfrm>
                <a:off x="6301391" y="3570255"/>
                <a:ext cx="230948" cy="250766"/>
              </a:xfrm>
              <a:custGeom>
                <a:avLst/>
                <a:gdLst>
                  <a:gd name="connsiteX0" fmla="*/ 86455 w 230948"/>
                  <a:gd name="connsiteY0" fmla="*/ 176498 h 250766"/>
                  <a:gd name="connsiteX1" fmla="*/ 183324 w 230948"/>
                  <a:gd name="connsiteY1" fmla="*/ 226028 h 250766"/>
                  <a:gd name="connsiteX2" fmla="*/ 230949 w 230948"/>
                  <a:gd name="connsiteY2" fmla="*/ 196025 h 250766"/>
                  <a:gd name="connsiteX3" fmla="*/ 189325 w 230948"/>
                  <a:gd name="connsiteY3" fmla="*/ 247555 h 250766"/>
                  <a:gd name="connsiteX4" fmla="*/ 70929 w 230948"/>
                  <a:gd name="connsiteY4" fmla="*/ 189357 h 250766"/>
                  <a:gd name="connsiteX5" fmla="*/ 36544 w 230948"/>
                  <a:gd name="connsiteY5" fmla="*/ 107633 h 250766"/>
                  <a:gd name="connsiteX6" fmla="*/ 2063 w 230948"/>
                  <a:gd name="connsiteY6" fmla="*/ 0 h 250766"/>
                  <a:gd name="connsiteX7" fmla="*/ 45116 w 230948"/>
                  <a:gd name="connsiteY7" fmla="*/ 88202 h 250766"/>
                  <a:gd name="connsiteX8" fmla="*/ 86455 w 230948"/>
                  <a:gd name="connsiteY8" fmla="*/ 176498 h 2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948" h="250766">
                    <a:moveTo>
                      <a:pt x="86455" y="176498"/>
                    </a:moveTo>
                    <a:cubicBezTo>
                      <a:pt x="99313" y="195548"/>
                      <a:pt x="116554" y="247555"/>
                      <a:pt x="183324" y="226028"/>
                    </a:cubicBezTo>
                    <a:cubicBezTo>
                      <a:pt x="201943" y="221248"/>
                      <a:pt x="218598" y="210755"/>
                      <a:pt x="230949" y="196025"/>
                    </a:cubicBezTo>
                    <a:cubicBezTo>
                      <a:pt x="228005" y="219720"/>
                      <a:pt x="211871" y="239693"/>
                      <a:pt x="189325" y="247555"/>
                    </a:cubicBezTo>
                    <a:cubicBezTo>
                      <a:pt x="144176" y="262604"/>
                      <a:pt x="86074" y="221647"/>
                      <a:pt x="70929" y="189357"/>
                    </a:cubicBezTo>
                    <a:cubicBezTo>
                      <a:pt x="55784" y="157067"/>
                      <a:pt x="60166" y="139922"/>
                      <a:pt x="36544" y="107633"/>
                    </a:cubicBezTo>
                    <a:cubicBezTo>
                      <a:pt x="12922" y="75343"/>
                      <a:pt x="-6509" y="43053"/>
                      <a:pt x="2063" y="0"/>
                    </a:cubicBezTo>
                    <a:cubicBezTo>
                      <a:pt x="2063" y="51626"/>
                      <a:pt x="21113" y="60198"/>
                      <a:pt x="45116" y="88202"/>
                    </a:cubicBezTo>
                    <a:cubicBezTo>
                      <a:pt x="69119" y="116205"/>
                      <a:pt x="73501" y="157067"/>
                      <a:pt x="86455" y="176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24FDB97-758D-4FFC-854B-C87034AA97C7}"/>
                  </a:ext>
                </a:extLst>
              </p:cNvPr>
              <p:cNvSpPr/>
              <p:nvPr/>
            </p:nvSpPr>
            <p:spPr>
              <a:xfrm>
                <a:off x="5692330" y="2657687"/>
                <a:ext cx="830865" cy="947323"/>
              </a:xfrm>
              <a:custGeom>
                <a:avLst/>
                <a:gdLst>
                  <a:gd name="connsiteX0" fmla="*/ 830866 w 830865"/>
                  <a:gd name="connsiteY0" fmla="*/ 167714 h 947323"/>
                  <a:gd name="connsiteX1" fmla="*/ 764191 w 830865"/>
                  <a:gd name="connsiteY1" fmla="*/ 85894 h 947323"/>
                  <a:gd name="connsiteX2" fmla="*/ 415385 w 830865"/>
                  <a:gd name="connsiteY2" fmla="*/ 6360 h 947323"/>
                  <a:gd name="connsiteX3" fmla="*/ 66675 w 830865"/>
                  <a:gd name="connsiteY3" fmla="*/ 85894 h 947323"/>
                  <a:gd name="connsiteX4" fmla="*/ 0 w 830865"/>
                  <a:gd name="connsiteY4" fmla="*/ 167714 h 947323"/>
                  <a:gd name="connsiteX5" fmla="*/ 84011 w 830865"/>
                  <a:gd name="connsiteY5" fmla="*/ 906092 h 947323"/>
                  <a:gd name="connsiteX6" fmla="*/ 142113 w 830865"/>
                  <a:gd name="connsiteY6" fmla="*/ 946954 h 947323"/>
                  <a:gd name="connsiteX7" fmla="*/ 227838 w 830865"/>
                  <a:gd name="connsiteY7" fmla="*/ 916855 h 947323"/>
                  <a:gd name="connsiteX8" fmla="*/ 251555 w 830865"/>
                  <a:gd name="connsiteY8" fmla="*/ 324876 h 947323"/>
                  <a:gd name="connsiteX9" fmla="*/ 365855 w 830865"/>
                  <a:gd name="connsiteY9" fmla="*/ 253820 h 947323"/>
                  <a:gd name="connsiteX10" fmla="*/ 389477 w 830865"/>
                  <a:gd name="connsiteY10" fmla="*/ 250486 h 947323"/>
                  <a:gd name="connsiteX11" fmla="*/ 389477 w 830865"/>
                  <a:gd name="connsiteY11" fmla="*/ 251629 h 947323"/>
                  <a:gd name="connsiteX12" fmla="*/ 441198 w 830865"/>
                  <a:gd name="connsiteY12" fmla="*/ 251629 h 947323"/>
                  <a:gd name="connsiteX13" fmla="*/ 441198 w 830865"/>
                  <a:gd name="connsiteY13" fmla="*/ 250486 h 947323"/>
                  <a:gd name="connsiteX14" fmla="*/ 464820 w 830865"/>
                  <a:gd name="connsiteY14" fmla="*/ 253820 h 947323"/>
                  <a:gd name="connsiteX15" fmla="*/ 579120 w 830865"/>
                  <a:gd name="connsiteY15" fmla="*/ 324876 h 947323"/>
                  <a:gd name="connsiteX16" fmla="*/ 602837 w 830865"/>
                  <a:gd name="connsiteY16" fmla="*/ 916855 h 947323"/>
                  <a:gd name="connsiteX17" fmla="*/ 688562 w 830865"/>
                  <a:gd name="connsiteY17" fmla="*/ 946954 h 947323"/>
                  <a:gd name="connsiteX18" fmla="*/ 746665 w 830865"/>
                  <a:gd name="connsiteY18" fmla="*/ 906092 h 947323"/>
                  <a:gd name="connsiteX19" fmla="*/ 830866 w 830865"/>
                  <a:gd name="connsiteY19" fmla="*/ 167714 h 94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0865" h="947323">
                    <a:moveTo>
                      <a:pt x="830866" y="167714"/>
                    </a:moveTo>
                    <a:cubicBezTo>
                      <a:pt x="830866" y="128947"/>
                      <a:pt x="764191" y="85894"/>
                      <a:pt x="764191" y="85894"/>
                    </a:cubicBezTo>
                    <a:cubicBezTo>
                      <a:pt x="663702" y="-16309"/>
                      <a:pt x="482346" y="-2784"/>
                      <a:pt x="415385" y="6360"/>
                    </a:cubicBezTo>
                    <a:cubicBezTo>
                      <a:pt x="348710" y="-3165"/>
                      <a:pt x="167164" y="-16309"/>
                      <a:pt x="66675" y="85894"/>
                    </a:cubicBezTo>
                    <a:cubicBezTo>
                      <a:pt x="66675" y="85894"/>
                      <a:pt x="0" y="128947"/>
                      <a:pt x="0" y="167714"/>
                    </a:cubicBezTo>
                    <a:cubicBezTo>
                      <a:pt x="0" y="206480"/>
                      <a:pt x="84011" y="906092"/>
                      <a:pt x="84011" y="906092"/>
                    </a:cubicBezTo>
                    <a:cubicBezTo>
                      <a:pt x="84011" y="906092"/>
                      <a:pt x="81820" y="942668"/>
                      <a:pt x="142113" y="946954"/>
                    </a:cubicBezTo>
                    <a:cubicBezTo>
                      <a:pt x="202406" y="951240"/>
                      <a:pt x="227838" y="916855"/>
                      <a:pt x="227838" y="916855"/>
                    </a:cubicBezTo>
                    <a:lnTo>
                      <a:pt x="251555" y="324876"/>
                    </a:lnTo>
                    <a:cubicBezTo>
                      <a:pt x="251555" y="324876"/>
                      <a:pt x="348425" y="255915"/>
                      <a:pt x="365855" y="253820"/>
                    </a:cubicBezTo>
                    <a:cubicBezTo>
                      <a:pt x="372142" y="252962"/>
                      <a:pt x="380333" y="251629"/>
                      <a:pt x="389477" y="250486"/>
                    </a:cubicBezTo>
                    <a:lnTo>
                      <a:pt x="389477" y="251629"/>
                    </a:lnTo>
                    <a:cubicBezTo>
                      <a:pt x="406534" y="248072"/>
                      <a:pt x="424141" y="248072"/>
                      <a:pt x="441198" y="251629"/>
                    </a:cubicBezTo>
                    <a:lnTo>
                      <a:pt x="441198" y="250486"/>
                    </a:lnTo>
                    <a:cubicBezTo>
                      <a:pt x="450723" y="251629"/>
                      <a:pt x="458438" y="252962"/>
                      <a:pt x="464820" y="253820"/>
                    </a:cubicBezTo>
                    <a:cubicBezTo>
                      <a:pt x="482060" y="255915"/>
                      <a:pt x="579120" y="324876"/>
                      <a:pt x="579120" y="324876"/>
                    </a:cubicBezTo>
                    <a:lnTo>
                      <a:pt x="602837" y="916855"/>
                    </a:lnTo>
                    <a:cubicBezTo>
                      <a:pt x="602837" y="916855"/>
                      <a:pt x="628650" y="951240"/>
                      <a:pt x="688562" y="946954"/>
                    </a:cubicBezTo>
                    <a:cubicBezTo>
                      <a:pt x="748475" y="942668"/>
                      <a:pt x="746665" y="906092"/>
                      <a:pt x="746665" y="906092"/>
                    </a:cubicBezTo>
                    <a:cubicBezTo>
                      <a:pt x="746665" y="906092"/>
                      <a:pt x="830866" y="206480"/>
                      <a:pt x="830866" y="1677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13B786B-E4CB-4311-9C89-7680865EADCD}"/>
                  </a:ext>
                </a:extLst>
              </p:cNvPr>
              <p:cNvSpPr/>
              <p:nvPr/>
            </p:nvSpPr>
            <p:spPr>
              <a:xfrm>
                <a:off x="6270242" y="2786633"/>
                <a:ext cx="50642" cy="195929"/>
              </a:xfrm>
              <a:custGeom>
                <a:avLst/>
                <a:gdLst>
                  <a:gd name="connsiteX0" fmla="*/ 1113 w 50642"/>
                  <a:gd name="connsiteY0" fmla="*/ 195929 h 195929"/>
                  <a:gd name="connsiteX1" fmla="*/ 50643 w 50642"/>
                  <a:gd name="connsiteY1" fmla="*/ 0 h 19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642" h="195929">
                    <a:moveTo>
                      <a:pt x="1113" y="195929"/>
                    </a:moveTo>
                    <a:cubicBezTo>
                      <a:pt x="1113" y="195929"/>
                      <a:pt x="-11841" y="53816"/>
                      <a:pt x="50643" y="0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9F6D3E0-CE05-48B9-8CBB-CACE40CFFCC3}"/>
                  </a:ext>
                </a:extLst>
              </p:cNvPr>
              <p:cNvSpPr/>
              <p:nvPr/>
            </p:nvSpPr>
            <p:spPr>
              <a:xfrm>
                <a:off x="5903213" y="2760821"/>
                <a:ext cx="42576" cy="221741"/>
              </a:xfrm>
              <a:custGeom>
                <a:avLst/>
                <a:gdLst>
                  <a:gd name="connsiteX0" fmla="*/ 40958 w 42576"/>
                  <a:gd name="connsiteY0" fmla="*/ 221742 h 221741"/>
                  <a:gd name="connsiteX1" fmla="*/ 34481 w 42576"/>
                  <a:gd name="connsiteY1" fmla="*/ 60293 h 221741"/>
                  <a:gd name="connsiteX2" fmla="*/ 0 w 42576"/>
                  <a:gd name="connsiteY2" fmla="*/ 0 h 2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576" h="221741">
                    <a:moveTo>
                      <a:pt x="40958" y="221742"/>
                    </a:moveTo>
                    <a:cubicBezTo>
                      <a:pt x="40958" y="221742"/>
                      <a:pt x="47435" y="103346"/>
                      <a:pt x="34481" y="60293"/>
                    </a:cubicBezTo>
                    <a:cubicBezTo>
                      <a:pt x="21527" y="17240"/>
                      <a:pt x="0" y="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70317B4-1D61-4AF4-90CB-8514088199AF}"/>
                  </a:ext>
                </a:extLst>
              </p:cNvPr>
              <p:cNvSpPr/>
              <p:nvPr/>
            </p:nvSpPr>
            <p:spPr>
              <a:xfrm>
                <a:off x="6023800" y="2700528"/>
                <a:ext cx="81819" cy="146399"/>
              </a:xfrm>
              <a:custGeom>
                <a:avLst/>
                <a:gdLst>
                  <a:gd name="connsiteX0" fmla="*/ 0 w 81819"/>
                  <a:gd name="connsiteY0" fmla="*/ 0 h 146399"/>
                  <a:gd name="connsiteX1" fmla="*/ 81820 w 81819"/>
                  <a:gd name="connsiteY1" fmla="*/ 146399 h 14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819" h="146399">
                    <a:moveTo>
                      <a:pt x="0" y="0"/>
                    </a:moveTo>
                    <a:cubicBezTo>
                      <a:pt x="0" y="0"/>
                      <a:pt x="68866" y="79629"/>
                      <a:pt x="81820" y="146399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483C116-6CCE-46BD-B6CC-2CB1E0F377D6}"/>
                  </a:ext>
                </a:extLst>
              </p:cNvPr>
              <p:cNvSpPr/>
              <p:nvPr/>
            </p:nvSpPr>
            <p:spPr>
              <a:xfrm>
                <a:off x="6131433" y="2705100"/>
                <a:ext cx="43052" cy="75342"/>
              </a:xfrm>
              <a:custGeom>
                <a:avLst/>
                <a:gdLst>
                  <a:gd name="connsiteX0" fmla="*/ 43053 w 43052"/>
                  <a:gd name="connsiteY0" fmla="*/ 0 h 75342"/>
                  <a:gd name="connsiteX1" fmla="*/ 0 w 43052"/>
                  <a:gd name="connsiteY1" fmla="*/ 75343 h 7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52" h="75342">
                    <a:moveTo>
                      <a:pt x="43053" y="0"/>
                    </a:moveTo>
                    <a:cubicBezTo>
                      <a:pt x="43053" y="0"/>
                      <a:pt x="4286" y="43053"/>
                      <a:pt x="0" y="75343"/>
                    </a:cubicBezTo>
                  </a:path>
                </a:pathLst>
              </a:custGeom>
              <a:noFill/>
              <a:ln w="9525" cap="rnd">
                <a:solidFill>
                  <a:srgbClr val="70707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3448754-4D6D-49E4-B553-04C8E203B2C9}"/>
                  </a:ext>
                </a:extLst>
              </p:cNvPr>
              <p:cNvSpPr/>
              <p:nvPr/>
            </p:nvSpPr>
            <p:spPr>
              <a:xfrm>
                <a:off x="5898927" y="1865746"/>
                <a:ext cx="392666" cy="834495"/>
              </a:xfrm>
              <a:custGeom>
                <a:avLst/>
                <a:gdLst>
                  <a:gd name="connsiteX0" fmla="*/ 178689 w 392666"/>
                  <a:gd name="connsiteY0" fmla="*/ 1725 h 834495"/>
                  <a:gd name="connsiteX1" fmla="*/ 94774 w 392666"/>
                  <a:gd name="connsiteY1" fmla="*/ 14584 h 834495"/>
                  <a:gd name="connsiteX2" fmla="*/ 0 w 392666"/>
                  <a:gd name="connsiteY2" fmla="*/ 115453 h 834495"/>
                  <a:gd name="connsiteX3" fmla="*/ 38767 w 392666"/>
                  <a:gd name="connsiteY3" fmla="*/ 800015 h 834495"/>
                  <a:gd name="connsiteX4" fmla="*/ 202406 w 392666"/>
                  <a:gd name="connsiteY4" fmla="*/ 834496 h 834495"/>
                  <a:gd name="connsiteX5" fmla="*/ 383381 w 392666"/>
                  <a:gd name="connsiteY5" fmla="*/ 791443 h 834495"/>
                  <a:gd name="connsiteX6" fmla="*/ 385572 w 392666"/>
                  <a:gd name="connsiteY6" fmla="*/ 42301 h 834495"/>
                  <a:gd name="connsiteX7" fmla="*/ 178689 w 392666"/>
                  <a:gd name="connsiteY7" fmla="*/ 1725 h 83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2666" h="834495">
                    <a:moveTo>
                      <a:pt x="178689" y="1725"/>
                    </a:moveTo>
                    <a:cubicBezTo>
                      <a:pt x="178689" y="1725"/>
                      <a:pt x="116300" y="-6943"/>
                      <a:pt x="94774" y="14584"/>
                    </a:cubicBezTo>
                    <a:cubicBezTo>
                      <a:pt x="73247" y="36110"/>
                      <a:pt x="0" y="115453"/>
                      <a:pt x="0" y="115453"/>
                    </a:cubicBezTo>
                    <a:lnTo>
                      <a:pt x="38767" y="800015"/>
                    </a:lnTo>
                    <a:cubicBezTo>
                      <a:pt x="38767" y="800015"/>
                      <a:pt x="127063" y="834496"/>
                      <a:pt x="202406" y="834496"/>
                    </a:cubicBezTo>
                    <a:cubicBezTo>
                      <a:pt x="277749" y="834496"/>
                      <a:pt x="363855" y="806492"/>
                      <a:pt x="383381" y="791443"/>
                    </a:cubicBezTo>
                    <a:cubicBezTo>
                      <a:pt x="402907" y="776393"/>
                      <a:pt x="385572" y="42301"/>
                      <a:pt x="385572" y="42301"/>
                    </a:cubicBezTo>
                    <a:cubicBezTo>
                      <a:pt x="385572" y="42301"/>
                      <a:pt x="225647" y="-4752"/>
                      <a:pt x="178689" y="1725"/>
                    </a:cubicBezTo>
                    <a:close/>
                  </a:path>
                </a:pathLst>
              </a:custGeom>
              <a:solidFill>
                <a:srgbClr val="C53F3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DAE4073-2513-4015-B517-FED5DB5D28AE}"/>
                  </a:ext>
                </a:extLst>
              </p:cNvPr>
              <p:cNvSpPr/>
              <p:nvPr/>
            </p:nvSpPr>
            <p:spPr>
              <a:xfrm>
                <a:off x="6157626" y="1620474"/>
                <a:ext cx="587805" cy="1120915"/>
              </a:xfrm>
              <a:custGeom>
                <a:avLst/>
                <a:gdLst>
                  <a:gd name="connsiteX0" fmla="*/ 34099 w 587805"/>
                  <a:gd name="connsiteY0" fmla="*/ 262046 h 1120915"/>
                  <a:gd name="connsiteX1" fmla="*/ 133064 w 587805"/>
                  <a:gd name="connsiteY1" fmla="*/ 253378 h 1120915"/>
                  <a:gd name="connsiteX2" fmla="*/ 218789 w 587805"/>
                  <a:gd name="connsiteY2" fmla="*/ 255569 h 1120915"/>
                  <a:gd name="connsiteX3" fmla="*/ 326422 w 587805"/>
                  <a:gd name="connsiteY3" fmla="*/ 152223 h 1120915"/>
                  <a:gd name="connsiteX4" fmla="*/ 109823 w 587805"/>
                  <a:gd name="connsiteY4" fmla="*/ 102693 h 1120915"/>
                  <a:gd name="connsiteX5" fmla="*/ 127063 w 587805"/>
                  <a:gd name="connsiteY5" fmla="*/ 3728 h 1120915"/>
                  <a:gd name="connsiteX6" fmla="*/ 365951 w 587805"/>
                  <a:gd name="connsiteY6" fmla="*/ 8014 h 1120915"/>
                  <a:gd name="connsiteX7" fmla="*/ 576929 w 587805"/>
                  <a:gd name="connsiteY7" fmla="*/ 61831 h 1120915"/>
                  <a:gd name="connsiteX8" fmla="*/ 585502 w 587805"/>
                  <a:gd name="connsiteY8" fmla="*/ 102693 h 1120915"/>
                  <a:gd name="connsiteX9" fmla="*/ 316039 w 587805"/>
                  <a:gd name="connsiteY9" fmla="*/ 401968 h 1120915"/>
                  <a:gd name="connsiteX10" fmla="*/ 204121 w 587805"/>
                  <a:gd name="connsiteY10" fmla="*/ 524650 h 1120915"/>
                  <a:gd name="connsiteX11" fmla="*/ 176498 w 587805"/>
                  <a:gd name="connsiteY11" fmla="*/ 1004710 h 1120915"/>
                  <a:gd name="connsiteX12" fmla="*/ 260509 w 587805"/>
                  <a:gd name="connsiteY12" fmla="*/ 1056336 h 1120915"/>
                  <a:gd name="connsiteX13" fmla="*/ 288512 w 587805"/>
                  <a:gd name="connsiteY13" fmla="*/ 1120915 h 1120915"/>
                  <a:gd name="connsiteX14" fmla="*/ 122682 w 587805"/>
                  <a:gd name="connsiteY14" fmla="*/ 1062813 h 1120915"/>
                  <a:gd name="connsiteX15" fmla="*/ 60293 w 587805"/>
                  <a:gd name="connsiteY15" fmla="*/ 1043763 h 1120915"/>
                  <a:gd name="connsiteX16" fmla="*/ 0 w 587805"/>
                  <a:gd name="connsiteY16" fmla="*/ 456070 h 1120915"/>
                  <a:gd name="connsiteX17" fmla="*/ 2191 w 587805"/>
                  <a:gd name="connsiteY17" fmla="*/ 273095 h 1120915"/>
                  <a:gd name="connsiteX18" fmla="*/ 34099 w 587805"/>
                  <a:gd name="connsiteY18" fmla="*/ 262046 h 112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7805" h="1120915">
                    <a:moveTo>
                      <a:pt x="34099" y="262046"/>
                    </a:moveTo>
                    <a:cubicBezTo>
                      <a:pt x="66872" y="257070"/>
                      <a:pt x="99926" y="254175"/>
                      <a:pt x="133064" y="253378"/>
                    </a:cubicBezTo>
                    <a:cubicBezTo>
                      <a:pt x="176117" y="253378"/>
                      <a:pt x="218789" y="255569"/>
                      <a:pt x="218789" y="255569"/>
                    </a:cubicBezTo>
                    <a:lnTo>
                      <a:pt x="326422" y="152223"/>
                    </a:lnTo>
                    <a:lnTo>
                      <a:pt x="109823" y="102693"/>
                    </a:lnTo>
                    <a:lnTo>
                      <a:pt x="127063" y="3728"/>
                    </a:lnTo>
                    <a:cubicBezTo>
                      <a:pt x="127063" y="3728"/>
                      <a:pt x="286321" y="-7035"/>
                      <a:pt x="365951" y="8014"/>
                    </a:cubicBezTo>
                    <a:cubicBezTo>
                      <a:pt x="445580" y="23064"/>
                      <a:pt x="570452" y="61831"/>
                      <a:pt x="576929" y="61831"/>
                    </a:cubicBezTo>
                    <a:cubicBezTo>
                      <a:pt x="583406" y="61831"/>
                      <a:pt x="591979" y="85548"/>
                      <a:pt x="585502" y="102693"/>
                    </a:cubicBezTo>
                    <a:cubicBezTo>
                      <a:pt x="579025" y="119838"/>
                      <a:pt x="376523" y="343866"/>
                      <a:pt x="316039" y="401968"/>
                    </a:cubicBezTo>
                    <a:cubicBezTo>
                      <a:pt x="276474" y="440743"/>
                      <a:pt x="239110" y="481701"/>
                      <a:pt x="204121" y="524650"/>
                    </a:cubicBezTo>
                    <a:lnTo>
                      <a:pt x="176498" y="1004710"/>
                    </a:lnTo>
                    <a:cubicBezTo>
                      <a:pt x="176498" y="1004710"/>
                      <a:pt x="247555" y="1043477"/>
                      <a:pt x="260509" y="1056336"/>
                    </a:cubicBezTo>
                    <a:cubicBezTo>
                      <a:pt x="273463" y="1069195"/>
                      <a:pt x="288512" y="1120915"/>
                      <a:pt x="288512" y="1120915"/>
                    </a:cubicBezTo>
                    <a:cubicBezTo>
                      <a:pt x="288512" y="1120915"/>
                      <a:pt x="157163" y="1067099"/>
                      <a:pt x="122682" y="1062813"/>
                    </a:cubicBezTo>
                    <a:cubicBezTo>
                      <a:pt x="88202" y="1058527"/>
                      <a:pt x="66770" y="1056336"/>
                      <a:pt x="60293" y="1043763"/>
                    </a:cubicBezTo>
                    <a:cubicBezTo>
                      <a:pt x="53816" y="1031190"/>
                      <a:pt x="0" y="456070"/>
                      <a:pt x="0" y="456070"/>
                    </a:cubicBezTo>
                    <a:lnTo>
                      <a:pt x="2191" y="273095"/>
                    </a:lnTo>
                    <a:cubicBezTo>
                      <a:pt x="2191" y="273095"/>
                      <a:pt x="1810" y="262046"/>
                      <a:pt x="34099" y="262046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CEE8AF9-241E-4196-B18A-4BCDFEBE26C0}"/>
                  </a:ext>
                </a:extLst>
              </p:cNvPr>
              <p:cNvSpPr/>
              <p:nvPr/>
            </p:nvSpPr>
            <p:spPr>
              <a:xfrm>
                <a:off x="6204584" y="2177414"/>
                <a:ext cx="124872" cy="73152"/>
              </a:xfrm>
              <a:custGeom>
                <a:avLst/>
                <a:gdLst>
                  <a:gd name="connsiteX0" fmla="*/ 116300 w 124872"/>
                  <a:gd name="connsiteY0" fmla="*/ 0 h 73152"/>
                  <a:gd name="connsiteX1" fmla="*/ 0 w 124872"/>
                  <a:gd name="connsiteY1" fmla="*/ 15050 h 73152"/>
                  <a:gd name="connsiteX2" fmla="*/ 10763 w 124872"/>
                  <a:gd name="connsiteY2" fmla="*/ 58102 h 73152"/>
                  <a:gd name="connsiteX3" fmla="*/ 68961 w 124872"/>
                  <a:gd name="connsiteY3" fmla="*/ 73152 h 73152"/>
                  <a:gd name="connsiteX4" fmla="*/ 124873 w 124872"/>
                  <a:gd name="connsiteY4" fmla="*/ 47339 h 73152"/>
                  <a:gd name="connsiteX5" fmla="*/ 116300 w 124872"/>
                  <a:gd name="connsiteY5" fmla="*/ 0 h 7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72" h="73152">
                    <a:moveTo>
                      <a:pt x="116300" y="0"/>
                    </a:moveTo>
                    <a:lnTo>
                      <a:pt x="0" y="15050"/>
                    </a:lnTo>
                    <a:lnTo>
                      <a:pt x="10763" y="58102"/>
                    </a:lnTo>
                    <a:lnTo>
                      <a:pt x="68961" y="73152"/>
                    </a:lnTo>
                    <a:lnTo>
                      <a:pt x="124873" y="47339"/>
                    </a:lnTo>
                    <a:lnTo>
                      <a:pt x="11630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D0B0637-9FE3-4BC6-A647-D507DFCFFA9F}"/>
                  </a:ext>
                </a:extLst>
              </p:cNvPr>
              <p:cNvSpPr/>
              <p:nvPr/>
            </p:nvSpPr>
            <p:spPr>
              <a:xfrm>
                <a:off x="6361747" y="1919097"/>
                <a:ext cx="66770" cy="226028"/>
              </a:xfrm>
              <a:custGeom>
                <a:avLst/>
                <a:gdLst>
                  <a:gd name="connsiteX0" fmla="*/ 25813 w 66770"/>
                  <a:gd name="connsiteY0" fmla="*/ 0 h 226028"/>
                  <a:gd name="connsiteX1" fmla="*/ 0 w 66770"/>
                  <a:gd name="connsiteY1" fmla="*/ 226028 h 226028"/>
                  <a:gd name="connsiteX2" fmla="*/ 66770 w 66770"/>
                  <a:gd name="connsiteY2" fmla="*/ 34480 h 22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70" h="226028">
                    <a:moveTo>
                      <a:pt x="25813" y="0"/>
                    </a:moveTo>
                    <a:lnTo>
                      <a:pt x="0" y="226028"/>
                    </a:lnTo>
                    <a:lnTo>
                      <a:pt x="66770" y="3448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CC4BCCC-55BB-4B5F-8175-F0052B97CB76}"/>
                  </a:ext>
                </a:extLst>
              </p:cNvPr>
              <p:cNvSpPr/>
              <p:nvPr/>
            </p:nvSpPr>
            <p:spPr>
              <a:xfrm>
                <a:off x="6484429" y="1751171"/>
                <a:ext cx="135635" cy="23248"/>
              </a:xfrm>
              <a:custGeom>
                <a:avLst/>
                <a:gdLst>
                  <a:gd name="connsiteX0" fmla="*/ 0 w 135635"/>
                  <a:gd name="connsiteY0" fmla="*/ 21527 h 23248"/>
                  <a:gd name="connsiteX1" fmla="*/ 135636 w 135635"/>
                  <a:gd name="connsiteY1" fmla="*/ 0 h 2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635" h="23248">
                    <a:moveTo>
                      <a:pt x="0" y="21527"/>
                    </a:moveTo>
                    <a:cubicBezTo>
                      <a:pt x="0" y="21527"/>
                      <a:pt x="53816" y="32290"/>
                      <a:pt x="135636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C785383-D0C4-46A3-9D0C-209DC6D88A6C}"/>
                  </a:ext>
                </a:extLst>
              </p:cNvPr>
              <p:cNvSpPr/>
              <p:nvPr/>
            </p:nvSpPr>
            <p:spPr>
              <a:xfrm>
                <a:off x="6540436" y="1779174"/>
                <a:ext cx="105441" cy="8760"/>
              </a:xfrm>
              <a:custGeom>
                <a:avLst/>
                <a:gdLst>
                  <a:gd name="connsiteX0" fmla="*/ 0 w 105441"/>
                  <a:gd name="connsiteY0" fmla="*/ 8573 h 8760"/>
                  <a:gd name="connsiteX1" fmla="*/ 105442 w 105441"/>
                  <a:gd name="connsiteY1" fmla="*/ 0 h 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41" h="8760">
                    <a:moveTo>
                      <a:pt x="0" y="8573"/>
                    </a:moveTo>
                    <a:cubicBezTo>
                      <a:pt x="35354" y="9557"/>
                      <a:pt x="70711" y="6682"/>
                      <a:pt x="105442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A98EB5F-C80D-4C25-8CCF-C08D23DAED0B}"/>
                  </a:ext>
                </a:extLst>
              </p:cNvPr>
              <p:cNvSpPr/>
              <p:nvPr/>
            </p:nvSpPr>
            <p:spPr>
              <a:xfrm>
                <a:off x="6004464" y="1865280"/>
                <a:ext cx="154971" cy="198035"/>
              </a:xfrm>
              <a:custGeom>
                <a:avLst/>
                <a:gdLst>
                  <a:gd name="connsiteX0" fmla="*/ 0 w 154971"/>
                  <a:gd name="connsiteY0" fmla="*/ 0 h 198035"/>
                  <a:gd name="connsiteX1" fmla="*/ 10763 w 154971"/>
                  <a:gd name="connsiteY1" fmla="*/ 157163 h 198035"/>
                  <a:gd name="connsiteX2" fmla="*/ 94679 w 154971"/>
                  <a:gd name="connsiteY2" fmla="*/ 198025 h 198035"/>
                  <a:gd name="connsiteX3" fmla="*/ 154972 w 154971"/>
                  <a:gd name="connsiteY3" fmla="*/ 157163 h 198035"/>
                  <a:gd name="connsiteX4" fmla="*/ 154972 w 154971"/>
                  <a:gd name="connsiteY4" fmla="*/ 28003 h 19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71" h="198035">
                    <a:moveTo>
                      <a:pt x="0" y="0"/>
                    </a:moveTo>
                    <a:lnTo>
                      <a:pt x="10763" y="157163"/>
                    </a:lnTo>
                    <a:cubicBezTo>
                      <a:pt x="30661" y="183334"/>
                      <a:pt x="61806" y="198499"/>
                      <a:pt x="94679" y="198025"/>
                    </a:cubicBezTo>
                    <a:cubicBezTo>
                      <a:pt x="148495" y="195929"/>
                      <a:pt x="154972" y="157163"/>
                      <a:pt x="154972" y="157163"/>
                    </a:cubicBezTo>
                    <a:lnTo>
                      <a:pt x="154972" y="2800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4959E15-2E7D-41E3-A7FD-172196B0E15B}"/>
                  </a:ext>
                </a:extLst>
              </p:cNvPr>
              <p:cNvSpPr/>
              <p:nvPr/>
            </p:nvSpPr>
            <p:spPr>
              <a:xfrm>
                <a:off x="6157245" y="1859905"/>
                <a:ext cx="111690" cy="216544"/>
              </a:xfrm>
              <a:custGeom>
                <a:avLst/>
                <a:gdLst>
                  <a:gd name="connsiteX0" fmla="*/ 4286 w 111690"/>
                  <a:gd name="connsiteY0" fmla="*/ 87195 h 216544"/>
                  <a:gd name="connsiteX1" fmla="*/ 0 w 111690"/>
                  <a:gd name="connsiteY1" fmla="*/ 216544 h 216544"/>
                  <a:gd name="connsiteX2" fmla="*/ 45244 w 111690"/>
                  <a:gd name="connsiteY2" fmla="*/ 145488 h 216544"/>
                  <a:gd name="connsiteX3" fmla="*/ 107633 w 111690"/>
                  <a:gd name="connsiteY3" fmla="*/ 205781 h 216544"/>
                  <a:gd name="connsiteX4" fmla="*/ 94774 w 111690"/>
                  <a:gd name="connsiteY4" fmla="*/ 154155 h 216544"/>
                  <a:gd name="connsiteX5" fmla="*/ 49530 w 111690"/>
                  <a:gd name="connsiteY5" fmla="*/ 22806 h 216544"/>
                  <a:gd name="connsiteX6" fmla="*/ 1905 w 111690"/>
                  <a:gd name="connsiteY6" fmla="*/ 5565 h 216544"/>
                  <a:gd name="connsiteX7" fmla="*/ 1905 w 111690"/>
                  <a:gd name="connsiteY7" fmla="*/ 33569 h 21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90" h="216544">
                    <a:moveTo>
                      <a:pt x="4286" y="87195"/>
                    </a:moveTo>
                    <a:lnTo>
                      <a:pt x="0" y="216544"/>
                    </a:lnTo>
                    <a:lnTo>
                      <a:pt x="45244" y="145488"/>
                    </a:lnTo>
                    <a:cubicBezTo>
                      <a:pt x="45244" y="145488"/>
                      <a:pt x="94774" y="207876"/>
                      <a:pt x="107633" y="205781"/>
                    </a:cubicBezTo>
                    <a:cubicBezTo>
                      <a:pt x="120491" y="203685"/>
                      <a:pt x="99060" y="177777"/>
                      <a:pt x="94774" y="154155"/>
                    </a:cubicBezTo>
                    <a:cubicBezTo>
                      <a:pt x="90488" y="130533"/>
                      <a:pt x="53816" y="46428"/>
                      <a:pt x="49530" y="22806"/>
                    </a:cubicBezTo>
                    <a:cubicBezTo>
                      <a:pt x="45244" y="-816"/>
                      <a:pt x="4286" y="-5198"/>
                      <a:pt x="1905" y="5565"/>
                    </a:cubicBezTo>
                    <a:cubicBezTo>
                      <a:pt x="711" y="14862"/>
                      <a:pt x="711" y="24272"/>
                      <a:pt x="1905" y="3356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4FA677B-81A6-4892-9031-B07975694ABE}"/>
                  </a:ext>
                </a:extLst>
              </p:cNvPr>
              <p:cNvSpPr/>
              <p:nvPr/>
            </p:nvSpPr>
            <p:spPr>
              <a:xfrm>
                <a:off x="5719744" y="1875782"/>
                <a:ext cx="294977" cy="868179"/>
              </a:xfrm>
              <a:custGeom>
                <a:avLst/>
                <a:gdLst>
                  <a:gd name="connsiteX0" fmla="*/ 293293 w 294977"/>
                  <a:gd name="connsiteY0" fmla="*/ 187523 h 868179"/>
                  <a:gd name="connsiteX1" fmla="*/ 280339 w 294977"/>
                  <a:gd name="connsiteY1" fmla="*/ 797123 h 868179"/>
                  <a:gd name="connsiteX2" fmla="*/ 118414 w 294977"/>
                  <a:gd name="connsiteY2" fmla="*/ 831603 h 868179"/>
                  <a:gd name="connsiteX3" fmla="*/ 38785 w 294977"/>
                  <a:gd name="connsiteY3" fmla="*/ 868179 h 868179"/>
                  <a:gd name="connsiteX4" fmla="*/ 94792 w 294977"/>
                  <a:gd name="connsiteY4" fmla="*/ 777787 h 868179"/>
                  <a:gd name="connsiteX5" fmla="*/ 161467 w 294977"/>
                  <a:gd name="connsiteY5" fmla="*/ 732543 h 868179"/>
                  <a:gd name="connsiteX6" fmla="*/ 105555 w 294977"/>
                  <a:gd name="connsiteY6" fmla="*/ 444126 h 868179"/>
                  <a:gd name="connsiteX7" fmla="*/ 18 w 294977"/>
                  <a:gd name="connsiteY7" fmla="*/ 155614 h 868179"/>
                  <a:gd name="connsiteX8" fmla="*/ 236810 w 294977"/>
                  <a:gd name="connsiteY8" fmla="*/ 9215 h 868179"/>
                  <a:gd name="connsiteX9" fmla="*/ 288530 w 294977"/>
                  <a:gd name="connsiteY9" fmla="*/ 7119 h 86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977" h="868179">
                    <a:moveTo>
                      <a:pt x="293293" y="187523"/>
                    </a:moveTo>
                    <a:cubicBezTo>
                      <a:pt x="293293" y="187523"/>
                      <a:pt x="301865" y="790265"/>
                      <a:pt x="280339" y="797123"/>
                    </a:cubicBezTo>
                    <a:cubicBezTo>
                      <a:pt x="258812" y="803981"/>
                      <a:pt x="172706" y="805791"/>
                      <a:pt x="118414" y="831603"/>
                    </a:cubicBezTo>
                    <a:cubicBezTo>
                      <a:pt x="64121" y="857416"/>
                      <a:pt x="38785" y="868179"/>
                      <a:pt x="38785" y="868179"/>
                    </a:cubicBezTo>
                    <a:cubicBezTo>
                      <a:pt x="38785" y="868179"/>
                      <a:pt x="64598" y="805791"/>
                      <a:pt x="94792" y="777787"/>
                    </a:cubicBezTo>
                    <a:cubicBezTo>
                      <a:pt x="114860" y="759750"/>
                      <a:pt x="137291" y="744529"/>
                      <a:pt x="161467" y="732543"/>
                    </a:cubicBezTo>
                    <a:lnTo>
                      <a:pt x="105555" y="444126"/>
                    </a:lnTo>
                    <a:cubicBezTo>
                      <a:pt x="105555" y="444126"/>
                      <a:pt x="2209" y="170664"/>
                      <a:pt x="18" y="155614"/>
                    </a:cubicBezTo>
                    <a:cubicBezTo>
                      <a:pt x="-2173" y="140565"/>
                      <a:pt x="195947" y="28646"/>
                      <a:pt x="236810" y="9215"/>
                    </a:cubicBezTo>
                    <a:cubicBezTo>
                      <a:pt x="277672" y="-10216"/>
                      <a:pt x="288530" y="7119"/>
                      <a:pt x="288530" y="711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E1DAF6D-70DC-47A1-ACB5-5142E02A6ACA}"/>
                  </a:ext>
                </a:extLst>
              </p:cNvPr>
              <p:cNvSpPr/>
              <p:nvPr/>
            </p:nvSpPr>
            <p:spPr>
              <a:xfrm>
                <a:off x="5901600" y="1846759"/>
                <a:ext cx="111436" cy="216546"/>
              </a:xfrm>
              <a:custGeom>
                <a:avLst/>
                <a:gdLst>
                  <a:gd name="connsiteX0" fmla="*/ 57620 w 111436"/>
                  <a:gd name="connsiteY0" fmla="*/ 7758 h 216546"/>
                  <a:gd name="connsiteX1" fmla="*/ 1613 w 111436"/>
                  <a:gd name="connsiteY1" fmla="*/ 192924 h 216546"/>
                  <a:gd name="connsiteX2" fmla="*/ 16758 w 111436"/>
                  <a:gd name="connsiteY2" fmla="*/ 199306 h 216546"/>
                  <a:gd name="connsiteX3" fmla="*/ 70574 w 111436"/>
                  <a:gd name="connsiteY3" fmla="*/ 147681 h 216546"/>
                  <a:gd name="connsiteX4" fmla="*/ 111436 w 111436"/>
                  <a:gd name="connsiteY4" fmla="*/ 216546 h 216546"/>
                  <a:gd name="connsiteX5" fmla="*/ 109246 w 111436"/>
                  <a:gd name="connsiteY5" fmla="*/ 89578 h 216546"/>
                  <a:gd name="connsiteX6" fmla="*/ 109246 w 111436"/>
                  <a:gd name="connsiteY6" fmla="*/ 16331 h 216546"/>
                  <a:gd name="connsiteX7" fmla="*/ 57620 w 111436"/>
                  <a:gd name="connsiteY7" fmla="*/ 7758 h 2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36" h="216546">
                    <a:moveTo>
                      <a:pt x="57620" y="7758"/>
                    </a:moveTo>
                    <a:cubicBezTo>
                      <a:pt x="57620" y="7758"/>
                      <a:pt x="5995" y="171398"/>
                      <a:pt x="1613" y="192924"/>
                    </a:cubicBezTo>
                    <a:cubicBezTo>
                      <a:pt x="-2768" y="214451"/>
                      <a:pt x="1613" y="214451"/>
                      <a:pt x="16758" y="199306"/>
                    </a:cubicBezTo>
                    <a:cubicBezTo>
                      <a:pt x="31903" y="184161"/>
                      <a:pt x="70574" y="147681"/>
                      <a:pt x="70574" y="147681"/>
                    </a:cubicBezTo>
                    <a:lnTo>
                      <a:pt x="111436" y="216546"/>
                    </a:lnTo>
                    <a:lnTo>
                      <a:pt x="109246" y="89578"/>
                    </a:lnTo>
                    <a:lnTo>
                      <a:pt x="109246" y="16331"/>
                    </a:lnTo>
                    <a:cubicBezTo>
                      <a:pt x="109246" y="16331"/>
                      <a:pt x="107150" y="-13768"/>
                      <a:pt x="57620" y="7758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C9BC849-8274-4357-8E5B-2F9878BB0D29}"/>
                  </a:ext>
                </a:extLst>
              </p:cNvPr>
              <p:cNvSpPr/>
              <p:nvPr/>
            </p:nvSpPr>
            <p:spPr>
              <a:xfrm>
                <a:off x="5855874" y="2207609"/>
                <a:ext cx="129159" cy="70961"/>
              </a:xfrm>
              <a:custGeom>
                <a:avLst/>
                <a:gdLst>
                  <a:gd name="connsiteX0" fmla="*/ 2191 w 129159"/>
                  <a:gd name="connsiteY0" fmla="*/ 0 h 70961"/>
                  <a:gd name="connsiteX1" fmla="*/ 129159 w 129159"/>
                  <a:gd name="connsiteY1" fmla="*/ 0 h 70961"/>
                  <a:gd name="connsiteX2" fmla="*/ 127064 w 129159"/>
                  <a:gd name="connsiteY2" fmla="*/ 51626 h 70961"/>
                  <a:gd name="connsiteX3" fmla="*/ 71057 w 129159"/>
                  <a:gd name="connsiteY3" fmla="*/ 70961 h 70961"/>
                  <a:gd name="connsiteX4" fmla="*/ 0 w 129159"/>
                  <a:gd name="connsiteY4" fmla="*/ 51626 h 70961"/>
                  <a:gd name="connsiteX5" fmla="*/ 2191 w 129159"/>
                  <a:gd name="connsiteY5" fmla="*/ 0 h 7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59" h="70961">
                    <a:moveTo>
                      <a:pt x="2191" y="0"/>
                    </a:moveTo>
                    <a:lnTo>
                      <a:pt x="129159" y="0"/>
                    </a:lnTo>
                    <a:lnTo>
                      <a:pt x="127064" y="51626"/>
                    </a:lnTo>
                    <a:lnTo>
                      <a:pt x="71057" y="70961"/>
                    </a:lnTo>
                    <a:lnTo>
                      <a:pt x="0" y="51626"/>
                    </a:lnTo>
                    <a:lnTo>
                      <a:pt x="2191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E409808-18DC-4807-A551-31DFB5158969}"/>
                  </a:ext>
                </a:extLst>
              </p:cNvPr>
              <p:cNvSpPr/>
              <p:nvPr/>
            </p:nvSpPr>
            <p:spPr>
              <a:xfrm>
                <a:off x="5884065" y="1570386"/>
                <a:ext cx="359976" cy="378428"/>
              </a:xfrm>
              <a:custGeom>
                <a:avLst/>
                <a:gdLst>
                  <a:gd name="connsiteX0" fmla="*/ 322710 w 359976"/>
                  <a:gd name="connsiteY0" fmla="*/ 71057 h 378428"/>
                  <a:gd name="connsiteX1" fmla="*/ 359286 w 359976"/>
                  <a:gd name="connsiteY1" fmla="*/ 223457 h 378428"/>
                  <a:gd name="connsiteX2" fmla="*/ 311661 w 359976"/>
                  <a:gd name="connsiteY2" fmla="*/ 348329 h 378428"/>
                  <a:gd name="connsiteX3" fmla="*/ 264036 w 359976"/>
                  <a:gd name="connsiteY3" fmla="*/ 378428 h 378428"/>
                  <a:gd name="connsiteX4" fmla="*/ 147736 w 359976"/>
                  <a:gd name="connsiteY4" fmla="*/ 337566 h 378428"/>
                  <a:gd name="connsiteX5" fmla="*/ 109064 w 359976"/>
                  <a:gd name="connsiteY5" fmla="*/ 309563 h 378428"/>
                  <a:gd name="connsiteX6" fmla="*/ 53057 w 359976"/>
                  <a:gd name="connsiteY6" fmla="*/ 300990 h 378428"/>
                  <a:gd name="connsiteX7" fmla="*/ 1336 w 359976"/>
                  <a:gd name="connsiteY7" fmla="*/ 229934 h 378428"/>
                  <a:gd name="connsiteX8" fmla="*/ 50866 w 359976"/>
                  <a:gd name="connsiteY8" fmla="*/ 199835 h 378428"/>
                  <a:gd name="connsiteX9" fmla="*/ 66011 w 359976"/>
                  <a:gd name="connsiteY9" fmla="*/ 197644 h 378428"/>
                  <a:gd name="connsiteX10" fmla="*/ 22958 w 359976"/>
                  <a:gd name="connsiteY10" fmla="*/ 85725 h 378428"/>
                  <a:gd name="connsiteX11" fmla="*/ 169262 w 359976"/>
                  <a:gd name="connsiteY11" fmla="*/ 0 h 378428"/>
                  <a:gd name="connsiteX12" fmla="*/ 276895 w 359976"/>
                  <a:gd name="connsiteY12" fmla="*/ 25813 h 37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9976" h="378428">
                    <a:moveTo>
                      <a:pt x="322710" y="71057"/>
                    </a:moveTo>
                    <a:cubicBezTo>
                      <a:pt x="322710" y="71057"/>
                      <a:pt x="352809" y="202311"/>
                      <a:pt x="359286" y="223457"/>
                    </a:cubicBezTo>
                    <a:cubicBezTo>
                      <a:pt x="365763" y="244602"/>
                      <a:pt x="324901" y="328994"/>
                      <a:pt x="311661" y="348329"/>
                    </a:cubicBezTo>
                    <a:cubicBezTo>
                      <a:pt x="301444" y="365334"/>
                      <a:pt x="283780" y="376498"/>
                      <a:pt x="264036" y="378428"/>
                    </a:cubicBezTo>
                    <a:cubicBezTo>
                      <a:pt x="248986" y="378428"/>
                      <a:pt x="167167" y="350520"/>
                      <a:pt x="147736" y="337566"/>
                    </a:cubicBezTo>
                    <a:cubicBezTo>
                      <a:pt x="128305" y="324612"/>
                      <a:pt x="109064" y="309563"/>
                      <a:pt x="109064" y="309563"/>
                    </a:cubicBezTo>
                    <a:cubicBezTo>
                      <a:pt x="90351" y="318095"/>
                      <a:pt x="68361" y="314729"/>
                      <a:pt x="53057" y="300990"/>
                    </a:cubicBezTo>
                    <a:cubicBezTo>
                      <a:pt x="27244" y="277273"/>
                      <a:pt x="-7236" y="249269"/>
                      <a:pt x="1336" y="229934"/>
                    </a:cubicBezTo>
                    <a:cubicBezTo>
                      <a:pt x="9891" y="210498"/>
                      <a:pt x="29675" y="198475"/>
                      <a:pt x="50866" y="199835"/>
                    </a:cubicBezTo>
                    <a:cubicBezTo>
                      <a:pt x="74584" y="199835"/>
                      <a:pt x="66011" y="197644"/>
                      <a:pt x="66011" y="197644"/>
                    </a:cubicBezTo>
                    <a:cubicBezTo>
                      <a:pt x="66011" y="197644"/>
                      <a:pt x="22958" y="135255"/>
                      <a:pt x="22958" y="85725"/>
                    </a:cubicBezTo>
                    <a:cubicBezTo>
                      <a:pt x="22958" y="36195"/>
                      <a:pt x="115446" y="0"/>
                      <a:pt x="169262" y="0"/>
                    </a:cubicBezTo>
                    <a:cubicBezTo>
                      <a:pt x="206473" y="1551"/>
                      <a:pt x="243028" y="10317"/>
                      <a:pt x="276895" y="25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018F6D1-7CE6-43D3-BDEE-FA0B62C2E163}"/>
                  </a:ext>
                </a:extLst>
              </p:cNvPr>
              <p:cNvSpPr/>
              <p:nvPr/>
            </p:nvSpPr>
            <p:spPr>
              <a:xfrm>
                <a:off x="6114192" y="1690877"/>
                <a:ext cx="56007" cy="99060"/>
              </a:xfrm>
              <a:custGeom>
                <a:avLst/>
                <a:gdLst>
                  <a:gd name="connsiteX0" fmla="*/ 17240 w 56007"/>
                  <a:gd name="connsiteY0" fmla="*/ 0 h 99060"/>
                  <a:gd name="connsiteX1" fmla="*/ 56007 w 56007"/>
                  <a:gd name="connsiteY1" fmla="*/ 73247 h 99060"/>
                  <a:gd name="connsiteX2" fmla="*/ 17240 w 56007"/>
                  <a:gd name="connsiteY2" fmla="*/ 99060 h 99060"/>
                  <a:gd name="connsiteX3" fmla="*/ 0 w 56007"/>
                  <a:gd name="connsiteY3" fmla="*/ 77534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07" h="99060">
                    <a:moveTo>
                      <a:pt x="17240" y="0"/>
                    </a:moveTo>
                    <a:lnTo>
                      <a:pt x="56007" y="73247"/>
                    </a:lnTo>
                    <a:lnTo>
                      <a:pt x="17240" y="99060"/>
                    </a:lnTo>
                    <a:lnTo>
                      <a:pt x="0" y="77534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963687F-9503-4DD2-B6C7-EA0705E5BA56}"/>
                  </a:ext>
                </a:extLst>
              </p:cNvPr>
              <p:cNvSpPr/>
              <p:nvPr/>
            </p:nvSpPr>
            <p:spPr>
              <a:xfrm>
                <a:off x="6178772" y="1757648"/>
                <a:ext cx="23758" cy="45243"/>
              </a:xfrm>
              <a:custGeom>
                <a:avLst/>
                <a:gdLst>
                  <a:gd name="connsiteX0" fmla="*/ 23717 w 23758"/>
                  <a:gd name="connsiteY0" fmla="*/ 0 h 45243"/>
                  <a:gd name="connsiteX1" fmla="*/ 0 w 23758"/>
                  <a:gd name="connsiteY1" fmla="*/ 45244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58" h="45243">
                    <a:moveTo>
                      <a:pt x="23717" y="0"/>
                    </a:moveTo>
                    <a:cubicBezTo>
                      <a:pt x="23717" y="0"/>
                      <a:pt x="25813" y="17240"/>
                      <a:pt x="0" y="4524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45072C4-BA89-4016-8739-A2C62737061F}"/>
                  </a:ext>
                </a:extLst>
              </p:cNvPr>
              <p:cNvSpPr/>
              <p:nvPr/>
            </p:nvSpPr>
            <p:spPr>
              <a:xfrm>
                <a:off x="6071520" y="1699545"/>
                <a:ext cx="19050" cy="36575"/>
              </a:xfrm>
              <a:custGeom>
                <a:avLst/>
                <a:gdLst>
                  <a:gd name="connsiteX0" fmla="*/ 19050 w 19050"/>
                  <a:gd name="connsiteY0" fmla="*/ 18288 h 36575"/>
                  <a:gd name="connsiteX1" fmla="*/ 9525 w 19050"/>
                  <a:gd name="connsiteY1" fmla="*/ 36576 h 36575"/>
                  <a:gd name="connsiteX2" fmla="*/ 0 w 19050"/>
                  <a:gd name="connsiteY2" fmla="*/ 18288 h 36575"/>
                  <a:gd name="connsiteX3" fmla="*/ 9525 w 19050"/>
                  <a:gd name="connsiteY3" fmla="*/ 0 h 36575"/>
                  <a:gd name="connsiteX4" fmla="*/ 19050 w 19050"/>
                  <a:gd name="connsiteY4" fmla="*/ 18288 h 3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6575">
                    <a:moveTo>
                      <a:pt x="19050" y="18288"/>
                    </a:moveTo>
                    <a:cubicBezTo>
                      <a:pt x="19050" y="28385"/>
                      <a:pt x="14669" y="36576"/>
                      <a:pt x="9525" y="36576"/>
                    </a:cubicBezTo>
                    <a:cubicBezTo>
                      <a:pt x="4382" y="36576"/>
                      <a:pt x="0" y="28385"/>
                      <a:pt x="0" y="18288"/>
                    </a:cubicBezTo>
                    <a:cubicBezTo>
                      <a:pt x="0" y="8192"/>
                      <a:pt x="4382" y="0"/>
                      <a:pt x="9525" y="0"/>
                    </a:cubicBezTo>
                    <a:cubicBezTo>
                      <a:pt x="14669" y="0"/>
                      <a:pt x="19050" y="8192"/>
                      <a:pt x="19050" y="182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F1F4384-B76F-4B94-A49E-E10528D41E00}"/>
                  </a:ext>
                </a:extLst>
              </p:cNvPr>
              <p:cNvSpPr/>
              <p:nvPr/>
            </p:nvSpPr>
            <p:spPr>
              <a:xfrm>
                <a:off x="6148578" y="1665065"/>
                <a:ext cx="19430" cy="36576"/>
              </a:xfrm>
              <a:custGeom>
                <a:avLst/>
                <a:gdLst>
                  <a:gd name="connsiteX0" fmla="*/ 19431 w 19430"/>
                  <a:gd name="connsiteY0" fmla="*/ 18288 h 36576"/>
                  <a:gd name="connsiteX1" fmla="*/ 9716 w 19430"/>
                  <a:gd name="connsiteY1" fmla="*/ 36576 h 36576"/>
                  <a:gd name="connsiteX2" fmla="*/ 0 w 19430"/>
                  <a:gd name="connsiteY2" fmla="*/ 18288 h 36576"/>
                  <a:gd name="connsiteX3" fmla="*/ 9716 w 19430"/>
                  <a:gd name="connsiteY3" fmla="*/ 0 h 36576"/>
                  <a:gd name="connsiteX4" fmla="*/ 19431 w 19430"/>
                  <a:gd name="connsiteY4" fmla="*/ 18288 h 3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30" h="36576">
                    <a:moveTo>
                      <a:pt x="19431" y="18288"/>
                    </a:moveTo>
                    <a:cubicBezTo>
                      <a:pt x="19431" y="28388"/>
                      <a:pt x="15081" y="36576"/>
                      <a:pt x="9716" y="36576"/>
                    </a:cubicBezTo>
                    <a:cubicBezTo>
                      <a:pt x="4350" y="36576"/>
                      <a:pt x="0" y="28388"/>
                      <a:pt x="0" y="18288"/>
                    </a:cubicBezTo>
                    <a:cubicBezTo>
                      <a:pt x="0" y="8188"/>
                      <a:pt x="4350" y="0"/>
                      <a:pt x="9716" y="0"/>
                    </a:cubicBezTo>
                    <a:cubicBezTo>
                      <a:pt x="15081" y="0"/>
                      <a:pt x="19431" y="8188"/>
                      <a:pt x="19431" y="182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8924FDE-09B7-49FF-A5F2-1F6AA806F561}"/>
                  </a:ext>
                </a:extLst>
              </p:cNvPr>
              <p:cNvSpPr/>
              <p:nvPr/>
            </p:nvSpPr>
            <p:spPr>
              <a:xfrm>
                <a:off x="5834230" y="1400770"/>
                <a:ext cx="447792" cy="402732"/>
              </a:xfrm>
              <a:custGeom>
                <a:avLst/>
                <a:gdLst>
                  <a:gd name="connsiteX0" fmla="*/ 140040 w 447792"/>
                  <a:gd name="connsiteY0" fmla="*/ 128659 h 402732"/>
                  <a:gd name="connsiteX1" fmla="*/ 117 w 447792"/>
                  <a:gd name="connsiteY1" fmla="*/ 240673 h 402732"/>
                  <a:gd name="connsiteX2" fmla="*/ 127181 w 447792"/>
                  <a:gd name="connsiteY2" fmla="*/ 399931 h 402732"/>
                  <a:gd name="connsiteX3" fmla="*/ 152994 w 447792"/>
                  <a:gd name="connsiteY3" fmla="*/ 386977 h 402732"/>
                  <a:gd name="connsiteX4" fmla="*/ 144326 w 447792"/>
                  <a:gd name="connsiteY4" fmla="*/ 346115 h 402732"/>
                  <a:gd name="connsiteX5" fmla="*/ 178806 w 447792"/>
                  <a:gd name="connsiteY5" fmla="*/ 288012 h 402732"/>
                  <a:gd name="connsiteX6" fmla="*/ 146517 w 447792"/>
                  <a:gd name="connsiteY6" fmla="*/ 264295 h 402732"/>
                  <a:gd name="connsiteX7" fmla="*/ 273485 w 447792"/>
                  <a:gd name="connsiteY7" fmla="*/ 214765 h 402732"/>
                  <a:gd name="connsiteX8" fmla="*/ 396262 w 447792"/>
                  <a:gd name="connsiteY8" fmla="*/ 257818 h 402732"/>
                  <a:gd name="connsiteX9" fmla="*/ 381117 w 447792"/>
                  <a:gd name="connsiteY9" fmla="*/ 208383 h 402732"/>
                  <a:gd name="connsiteX10" fmla="*/ 447792 w 447792"/>
                  <a:gd name="connsiteY10" fmla="*/ 165330 h 402732"/>
                  <a:gd name="connsiteX11" fmla="*/ 398262 w 447792"/>
                  <a:gd name="connsiteY11" fmla="*/ 107132 h 402732"/>
                  <a:gd name="connsiteX12" fmla="*/ 342351 w 447792"/>
                  <a:gd name="connsiteY12" fmla="*/ 105037 h 402732"/>
                  <a:gd name="connsiteX13" fmla="*/ 344446 w 447792"/>
                  <a:gd name="connsiteY13" fmla="*/ 19312 h 402732"/>
                  <a:gd name="connsiteX14" fmla="*/ 256245 w 447792"/>
                  <a:gd name="connsiteY14" fmla="*/ 36552 h 402732"/>
                  <a:gd name="connsiteX15" fmla="*/ 234718 w 447792"/>
                  <a:gd name="connsiteY15" fmla="*/ 85987 h 402732"/>
                  <a:gd name="connsiteX16" fmla="*/ 170139 w 447792"/>
                  <a:gd name="connsiteY16" fmla="*/ 68842 h 402732"/>
                  <a:gd name="connsiteX17" fmla="*/ 140040 w 447792"/>
                  <a:gd name="connsiteY17" fmla="*/ 128659 h 40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7792" h="402732">
                    <a:moveTo>
                      <a:pt x="140040" y="128659"/>
                    </a:moveTo>
                    <a:cubicBezTo>
                      <a:pt x="140040" y="128659"/>
                      <a:pt x="4594" y="178189"/>
                      <a:pt x="117" y="240673"/>
                    </a:cubicBezTo>
                    <a:cubicBezTo>
                      <a:pt x="-4359" y="303157"/>
                      <a:pt x="120704" y="389168"/>
                      <a:pt x="127181" y="399931"/>
                    </a:cubicBezTo>
                    <a:cubicBezTo>
                      <a:pt x="133658" y="410694"/>
                      <a:pt x="152994" y="386977"/>
                      <a:pt x="152994" y="386977"/>
                    </a:cubicBezTo>
                    <a:cubicBezTo>
                      <a:pt x="144281" y="375273"/>
                      <a:pt x="141115" y="360348"/>
                      <a:pt x="144326" y="346115"/>
                    </a:cubicBezTo>
                    <a:cubicBezTo>
                      <a:pt x="150803" y="324588"/>
                      <a:pt x="178806" y="298490"/>
                      <a:pt x="178806" y="288012"/>
                    </a:cubicBezTo>
                    <a:cubicBezTo>
                      <a:pt x="178806" y="277535"/>
                      <a:pt x="146517" y="296585"/>
                      <a:pt x="146517" y="264295"/>
                    </a:cubicBezTo>
                    <a:cubicBezTo>
                      <a:pt x="146517" y="232005"/>
                      <a:pt x="226146" y="212669"/>
                      <a:pt x="273485" y="214765"/>
                    </a:cubicBezTo>
                    <a:cubicBezTo>
                      <a:pt x="320824" y="216860"/>
                      <a:pt x="361782" y="296585"/>
                      <a:pt x="396262" y="257818"/>
                    </a:cubicBezTo>
                    <a:cubicBezTo>
                      <a:pt x="430743" y="219051"/>
                      <a:pt x="381117" y="208383"/>
                      <a:pt x="381117" y="208383"/>
                    </a:cubicBezTo>
                    <a:cubicBezTo>
                      <a:pt x="381117" y="208383"/>
                      <a:pt x="447792" y="199715"/>
                      <a:pt x="447792" y="165330"/>
                    </a:cubicBezTo>
                    <a:cubicBezTo>
                      <a:pt x="447792" y="130945"/>
                      <a:pt x="413312" y="107132"/>
                      <a:pt x="398262" y="107132"/>
                    </a:cubicBezTo>
                    <a:cubicBezTo>
                      <a:pt x="383213" y="107132"/>
                      <a:pt x="342351" y="133040"/>
                      <a:pt x="342351" y="105037"/>
                    </a:cubicBezTo>
                    <a:cubicBezTo>
                      <a:pt x="342351" y="77033"/>
                      <a:pt x="383213" y="64079"/>
                      <a:pt x="344446" y="19312"/>
                    </a:cubicBezTo>
                    <a:cubicBezTo>
                      <a:pt x="305679" y="-25456"/>
                      <a:pt x="256245" y="19312"/>
                      <a:pt x="256245" y="36552"/>
                    </a:cubicBezTo>
                    <a:cubicBezTo>
                      <a:pt x="256245" y="53792"/>
                      <a:pt x="243291" y="85987"/>
                      <a:pt x="234718" y="85987"/>
                    </a:cubicBezTo>
                    <a:cubicBezTo>
                      <a:pt x="226146" y="85987"/>
                      <a:pt x="200238" y="47315"/>
                      <a:pt x="170139" y="68842"/>
                    </a:cubicBezTo>
                    <a:cubicBezTo>
                      <a:pt x="151823" y="83405"/>
                      <a:pt x="140820" y="105272"/>
                      <a:pt x="140040" y="12865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21AA1FC-0241-4F9E-8322-C333C7BA7F59}"/>
                  </a:ext>
                </a:extLst>
              </p:cNvPr>
              <p:cNvSpPr/>
              <p:nvPr/>
            </p:nvSpPr>
            <p:spPr>
              <a:xfrm>
                <a:off x="6030277" y="1669351"/>
                <a:ext cx="68865" cy="25907"/>
              </a:xfrm>
              <a:custGeom>
                <a:avLst/>
                <a:gdLst>
                  <a:gd name="connsiteX0" fmla="*/ 0 w 68865"/>
                  <a:gd name="connsiteY0" fmla="*/ 25908 h 25907"/>
                  <a:gd name="connsiteX1" fmla="*/ 68866 w 68865"/>
                  <a:gd name="connsiteY1" fmla="*/ 0 h 2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865" h="25907">
                    <a:moveTo>
                      <a:pt x="0" y="25908"/>
                    </a:moveTo>
                    <a:lnTo>
                      <a:pt x="68866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FD8FBB6-6F3D-4E40-B3FA-5692C05F5FEC}"/>
                  </a:ext>
                </a:extLst>
              </p:cNvPr>
              <p:cNvSpPr/>
              <p:nvPr/>
            </p:nvSpPr>
            <p:spPr>
              <a:xfrm>
                <a:off x="6109359" y="1619440"/>
                <a:ext cx="3595" cy="19812"/>
              </a:xfrm>
              <a:custGeom>
                <a:avLst/>
                <a:gdLst>
                  <a:gd name="connsiteX0" fmla="*/ 547 w 3595"/>
                  <a:gd name="connsiteY0" fmla="*/ 19812 h 19812"/>
                  <a:gd name="connsiteX1" fmla="*/ 3595 w 3595"/>
                  <a:gd name="connsiteY1" fmla="*/ 0 h 1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95" h="19812">
                    <a:moveTo>
                      <a:pt x="547" y="19812"/>
                    </a:moveTo>
                    <a:cubicBezTo>
                      <a:pt x="-770" y="13054"/>
                      <a:pt x="308" y="6049"/>
                      <a:pt x="3595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89E61AC-A833-418B-BB4E-EB13A2B7A5E4}"/>
                  </a:ext>
                </a:extLst>
              </p:cNvPr>
              <p:cNvSpPr/>
              <p:nvPr/>
            </p:nvSpPr>
            <p:spPr>
              <a:xfrm>
                <a:off x="6112954" y="1587436"/>
                <a:ext cx="40004" cy="31813"/>
              </a:xfrm>
              <a:custGeom>
                <a:avLst/>
                <a:gdLst>
                  <a:gd name="connsiteX0" fmla="*/ 0 w 40004"/>
                  <a:gd name="connsiteY0" fmla="*/ 31814 h 31813"/>
                  <a:gd name="connsiteX1" fmla="*/ 40005 w 40004"/>
                  <a:gd name="connsiteY1" fmla="*/ 0 h 3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04" h="31813">
                    <a:moveTo>
                      <a:pt x="0" y="31814"/>
                    </a:moveTo>
                    <a:cubicBezTo>
                      <a:pt x="4858" y="22289"/>
                      <a:pt x="15812" y="10001"/>
                      <a:pt x="40005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34D6BAA-2ECA-47B9-9D5C-C01B59741345}"/>
              </a:ext>
            </a:extLst>
          </p:cNvPr>
          <p:cNvSpPr/>
          <p:nvPr/>
        </p:nvSpPr>
        <p:spPr>
          <a:xfrm>
            <a:off x="3423558" y="664027"/>
            <a:ext cx="6819899" cy="3494316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BEBCEA2-DD12-4BB6-9EC9-36ED2F657BBE}"/>
              </a:ext>
            </a:extLst>
          </p:cNvPr>
          <p:cNvSpPr txBox="1"/>
          <p:nvPr/>
        </p:nvSpPr>
        <p:spPr>
          <a:xfrm>
            <a:off x="4125686" y="1145394"/>
            <a:ext cx="5546109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?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AC1B1C0-973A-4B99-ACE5-8594F2E5DE0F}"/>
              </a:ext>
            </a:extLst>
          </p:cNvPr>
          <p:cNvGrpSpPr/>
          <p:nvPr/>
        </p:nvGrpSpPr>
        <p:grpSpPr>
          <a:xfrm rot="6474808">
            <a:off x="54729" y="5942738"/>
            <a:ext cx="1099156" cy="1223925"/>
            <a:chOff x="3884936" y="4129874"/>
            <a:chExt cx="1099156" cy="1223925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70E683F-B9AA-4C56-B943-F3195202838B}"/>
                </a:ext>
              </a:extLst>
            </p:cNvPr>
            <p:cNvSpPr/>
            <p:nvPr/>
          </p:nvSpPr>
          <p:spPr>
            <a:xfrm>
              <a:off x="3894028" y="4815596"/>
              <a:ext cx="181181" cy="99535"/>
            </a:xfrm>
            <a:custGeom>
              <a:avLst/>
              <a:gdLst>
                <a:gd name="connsiteX0" fmla="*/ 101933 w 181181"/>
                <a:gd name="connsiteY0" fmla="*/ 92815 h 99535"/>
                <a:gd name="connsiteX1" fmla="*/ 181181 w 181181"/>
                <a:gd name="connsiteY1" fmla="*/ 36617 h 99535"/>
                <a:gd name="connsiteX2" fmla="*/ 137652 w 181181"/>
                <a:gd name="connsiteY2" fmla="*/ 11757 h 99535"/>
                <a:gd name="connsiteX3" fmla="*/ 10112 w 181181"/>
                <a:gd name="connsiteY3" fmla="*/ 20615 h 99535"/>
                <a:gd name="connsiteX4" fmla="*/ 17417 w 181181"/>
                <a:gd name="connsiteY4" fmla="*/ 85673 h 99535"/>
                <a:gd name="connsiteX5" fmla="*/ 20971 w 181181"/>
                <a:gd name="connsiteY5" fmla="*/ 88243 h 99535"/>
                <a:gd name="connsiteX6" fmla="*/ 101933 w 181181"/>
                <a:gd name="connsiteY6" fmla="*/ 92815 h 9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81" h="99535">
                  <a:moveTo>
                    <a:pt x="101933" y="92815"/>
                  </a:moveTo>
                  <a:cubicBezTo>
                    <a:pt x="130508" y="83290"/>
                    <a:pt x="181181" y="36713"/>
                    <a:pt x="181181" y="36617"/>
                  </a:cubicBezTo>
                  <a:cubicBezTo>
                    <a:pt x="181181" y="36522"/>
                    <a:pt x="140414" y="12900"/>
                    <a:pt x="137652" y="11757"/>
                  </a:cubicBezTo>
                  <a:cubicBezTo>
                    <a:pt x="105553" y="-1768"/>
                    <a:pt x="35544" y="-9007"/>
                    <a:pt x="10112" y="20615"/>
                  </a:cubicBezTo>
                  <a:cubicBezTo>
                    <a:pt x="-5836" y="40598"/>
                    <a:pt x="-2565" y="69725"/>
                    <a:pt x="17417" y="85673"/>
                  </a:cubicBezTo>
                  <a:cubicBezTo>
                    <a:pt x="18560" y="86585"/>
                    <a:pt x="19746" y="87443"/>
                    <a:pt x="20971" y="88243"/>
                  </a:cubicBezTo>
                  <a:cubicBezTo>
                    <a:pt x="43450" y="104245"/>
                    <a:pt x="77168" y="100816"/>
                    <a:pt x="101933" y="9281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8B59BCB-AAA3-4C21-BAE7-3776C91E6391}"/>
                </a:ext>
              </a:extLst>
            </p:cNvPr>
            <p:cNvSpPr/>
            <p:nvPr/>
          </p:nvSpPr>
          <p:spPr>
            <a:xfrm>
              <a:off x="4357409" y="4350072"/>
              <a:ext cx="166347" cy="115460"/>
            </a:xfrm>
            <a:custGeom>
              <a:avLst/>
              <a:gdLst>
                <a:gd name="connsiteX0" fmla="*/ 166332 w 166347"/>
                <a:gd name="connsiteY0" fmla="*/ 109330 h 115460"/>
                <a:gd name="connsiteX1" fmla="*/ 143663 w 166347"/>
                <a:gd name="connsiteY1" fmla="*/ 64562 h 115460"/>
                <a:gd name="connsiteX2" fmla="*/ 32411 w 166347"/>
                <a:gd name="connsiteY2" fmla="*/ 1602 h 115460"/>
                <a:gd name="connsiteX3" fmla="*/ 2146 w 166347"/>
                <a:gd name="connsiteY3" fmla="*/ 59652 h 115460"/>
                <a:gd name="connsiteX4" fmla="*/ 3836 w 166347"/>
                <a:gd name="connsiteY4" fmla="*/ 64181 h 115460"/>
                <a:gd name="connsiteX5" fmla="*/ 69177 w 166347"/>
                <a:gd name="connsiteY5" fmla="*/ 112473 h 115460"/>
                <a:gd name="connsiteX6" fmla="*/ 166332 w 166347"/>
                <a:gd name="connsiteY6" fmla="*/ 109330 h 1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47" h="115460">
                  <a:moveTo>
                    <a:pt x="166332" y="109330"/>
                  </a:moveTo>
                  <a:cubicBezTo>
                    <a:pt x="166999" y="109330"/>
                    <a:pt x="145377" y="67134"/>
                    <a:pt x="143663" y="64562"/>
                  </a:cubicBezTo>
                  <a:cubicBezTo>
                    <a:pt x="124613" y="35987"/>
                    <a:pt x="69939" y="-9066"/>
                    <a:pt x="32411" y="1602"/>
                  </a:cubicBezTo>
                  <a:cubicBezTo>
                    <a:pt x="8023" y="9275"/>
                    <a:pt x="-5527" y="35265"/>
                    <a:pt x="2146" y="59652"/>
                  </a:cubicBezTo>
                  <a:cubicBezTo>
                    <a:pt x="2630" y="61190"/>
                    <a:pt x="3194" y="62702"/>
                    <a:pt x="3836" y="64181"/>
                  </a:cubicBezTo>
                  <a:cubicBezTo>
                    <a:pt x="14027" y="89708"/>
                    <a:pt x="44031" y="105520"/>
                    <a:pt x="69177" y="112473"/>
                  </a:cubicBezTo>
                  <a:cubicBezTo>
                    <a:pt x="98705" y="120664"/>
                    <a:pt x="166237" y="109425"/>
                    <a:pt x="166332" y="109330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2B304DA-719A-486B-A68D-9DBEF1755D35}"/>
                </a:ext>
              </a:extLst>
            </p:cNvPr>
            <p:cNvSpPr/>
            <p:nvPr/>
          </p:nvSpPr>
          <p:spPr>
            <a:xfrm>
              <a:off x="3884936" y="4129874"/>
              <a:ext cx="1099156" cy="1223925"/>
            </a:xfrm>
            <a:custGeom>
              <a:avLst/>
              <a:gdLst>
                <a:gd name="connsiteX0" fmla="*/ 260472 w 1099156"/>
                <a:gd name="connsiteY0" fmla="*/ 911029 h 1223925"/>
                <a:gd name="connsiteX1" fmla="*/ 321622 w 1099156"/>
                <a:gd name="connsiteY1" fmla="*/ 836829 h 1223925"/>
                <a:gd name="connsiteX2" fmla="*/ 417444 w 1099156"/>
                <a:gd name="connsiteY2" fmla="*/ 888836 h 1223925"/>
                <a:gd name="connsiteX3" fmla="*/ 476118 w 1099156"/>
                <a:gd name="connsiteY3" fmla="*/ 914458 h 1223925"/>
                <a:gd name="connsiteX4" fmla="*/ 457068 w 1099156"/>
                <a:gd name="connsiteY4" fmla="*/ 909791 h 1223925"/>
                <a:gd name="connsiteX5" fmla="*/ 336386 w 1099156"/>
                <a:gd name="connsiteY5" fmla="*/ 951987 h 1223925"/>
                <a:gd name="connsiteX6" fmla="*/ 360123 w 1099156"/>
                <a:gd name="connsiteY6" fmla="*/ 1012853 h 1223925"/>
                <a:gd name="connsiteX7" fmla="*/ 364961 w 1099156"/>
                <a:gd name="connsiteY7" fmla="*/ 1014661 h 1223925"/>
                <a:gd name="connsiteX8" fmla="*/ 444304 w 1099156"/>
                <a:gd name="connsiteY8" fmla="*/ 997421 h 1223925"/>
                <a:gd name="connsiteX9" fmla="*/ 503931 w 1099156"/>
                <a:gd name="connsiteY9" fmla="*/ 925412 h 1223925"/>
                <a:gd name="connsiteX10" fmla="*/ 526791 w 1099156"/>
                <a:gd name="connsiteY10" fmla="*/ 934937 h 1223925"/>
                <a:gd name="connsiteX11" fmla="*/ 635566 w 1099156"/>
                <a:gd name="connsiteY11" fmla="*/ 979133 h 1223925"/>
                <a:gd name="connsiteX12" fmla="*/ 672333 w 1099156"/>
                <a:gd name="connsiteY12" fmla="*/ 995897 h 1223925"/>
                <a:gd name="connsiteX13" fmla="*/ 655474 w 1099156"/>
                <a:gd name="connsiteY13" fmla="*/ 991992 h 1223925"/>
                <a:gd name="connsiteX14" fmla="*/ 534792 w 1099156"/>
                <a:gd name="connsiteY14" fmla="*/ 1034187 h 1223925"/>
                <a:gd name="connsiteX15" fmla="*/ 558460 w 1099156"/>
                <a:gd name="connsiteY15" fmla="*/ 1094936 h 1223925"/>
                <a:gd name="connsiteX16" fmla="*/ 563367 w 1099156"/>
                <a:gd name="connsiteY16" fmla="*/ 1096767 h 1223925"/>
                <a:gd name="connsiteX17" fmla="*/ 642710 w 1099156"/>
                <a:gd name="connsiteY17" fmla="*/ 1079526 h 1223925"/>
                <a:gd name="connsiteX18" fmla="*/ 701003 w 1099156"/>
                <a:gd name="connsiteY18" fmla="*/ 1009803 h 1223925"/>
                <a:gd name="connsiteX19" fmla="*/ 737103 w 1099156"/>
                <a:gd name="connsiteY19" fmla="*/ 1028853 h 1223925"/>
                <a:gd name="connsiteX20" fmla="*/ 760439 w 1099156"/>
                <a:gd name="connsiteY20" fmla="*/ 1042569 h 1223925"/>
                <a:gd name="connsiteX21" fmla="*/ 783109 w 1099156"/>
                <a:gd name="connsiteY21" fmla="*/ 1057143 h 1223925"/>
                <a:gd name="connsiteX22" fmla="*/ 825209 w 1099156"/>
                <a:gd name="connsiteY22" fmla="*/ 1086861 h 1223925"/>
                <a:gd name="connsiteX23" fmla="*/ 852451 w 1099156"/>
                <a:gd name="connsiteY23" fmla="*/ 1107054 h 1223925"/>
                <a:gd name="connsiteX24" fmla="*/ 813398 w 1099156"/>
                <a:gd name="connsiteY24" fmla="*/ 1090766 h 1223925"/>
                <a:gd name="connsiteX25" fmla="*/ 687763 w 1099156"/>
                <a:gd name="connsiteY25" fmla="*/ 1114197 h 1223925"/>
                <a:gd name="connsiteX26" fmla="*/ 701765 w 1099156"/>
                <a:gd name="connsiteY26" fmla="*/ 1177873 h 1223925"/>
                <a:gd name="connsiteX27" fmla="*/ 706242 w 1099156"/>
                <a:gd name="connsiteY27" fmla="*/ 1180396 h 1223925"/>
                <a:gd name="connsiteX28" fmla="*/ 787300 w 1099156"/>
                <a:gd name="connsiteY28" fmla="*/ 1175348 h 1223925"/>
                <a:gd name="connsiteX29" fmla="*/ 858547 w 1099156"/>
                <a:gd name="connsiteY29" fmla="*/ 1111626 h 1223925"/>
                <a:gd name="connsiteX30" fmla="*/ 900838 w 1099156"/>
                <a:gd name="connsiteY30" fmla="*/ 1144296 h 1223925"/>
                <a:gd name="connsiteX31" fmla="*/ 996088 w 1099156"/>
                <a:gd name="connsiteY31" fmla="*/ 1223925 h 1223925"/>
                <a:gd name="connsiteX32" fmla="*/ 1015138 w 1099156"/>
                <a:gd name="connsiteY32" fmla="*/ 1206590 h 1223925"/>
                <a:gd name="connsiteX33" fmla="*/ 914458 w 1099156"/>
                <a:gd name="connsiteY33" fmla="*/ 1126008 h 1223925"/>
                <a:gd name="connsiteX34" fmla="*/ 866833 w 1099156"/>
                <a:gd name="connsiteY34" fmla="*/ 1090766 h 1223925"/>
                <a:gd name="connsiteX35" fmla="*/ 890074 w 1099156"/>
                <a:gd name="connsiteY35" fmla="*/ 1036569 h 1223925"/>
                <a:gd name="connsiteX36" fmla="*/ 981514 w 1099156"/>
                <a:gd name="connsiteY36" fmla="*/ 1022376 h 1223925"/>
                <a:gd name="connsiteX37" fmla="*/ 998755 w 1099156"/>
                <a:gd name="connsiteY37" fmla="*/ 1072954 h 1223925"/>
                <a:gd name="connsiteX38" fmla="*/ 1033807 w 1099156"/>
                <a:gd name="connsiteY38" fmla="*/ 1190207 h 1223925"/>
                <a:gd name="connsiteX39" fmla="*/ 1055143 w 1099156"/>
                <a:gd name="connsiteY39" fmla="*/ 1171157 h 1223925"/>
                <a:gd name="connsiteX40" fmla="*/ 1020662 w 1099156"/>
                <a:gd name="connsiteY40" fmla="*/ 1065334 h 1223925"/>
                <a:gd name="connsiteX41" fmla="*/ 1000088 w 1099156"/>
                <a:gd name="connsiteY41" fmla="*/ 1009613 h 1223925"/>
                <a:gd name="connsiteX42" fmla="*/ 1076288 w 1099156"/>
                <a:gd name="connsiteY42" fmla="*/ 951796 h 1223925"/>
                <a:gd name="connsiteX43" fmla="*/ 1096672 w 1099156"/>
                <a:gd name="connsiteY43" fmla="*/ 873120 h 1223925"/>
                <a:gd name="connsiteX44" fmla="*/ 1039701 w 1099156"/>
                <a:gd name="connsiteY44" fmla="*/ 840868 h 1223925"/>
                <a:gd name="connsiteX45" fmla="*/ 1035235 w 1099156"/>
                <a:gd name="connsiteY45" fmla="*/ 842354 h 1223925"/>
                <a:gd name="connsiteX46" fmla="*/ 988182 w 1099156"/>
                <a:gd name="connsiteY46" fmla="*/ 961226 h 1223925"/>
                <a:gd name="connsiteX47" fmla="*/ 995992 w 1099156"/>
                <a:gd name="connsiteY47" fmla="*/ 999326 h 1223925"/>
                <a:gd name="connsiteX48" fmla="*/ 986467 w 1099156"/>
                <a:gd name="connsiteY48" fmla="*/ 975799 h 1223925"/>
                <a:gd name="connsiteX49" fmla="*/ 966274 w 1099156"/>
                <a:gd name="connsiteY49" fmla="*/ 927126 h 1223925"/>
                <a:gd name="connsiteX50" fmla="*/ 954844 w 1099156"/>
                <a:gd name="connsiteY50" fmla="*/ 902742 h 1223925"/>
                <a:gd name="connsiteX51" fmla="*/ 942081 w 1099156"/>
                <a:gd name="connsiteY51" fmla="*/ 877882 h 1223925"/>
                <a:gd name="connsiteX52" fmla="*/ 908648 w 1099156"/>
                <a:gd name="connsiteY52" fmla="*/ 820732 h 1223925"/>
                <a:gd name="connsiteX53" fmla="*/ 990182 w 1099156"/>
                <a:gd name="connsiteY53" fmla="*/ 776155 h 1223925"/>
                <a:gd name="connsiteX54" fmla="*/ 1022186 w 1099156"/>
                <a:gd name="connsiteY54" fmla="*/ 701574 h 1223925"/>
                <a:gd name="connsiteX55" fmla="*/ 971146 w 1099156"/>
                <a:gd name="connsiteY55" fmla="*/ 661010 h 1223925"/>
                <a:gd name="connsiteX56" fmla="*/ 966179 w 1099156"/>
                <a:gd name="connsiteY56" fmla="*/ 661855 h 1223925"/>
                <a:gd name="connsiteX57" fmla="*/ 901695 w 1099156"/>
                <a:gd name="connsiteY57" fmla="*/ 772250 h 1223925"/>
                <a:gd name="connsiteX58" fmla="*/ 903790 w 1099156"/>
                <a:gd name="connsiteY58" fmla="*/ 813303 h 1223925"/>
                <a:gd name="connsiteX59" fmla="*/ 881788 w 1099156"/>
                <a:gd name="connsiteY59" fmla="*/ 779679 h 1223925"/>
                <a:gd name="connsiteX60" fmla="*/ 813112 w 1099156"/>
                <a:gd name="connsiteY60" fmla="*/ 683953 h 1223925"/>
                <a:gd name="connsiteX61" fmla="*/ 792062 w 1099156"/>
                <a:gd name="connsiteY61" fmla="*/ 654616 h 1223925"/>
                <a:gd name="connsiteX62" fmla="*/ 876549 w 1099156"/>
                <a:gd name="connsiteY62" fmla="*/ 608896 h 1223925"/>
                <a:gd name="connsiteX63" fmla="*/ 908648 w 1099156"/>
                <a:gd name="connsiteY63" fmla="*/ 534220 h 1223925"/>
                <a:gd name="connsiteX64" fmla="*/ 857427 w 1099156"/>
                <a:gd name="connsiteY64" fmla="*/ 493666 h 1223925"/>
                <a:gd name="connsiteX65" fmla="*/ 852546 w 1099156"/>
                <a:gd name="connsiteY65" fmla="*/ 494501 h 1223925"/>
                <a:gd name="connsiteX66" fmla="*/ 788062 w 1099156"/>
                <a:gd name="connsiteY66" fmla="*/ 604896 h 1223925"/>
                <a:gd name="connsiteX67" fmla="*/ 790729 w 1099156"/>
                <a:gd name="connsiteY67" fmla="*/ 652521 h 1223925"/>
                <a:gd name="connsiteX68" fmla="*/ 746056 w 1099156"/>
                <a:gd name="connsiteY68" fmla="*/ 587370 h 1223925"/>
                <a:gd name="connsiteX69" fmla="*/ 694431 w 1099156"/>
                <a:gd name="connsiteY69" fmla="*/ 495453 h 1223925"/>
                <a:gd name="connsiteX70" fmla="*/ 779394 w 1099156"/>
                <a:gd name="connsiteY70" fmla="*/ 449448 h 1223925"/>
                <a:gd name="connsiteX71" fmla="*/ 811493 w 1099156"/>
                <a:gd name="connsiteY71" fmla="*/ 374867 h 1223925"/>
                <a:gd name="connsiteX72" fmla="*/ 760452 w 1099156"/>
                <a:gd name="connsiteY72" fmla="*/ 334303 h 1223925"/>
                <a:gd name="connsiteX73" fmla="*/ 755486 w 1099156"/>
                <a:gd name="connsiteY73" fmla="*/ 335148 h 1223925"/>
                <a:gd name="connsiteX74" fmla="*/ 691002 w 1099156"/>
                <a:gd name="connsiteY74" fmla="*/ 445542 h 1223925"/>
                <a:gd name="connsiteX75" fmla="*/ 693193 w 1099156"/>
                <a:gd name="connsiteY75" fmla="*/ 488405 h 1223925"/>
                <a:gd name="connsiteX76" fmla="*/ 691097 w 1099156"/>
                <a:gd name="connsiteY76" fmla="*/ 488976 h 1223925"/>
                <a:gd name="connsiteX77" fmla="*/ 656617 w 1099156"/>
                <a:gd name="connsiteY77" fmla="*/ 388678 h 1223925"/>
                <a:gd name="connsiteX78" fmla="*/ 644996 w 1099156"/>
                <a:gd name="connsiteY78" fmla="*/ 333624 h 1223925"/>
                <a:gd name="connsiteX79" fmla="*/ 732436 w 1099156"/>
                <a:gd name="connsiteY79" fmla="*/ 297810 h 1223925"/>
                <a:gd name="connsiteX80" fmla="*/ 772536 w 1099156"/>
                <a:gd name="connsiteY80" fmla="*/ 227134 h 1223925"/>
                <a:gd name="connsiteX81" fmla="*/ 725866 w 1099156"/>
                <a:gd name="connsiteY81" fmla="*/ 181224 h 1223925"/>
                <a:gd name="connsiteX82" fmla="*/ 721101 w 1099156"/>
                <a:gd name="connsiteY82" fmla="*/ 181509 h 1223925"/>
                <a:gd name="connsiteX83" fmla="*/ 644901 w 1099156"/>
                <a:gd name="connsiteY83" fmla="*/ 284189 h 1223925"/>
                <a:gd name="connsiteX84" fmla="*/ 642710 w 1099156"/>
                <a:gd name="connsiteY84" fmla="*/ 319431 h 1223925"/>
                <a:gd name="connsiteX85" fmla="*/ 638900 w 1099156"/>
                <a:gd name="connsiteY85" fmla="*/ 295238 h 1223925"/>
                <a:gd name="connsiteX86" fmla="*/ 631185 w 1099156"/>
                <a:gd name="connsiteY86" fmla="*/ 215132 h 1223925"/>
                <a:gd name="connsiteX87" fmla="*/ 629756 w 1099156"/>
                <a:gd name="connsiteY87" fmla="*/ 177604 h 1223925"/>
                <a:gd name="connsiteX88" fmla="*/ 690430 w 1099156"/>
                <a:gd name="connsiteY88" fmla="*/ 105881 h 1223925"/>
                <a:gd name="connsiteX89" fmla="*/ 693478 w 1099156"/>
                <a:gd name="connsiteY89" fmla="*/ 24728 h 1223925"/>
                <a:gd name="connsiteX90" fmla="*/ 631101 w 1099156"/>
                <a:gd name="connsiteY90" fmla="*/ 5306 h 1223925"/>
                <a:gd name="connsiteX91" fmla="*/ 626803 w 1099156"/>
                <a:gd name="connsiteY91" fmla="*/ 7868 h 1223925"/>
                <a:gd name="connsiteX92" fmla="*/ 606420 w 1099156"/>
                <a:gd name="connsiteY92" fmla="*/ 134170 h 1223925"/>
                <a:gd name="connsiteX93" fmla="*/ 627280 w 1099156"/>
                <a:gd name="connsiteY93" fmla="*/ 179795 h 1223925"/>
                <a:gd name="connsiteX94" fmla="*/ 627851 w 1099156"/>
                <a:gd name="connsiteY94" fmla="*/ 179223 h 1223925"/>
                <a:gd name="connsiteX95" fmla="*/ 628613 w 1099156"/>
                <a:gd name="connsiteY95" fmla="*/ 215228 h 1223925"/>
                <a:gd name="connsiteX96" fmla="*/ 634519 w 1099156"/>
                <a:gd name="connsiteY96" fmla="*/ 295809 h 1223925"/>
                <a:gd name="connsiteX97" fmla="*/ 650330 w 1099156"/>
                <a:gd name="connsiteY97" fmla="*/ 390107 h 1223925"/>
                <a:gd name="connsiteX98" fmla="*/ 682906 w 1099156"/>
                <a:gd name="connsiteY98" fmla="*/ 492119 h 1223925"/>
                <a:gd name="connsiteX99" fmla="*/ 683477 w 1099156"/>
                <a:gd name="connsiteY99" fmla="*/ 493263 h 1223925"/>
                <a:gd name="connsiteX100" fmla="*/ 652521 w 1099156"/>
                <a:gd name="connsiteY100" fmla="*/ 459449 h 1223925"/>
                <a:gd name="connsiteX101" fmla="*/ 528696 w 1099156"/>
                <a:gd name="connsiteY101" fmla="*/ 428112 h 1223925"/>
                <a:gd name="connsiteX102" fmla="*/ 514762 w 1099156"/>
                <a:gd name="connsiteY102" fmla="*/ 491802 h 1223925"/>
                <a:gd name="connsiteX103" fmla="*/ 517742 w 1099156"/>
                <a:gd name="connsiteY103" fmla="*/ 495930 h 1223925"/>
                <a:gd name="connsiteX104" fmla="*/ 593466 w 1099156"/>
                <a:gd name="connsiteY104" fmla="*/ 525362 h 1223925"/>
                <a:gd name="connsiteX105" fmla="*/ 685382 w 1099156"/>
                <a:gd name="connsiteY105" fmla="*/ 496787 h 1223925"/>
                <a:gd name="connsiteX106" fmla="*/ 736627 w 1099156"/>
                <a:gd name="connsiteY106" fmla="*/ 593084 h 1223925"/>
                <a:gd name="connsiteX107" fmla="*/ 771393 w 1099156"/>
                <a:gd name="connsiteY107" fmla="*/ 646711 h 1223925"/>
                <a:gd name="connsiteX108" fmla="*/ 757772 w 1099156"/>
                <a:gd name="connsiteY108" fmla="*/ 632137 h 1223925"/>
                <a:gd name="connsiteX109" fmla="*/ 633947 w 1099156"/>
                <a:gd name="connsiteY109" fmla="*/ 600800 h 1223925"/>
                <a:gd name="connsiteX110" fmla="*/ 620014 w 1099156"/>
                <a:gd name="connsiteY110" fmla="*/ 664490 h 1223925"/>
                <a:gd name="connsiteX111" fmla="*/ 622993 w 1099156"/>
                <a:gd name="connsiteY111" fmla="*/ 668618 h 1223925"/>
                <a:gd name="connsiteX112" fmla="*/ 698717 w 1099156"/>
                <a:gd name="connsiteY112" fmla="*/ 698050 h 1223925"/>
                <a:gd name="connsiteX113" fmla="*/ 788062 w 1099156"/>
                <a:gd name="connsiteY113" fmla="*/ 670904 h 1223925"/>
                <a:gd name="connsiteX114" fmla="*/ 802063 w 1099156"/>
                <a:gd name="connsiteY114" fmla="*/ 691287 h 1223925"/>
                <a:gd name="connsiteX115" fmla="*/ 868738 w 1099156"/>
                <a:gd name="connsiteY115" fmla="*/ 788061 h 1223925"/>
                <a:gd name="connsiteX116" fmla="*/ 890170 w 1099156"/>
                <a:gd name="connsiteY116" fmla="*/ 822351 h 1223925"/>
                <a:gd name="connsiteX117" fmla="*/ 878359 w 1099156"/>
                <a:gd name="connsiteY117" fmla="*/ 809778 h 1223925"/>
                <a:gd name="connsiteX118" fmla="*/ 754534 w 1099156"/>
                <a:gd name="connsiteY118" fmla="*/ 778441 h 1223925"/>
                <a:gd name="connsiteX119" fmla="*/ 740703 w 1099156"/>
                <a:gd name="connsiteY119" fmla="*/ 842154 h 1223925"/>
                <a:gd name="connsiteX120" fmla="*/ 743675 w 1099156"/>
                <a:gd name="connsiteY120" fmla="*/ 846259 h 1223925"/>
                <a:gd name="connsiteX121" fmla="*/ 819304 w 1099156"/>
                <a:gd name="connsiteY121" fmla="*/ 875691 h 1223925"/>
                <a:gd name="connsiteX122" fmla="*/ 906362 w 1099156"/>
                <a:gd name="connsiteY122" fmla="*/ 849593 h 1223925"/>
                <a:gd name="connsiteX123" fmla="*/ 926079 w 1099156"/>
                <a:gd name="connsiteY123" fmla="*/ 885312 h 1223925"/>
                <a:gd name="connsiteX124" fmla="*/ 937890 w 1099156"/>
                <a:gd name="connsiteY124" fmla="*/ 909600 h 1223925"/>
                <a:gd name="connsiteX125" fmla="*/ 948748 w 1099156"/>
                <a:gd name="connsiteY125" fmla="*/ 934270 h 1223925"/>
                <a:gd name="connsiteX126" fmla="*/ 967798 w 1099156"/>
                <a:gd name="connsiteY126" fmla="*/ 982371 h 1223925"/>
                <a:gd name="connsiteX127" fmla="*/ 979324 w 1099156"/>
                <a:gd name="connsiteY127" fmla="*/ 1014185 h 1223925"/>
                <a:gd name="connsiteX128" fmla="*/ 955797 w 1099156"/>
                <a:gd name="connsiteY128" fmla="*/ 979038 h 1223925"/>
                <a:gd name="connsiteX129" fmla="*/ 879597 w 1099156"/>
                <a:gd name="connsiteY129" fmla="*/ 929889 h 1223925"/>
                <a:gd name="connsiteX130" fmla="*/ 872358 w 1099156"/>
                <a:gd name="connsiteY130" fmla="*/ 922649 h 1223925"/>
                <a:gd name="connsiteX131" fmla="*/ 807172 w 1099156"/>
                <a:gd name="connsiteY131" fmla="*/ 927005 h 1223925"/>
                <a:gd name="connsiteX132" fmla="*/ 804159 w 1099156"/>
                <a:gd name="connsiteY132" fmla="*/ 930841 h 1223925"/>
                <a:gd name="connsiteX133" fmla="*/ 830543 w 1099156"/>
                <a:gd name="connsiteY133" fmla="*/ 1056000 h 1223925"/>
                <a:gd name="connsiteX134" fmla="*/ 857880 w 1099156"/>
                <a:gd name="connsiteY134" fmla="*/ 1083241 h 1223925"/>
                <a:gd name="connsiteX135" fmla="*/ 836353 w 1099156"/>
                <a:gd name="connsiteY135" fmla="*/ 1069239 h 1223925"/>
                <a:gd name="connsiteX136" fmla="*/ 792729 w 1099156"/>
                <a:gd name="connsiteY136" fmla="*/ 1039807 h 1223925"/>
                <a:gd name="connsiteX137" fmla="*/ 769774 w 1099156"/>
                <a:gd name="connsiteY137" fmla="*/ 1025710 h 1223925"/>
                <a:gd name="connsiteX138" fmla="*/ 745390 w 1099156"/>
                <a:gd name="connsiteY138" fmla="*/ 1012089 h 1223925"/>
                <a:gd name="connsiteX139" fmla="*/ 686239 w 1099156"/>
                <a:gd name="connsiteY139" fmla="*/ 983514 h 1223925"/>
                <a:gd name="connsiteX140" fmla="*/ 729578 w 1099156"/>
                <a:gd name="connsiteY140" fmla="*/ 901409 h 1223925"/>
                <a:gd name="connsiteX141" fmla="*/ 715195 w 1099156"/>
                <a:gd name="connsiteY141" fmla="*/ 821494 h 1223925"/>
                <a:gd name="connsiteX142" fmla="*/ 650100 w 1099156"/>
                <a:gd name="connsiteY142" fmla="*/ 815945 h 1223925"/>
                <a:gd name="connsiteX143" fmla="*/ 646520 w 1099156"/>
                <a:gd name="connsiteY143" fmla="*/ 819303 h 1223925"/>
                <a:gd name="connsiteX144" fmla="*/ 653569 w 1099156"/>
                <a:gd name="connsiteY144" fmla="*/ 946938 h 1223925"/>
                <a:gd name="connsiteX145" fmla="*/ 678048 w 1099156"/>
                <a:gd name="connsiteY145" fmla="*/ 979990 h 1223925"/>
                <a:gd name="connsiteX146" fmla="*/ 641186 w 1099156"/>
                <a:gd name="connsiteY146" fmla="*/ 964179 h 1223925"/>
                <a:gd name="connsiteX147" fmla="*/ 531077 w 1099156"/>
                <a:gd name="connsiteY147" fmla="*/ 922173 h 1223925"/>
                <a:gd name="connsiteX148" fmla="*/ 497263 w 1099156"/>
                <a:gd name="connsiteY148" fmla="*/ 909315 h 1223925"/>
                <a:gd name="connsiteX149" fmla="*/ 542507 w 1099156"/>
                <a:gd name="connsiteY149" fmla="*/ 824542 h 1223925"/>
                <a:gd name="connsiteX150" fmla="*/ 528124 w 1099156"/>
                <a:gd name="connsiteY150" fmla="*/ 744628 h 1223925"/>
                <a:gd name="connsiteX151" fmla="*/ 463029 w 1099156"/>
                <a:gd name="connsiteY151" fmla="*/ 739078 h 1223925"/>
                <a:gd name="connsiteX152" fmla="*/ 459449 w 1099156"/>
                <a:gd name="connsiteY152" fmla="*/ 742437 h 1223925"/>
                <a:gd name="connsiteX153" fmla="*/ 466593 w 1099156"/>
                <a:gd name="connsiteY153" fmla="*/ 870072 h 1223925"/>
                <a:gd name="connsiteX154" fmla="*/ 495168 w 1099156"/>
                <a:gd name="connsiteY154" fmla="*/ 908172 h 1223925"/>
                <a:gd name="connsiteX155" fmla="*/ 421921 w 1099156"/>
                <a:gd name="connsiteY155" fmla="*/ 878549 h 1223925"/>
                <a:gd name="connsiteX156" fmla="*/ 328195 w 1099156"/>
                <a:gd name="connsiteY156" fmla="*/ 830353 h 1223925"/>
                <a:gd name="connsiteX157" fmla="*/ 373724 w 1099156"/>
                <a:gd name="connsiteY157" fmla="*/ 745104 h 1223925"/>
                <a:gd name="connsiteX158" fmla="*/ 359341 w 1099156"/>
                <a:gd name="connsiteY158" fmla="*/ 665189 h 1223925"/>
                <a:gd name="connsiteX159" fmla="*/ 294246 w 1099156"/>
                <a:gd name="connsiteY159" fmla="*/ 659639 h 1223925"/>
                <a:gd name="connsiteX160" fmla="*/ 290666 w 1099156"/>
                <a:gd name="connsiteY160" fmla="*/ 662998 h 1223925"/>
                <a:gd name="connsiteX161" fmla="*/ 297715 w 1099156"/>
                <a:gd name="connsiteY161" fmla="*/ 790633 h 1223925"/>
                <a:gd name="connsiteX162" fmla="*/ 323337 w 1099156"/>
                <a:gd name="connsiteY162" fmla="*/ 825209 h 1223925"/>
                <a:gd name="connsiteX163" fmla="*/ 321813 w 1099156"/>
                <a:gd name="connsiteY163" fmla="*/ 826828 h 1223925"/>
                <a:gd name="connsiteX164" fmla="*/ 237802 w 1099156"/>
                <a:gd name="connsiteY164" fmla="*/ 762153 h 1223925"/>
                <a:gd name="connsiteX165" fmla="*/ 197607 w 1099156"/>
                <a:gd name="connsiteY165" fmla="*/ 722624 h 1223925"/>
                <a:gd name="connsiteX166" fmla="*/ 250852 w 1099156"/>
                <a:gd name="connsiteY166" fmla="*/ 644520 h 1223925"/>
                <a:gd name="connsiteX167" fmla="*/ 245327 w 1099156"/>
                <a:gd name="connsiteY167" fmla="*/ 563557 h 1223925"/>
                <a:gd name="connsiteX168" fmla="*/ 181048 w 1099156"/>
                <a:gd name="connsiteY168" fmla="*/ 551146 h 1223925"/>
                <a:gd name="connsiteX169" fmla="*/ 177223 w 1099156"/>
                <a:gd name="connsiteY169" fmla="*/ 554032 h 1223925"/>
                <a:gd name="connsiteX170" fmla="*/ 170270 w 1099156"/>
                <a:gd name="connsiteY170" fmla="*/ 681762 h 1223925"/>
                <a:gd name="connsiteX171" fmla="*/ 187987 w 1099156"/>
                <a:gd name="connsiteY171" fmla="*/ 712338 h 1223925"/>
                <a:gd name="connsiteX172" fmla="*/ 171413 w 1099156"/>
                <a:gd name="connsiteY172" fmla="*/ 694336 h 1223925"/>
                <a:gd name="connsiteX173" fmla="*/ 120835 w 1099156"/>
                <a:gd name="connsiteY173" fmla="*/ 631661 h 1223925"/>
                <a:gd name="connsiteX174" fmla="*/ 98833 w 1099156"/>
                <a:gd name="connsiteY174" fmla="*/ 601276 h 1223925"/>
                <a:gd name="connsiteX175" fmla="*/ 109977 w 1099156"/>
                <a:gd name="connsiteY175" fmla="*/ 507931 h 1223925"/>
                <a:gd name="connsiteX176" fmla="*/ 67686 w 1099156"/>
                <a:gd name="connsiteY176" fmla="*/ 438589 h 1223925"/>
                <a:gd name="connsiteX177" fmla="*/ 5076 w 1099156"/>
                <a:gd name="connsiteY177" fmla="*/ 456772 h 1223925"/>
                <a:gd name="connsiteX178" fmla="*/ 2916 w 1099156"/>
                <a:gd name="connsiteY178" fmla="*/ 461259 h 1223925"/>
                <a:gd name="connsiteX179" fmla="*/ 55494 w 1099156"/>
                <a:gd name="connsiteY179" fmla="*/ 577749 h 1223925"/>
                <a:gd name="connsiteX180" fmla="*/ 98071 w 1099156"/>
                <a:gd name="connsiteY180" fmla="*/ 604324 h 1223925"/>
                <a:gd name="connsiteX181" fmla="*/ 98071 w 1099156"/>
                <a:gd name="connsiteY181" fmla="*/ 603467 h 1223925"/>
                <a:gd name="connsiteX182" fmla="*/ 118549 w 1099156"/>
                <a:gd name="connsiteY182" fmla="*/ 633185 h 1223925"/>
                <a:gd name="connsiteX183" fmla="*/ 167984 w 1099156"/>
                <a:gd name="connsiteY183" fmla="*/ 697098 h 1223925"/>
                <a:gd name="connsiteX184" fmla="*/ 233230 w 1099156"/>
                <a:gd name="connsiteY184" fmla="*/ 767106 h 1223925"/>
                <a:gd name="connsiteX185" fmla="*/ 316574 w 1099156"/>
                <a:gd name="connsiteY185" fmla="*/ 833781 h 1223925"/>
                <a:gd name="connsiteX186" fmla="*/ 317717 w 1099156"/>
                <a:gd name="connsiteY186" fmla="*/ 834448 h 1223925"/>
                <a:gd name="connsiteX187" fmla="*/ 273235 w 1099156"/>
                <a:gd name="connsiteY187" fmla="*/ 823304 h 1223925"/>
                <a:gd name="connsiteX188" fmla="*/ 152554 w 1099156"/>
                <a:gd name="connsiteY188" fmla="*/ 865499 h 1223925"/>
                <a:gd name="connsiteX189" fmla="*/ 176291 w 1099156"/>
                <a:gd name="connsiteY189" fmla="*/ 926366 h 1223925"/>
                <a:gd name="connsiteX190" fmla="*/ 181129 w 1099156"/>
                <a:gd name="connsiteY190" fmla="*/ 928174 h 1223925"/>
                <a:gd name="connsiteX191" fmla="*/ 260472 w 1099156"/>
                <a:gd name="connsiteY191" fmla="*/ 911029 h 12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099156" h="1223925">
                  <a:moveTo>
                    <a:pt x="260472" y="911029"/>
                  </a:moveTo>
                  <a:cubicBezTo>
                    <a:pt x="285046" y="894932"/>
                    <a:pt x="318955" y="841116"/>
                    <a:pt x="321622" y="836829"/>
                  </a:cubicBezTo>
                  <a:cubicBezTo>
                    <a:pt x="352365" y="856286"/>
                    <a:pt x="384378" y="873660"/>
                    <a:pt x="417444" y="888836"/>
                  </a:cubicBezTo>
                  <a:cubicBezTo>
                    <a:pt x="436494" y="897789"/>
                    <a:pt x="456306" y="906267"/>
                    <a:pt x="476118" y="914458"/>
                  </a:cubicBezTo>
                  <a:cubicBezTo>
                    <a:pt x="466593" y="911982"/>
                    <a:pt x="457925" y="909981"/>
                    <a:pt x="457068" y="909791"/>
                  </a:cubicBezTo>
                  <a:cubicBezTo>
                    <a:pt x="422492" y="905219"/>
                    <a:pt x="353055" y="916744"/>
                    <a:pt x="336386" y="951987"/>
                  </a:cubicBezTo>
                  <a:cubicBezTo>
                    <a:pt x="326133" y="975349"/>
                    <a:pt x="336761" y="1002600"/>
                    <a:pt x="360123" y="1012853"/>
                  </a:cubicBezTo>
                  <a:cubicBezTo>
                    <a:pt x="361701" y="1013546"/>
                    <a:pt x="363316" y="1014149"/>
                    <a:pt x="364961" y="1014661"/>
                  </a:cubicBezTo>
                  <a:cubicBezTo>
                    <a:pt x="390869" y="1024186"/>
                    <a:pt x="422111" y="1011708"/>
                    <a:pt x="444304" y="997421"/>
                  </a:cubicBezTo>
                  <a:cubicBezTo>
                    <a:pt x="466498" y="983133"/>
                    <a:pt x="496216" y="937509"/>
                    <a:pt x="503931" y="925412"/>
                  </a:cubicBezTo>
                  <a:lnTo>
                    <a:pt x="526791" y="934937"/>
                  </a:lnTo>
                  <a:cubicBezTo>
                    <a:pt x="563462" y="949510"/>
                    <a:pt x="600038" y="963512"/>
                    <a:pt x="635566" y="979133"/>
                  </a:cubicBezTo>
                  <a:cubicBezTo>
                    <a:pt x="648044" y="984467"/>
                    <a:pt x="660141" y="990277"/>
                    <a:pt x="672333" y="995897"/>
                  </a:cubicBezTo>
                  <a:cubicBezTo>
                    <a:pt x="663760" y="993801"/>
                    <a:pt x="656617" y="992087"/>
                    <a:pt x="655474" y="991992"/>
                  </a:cubicBezTo>
                  <a:cubicBezTo>
                    <a:pt x="620898" y="987420"/>
                    <a:pt x="551556" y="998945"/>
                    <a:pt x="534792" y="1034187"/>
                  </a:cubicBezTo>
                  <a:cubicBezTo>
                    <a:pt x="524552" y="1057499"/>
                    <a:pt x="535149" y="1084697"/>
                    <a:pt x="558460" y="1094936"/>
                  </a:cubicBezTo>
                  <a:cubicBezTo>
                    <a:pt x="560060" y="1095639"/>
                    <a:pt x="561698" y="1096250"/>
                    <a:pt x="563367" y="1096767"/>
                  </a:cubicBezTo>
                  <a:cubicBezTo>
                    <a:pt x="589370" y="1106292"/>
                    <a:pt x="620993" y="1093814"/>
                    <a:pt x="642710" y="1079526"/>
                  </a:cubicBezTo>
                  <a:cubicBezTo>
                    <a:pt x="664427" y="1065239"/>
                    <a:pt x="691669" y="1024091"/>
                    <a:pt x="701003" y="1009803"/>
                  </a:cubicBezTo>
                  <a:cubicBezTo>
                    <a:pt x="713195" y="1015995"/>
                    <a:pt x="725482" y="1022186"/>
                    <a:pt x="737103" y="1028853"/>
                  </a:cubicBezTo>
                  <a:cubicBezTo>
                    <a:pt x="744913" y="1033521"/>
                    <a:pt x="752819" y="1037426"/>
                    <a:pt x="760439" y="1042569"/>
                  </a:cubicBezTo>
                  <a:lnTo>
                    <a:pt x="783109" y="1057143"/>
                  </a:lnTo>
                  <a:cubicBezTo>
                    <a:pt x="797110" y="1066668"/>
                    <a:pt x="811684" y="1076955"/>
                    <a:pt x="825209" y="1086861"/>
                  </a:cubicBezTo>
                  <a:cubicBezTo>
                    <a:pt x="834734" y="1093719"/>
                    <a:pt x="843497" y="1100386"/>
                    <a:pt x="852451" y="1107054"/>
                  </a:cubicBezTo>
                  <a:cubicBezTo>
                    <a:pt x="840068" y="1101624"/>
                    <a:pt x="815589" y="1091337"/>
                    <a:pt x="813398" y="1090766"/>
                  </a:cubicBezTo>
                  <a:cubicBezTo>
                    <a:pt x="779965" y="1081241"/>
                    <a:pt x="709576" y="1081908"/>
                    <a:pt x="687763" y="1114197"/>
                  </a:cubicBezTo>
                  <a:cubicBezTo>
                    <a:pt x="674046" y="1135647"/>
                    <a:pt x="680315" y="1164156"/>
                    <a:pt x="701765" y="1177873"/>
                  </a:cubicBezTo>
                  <a:cubicBezTo>
                    <a:pt x="703209" y="1178797"/>
                    <a:pt x="704704" y="1179639"/>
                    <a:pt x="706242" y="1180396"/>
                  </a:cubicBezTo>
                  <a:cubicBezTo>
                    <a:pt x="730435" y="1193445"/>
                    <a:pt x="763392" y="1186206"/>
                    <a:pt x="787300" y="1175348"/>
                  </a:cubicBezTo>
                  <a:cubicBezTo>
                    <a:pt x="813303" y="1163442"/>
                    <a:pt x="853975" y="1117436"/>
                    <a:pt x="858547" y="1111626"/>
                  </a:cubicBezTo>
                  <a:cubicBezTo>
                    <a:pt x="873310" y="1122770"/>
                    <a:pt x="887598" y="1133724"/>
                    <a:pt x="900838" y="1144296"/>
                  </a:cubicBezTo>
                  <a:cubicBezTo>
                    <a:pt x="939509" y="1174872"/>
                    <a:pt x="971704" y="1202399"/>
                    <a:pt x="996088" y="1223925"/>
                  </a:cubicBezTo>
                  <a:lnTo>
                    <a:pt x="1015138" y="1206590"/>
                  </a:lnTo>
                  <a:cubicBezTo>
                    <a:pt x="989611" y="1185063"/>
                    <a:pt x="955511" y="1157060"/>
                    <a:pt x="914458" y="1126008"/>
                  </a:cubicBezTo>
                  <a:cubicBezTo>
                    <a:pt x="899504" y="1114674"/>
                    <a:pt x="883312" y="1102767"/>
                    <a:pt x="866833" y="1090766"/>
                  </a:cubicBezTo>
                  <a:cubicBezTo>
                    <a:pt x="875625" y="1073166"/>
                    <a:pt x="883385" y="1055070"/>
                    <a:pt x="890074" y="1036569"/>
                  </a:cubicBezTo>
                  <a:cubicBezTo>
                    <a:pt x="919316" y="1039521"/>
                    <a:pt x="974371" y="1024377"/>
                    <a:pt x="981514" y="1022376"/>
                  </a:cubicBezTo>
                  <a:cubicBezTo>
                    <a:pt x="987706" y="1039807"/>
                    <a:pt x="993516" y="1056857"/>
                    <a:pt x="998755" y="1072954"/>
                  </a:cubicBezTo>
                  <a:cubicBezTo>
                    <a:pt x="1013804" y="1118960"/>
                    <a:pt x="1025329" y="1158679"/>
                    <a:pt x="1033807" y="1190207"/>
                  </a:cubicBezTo>
                  <a:lnTo>
                    <a:pt x="1055143" y="1171157"/>
                  </a:lnTo>
                  <a:cubicBezTo>
                    <a:pt x="1046284" y="1141725"/>
                    <a:pt x="1034854" y="1105815"/>
                    <a:pt x="1020662" y="1065334"/>
                  </a:cubicBezTo>
                  <a:cubicBezTo>
                    <a:pt x="1014471" y="1047618"/>
                    <a:pt x="1007518" y="1028853"/>
                    <a:pt x="1000088" y="1009613"/>
                  </a:cubicBezTo>
                  <a:cubicBezTo>
                    <a:pt x="1006660" y="1005898"/>
                    <a:pt x="1059619" y="975037"/>
                    <a:pt x="1076288" y="951796"/>
                  </a:cubicBezTo>
                  <a:cubicBezTo>
                    <a:pt x="1091433" y="930651"/>
                    <a:pt x="1104863" y="899504"/>
                    <a:pt x="1096672" y="873120"/>
                  </a:cubicBezTo>
                  <a:cubicBezTo>
                    <a:pt x="1089845" y="848482"/>
                    <a:pt x="1064339" y="834042"/>
                    <a:pt x="1039701" y="840868"/>
                  </a:cubicBezTo>
                  <a:cubicBezTo>
                    <a:pt x="1038188" y="841288"/>
                    <a:pt x="1036698" y="841783"/>
                    <a:pt x="1035235" y="842354"/>
                  </a:cubicBezTo>
                  <a:cubicBezTo>
                    <a:pt x="999326" y="857689"/>
                    <a:pt x="985039" y="926555"/>
                    <a:pt x="988182" y="961226"/>
                  </a:cubicBezTo>
                  <a:cubicBezTo>
                    <a:pt x="988182" y="963321"/>
                    <a:pt x="992944" y="985324"/>
                    <a:pt x="995992" y="999326"/>
                  </a:cubicBezTo>
                  <a:cubicBezTo>
                    <a:pt x="992944" y="991420"/>
                    <a:pt x="990087" y="983800"/>
                    <a:pt x="986467" y="975799"/>
                  </a:cubicBezTo>
                  <a:cubicBezTo>
                    <a:pt x="980181" y="959797"/>
                    <a:pt x="973418" y="944081"/>
                    <a:pt x="966274" y="927126"/>
                  </a:cubicBezTo>
                  <a:cubicBezTo>
                    <a:pt x="962464" y="919030"/>
                    <a:pt x="958750" y="910934"/>
                    <a:pt x="954844" y="902742"/>
                  </a:cubicBezTo>
                  <a:cubicBezTo>
                    <a:pt x="950939" y="894551"/>
                    <a:pt x="946367" y="886264"/>
                    <a:pt x="942081" y="877882"/>
                  </a:cubicBezTo>
                  <a:cubicBezTo>
                    <a:pt x="931889" y="858832"/>
                    <a:pt x="920554" y="839782"/>
                    <a:pt x="908648" y="820732"/>
                  </a:cubicBezTo>
                  <a:cubicBezTo>
                    <a:pt x="922650" y="815208"/>
                    <a:pt x="971894" y="794824"/>
                    <a:pt x="990182" y="776155"/>
                  </a:cubicBezTo>
                  <a:cubicBezTo>
                    <a:pt x="1008470" y="757486"/>
                    <a:pt x="1026377" y="728530"/>
                    <a:pt x="1022186" y="701574"/>
                  </a:cubicBezTo>
                  <a:cubicBezTo>
                    <a:pt x="1019293" y="676278"/>
                    <a:pt x="996442" y="658117"/>
                    <a:pt x="971146" y="661010"/>
                  </a:cubicBezTo>
                  <a:cubicBezTo>
                    <a:pt x="969476" y="661201"/>
                    <a:pt x="967818" y="661483"/>
                    <a:pt x="966179" y="661855"/>
                  </a:cubicBezTo>
                  <a:cubicBezTo>
                    <a:pt x="928079" y="671380"/>
                    <a:pt x="903790" y="737484"/>
                    <a:pt x="901695" y="772250"/>
                  </a:cubicBezTo>
                  <a:cubicBezTo>
                    <a:pt x="901695" y="774345"/>
                    <a:pt x="902838" y="799491"/>
                    <a:pt x="903790" y="813303"/>
                  </a:cubicBezTo>
                  <a:cubicBezTo>
                    <a:pt x="896551" y="802063"/>
                    <a:pt x="889408" y="790824"/>
                    <a:pt x="881788" y="779679"/>
                  </a:cubicBezTo>
                  <a:cubicBezTo>
                    <a:pt x="859690" y="747580"/>
                    <a:pt x="836258" y="715767"/>
                    <a:pt x="813112" y="683953"/>
                  </a:cubicBezTo>
                  <a:cubicBezTo>
                    <a:pt x="805969" y="674428"/>
                    <a:pt x="799015" y="664427"/>
                    <a:pt x="792062" y="654616"/>
                  </a:cubicBezTo>
                  <a:cubicBezTo>
                    <a:pt x="797015" y="652711"/>
                    <a:pt x="856070" y="629756"/>
                    <a:pt x="876549" y="608896"/>
                  </a:cubicBezTo>
                  <a:cubicBezTo>
                    <a:pt x="894742" y="589846"/>
                    <a:pt x="912744" y="561271"/>
                    <a:pt x="908648" y="534220"/>
                  </a:cubicBezTo>
                  <a:cubicBezTo>
                    <a:pt x="905703" y="508877"/>
                    <a:pt x="882770" y="490721"/>
                    <a:pt x="857427" y="493666"/>
                  </a:cubicBezTo>
                  <a:cubicBezTo>
                    <a:pt x="855786" y="493857"/>
                    <a:pt x="854157" y="494136"/>
                    <a:pt x="852546" y="494501"/>
                  </a:cubicBezTo>
                  <a:cubicBezTo>
                    <a:pt x="814446" y="504026"/>
                    <a:pt x="790157" y="570129"/>
                    <a:pt x="788062" y="604896"/>
                  </a:cubicBezTo>
                  <a:cubicBezTo>
                    <a:pt x="788062" y="607563"/>
                    <a:pt x="789776" y="643662"/>
                    <a:pt x="790729" y="652521"/>
                  </a:cubicBezTo>
                  <a:cubicBezTo>
                    <a:pt x="775298" y="630899"/>
                    <a:pt x="760153" y="609277"/>
                    <a:pt x="746056" y="587370"/>
                  </a:cubicBezTo>
                  <a:cubicBezTo>
                    <a:pt x="726837" y="557905"/>
                    <a:pt x="709591" y="527199"/>
                    <a:pt x="694431" y="495453"/>
                  </a:cubicBezTo>
                  <a:cubicBezTo>
                    <a:pt x="696717" y="494596"/>
                    <a:pt x="758439" y="470879"/>
                    <a:pt x="779394" y="449448"/>
                  </a:cubicBezTo>
                  <a:cubicBezTo>
                    <a:pt x="797587" y="430398"/>
                    <a:pt x="815589" y="401823"/>
                    <a:pt x="811493" y="374867"/>
                  </a:cubicBezTo>
                  <a:cubicBezTo>
                    <a:pt x="808600" y="349571"/>
                    <a:pt x="785748" y="331410"/>
                    <a:pt x="760452" y="334303"/>
                  </a:cubicBezTo>
                  <a:cubicBezTo>
                    <a:pt x="758783" y="334494"/>
                    <a:pt x="757125" y="334775"/>
                    <a:pt x="755486" y="335148"/>
                  </a:cubicBezTo>
                  <a:cubicBezTo>
                    <a:pt x="717386" y="344673"/>
                    <a:pt x="693097" y="410776"/>
                    <a:pt x="691002" y="445542"/>
                  </a:cubicBezTo>
                  <a:cubicBezTo>
                    <a:pt x="691002" y="447828"/>
                    <a:pt x="692240" y="475356"/>
                    <a:pt x="693193" y="488405"/>
                  </a:cubicBezTo>
                  <a:lnTo>
                    <a:pt x="691097" y="488976"/>
                  </a:lnTo>
                  <a:cubicBezTo>
                    <a:pt x="676606" y="456651"/>
                    <a:pt x="665065" y="423081"/>
                    <a:pt x="656617" y="388678"/>
                  </a:cubicBezTo>
                  <a:cubicBezTo>
                    <a:pt x="651759" y="369628"/>
                    <a:pt x="648139" y="351436"/>
                    <a:pt x="644996" y="333624"/>
                  </a:cubicBezTo>
                  <a:cubicBezTo>
                    <a:pt x="656902" y="330385"/>
                    <a:pt x="711671" y="315050"/>
                    <a:pt x="732436" y="297810"/>
                  </a:cubicBezTo>
                  <a:cubicBezTo>
                    <a:pt x="753200" y="280569"/>
                    <a:pt x="773584" y="254661"/>
                    <a:pt x="772536" y="227134"/>
                  </a:cubicBezTo>
                  <a:cubicBezTo>
                    <a:pt x="772326" y="201569"/>
                    <a:pt x="751431" y="181014"/>
                    <a:pt x="725866" y="181224"/>
                  </a:cubicBezTo>
                  <a:cubicBezTo>
                    <a:pt x="724274" y="181237"/>
                    <a:pt x="722683" y="181333"/>
                    <a:pt x="721101" y="181509"/>
                  </a:cubicBezTo>
                  <a:cubicBezTo>
                    <a:pt x="682525" y="186939"/>
                    <a:pt x="650806" y="249804"/>
                    <a:pt x="644901" y="284189"/>
                  </a:cubicBezTo>
                  <a:cubicBezTo>
                    <a:pt x="644901" y="285999"/>
                    <a:pt x="643377" y="305334"/>
                    <a:pt x="642710" y="319431"/>
                  </a:cubicBezTo>
                  <a:cubicBezTo>
                    <a:pt x="641472" y="311335"/>
                    <a:pt x="639948" y="303048"/>
                    <a:pt x="638900" y="295238"/>
                  </a:cubicBezTo>
                  <a:cubicBezTo>
                    <a:pt x="634804" y="265996"/>
                    <a:pt x="632804" y="239040"/>
                    <a:pt x="631185" y="215132"/>
                  </a:cubicBezTo>
                  <a:cubicBezTo>
                    <a:pt x="630423" y="201512"/>
                    <a:pt x="630042" y="189129"/>
                    <a:pt x="629756" y="177604"/>
                  </a:cubicBezTo>
                  <a:cubicBezTo>
                    <a:pt x="639757" y="168079"/>
                    <a:pt x="679953" y="129979"/>
                    <a:pt x="690430" y="105881"/>
                  </a:cubicBezTo>
                  <a:cubicBezTo>
                    <a:pt x="700908" y="81782"/>
                    <a:pt x="707099" y="48731"/>
                    <a:pt x="693478" y="24728"/>
                  </a:cubicBezTo>
                  <a:cubicBezTo>
                    <a:pt x="681616" y="2139"/>
                    <a:pt x="653689" y="-6556"/>
                    <a:pt x="631101" y="5306"/>
                  </a:cubicBezTo>
                  <a:cubicBezTo>
                    <a:pt x="629623" y="6082"/>
                    <a:pt x="628188" y="6937"/>
                    <a:pt x="626803" y="7868"/>
                  </a:cubicBezTo>
                  <a:cubicBezTo>
                    <a:pt x="594990" y="30538"/>
                    <a:pt x="595847" y="100928"/>
                    <a:pt x="606420" y="134170"/>
                  </a:cubicBezTo>
                  <a:cubicBezTo>
                    <a:pt x="607372" y="137028"/>
                    <a:pt x="626708" y="180271"/>
                    <a:pt x="627280" y="179795"/>
                  </a:cubicBezTo>
                  <a:lnTo>
                    <a:pt x="627851" y="179223"/>
                  </a:lnTo>
                  <a:cubicBezTo>
                    <a:pt x="627851" y="190272"/>
                    <a:pt x="627851" y="202179"/>
                    <a:pt x="628613" y="215228"/>
                  </a:cubicBezTo>
                  <a:cubicBezTo>
                    <a:pt x="629661" y="239231"/>
                    <a:pt x="630994" y="266377"/>
                    <a:pt x="634519" y="295809"/>
                  </a:cubicBezTo>
                  <a:cubicBezTo>
                    <a:pt x="637955" y="327522"/>
                    <a:pt x="643234" y="359008"/>
                    <a:pt x="650330" y="390107"/>
                  </a:cubicBezTo>
                  <a:cubicBezTo>
                    <a:pt x="658105" y="425020"/>
                    <a:pt x="669008" y="459162"/>
                    <a:pt x="682906" y="492119"/>
                  </a:cubicBezTo>
                  <a:lnTo>
                    <a:pt x="683477" y="493263"/>
                  </a:lnTo>
                  <a:cubicBezTo>
                    <a:pt x="676048" y="484595"/>
                    <a:pt x="654426" y="461068"/>
                    <a:pt x="652521" y="459449"/>
                  </a:cubicBezTo>
                  <a:cubicBezTo>
                    <a:pt x="626232" y="436589"/>
                    <a:pt x="561938" y="407919"/>
                    <a:pt x="528696" y="428112"/>
                  </a:cubicBezTo>
                  <a:cubicBezTo>
                    <a:pt x="507261" y="441852"/>
                    <a:pt x="501022" y="470367"/>
                    <a:pt x="514762" y="491802"/>
                  </a:cubicBezTo>
                  <a:cubicBezTo>
                    <a:pt x="515679" y="493232"/>
                    <a:pt x="516674" y="494610"/>
                    <a:pt x="517742" y="495930"/>
                  </a:cubicBezTo>
                  <a:cubicBezTo>
                    <a:pt x="534316" y="517932"/>
                    <a:pt x="567367" y="525267"/>
                    <a:pt x="593466" y="525362"/>
                  </a:cubicBezTo>
                  <a:cubicBezTo>
                    <a:pt x="622803" y="525362"/>
                    <a:pt x="680715" y="499168"/>
                    <a:pt x="685382" y="496787"/>
                  </a:cubicBezTo>
                  <a:cubicBezTo>
                    <a:pt x="700299" y="529992"/>
                    <a:pt x="717419" y="562163"/>
                    <a:pt x="736627" y="593084"/>
                  </a:cubicBezTo>
                  <a:cubicBezTo>
                    <a:pt x="747676" y="611087"/>
                    <a:pt x="759391" y="628994"/>
                    <a:pt x="771393" y="646711"/>
                  </a:cubicBezTo>
                  <a:cubicBezTo>
                    <a:pt x="764725" y="639471"/>
                    <a:pt x="758725" y="632994"/>
                    <a:pt x="757772" y="632137"/>
                  </a:cubicBezTo>
                  <a:cubicBezTo>
                    <a:pt x="731483" y="609372"/>
                    <a:pt x="667189" y="580607"/>
                    <a:pt x="633947" y="600800"/>
                  </a:cubicBezTo>
                  <a:cubicBezTo>
                    <a:pt x="612512" y="614540"/>
                    <a:pt x="606274" y="643055"/>
                    <a:pt x="620014" y="664490"/>
                  </a:cubicBezTo>
                  <a:cubicBezTo>
                    <a:pt x="620930" y="665920"/>
                    <a:pt x="621925" y="667298"/>
                    <a:pt x="622993" y="668618"/>
                  </a:cubicBezTo>
                  <a:cubicBezTo>
                    <a:pt x="639472" y="690716"/>
                    <a:pt x="672619" y="697955"/>
                    <a:pt x="698717" y="698050"/>
                  </a:cubicBezTo>
                  <a:cubicBezTo>
                    <a:pt x="724816" y="698145"/>
                    <a:pt x="774917" y="676714"/>
                    <a:pt x="788062" y="670904"/>
                  </a:cubicBezTo>
                  <a:cubicBezTo>
                    <a:pt x="792729" y="677667"/>
                    <a:pt x="797587" y="684524"/>
                    <a:pt x="802063" y="691287"/>
                  </a:cubicBezTo>
                  <a:cubicBezTo>
                    <a:pt x="824542" y="723577"/>
                    <a:pt x="847117" y="755867"/>
                    <a:pt x="868738" y="788061"/>
                  </a:cubicBezTo>
                  <a:cubicBezTo>
                    <a:pt x="876263" y="799491"/>
                    <a:pt x="883216" y="810921"/>
                    <a:pt x="890170" y="822351"/>
                  </a:cubicBezTo>
                  <a:cubicBezTo>
                    <a:pt x="884264" y="815874"/>
                    <a:pt x="879216" y="810540"/>
                    <a:pt x="878359" y="809778"/>
                  </a:cubicBezTo>
                  <a:cubicBezTo>
                    <a:pt x="852070" y="786918"/>
                    <a:pt x="787776" y="758248"/>
                    <a:pt x="754534" y="778441"/>
                  </a:cubicBezTo>
                  <a:cubicBezTo>
                    <a:pt x="733121" y="792216"/>
                    <a:pt x="726928" y="820741"/>
                    <a:pt x="740703" y="842154"/>
                  </a:cubicBezTo>
                  <a:cubicBezTo>
                    <a:pt x="741618" y="843576"/>
                    <a:pt x="742610" y="844946"/>
                    <a:pt x="743675" y="846259"/>
                  </a:cubicBezTo>
                  <a:cubicBezTo>
                    <a:pt x="760153" y="868262"/>
                    <a:pt x="793300" y="875596"/>
                    <a:pt x="819304" y="875691"/>
                  </a:cubicBezTo>
                  <a:cubicBezTo>
                    <a:pt x="845307" y="875787"/>
                    <a:pt x="890741" y="856641"/>
                    <a:pt x="906362" y="849593"/>
                  </a:cubicBezTo>
                  <a:cubicBezTo>
                    <a:pt x="913220" y="861499"/>
                    <a:pt x="920078" y="873405"/>
                    <a:pt x="926079" y="885312"/>
                  </a:cubicBezTo>
                  <a:cubicBezTo>
                    <a:pt x="930079" y="893503"/>
                    <a:pt x="934461" y="901123"/>
                    <a:pt x="937890" y="909600"/>
                  </a:cubicBezTo>
                  <a:cubicBezTo>
                    <a:pt x="941319" y="918078"/>
                    <a:pt x="945224" y="926174"/>
                    <a:pt x="948748" y="934270"/>
                  </a:cubicBezTo>
                  <a:cubicBezTo>
                    <a:pt x="955130" y="950272"/>
                    <a:pt x="961702" y="966655"/>
                    <a:pt x="967798" y="982371"/>
                  </a:cubicBezTo>
                  <a:cubicBezTo>
                    <a:pt x="971894" y="993230"/>
                    <a:pt x="975609" y="1003707"/>
                    <a:pt x="979324" y="1014185"/>
                  </a:cubicBezTo>
                  <a:cubicBezTo>
                    <a:pt x="972085" y="1002755"/>
                    <a:pt x="957226" y="980752"/>
                    <a:pt x="955797" y="979038"/>
                  </a:cubicBezTo>
                  <a:cubicBezTo>
                    <a:pt x="935040" y="956382"/>
                    <a:pt x="908797" y="939455"/>
                    <a:pt x="879597" y="929889"/>
                  </a:cubicBezTo>
                  <a:cubicBezTo>
                    <a:pt x="877428" y="927243"/>
                    <a:pt x="875003" y="924819"/>
                    <a:pt x="872358" y="922649"/>
                  </a:cubicBezTo>
                  <a:cubicBezTo>
                    <a:pt x="853154" y="905852"/>
                    <a:pt x="823970" y="907802"/>
                    <a:pt x="807172" y="927005"/>
                  </a:cubicBezTo>
                  <a:cubicBezTo>
                    <a:pt x="806101" y="928230"/>
                    <a:pt x="805095" y="929510"/>
                    <a:pt x="804159" y="930841"/>
                  </a:cubicBezTo>
                  <a:cubicBezTo>
                    <a:pt x="782632" y="963417"/>
                    <a:pt x="808731" y="1028758"/>
                    <a:pt x="830543" y="1056000"/>
                  </a:cubicBezTo>
                  <a:cubicBezTo>
                    <a:pt x="831781" y="1057619"/>
                    <a:pt x="847688" y="1073430"/>
                    <a:pt x="857880" y="1083241"/>
                  </a:cubicBezTo>
                  <a:lnTo>
                    <a:pt x="836353" y="1069239"/>
                  </a:lnTo>
                  <a:cubicBezTo>
                    <a:pt x="822352" y="1059714"/>
                    <a:pt x="807778" y="1050189"/>
                    <a:pt x="792729" y="1039807"/>
                  </a:cubicBezTo>
                  <a:lnTo>
                    <a:pt x="769774" y="1025710"/>
                  </a:lnTo>
                  <a:cubicBezTo>
                    <a:pt x="762154" y="1020853"/>
                    <a:pt x="753581" y="1016661"/>
                    <a:pt x="745390" y="1012089"/>
                  </a:cubicBezTo>
                  <a:cubicBezTo>
                    <a:pt x="726340" y="1001803"/>
                    <a:pt x="706432" y="992278"/>
                    <a:pt x="686239" y="983514"/>
                  </a:cubicBezTo>
                  <a:cubicBezTo>
                    <a:pt x="694812" y="971227"/>
                    <a:pt x="724339" y="927126"/>
                    <a:pt x="729578" y="901409"/>
                  </a:cubicBezTo>
                  <a:cubicBezTo>
                    <a:pt x="734817" y="875691"/>
                    <a:pt x="733579" y="841973"/>
                    <a:pt x="715195" y="821494"/>
                  </a:cubicBezTo>
                  <a:cubicBezTo>
                    <a:pt x="698752" y="801986"/>
                    <a:pt x="669608" y="799501"/>
                    <a:pt x="650100" y="815945"/>
                  </a:cubicBezTo>
                  <a:cubicBezTo>
                    <a:pt x="648848" y="817000"/>
                    <a:pt x="647653" y="818121"/>
                    <a:pt x="646520" y="819303"/>
                  </a:cubicBezTo>
                  <a:cubicBezTo>
                    <a:pt x="620326" y="847878"/>
                    <a:pt x="636233" y="916744"/>
                    <a:pt x="653569" y="946938"/>
                  </a:cubicBezTo>
                  <a:cubicBezTo>
                    <a:pt x="654712" y="948843"/>
                    <a:pt x="669571" y="969036"/>
                    <a:pt x="678048" y="979990"/>
                  </a:cubicBezTo>
                  <a:cubicBezTo>
                    <a:pt x="665856" y="974656"/>
                    <a:pt x="653664" y="969227"/>
                    <a:pt x="641186" y="964179"/>
                  </a:cubicBezTo>
                  <a:cubicBezTo>
                    <a:pt x="604991" y="949605"/>
                    <a:pt x="567939" y="935604"/>
                    <a:pt x="531077" y="922173"/>
                  </a:cubicBezTo>
                  <a:cubicBezTo>
                    <a:pt x="519742" y="917982"/>
                    <a:pt x="508503" y="913601"/>
                    <a:pt x="497263" y="909315"/>
                  </a:cubicBezTo>
                  <a:cubicBezTo>
                    <a:pt x="500407" y="905028"/>
                    <a:pt x="536983" y="853308"/>
                    <a:pt x="542507" y="824542"/>
                  </a:cubicBezTo>
                  <a:cubicBezTo>
                    <a:pt x="547460" y="799015"/>
                    <a:pt x="546603" y="765106"/>
                    <a:pt x="528124" y="744628"/>
                  </a:cubicBezTo>
                  <a:cubicBezTo>
                    <a:pt x="511681" y="725119"/>
                    <a:pt x="482537" y="722635"/>
                    <a:pt x="463029" y="739078"/>
                  </a:cubicBezTo>
                  <a:cubicBezTo>
                    <a:pt x="461777" y="740134"/>
                    <a:pt x="460582" y="741254"/>
                    <a:pt x="459449" y="742437"/>
                  </a:cubicBezTo>
                  <a:cubicBezTo>
                    <a:pt x="433255" y="771012"/>
                    <a:pt x="449162" y="839878"/>
                    <a:pt x="466593" y="870072"/>
                  </a:cubicBezTo>
                  <a:cubicBezTo>
                    <a:pt x="467831" y="872358"/>
                    <a:pt x="489358" y="901409"/>
                    <a:pt x="495168" y="908172"/>
                  </a:cubicBezTo>
                  <a:cubicBezTo>
                    <a:pt x="470403" y="898647"/>
                    <a:pt x="445828" y="889122"/>
                    <a:pt x="421921" y="878549"/>
                  </a:cubicBezTo>
                  <a:cubicBezTo>
                    <a:pt x="389647" y="864574"/>
                    <a:pt x="358336" y="848473"/>
                    <a:pt x="328195" y="830353"/>
                  </a:cubicBezTo>
                  <a:cubicBezTo>
                    <a:pt x="329623" y="828352"/>
                    <a:pt x="368104" y="774536"/>
                    <a:pt x="373724" y="745104"/>
                  </a:cubicBezTo>
                  <a:cubicBezTo>
                    <a:pt x="378582" y="719577"/>
                    <a:pt x="377725" y="685668"/>
                    <a:pt x="359341" y="665189"/>
                  </a:cubicBezTo>
                  <a:cubicBezTo>
                    <a:pt x="342898" y="645681"/>
                    <a:pt x="313754" y="643196"/>
                    <a:pt x="294246" y="659639"/>
                  </a:cubicBezTo>
                  <a:cubicBezTo>
                    <a:pt x="292994" y="660695"/>
                    <a:pt x="291799" y="661816"/>
                    <a:pt x="290666" y="662998"/>
                  </a:cubicBezTo>
                  <a:cubicBezTo>
                    <a:pt x="264472" y="691573"/>
                    <a:pt x="280379" y="760439"/>
                    <a:pt x="297715" y="790633"/>
                  </a:cubicBezTo>
                  <a:cubicBezTo>
                    <a:pt x="298858" y="792633"/>
                    <a:pt x="315241" y="814827"/>
                    <a:pt x="323337" y="825209"/>
                  </a:cubicBezTo>
                  <a:lnTo>
                    <a:pt x="321813" y="826828"/>
                  </a:lnTo>
                  <a:cubicBezTo>
                    <a:pt x="291935" y="807820"/>
                    <a:pt x="263820" y="786176"/>
                    <a:pt x="237802" y="762153"/>
                  </a:cubicBezTo>
                  <a:cubicBezTo>
                    <a:pt x="223229" y="749104"/>
                    <a:pt x="210085" y="735864"/>
                    <a:pt x="197607" y="722624"/>
                  </a:cubicBezTo>
                  <a:cubicBezTo>
                    <a:pt x="205798" y="713099"/>
                    <a:pt x="242755" y="670523"/>
                    <a:pt x="250852" y="644520"/>
                  </a:cubicBezTo>
                  <a:cubicBezTo>
                    <a:pt x="258948" y="618516"/>
                    <a:pt x="261329" y="585846"/>
                    <a:pt x="245327" y="563557"/>
                  </a:cubicBezTo>
                  <a:cubicBezTo>
                    <a:pt x="231004" y="542380"/>
                    <a:pt x="202226" y="536823"/>
                    <a:pt x="181048" y="551146"/>
                  </a:cubicBezTo>
                  <a:cubicBezTo>
                    <a:pt x="179724" y="552041"/>
                    <a:pt x="178448" y="553005"/>
                    <a:pt x="177223" y="554032"/>
                  </a:cubicBezTo>
                  <a:cubicBezTo>
                    <a:pt x="148077" y="579940"/>
                    <a:pt x="156364" y="649854"/>
                    <a:pt x="170270" y="681762"/>
                  </a:cubicBezTo>
                  <a:cubicBezTo>
                    <a:pt x="171032" y="683477"/>
                    <a:pt x="180748" y="700241"/>
                    <a:pt x="187987" y="712338"/>
                  </a:cubicBezTo>
                  <a:cubicBezTo>
                    <a:pt x="182462" y="706337"/>
                    <a:pt x="176652" y="700241"/>
                    <a:pt x="171413" y="694336"/>
                  </a:cubicBezTo>
                  <a:cubicBezTo>
                    <a:pt x="152363" y="672237"/>
                    <a:pt x="135313" y="650806"/>
                    <a:pt x="120835" y="631661"/>
                  </a:cubicBezTo>
                  <a:cubicBezTo>
                    <a:pt x="112644" y="620707"/>
                    <a:pt x="105500" y="610706"/>
                    <a:pt x="98833" y="601276"/>
                  </a:cubicBezTo>
                  <a:cubicBezTo>
                    <a:pt x="102166" y="587941"/>
                    <a:pt x="114739" y="534125"/>
                    <a:pt x="109977" y="507931"/>
                  </a:cubicBezTo>
                  <a:cubicBezTo>
                    <a:pt x="105214" y="481737"/>
                    <a:pt x="92260" y="450781"/>
                    <a:pt x="67686" y="438589"/>
                  </a:cubicBezTo>
                  <a:cubicBezTo>
                    <a:pt x="45376" y="426321"/>
                    <a:pt x="17344" y="434462"/>
                    <a:pt x="5076" y="456772"/>
                  </a:cubicBezTo>
                  <a:cubicBezTo>
                    <a:pt x="4276" y="458228"/>
                    <a:pt x="3555" y="459725"/>
                    <a:pt x="2916" y="461259"/>
                  </a:cubicBezTo>
                  <a:cubicBezTo>
                    <a:pt x="-11086" y="497644"/>
                    <a:pt x="28443" y="555842"/>
                    <a:pt x="55494" y="577749"/>
                  </a:cubicBezTo>
                  <a:cubicBezTo>
                    <a:pt x="57875" y="579654"/>
                    <a:pt x="97880" y="604991"/>
                    <a:pt x="98071" y="604324"/>
                  </a:cubicBezTo>
                  <a:cubicBezTo>
                    <a:pt x="98091" y="604039"/>
                    <a:pt x="98091" y="603752"/>
                    <a:pt x="98071" y="603467"/>
                  </a:cubicBezTo>
                  <a:cubicBezTo>
                    <a:pt x="104262" y="612992"/>
                    <a:pt x="111025" y="622517"/>
                    <a:pt x="118549" y="633185"/>
                  </a:cubicBezTo>
                  <a:cubicBezTo>
                    <a:pt x="132646" y="652235"/>
                    <a:pt x="148839" y="674523"/>
                    <a:pt x="167984" y="697098"/>
                  </a:cubicBezTo>
                  <a:cubicBezTo>
                    <a:pt x="188374" y="721664"/>
                    <a:pt x="210159" y="745039"/>
                    <a:pt x="233230" y="767106"/>
                  </a:cubicBezTo>
                  <a:cubicBezTo>
                    <a:pt x="258997" y="791738"/>
                    <a:pt x="286887" y="814050"/>
                    <a:pt x="316574" y="833781"/>
                  </a:cubicBezTo>
                  <a:lnTo>
                    <a:pt x="317717" y="834448"/>
                  </a:lnTo>
                  <a:cubicBezTo>
                    <a:pt x="306763" y="831305"/>
                    <a:pt x="275712" y="823590"/>
                    <a:pt x="273235" y="823304"/>
                  </a:cubicBezTo>
                  <a:cubicBezTo>
                    <a:pt x="238660" y="818732"/>
                    <a:pt x="169318" y="830257"/>
                    <a:pt x="152554" y="865499"/>
                  </a:cubicBezTo>
                  <a:cubicBezTo>
                    <a:pt x="142301" y="888862"/>
                    <a:pt x="152928" y="916113"/>
                    <a:pt x="176291" y="926366"/>
                  </a:cubicBezTo>
                  <a:cubicBezTo>
                    <a:pt x="177868" y="927059"/>
                    <a:pt x="179484" y="927662"/>
                    <a:pt x="181129" y="928174"/>
                  </a:cubicBezTo>
                  <a:cubicBezTo>
                    <a:pt x="207132" y="937509"/>
                    <a:pt x="238755" y="925412"/>
                    <a:pt x="260472" y="911029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F84E5BC-1DBB-48E5-A532-C9ED5036B346}"/>
              </a:ext>
            </a:extLst>
          </p:cNvPr>
          <p:cNvGrpSpPr/>
          <p:nvPr/>
        </p:nvGrpSpPr>
        <p:grpSpPr>
          <a:xfrm>
            <a:off x="-277851" y="5502580"/>
            <a:ext cx="1481950" cy="1535210"/>
            <a:chOff x="5587443" y="2395840"/>
            <a:chExt cx="1481950" cy="153521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A368FBB-5574-481E-ABB0-537F4B77DE1C}"/>
                </a:ext>
              </a:extLst>
            </p:cNvPr>
            <p:cNvSpPr/>
            <p:nvPr/>
          </p:nvSpPr>
          <p:spPr>
            <a:xfrm>
              <a:off x="5904393" y="2481436"/>
              <a:ext cx="138324" cy="227271"/>
            </a:xfrm>
            <a:custGeom>
              <a:avLst/>
              <a:gdLst>
                <a:gd name="connsiteX0" fmla="*/ 23047 w 138324"/>
                <a:gd name="connsiteY0" fmla="*/ 143165 h 227271"/>
                <a:gd name="connsiteX1" fmla="*/ 116964 w 138324"/>
                <a:gd name="connsiteY1" fmla="*/ 227271 h 227271"/>
                <a:gd name="connsiteX2" fmla="*/ 136014 w 138324"/>
                <a:gd name="connsiteY2" fmla="*/ 164978 h 227271"/>
                <a:gd name="connsiteX3" fmla="*/ 88389 w 138324"/>
                <a:gd name="connsiteY3" fmla="*/ 6196 h 227271"/>
                <a:gd name="connsiteX4" fmla="*/ 8153 w 138324"/>
                <a:gd name="connsiteY4" fmla="*/ 33419 h 227271"/>
                <a:gd name="connsiteX5" fmla="*/ 5617 w 138324"/>
                <a:gd name="connsiteY5" fmla="*/ 39343 h 227271"/>
                <a:gd name="connsiteX6" fmla="*/ 23047 w 138324"/>
                <a:gd name="connsiteY6" fmla="*/ 143165 h 22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24" h="227271">
                  <a:moveTo>
                    <a:pt x="23047" y="143165"/>
                  </a:moveTo>
                  <a:cubicBezTo>
                    <a:pt x="43431" y="177265"/>
                    <a:pt x="116869" y="227271"/>
                    <a:pt x="116964" y="227271"/>
                  </a:cubicBezTo>
                  <a:cubicBezTo>
                    <a:pt x="117059" y="227271"/>
                    <a:pt x="135252" y="168883"/>
                    <a:pt x="136014" y="164978"/>
                  </a:cubicBezTo>
                  <a:cubicBezTo>
                    <a:pt x="143824" y="120496"/>
                    <a:pt x="132775" y="29818"/>
                    <a:pt x="88389" y="6196"/>
                  </a:cubicBezTo>
                  <a:cubicBezTo>
                    <a:pt x="58715" y="-8443"/>
                    <a:pt x="22792" y="3745"/>
                    <a:pt x="8153" y="33419"/>
                  </a:cubicBezTo>
                  <a:cubicBezTo>
                    <a:pt x="7202" y="35347"/>
                    <a:pt x="6355" y="37324"/>
                    <a:pt x="5617" y="39343"/>
                  </a:cubicBezTo>
                  <a:cubicBezTo>
                    <a:pt x="-8195" y="72490"/>
                    <a:pt x="5712" y="114209"/>
                    <a:pt x="23047" y="14316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F73ADA6-B1E8-4C68-A88B-2F0276883886}"/>
                </a:ext>
              </a:extLst>
            </p:cNvPr>
            <p:cNvSpPr/>
            <p:nvPr/>
          </p:nvSpPr>
          <p:spPr>
            <a:xfrm>
              <a:off x="6615647" y="2932912"/>
              <a:ext cx="137188" cy="230246"/>
            </a:xfrm>
            <a:custGeom>
              <a:avLst/>
              <a:gdLst>
                <a:gd name="connsiteX0" fmla="*/ 31979 w 137188"/>
                <a:gd name="connsiteY0" fmla="*/ 230233 h 230246"/>
                <a:gd name="connsiteX1" fmla="*/ 82176 w 137188"/>
                <a:gd name="connsiteY1" fmla="*/ 188704 h 230246"/>
                <a:gd name="connsiteX2" fmla="*/ 129801 w 137188"/>
                <a:gd name="connsiteY2" fmla="*/ 29732 h 230246"/>
                <a:gd name="connsiteX3" fmla="*/ 47861 w 137188"/>
                <a:gd name="connsiteY3" fmla="*/ 8172 h 230246"/>
                <a:gd name="connsiteX4" fmla="*/ 42457 w 137188"/>
                <a:gd name="connsiteY4" fmla="*/ 11730 h 230246"/>
                <a:gd name="connsiteX5" fmla="*/ 70 w 137188"/>
                <a:gd name="connsiteY5" fmla="*/ 108218 h 230246"/>
                <a:gd name="connsiteX6" fmla="*/ 31979 w 137188"/>
                <a:gd name="connsiteY6" fmla="*/ 230233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88" h="230246">
                  <a:moveTo>
                    <a:pt x="31979" y="230233"/>
                  </a:moveTo>
                  <a:cubicBezTo>
                    <a:pt x="31979" y="231090"/>
                    <a:pt x="79604" y="191562"/>
                    <a:pt x="82176" y="188704"/>
                  </a:cubicBezTo>
                  <a:cubicBezTo>
                    <a:pt x="113322" y="155843"/>
                    <a:pt x="154089" y="74404"/>
                    <a:pt x="129801" y="29732"/>
                  </a:cubicBezTo>
                  <a:cubicBezTo>
                    <a:pt x="113127" y="1151"/>
                    <a:pt x="76442" y="-8501"/>
                    <a:pt x="47861" y="8172"/>
                  </a:cubicBezTo>
                  <a:cubicBezTo>
                    <a:pt x="45997" y="9260"/>
                    <a:pt x="44193" y="10447"/>
                    <a:pt x="42457" y="11730"/>
                  </a:cubicBezTo>
                  <a:cubicBezTo>
                    <a:pt x="13024" y="32018"/>
                    <a:pt x="1689" y="74499"/>
                    <a:pt x="70" y="108218"/>
                  </a:cubicBezTo>
                  <a:cubicBezTo>
                    <a:pt x="-1739" y="147842"/>
                    <a:pt x="31979" y="230138"/>
                    <a:pt x="31979" y="23023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6826CBE-6B30-4259-8800-312AA9D66ABA}"/>
                </a:ext>
              </a:extLst>
            </p:cNvPr>
            <p:cNvSpPr/>
            <p:nvPr/>
          </p:nvSpPr>
          <p:spPr>
            <a:xfrm>
              <a:off x="5587443" y="2395840"/>
              <a:ext cx="1481950" cy="1535210"/>
            </a:xfrm>
            <a:custGeom>
              <a:avLst/>
              <a:gdLst>
                <a:gd name="connsiteX0" fmla="*/ 215315 w 1481950"/>
                <a:gd name="connsiteY0" fmla="*/ 456123 h 1535210"/>
                <a:gd name="connsiteX1" fmla="*/ 326948 w 1481950"/>
                <a:gd name="connsiteY1" fmla="*/ 512035 h 1535210"/>
                <a:gd name="connsiteX2" fmla="*/ 288848 w 1481950"/>
                <a:gd name="connsiteY2" fmla="*/ 648338 h 1535210"/>
                <a:gd name="connsiteX3" fmla="*/ 273322 w 1481950"/>
                <a:gd name="connsiteY3" fmla="*/ 729967 h 1535210"/>
                <a:gd name="connsiteX4" fmla="*/ 273322 w 1481950"/>
                <a:gd name="connsiteY4" fmla="*/ 703964 h 1535210"/>
                <a:gd name="connsiteX5" fmla="*/ 185121 w 1481950"/>
                <a:gd name="connsiteY5" fmla="*/ 563470 h 1535210"/>
                <a:gd name="connsiteX6" fmla="*/ 114864 w 1481950"/>
                <a:gd name="connsiteY6" fmla="*/ 610831 h 1535210"/>
                <a:gd name="connsiteX7" fmla="*/ 113969 w 1481950"/>
                <a:gd name="connsiteY7" fmla="*/ 617286 h 1535210"/>
                <a:gd name="connsiteX8" fmla="*/ 158736 w 1481950"/>
                <a:gd name="connsiteY8" fmla="*/ 712536 h 1535210"/>
                <a:gd name="connsiteX9" fmla="*/ 266940 w 1481950"/>
                <a:gd name="connsiteY9" fmla="*/ 767305 h 1535210"/>
                <a:gd name="connsiteX10" fmla="*/ 261797 w 1481950"/>
                <a:gd name="connsiteY10" fmla="*/ 798833 h 1535210"/>
                <a:gd name="connsiteX11" fmla="*/ 237222 w 1481950"/>
                <a:gd name="connsiteY11" fmla="*/ 949233 h 1535210"/>
                <a:gd name="connsiteX12" fmla="*/ 226554 w 1481950"/>
                <a:gd name="connsiteY12" fmla="*/ 1000668 h 1535210"/>
                <a:gd name="connsiteX13" fmla="*/ 226554 w 1481950"/>
                <a:gd name="connsiteY13" fmla="*/ 978189 h 1535210"/>
                <a:gd name="connsiteX14" fmla="*/ 138353 w 1481950"/>
                <a:gd name="connsiteY14" fmla="*/ 837600 h 1535210"/>
                <a:gd name="connsiteX15" fmla="*/ 68178 w 1481950"/>
                <a:gd name="connsiteY15" fmla="*/ 885081 h 1535210"/>
                <a:gd name="connsiteX16" fmla="*/ 67296 w 1481950"/>
                <a:gd name="connsiteY16" fmla="*/ 891511 h 1535210"/>
                <a:gd name="connsiteX17" fmla="*/ 111969 w 1481950"/>
                <a:gd name="connsiteY17" fmla="*/ 986761 h 1535210"/>
                <a:gd name="connsiteX18" fmla="*/ 216744 w 1481950"/>
                <a:gd name="connsiteY18" fmla="*/ 1040292 h 1535210"/>
                <a:gd name="connsiteX19" fmla="*/ 203218 w 1481950"/>
                <a:gd name="connsiteY19" fmla="*/ 1091536 h 1535210"/>
                <a:gd name="connsiteX20" fmla="*/ 192550 w 1481950"/>
                <a:gd name="connsiteY20" fmla="*/ 1124969 h 1535210"/>
                <a:gd name="connsiteX21" fmla="*/ 180549 w 1481950"/>
                <a:gd name="connsiteY21" fmla="*/ 1157830 h 1535210"/>
                <a:gd name="connsiteX22" fmla="*/ 155117 w 1481950"/>
                <a:gd name="connsiteY22" fmla="*/ 1219743 h 1535210"/>
                <a:gd name="connsiteX23" fmla="*/ 137401 w 1481950"/>
                <a:gd name="connsiteY23" fmla="*/ 1259938 h 1535210"/>
                <a:gd name="connsiteX24" fmla="*/ 146926 w 1481950"/>
                <a:gd name="connsiteY24" fmla="*/ 1205932 h 1535210"/>
                <a:gd name="connsiteX25" fmla="*/ 81012 w 1481950"/>
                <a:gd name="connsiteY25" fmla="*/ 1053532 h 1535210"/>
                <a:gd name="connsiteX26" fmla="*/ 4400 w 1481950"/>
                <a:gd name="connsiteY26" fmla="*/ 1089718 h 1535210"/>
                <a:gd name="connsiteX27" fmla="*/ 2527 w 1481950"/>
                <a:gd name="connsiteY27" fmla="*/ 1096013 h 1535210"/>
                <a:gd name="connsiteX28" fmla="*/ 32244 w 1481950"/>
                <a:gd name="connsiteY28" fmla="*/ 1197073 h 1535210"/>
                <a:gd name="connsiteX29" fmla="*/ 133495 w 1481950"/>
                <a:gd name="connsiteY29" fmla="*/ 1268987 h 1535210"/>
                <a:gd name="connsiteX30" fmla="*/ 104349 w 1481950"/>
                <a:gd name="connsiteY30" fmla="*/ 1331852 h 1535210"/>
                <a:gd name="connsiteX31" fmla="*/ 31006 w 1481950"/>
                <a:gd name="connsiteY31" fmla="*/ 1475489 h 1535210"/>
                <a:gd name="connsiteX32" fmla="*/ 58534 w 1481950"/>
                <a:gd name="connsiteY32" fmla="*/ 1495111 h 1535210"/>
                <a:gd name="connsiteX33" fmla="*/ 131495 w 1481950"/>
                <a:gd name="connsiteY33" fmla="*/ 1344520 h 1535210"/>
                <a:gd name="connsiteX34" fmla="*/ 162356 w 1481950"/>
                <a:gd name="connsiteY34" fmla="*/ 1273749 h 1535210"/>
                <a:gd name="connsiteX35" fmla="*/ 237603 w 1481950"/>
                <a:gd name="connsiteY35" fmla="*/ 1287561 h 1535210"/>
                <a:gd name="connsiteX36" fmla="*/ 281895 w 1481950"/>
                <a:gd name="connsiteY36" fmla="*/ 1399194 h 1535210"/>
                <a:gd name="connsiteX37" fmla="*/ 222840 w 1481950"/>
                <a:gd name="connsiteY37" fmla="*/ 1435579 h 1535210"/>
                <a:gd name="connsiteX38" fmla="*/ 84632 w 1481950"/>
                <a:gd name="connsiteY38" fmla="*/ 1513779 h 1535210"/>
                <a:gd name="connsiteX39" fmla="*/ 114636 w 1481950"/>
                <a:gd name="connsiteY39" fmla="*/ 1535211 h 1535210"/>
                <a:gd name="connsiteX40" fmla="*/ 238461 w 1481950"/>
                <a:gd name="connsiteY40" fmla="*/ 1461202 h 1535210"/>
                <a:gd name="connsiteX41" fmla="*/ 303135 w 1481950"/>
                <a:gd name="connsiteY41" fmla="*/ 1419101 h 1535210"/>
                <a:gd name="connsiteX42" fmla="*/ 398385 w 1481950"/>
                <a:gd name="connsiteY42" fmla="*/ 1498920 h 1535210"/>
                <a:gd name="connsiteX43" fmla="*/ 503732 w 1481950"/>
                <a:gd name="connsiteY43" fmla="*/ 1502064 h 1535210"/>
                <a:gd name="connsiteX44" fmla="*/ 528407 w 1481950"/>
                <a:gd name="connsiteY44" fmla="*/ 1421148 h 1535210"/>
                <a:gd name="connsiteX45" fmla="*/ 524973 w 1481950"/>
                <a:gd name="connsiteY45" fmla="*/ 1415482 h 1535210"/>
                <a:gd name="connsiteX46" fmla="*/ 360952 w 1481950"/>
                <a:gd name="connsiteY46" fmla="*/ 1390240 h 1535210"/>
                <a:gd name="connsiteX47" fmla="*/ 315327 w 1481950"/>
                <a:gd name="connsiteY47" fmla="*/ 1411005 h 1535210"/>
                <a:gd name="connsiteX48" fmla="*/ 342474 w 1481950"/>
                <a:gd name="connsiteY48" fmla="*/ 1392621 h 1535210"/>
                <a:gd name="connsiteX49" fmla="*/ 398195 w 1481950"/>
                <a:gd name="connsiteY49" fmla="*/ 1353093 h 1535210"/>
                <a:gd name="connsiteX50" fmla="*/ 425818 w 1481950"/>
                <a:gd name="connsiteY50" fmla="*/ 1331661 h 1535210"/>
                <a:gd name="connsiteX51" fmla="*/ 453535 w 1481950"/>
                <a:gd name="connsiteY51" fmla="*/ 1308325 h 1535210"/>
                <a:gd name="connsiteX52" fmla="*/ 515734 w 1481950"/>
                <a:gd name="connsiteY52" fmla="*/ 1249651 h 1535210"/>
                <a:gd name="connsiteX53" fmla="*/ 595648 w 1481950"/>
                <a:gd name="connsiteY53" fmla="*/ 1339853 h 1535210"/>
                <a:gd name="connsiteX54" fmla="*/ 699280 w 1481950"/>
                <a:gd name="connsiteY54" fmla="*/ 1358903 h 1535210"/>
                <a:gd name="connsiteX55" fmla="*/ 735961 w 1481950"/>
                <a:gd name="connsiteY55" fmla="*/ 1282526 h 1535210"/>
                <a:gd name="connsiteX56" fmla="*/ 733475 w 1481950"/>
                <a:gd name="connsiteY56" fmla="*/ 1276512 h 1535210"/>
                <a:gd name="connsiteX57" fmla="*/ 575169 w 1481950"/>
                <a:gd name="connsiteY57" fmla="*/ 1226696 h 1535210"/>
                <a:gd name="connsiteX58" fmla="*/ 523830 w 1481950"/>
                <a:gd name="connsiteY58" fmla="*/ 1241174 h 1535210"/>
                <a:gd name="connsiteX59" fmla="*/ 559929 w 1481950"/>
                <a:gd name="connsiteY59" fmla="*/ 1203645 h 1535210"/>
                <a:gd name="connsiteX60" fmla="*/ 661276 w 1481950"/>
                <a:gd name="connsiteY60" fmla="*/ 1089345 h 1535210"/>
                <a:gd name="connsiteX61" fmla="*/ 692327 w 1481950"/>
                <a:gd name="connsiteY61" fmla="*/ 1054294 h 1535210"/>
                <a:gd name="connsiteX62" fmla="*/ 774623 w 1481950"/>
                <a:gd name="connsiteY62" fmla="*/ 1148020 h 1535210"/>
                <a:gd name="connsiteX63" fmla="*/ 878350 w 1481950"/>
                <a:gd name="connsiteY63" fmla="*/ 1167070 h 1535210"/>
                <a:gd name="connsiteX64" fmla="*/ 914921 w 1481950"/>
                <a:gd name="connsiteY64" fmla="*/ 1090640 h 1535210"/>
                <a:gd name="connsiteX65" fmla="*/ 912449 w 1481950"/>
                <a:gd name="connsiteY65" fmla="*/ 1084678 h 1535210"/>
                <a:gd name="connsiteX66" fmla="*/ 754144 w 1481950"/>
                <a:gd name="connsiteY66" fmla="*/ 1034862 h 1535210"/>
                <a:gd name="connsiteX67" fmla="*/ 694232 w 1481950"/>
                <a:gd name="connsiteY67" fmla="*/ 1052007 h 1535210"/>
                <a:gd name="connsiteX68" fmla="*/ 763764 w 1481950"/>
                <a:gd name="connsiteY68" fmla="*/ 976665 h 1535210"/>
                <a:gd name="connsiteX69" fmla="*/ 865206 w 1481950"/>
                <a:gd name="connsiteY69" fmla="*/ 884844 h 1535210"/>
                <a:gd name="connsiteX70" fmla="*/ 947883 w 1481950"/>
                <a:gd name="connsiteY70" fmla="*/ 979236 h 1535210"/>
                <a:gd name="connsiteX71" fmla="*/ 1051610 w 1481950"/>
                <a:gd name="connsiteY71" fmla="*/ 998286 h 1535210"/>
                <a:gd name="connsiteX72" fmla="*/ 1088181 w 1481950"/>
                <a:gd name="connsiteY72" fmla="*/ 921857 h 1535210"/>
                <a:gd name="connsiteX73" fmla="*/ 1085709 w 1481950"/>
                <a:gd name="connsiteY73" fmla="*/ 915895 h 1535210"/>
                <a:gd name="connsiteX74" fmla="*/ 927404 w 1481950"/>
                <a:gd name="connsiteY74" fmla="*/ 866175 h 1535210"/>
                <a:gd name="connsiteX75" fmla="*/ 873778 w 1481950"/>
                <a:gd name="connsiteY75" fmla="*/ 881319 h 1535210"/>
                <a:gd name="connsiteX76" fmla="*/ 872445 w 1481950"/>
                <a:gd name="connsiteY76" fmla="*/ 878748 h 1535210"/>
                <a:gd name="connsiteX77" fmla="*/ 989507 w 1481950"/>
                <a:gd name="connsiteY77" fmla="*/ 806262 h 1535210"/>
                <a:gd name="connsiteX78" fmla="*/ 1056182 w 1481950"/>
                <a:gd name="connsiteY78" fmla="*/ 775687 h 1535210"/>
                <a:gd name="connsiteX79" fmla="*/ 1126667 w 1481950"/>
                <a:gd name="connsiteY79" fmla="*/ 875986 h 1535210"/>
                <a:gd name="connsiteX80" fmla="*/ 1227632 w 1481950"/>
                <a:gd name="connsiteY80" fmla="*/ 906370 h 1535210"/>
                <a:gd name="connsiteX81" fmla="*/ 1272377 w 1481950"/>
                <a:gd name="connsiteY81" fmla="*/ 834420 h 1535210"/>
                <a:gd name="connsiteX82" fmla="*/ 1270590 w 1481950"/>
                <a:gd name="connsiteY82" fmla="*/ 828265 h 1535210"/>
                <a:gd name="connsiteX83" fmla="*/ 1118761 w 1481950"/>
                <a:gd name="connsiteY83" fmla="*/ 761590 h 1535210"/>
                <a:gd name="connsiteX84" fmla="*/ 1073422 w 1481950"/>
                <a:gd name="connsiteY84" fmla="*/ 769020 h 1535210"/>
                <a:gd name="connsiteX85" fmla="*/ 1102950 w 1481950"/>
                <a:gd name="connsiteY85" fmla="*/ 757209 h 1535210"/>
                <a:gd name="connsiteX86" fmla="*/ 1202200 w 1481950"/>
                <a:gd name="connsiteY86" fmla="*/ 724443 h 1535210"/>
                <a:gd name="connsiteX87" fmla="*/ 1249159 w 1481950"/>
                <a:gd name="connsiteY87" fmla="*/ 711679 h 1535210"/>
                <a:gd name="connsiteX88" fmla="*/ 1357458 w 1481950"/>
                <a:gd name="connsiteY88" fmla="*/ 767877 h 1535210"/>
                <a:gd name="connsiteX89" fmla="*/ 1460995 w 1481950"/>
                <a:gd name="connsiteY89" fmla="*/ 748350 h 1535210"/>
                <a:gd name="connsiteX90" fmla="*/ 1467555 w 1481950"/>
                <a:gd name="connsiteY90" fmla="*/ 663876 h 1535210"/>
                <a:gd name="connsiteX91" fmla="*/ 1463090 w 1481950"/>
                <a:gd name="connsiteY91" fmla="*/ 659196 h 1535210"/>
                <a:gd name="connsiteX92" fmla="*/ 1297545 w 1481950"/>
                <a:gd name="connsiteY92" fmla="*/ 669769 h 1535210"/>
                <a:gd name="connsiteX93" fmla="*/ 1245825 w 1481950"/>
                <a:gd name="connsiteY93" fmla="*/ 709393 h 1535210"/>
                <a:gd name="connsiteX94" fmla="*/ 1246682 w 1481950"/>
                <a:gd name="connsiteY94" fmla="*/ 709965 h 1535210"/>
                <a:gd name="connsiteX95" fmla="*/ 1201248 w 1481950"/>
                <a:gd name="connsiteY95" fmla="*/ 721204 h 1535210"/>
                <a:gd name="connsiteX96" fmla="*/ 1101045 w 1481950"/>
                <a:gd name="connsiteY96" fmla="*/ 751970 h 1535210"/>
                <a:gd name="connsiteX97" fmla="*/ 986173 w 1481950"/>
                <a:gd name="connsiteY97" fmla="*/ 799595 h 1535210"/>
                <a:gd name="connsiteX98" fmla="*/ 866444 w 1481950"/>
                <a:gd name="connsiteY98" fmla="*/ 870080 h 1535210"/>
                <a:gd name="connsiteX99" fmla="*/ 865206 w 1481950"/>
                <a:gd name="connsiteY99" fmla="*/ 871128 h 1535210"/>
                <a:gd name="connsiteX100" fmla="*/ 899115 w 1481950"/>
                <a:gd name="connsiteY100" fmla="*/ 822265 h 1535210"/>
                <a:gd name="connsiteX101" fmla="*/ 903115 w 1481950"/>
                <a:gd name="connsiteY101" fmla="*/ 656339 h 1535210"/>
                <a:gd name="connsiteX102" fmla="*/ 818124 w 1481950"/>
                <a:gd name="connsiteY102" fmla="*/ 657429 h 1535210"/>
                <a:gd name="connsiteX103" fmla="*/ 814057 w 1481950"/>
                <a:gd name="connsiteY103" fmla="*/ 662054 h 1535210"/>
                <a:gd name="connsiteX104" fmla="*/ 798721 w 1481950"/>
                <a:gd name="connsiteY104" fmla="*/ 766353 h 1535210"/>
                <a:gd name="connsiteX105" fmla="*/ 860919 w 1481950"/>
                <a:gd name="connsiteY105" fmla="*/ 874557 h 1535210"/>
                <a:gd name="connsiteX106" fmla="*/ 753859 w 1481950"/>
                <a:gd name="connsiteY106" fmla="*/ 967140 h 1535210"/>
                <a:gd name="connsiteX107" fmla="*/ 695946 w 1481950"/>
                <a:gd name="connsiteY107" fmla="*/ 1026671 h 1535210"/>
                <a:gd name="connsiteX108" fmla="*/ 710425 w 1481950"/>
                <a:gd name="connsiteY108" fmla="*/ 1005144 h 1535210"/>
                <a:gd name="connsiteX109" fmla="*/ 714425 w 1481950"/>
                <a:gd name="connsiteY109" fmla="*/ 839314 h 1535210"/>
                <a:gd name="connsiteX110" fmla="*/ 629834 w 1481950"/>
                <a:gd name="connsiteY110" fmla="*/ 840056 h 1535210"/>
                <a:gd name="connsiteX111" fmla="*/ 625461 w 1481950"/>
                <a:gd name="connsiteY111" fmla="*/ 845029 h 1535210"/>
                <a:gd name="connsiteX112" fmla="*/ 610031 w 1481950"/>
                <a:gd name="connsiteY112" fmla="*/ 949233 h 1535210"/>
                <a:gd name="connsiteX113" fmla="*/ 670134 w 1481950"/>
                <a:gd name="connsiteY113" fmla="*/ 1054579 h 1535210"/>
                <a:gd name="connsiteX114" fmla="*/ 648417 w 1481950"/>
                <a:gd name="connsiteY114" fmla="*/ 1078106 h 1535210"/>
                <a:gd name="connsiteX115" fmla="*/ 544975 w 1481950"/>
                <a:gd name="connsiteY115" fmla="*/ 1189929 h 1535210"/>
                <a:gd name="connsiteX116" fmla="*/ 507733 w 1481950"/>
                <a:gd name="connsiteY116" fmla="*/ 1226982 h 1535210"/>
                <a:gd name="connsiteX117" fmla="*/ 520305 w 1481950"/>
                <a:gd name="connsiteY117" fmla="*/ 1207932 h 1535210"/>
                <a:gd name="connsiteX118" fmla="*/ 524306 w 1481950"/>
                <a:gd name="connsiteY118" fmla="*/ 1042102 h 1535210"/>
                <a:gd name="connsiteX119" fmla="*/ 439447 w 1481950"/>
                <a:gd name="connsiteY119" fmla="*/ 1042956 h 1535210"/>
                <a:gd name="connsiteX120" fmla="*/ 435247 w 1481950"/>
                <a:gd name="connsiteY120" fmla="*/ 1047721 h 1535210"/>
                <a:gd name="connsiteX121" fmla="*/ 419912 w 1481950"/>
                <a:gd name="connsiteY121" fmla="*/ 1152020 h 1535210"/>
                <a:gd name="connsiteX122" fmla="*/ 478014 w 1481950"/>
                <a:gd name="connsiteY122" fmla="*/ 1254699 h 1535210"/>
                <a:gd name="connsiteX123" fmla="*/ 438390 w 1481950"/>
                <a:gd name="connsiteY123" fmla="*/ 1289942 h 1535210"/>
                <a:gd name="connsiteX124" fmla="*/ 411054 w 1481950"/>
                <a:gd name="connsiteY124" fmla="*/ 1311945 h 1535210"/>
                <a:gd name="connsiteX125" fmla="*/ 382955 w 1481950"/>
                <a:gd name="connsiteY125" fmla="*/ 1332709 h 1535210"/>
                <a:gd name="connsiteX126" fmla="*/ 327615 w 1481950"/>
                <a:gd name="connsiteY126" fmla="*/ 1370333 h 1535210"/>
                <a:gd name="connsiteX127" fmla="*/ 290562 w 1481950"/>
                <a:gd name="connsiteY127" fmla="*/ 1394145 h 1535210"/>
                <a:gd name="connsiteX128" fmla="*/ 328662 w 1481950"/>
                <a:gd name="connsiteY128" fmla="*/ 1354236 h 1535210"/>
                <a:gd name="connsiteX129" fmla="*/ 369048 w 1481950"/>
                <a:gd name="connsiteY129" fmla="*/ 1243936 h 1535210"/>
                <a:gd name="connsiteX130" fmla="*/ 376097 w 1481950"/>
                <a:gd name="connsiteY130" fmla="*/ 1232697 h 1535210"/>
                <a:gd name="connsiteX131" fmla="*/ 351746 w 1481950"/>
                <a:gd name="connsiteY131" fmla="*/ 1151402 h 1535210"/>
                <a:gd name="connsiteX132" fmla="*/ 345998 w 1481950"/>
                <a:gd name="connsiteY132" fmla="*/ 1148686 h 1535210"/>
                <a:gd name="connsiteX133" fmla="*/ 195312 w 1481950"/>
                <a:gd name="connsiteY133" fmla="*/ 1218124 h 1535210"/>
                <a:gd name="connsiteX134" fmla="*/ 168643 w 1481950"/>
                <a:gd name="connsiteY134" fmla="*/ 1260605 h 1535210"/>
                <a:gd name="connsiteX135" fmla="*/ 181215 w 1481950"/>
                <a:gd name="connsiteY135" fmla="*/ 1230316 h 1535210"/>
                <a:gd name="connsiteX136" fmla="*/ 205790 w 1481950"/>
                <a:gd name="connsiteY136" fmla="*/ 1166593 h 1535210"/>
                <a:gd name="connsiteX137" fmla="*/ 217029 w 1481950"/>
                <a:gd name="connsiteY137" fmla="*/ 1133446 h 1535210"/>
                <a:gd name="connsiteX138" fmla="*/ 227317 w 1481950"/>
                <a:gd name="connsiteY138" fmla="*/ 1098775 h 1535210"/>
                <a:gd name="connsiteX139" fmla="*/ 246843 w 1481950"/>
                <a:gd name="connsiteY139" fmla="*/ 1015431 h 1535210"/>
                <a:gd name="connsiteX140" fmla="*/ 363238 w 1481950"/>
                <a:gd name="connsiteY140" fmla="*/ 1046673 h 1535210"/>
                <a:gd name="connsiteX141" fmla="*/ 460298 w 1481950"/>
                <a:gd name="connsiteY141" fmla="*/ 1005430 h 1535210"/>
                <a:gd name="connsiteX142" fmla="*/ 448613 w 1481950"/>
                <a:gd name="connsiteY142" fmla="*/ 921511 h 1535210"/>
                <a:gd name="connsiteX143" fmla="*/ 443248 w 1481950"/>
                <a:gd name="connsiteY143" fmla="*/ 917895 h 1535210"/>
                <a:gd name="connsiteX144" fmla="*/ 283800 w 1481950"/>
                <a:gd name="connsiteY144" fmla="*/ 963615 h 1535210"/>
                <a:gd name="connsiteX145" fmla="*/ 248938 w 1481950"/>
                <a:gd name="connsiteY145" fmla="*/ 1004097 h 1535210"/>
                <a:gd name="connsiteX146" fmla="*/ 258463 w 1481950"/>
                <a:gd name="connsiteY146" fmla="*/ 952852 h 1535210"/>
                <a:gd name="connsiteX147" fmla="*/ 279894 w 1481950"/>
                <a:gd name="connsiteY147" fmla="*/ 801405 h 1535210"/>
                <a:gd name="connsiteX148" fmla="*/ 286371 w 1481950"/>
                <a:gd name="connsiteY148" fmla="*/ 755018 h 1535210"/>
                <a:gd name="connsiteX149" fmla="*/ 406768 w 1481950"/>
                <a:gd name="connsiteY149" fmla="*/ 787784 h 1535210"/>
                <a:gd name="connsiteX150" fmla="*/ 503732 w 1481950"/>
                <a:gd name="connsiteY150" fmla="*/ 746541 h 1535210"/>
                <a:gd name="connsiteX151" fmla="*/ 492116 w 1481950"/>
                <a:gd name="connsiteY151" fmla="*/ 662612 h 1535210"/>
                <a:gd name="connsiteX152" fmla="*/ 486777 w 1481950"/>
                <a:gd name="connsiteY152" fmla="*/ 659006 h 1535210"/>
                <a:gd name="connsiteX153" fmla="*/ 327234 w 1481950"/>
                <a:gd name="connsiteY153" fmla="*/ 704821 h 1535210"/>
                <a:gd name="connsiteX154" fmla="*/ 286752 w 1481950"/>
                <a:gd name="connsiteY154" fmla="*/ 752446 h 1535210"/>
                <a:gd name="connsiteX155" fmla="*/ 303135 w 1481950"/>
                <a:gd name="connsiteY155" fmla="*/ 651291 h 1535210"/>
                <a:gd name="connsiteX156" fmla="*/ 337330 w 1481950"/>
                <a:gd name="connsiteY156" fmla="*/ 518608 h 1535210"/>
                <a:gd name="connsiteX157" fmla="*/ 458393 w 1481950"/>
                <a:gd name="connsiteY157" fmla="*/ 551754 h 1535210"/>
                <a:gd name="connsiteX158" fmla="*/ 555358 w 1481950"/>
                <a:gd name="connsiteY158" fmla="*/ 510511 h 1535210"/>
                <a:gd name="connsiteX159" fmla="*/ 543690 w 1481950"/>
                <a:gd name="connsiteY159" fmla="*/ 426454 h 1535210"/>
                <a:gd name="connsiteX160" fmla="*/ 538403 w 1481950"/>
                <a:gd name="connsiteY160" fmla="*/ 422881 h 1535210"/>
                <a:gd name="connsiteX161" fmla="*/ 378859 w 1481950"/>
                <a:gd name="connsiteY161" fmla="*/ 468696 h 1535210"/>
                <a:gd name="connsiteX162" fmla="*/ 342474 w 1481950"/>
                <a:gd name="connsiteY162" fmla="*/ 510987 h 1535210"/>
                <a:gd name="connsiteX163" fmla="*/ 339997 w 1481950"/>
                <a:gd name="connsiteY163" fmla="*/ 509559 h 1535210"/>
                <a:gd name="connsiteX164" fmla="*/ 397147 w 1481950"/>
                <a:gd name="connsiteY164" fmla="*/ 384591 h 1535210"/>
                <a:gd name="connsiteX165" fmla="*/ 435247 w 1481950"/>
                <a:gd name="connsiteY165" fmla="*/ 322392 h 1535210"/>
                <a:gd name="connsiteX166" fmla="*/ 549547 w 1481950"/>
                <a:gd name="connsiteY166" fmla="*/ 367255 h 1535210"/>
                <a:gd name="connsiteX167" fmla="*/ 650512 w 1481950"/>
                <a:gd name="connsiteY167" fmla="*/ 336870 h 1535210"/>
                <a:gd name="connsiteX168" fmla="*/ 648103 w 1481950"/>
                <a:gd name="connsiteY168" fmla="*/ 252176 h 1535210"/>
                <a:gd name="connsiteX169" fmla="*/ 643178 w 1481950"/>
                <a:gd name="connsiteY169" fmla="*/ 248002 h 1535210"/>
                <a:gd name="connsiteX170" fmla="*/ 479634 w 1481950"/>
                <a:gd name="connsiteY170" fmla="*/ 276006 h 1535210"/>
                <a:gd name="connsiteX171" fmla="*/ 446010 w 1481950"/>
                <a:gd name="connsiteY171" fmla="*/ 307152 h 1535210"/>
                <a:gd name="connsiteX172" fmla="*/ 464108 w 1481950"/>
                <a:gd name="connsiteY172" fmla="*/ 280959 h 1535210"/>
                <a:gd name="connsiteX173" fmla="*/ 528687 w 1481950"/>
                <a:gd name="connsiteY173" fmla="*/ 198853 h 1535210"/>
                <a:gd name="connsiteX174" fmla="*/ 560882 w 1481950"/>
                <a:gd name="connsiteY174" fmla="*/ 162372 h 1535210"/>
                <a:gd name="connsiteX175" fmla="*/ 682230 w 1481950"/>
                <a:gd name="connsiteY175" fmla="*/ 149514 h 1535210"/>
                <a:gd name="connsiteX176" fmla="*/ 757859 w 1481950"/>
                <a:gd name="connsiteY176" fmla="*/ 76076 h 1535210"/>
                <a:gd name="connsiteX177" fmla="*/ 716710 w 1481950"/>
                <a:gd name="connsiteY177" fmla="*/ 2010 h 1535210"/>
                <a:gd name="connsiteX178" fmla="*/ 710234 w 1481950"/>
                <a:gd name="connsiteY178" fmla="*/ 543 h 1535210"/>
                <a:gd name="connsiteX179" fmla="*/ 577932 w 1481950"/>
                <a:gd name="connsiteY179" fmla="*/ 100746 h 1535210"/>
                <a:gd name="connsiteX180" fmla="*/ 556596 w 1481950"/>
                <a:gd name="connsiteY180" fmla="*/ 162277 h 1535210"/>
                <a:gd name="connsiteX181" fmla="*/ 557739 w 1481950"/>
                <a:gd name="connsiteY181" fmla="*/ 162277 h 1535210"/>
                <a:gd name="connsiteX182" fmla="*/ 526020 w 1481950"/>
                <a:gd name="connsiteY182" fmla="*/ 196758 h 1535210"/>
                <a:gd name="connsiteX183" fmla="*/ 459345 w 1481950"/>
                <a:gd name="connsiteY183" fmla="*/ 277625 h 1535210"/>
                <a:gd name="connsiteX184" fmla="*/ 389527 w 1481950"/>
                <a:gd name="connsiteY184" fmla="*/ 380400 h 1535210"/>
                <a:gd name="connsiteX185" fmla="*/ 328662 w 1481950"/>
                <a:gd name="connsiteY185" fmla="*/ 505272 h 1535210"/>
                <a:gd name="connsiteX186" fmla="*/ 328091 w 1481950"/>
                <a:gd name="connsiteY186" fmla="*/ 506892 h 1535210"/>
                <a:gd name="connsiteX187" fmla="*/ 329425 w 1481950"/>
                <a:gd name="connsiteY187" fmla="*/ 447360 h 1535210"/>
                <a:gd name="connsiteX188" fmla="*/ 241223 w 1481950"/>
                <a:gd name="connsiteY188" fmla="*/ 306867 h 1535210"/>
                <a:gd name="connsiteX189" fmla="*/ 171042 w 1481950"/>
                <a:gd name="connsiteY189" fmla="*/ 354339 h 1535210"/>
                <a:gd name="connsiteX190" fmla="*/ 170167 w 1481950"/>
                <a:gd name="connsiteY190" fmla="*/ 360683 h 1535210"/>
                <a:gd name="connsiteX191" fmla="*/ 215315 w 1481950"/>
                <a:gd name="connsiteY191" fmla="*/ 456123 h 153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81950" h="1535210">
                  <a:moveTo>
                    <a:pt x="215315" y="456123"/>
                  </a:moveTo>
                  <a:cubicBezTo>
                    <a:pt x="242842" y="482508"/>
                    <a:pt x="320757" y="509940"/>
                    <a:pt x="326948" y="512035"/>
                  </a:cubicBezTo>
                  <a:cubicBezTo>
                    <a:pt x="311231" y="556572"/>
                    <a:pt x="298503" y="602107"/>
                    <a:pt x="288848" y="648338"/>
                  </a:cubicBezTo>
                  <a:cubicBezTo>
                    <a:pt x="283038" y="675198"/>
                    <a:pt x="277989" y="702535"/>
                    <a:pt x="273322" y="729967"/>
                  </a:cubicBezTo>
                  <a:cubicBezTo>
                    <a:pt x="273322" y="717108"/>
                    <a:pt x="273322" y="705583"/>
                    <a:pt x="273322" y="703964"/>
                  </a:cubicBezTo>
                  <a:cubicBezTo>
                    <a:pt x="269131" y="659006"/>
                    <a:pt x="234555" y="574424"/>
                    <a:pt x="185121" y="563470"/>
                  </a:cubicBezTo>
                  <a:cubicBezTo>
                    <a:pt x="152642" y="557148"/>
                    <a:pt x="121187" y="578352"/>
                    <a:pt x="114864" y="610831"/>
                  </a:cubicBezTo>
                  <a:cubicBezTo>
                    <a:pt x="114449" y="612965"/>
                    <a:pt x="114150" y="615120"/>
                    <a:pt x="113969" y="617286"/>
                  </a:cubicBezTo>
                  <a:cubicBezTo>
                    <a:pt x="109778" y="652815"/>
                    <a:pt x="134352" y="689391"/>
                    <a:pt x="158736" y="712536"/>
                  </a:cubicBezTo>
                  <a:cubicBezTo>
                    <a:pt x="183120" y="735682"/>
                    <a:pt x="249414" y="761019"/>
                    <a:pt x="266940" y="767305"/>
                  </a:cubicBezTo>
                  <a:cubicBezTo>
                    <a:pt x="265226" y="777783"/>
                    <a:pt x="263416" y="788356"/>
                    <a:pt x="261797" y="798833"/>
                  </a:cubicBezTo>
                  <a:cubicBezTo>
                    <a:pt x="253891" y="849411"/>
                    <a:pt x="246271" y="899893"/>
                    <a:pt x="237222" y="949233"/>
                  </a:cubicBezTo>
                  <a:cubicBezTo>
                    <a:pt x="234079" y="966568"/>
                    <a:pt x="230269" y="983618"/>
                    <a:pt x="226554" y="1000668"/>
                  </a:cubicBezTo>
                  <a:cubicBezTo>
                    <a:pt x="226554" y="989238"/>
                    <a:pt x="226554" y="979617"/>
                    <a:pt x="226554" y="978189"/>
                  </a:cubicBezTo>
                  <a:cubicBezTo>
                    <a:pt x="222363" y="933136"/>
                    <a:pt x="187788" y="848649"/>
                    <a:pt x="138353" y="837600"/>
                  </a:cubicBezTo>
                  <a:cubicBezTo>
                    <a:pt x="105863" y="831333"/>
                    <a:pt x="74445" y="852592"/>
                    <a:pt x="68178" y="885081"/>
                  </a:cubicBezTo>
                  <a:cubicBezTo>
                    <a:pt x="67768" y="887207"/>
                    <a:pt x="67474" y="889354"/>
                    <a:pt x="67296" y="891511"/>
                  </a:cubicBezTo>
                  <a:cubicBezTo>
                    <a:pt x="63105" y="926944"/>
                    <a:pt x="87585" y="963520"/>
                    <a:pt x="111969" y="986761"/>
                  </a:cubicBezTo>
                  <a:cubicBezTo>
                    <a:pt x="136353" y="1010002"/>
                    <a:pt x="196265" y="1032672"/>
                    <a:pt x="216744" y="1040292"/>
                  </a:cubicBezTo>
                  <a:cubicBezTo>
                    <a:pt x="212458" y="1057627"/>
                    <a:pt x="208171" y="1074963"/>
                    <a:pt x="203218" y="1091536"/>
                  </a:cubicBezTo>
                  <a:cubicBezTo>
                    <a:pt x="199503" y="1102776"/>
                    <a:pt x="196836" y="1113825"/>
                    <a:pt x="192550" y="1124969"/>
                  </a:cubicBezTo>
                  <a:lnTo>
                    <a:pt x="180549" y="1157830"/>
                  </a:lnTo>
                  <a:cubicBezTo>
                    <a:pt x="172262" y="1178404"/>
                    <a:pt x="163785" y="1199740"/>
                    <a:pt x="155117" y="1219743"/>
                  </a:cubicBezTo>
                  <a:cubicBezTo>
                    <a:pt x="149211" y="1233554"/>
                    <a:pt x="143306" y="1246699"/>
                    <a:pt x="137401" y="1259938"/>
                  </a:cubicBezTo>
                  <a:cubicBezTo>
                    <a:pt x="140734" y="1242698"/>
                    <a:pt x="146926" y="1208789"/>
                    <a:pt x="146926" y="1205932"/>
                  </a:cubicBezTo>
                  <a:cubicBezTo>
                    <a:pt x="149593" y="1160783"/>
                    <a:pt x="127876" y="1072010"/>
                    <a:pt x="81012" y="1053532"/>
                  </a:cubicBezTo>
                  <a:cubicBezTo>
                    <a:pt x="49864" y="1042368"/>
                    <a:pt x="15563" y="1058570"/>
                    <a:pt x="4400" y="1089718"/>
                  </a:cubicBezTo>
                  <a:cubicBezTo>
                    <a:pt x="3661" y="1091781"/>
                    <a:pt x="3035" y="1093882"/>
                    <a:pt x="2527" y="1096013"/>
                  </a:cubicBezTo>
                  <a:cubicBezTo>
                    <a:pt x="-6998" y="1130398"/>
                    <a:pt x="12052" y="1170308"/>
                    <a:pt x="32244" y="1197073"/>
                  </a:cubicBezTo>
                  <a:cubicBezTo>
                    <a:pt x="54914" y="1226601"/>
                    <a:pt x="124732" y="1264320"/>
                    <a:pt x="133495" y="1268987"/>
                  </a:cubicBezTo>
                  <a:cubicBezTo>
                    <a:pt x="123970" y="1290799"/>
                    <a:pt x="113874" y="1312040"/>
                    <a:pt x="104349" y="1331852"/>
                  </a:cubicBezTo>
                  <a:cubicBezTo>
                    <a:pt x="76726" y="1389669"/>
                    <a:pt x="51199" y="1438246"/>
                    <a:pt x="31006" y="1475489"/>
                  </a:cubicBezTo>
                  <a:lnTo>
                    <a:pt x="58534" y="1495111"/>
                  </a:lnTo>
                  <a:cubicBezTo>
                    <a:pt x="78536" y="1457011"/>
                    <a:pt x="104063" y="1405480"/>
                    <a:pt x="131495" y="1344520"/>
                  </a:cubicBezTo>
                  <a:cubicBezTo>
                    <a:pt x="141592" y="1322327"/>
                    <a:pt x="151974" y="1298419"/>
                    <a:pt x="162356" y="1273749"/>
                  </a:cubicBezTo>
                  <a:cubicBezTo>
                    <a:pt x="187136" y="1279871"/>
                    <a:pt x="212265" y="1284483"/>
                    <a:pt x="237603" y="1287561"/>
                  </a:cubicBezTo>
                  <a:cubicBezTo>
                    <a:pt x="242366" y="1325661"/>
                    <a:pt x="277323" y="1390812"/>
                    <a:pt x="281895" y="1399194"/>
                  </a:cubicBezTo>
                  <a:cubicBezTo>
                    <a:pt x="261606" y="1412053"/>
                    <a:pt x="241794" y="1424340"/>
                    <a:pt x="222840" y="1435579"/>
                  </a:cubicBezTo>
                  <a:cubicBezTo>
                    <a:pt x="169023" y="1467964"/>
                    <a:pt x="121684" y="1494063"/>
                    <a:pt x="84632" y="1513779"/>
                  </a:cubicBezTo>
                  <a:lnTo>
                    <a:pt x="114636" y="1535211"/>
                  </a:lnTo>
                  <a:cubicBezTo>
                    <a:pt x="149402" y="1515589"/>
                    <a:pt x="191502" y="1490824"/>
                    <a:pt x="238461" y="1461202"/>
                  </a:cubicBezTo>
                  <a:cubicBezTo>
                    <a:pt x="259130" y="1448247"/>
                    <a:pt x="280942" y="1433960"/>
                    <a:pt x="303135" y="1419101"/>
                  </a:cubicBezTo>
                  <a:cubicBezTo>
                    <a:pt x="309708" y="1426340"/>
                    <a:pt x="364000" y="1484443"/>
                    <a:pt x="398385" y="1498920"/>
                  </a:cubicBezTo>
                  <a:cubicBezTo>
                    <a:pt x="429532" y="1511970"/>
                    <a:pt x="472776" y="1520066"/>
                    <a:pt x="503732" y="1502064"/>
                  </a:cubicBezTo>
                  <a:cubicBezTo>
                    <a:pt x="532890" y="1486533"/>
                    <a:pt x="543937" y="1450307"/>
                    <a:pt x="528407" y="1421148"/>
                  </a:cubicBezTo>
                  <a:cubicBezTo>
                    <a:pt x="527368" y="1419197"/>
                    <a:pt x="526221" y="1417306"/>
                    <a:pt x="524973" y="1415482"/>
                  </a:cubicBezTo>
                  <a:cubicBezTo>
                    <a:pt x="495255" y="1374429"/>
                    <a:pt x="404005" y="1376238"/>
                    <a:pt x="360952" y="1390240"/>
                  </a:cubicBezTo>
                  <a:cubicBezTo>
                    <a:pt x="358476" y="1391097"/>
                    <a:pt x="331901" y="1403099"/>
                    <a:pt x="315327" y="1411005"/>
                  </a:cubicBezTo>
                  <a:cubicBezTo>
                    <a:pt x="324376" y="1404909"/>
                    <a:pt x="333235" y="1399003"/>
                    <a:pt x="342474" y="1392621"/>
                  </a:cubicBezTo>
                  <a:cubicBezTo>
                    <a:pt x="360857" y="1380048"/>
                    <a:pt x="378859" y="1366999"/>
                    <a:pt x="398195" y="1353093"/>
                  </a:cubicBezTo>
                  <a:lnTo>
                    <a:pt x="425818" y="1331661"/>
                  </a:lnTo>
                  <a:cubicBezTo>
                    <a:pt x="435343" y="1324613"/>
                    <a:pt x="444201" y="1316136"/>
                    <a:pt x="453535" y="1308325"/>
                  </a:cubicBezTo>
                  <a:cubicBezTo>
                    <a:pt x="474776" y="1289847"/>
                    <a:pt x="495445" y="1270225"/>
                    <a:pt x="515734" y="1249651"/>
                  </a:cubicBezTo>
                  <a:cubicBezTo>
                    <a:pt x="526783" y="1265653"/>
                    <a:pt x="566787" y="1322136"/>
                    <a:pt x="595648" y="1339853"/>
                  </a:cubicBezTo>
                  <a:cubicBezTo>
                    <a:pt x="624509" y="1357570"/>
                    <a:pt x="666038" y="1372047"/>
                    <a:pt x="699280" y="1358903"/>
                  </a:cubicBezTo>
                  <a:cubicBezTo>
                    <a:pt x="730500" y="1347941"/>
                    <a:pt x="746923" y="1313746"/>
                    <a:pt x="735961" y="1282526"/>
                  </a:cubicBezTo>
                  <a:cubicBezTo>
                    <a:pt x="735242" y="1280478"/>
                    <a:pt x="734412" y="1278470"/>
                    <a:pt x="733475" y="1276512"/>
                  </a:cubicBezTo>
                  <a:cubicBezTo>
                    <a:pt x="710329" y="1231458"/>
                    <a:pt x="619746" y="1219362"/>
                    <a:pt x="575169" y="1226696"/>
                  </a:cubicBezTo>
                  <a:cubicBezTo>
                    <a:pt x="572407" y="1227172"/>
                    <a:pt x="540975" y="1236221"/>
                    <a:pt x="523830" y="1241174"/>
                  </a:cubicBezTo>
                  <a:cubicBezTo>
                    <a:pt x="535927" y="1228887"/>
                    <a:pt x="548119" y="1216599"/>
                    <a:pt x="559929" y="1203645"/>
                  </a:cubicBezTo>
                  <a:cubicBezTo>
                    <a:pt x="594219" y="1166498"/>
                    <a:pt x="627747" y="1127445"/>
                    <a:pt x="661276" y="1089345"/>
                  </a:cubicBezTo>
                  <a:cubicBezTo>
                    <a:pt x="671562" y="1077535"/>
                    <a:pt x="682040" y="1065914"/>
                    <a:pt x="692327" y="1054294"/>
                  </a:cubicBezTo>
                  <a:cubicBezTo>
                    <a:pt x="696232" y="1060008"/>
                    <a:pt x="742238" y="1128112"/>
                    <a:pt x="774623" y="1148020"/>
                  </a:cubicBezTo>
                  <a:cubicBezTo>
                    <a:pt x="803198" y="1165641"/>
                    <a:pt x="845013" y="1180214"/>
                    <a:pt x="878350" y="1167070"/>
                  </a:cubicBezTo>
                  <a:cubicBezTo>
                    <a:pt x="909554" y="1156063"/>
                    <a:pt x="925928" y="1121844"/>
                    <a:pt x="914921" y="1090640"/>
                  </a:cubicBezTo>
                  <a:cubicBezTo>
                    <a:pt x="914205" y="1088609"/>
                    <a:pt x="913380" y="1086619"/>
                    <a:pt x="912449" y="1084678"/>
                  </a:cubicBezTo>
                  <a:cubicBezTo>
                    <a:pt x="889304" y="1039625"/>
                    <a:pt x="798721" y="1027528"/>
                    <a:pt x="754144" y="1034862"/>
                  </a:cubicBezTo>
                  <a:cubicBezTo>
                    <a:pt x="750811" y="1035339"/>
                    <a:pt x="705567" y="1048198"/>
                    <a:pt x="694232" y="1052007"/>
                  </a:cubicBezTo>
                  <a:cubicBezTo>
                    <a:pt x="717092" y="1026290"/>
                    <a:pt x="740047" y="1000858"/>
                    <a:pt x="763764" y="976665"/>
                  </a:cubicBezTo>
                  <a:cubicBezTo>
                    <a:pt x="795560" y="943900"/>
                    <a:pt x="829445" y="913228"/>
                    <a:pt x="865206" y="884844"/>
                  </a:cubicBezTo>
                  <a:cubicBezTo>
                    <a:pt x="867015" y="887511"/>
                    <a:pt x="914736" y="958853"/>
                    <a:pt x="947883" y="979236"/>
                  </a:cubicBezTo>
                  <a:cubicBezTo>
                    <a:pt x="976458" y="996858"/>
                    <a:pt x="1018272" y="1011336"/>
                    <a:pt x="1051610" y="998286"/>
                  </a:cubicBezTo>
                  <a:cubicBezTo>
                    <a:pt x="1082814" y="987280"/>
                    <a:pt x="1099188" y="953061"/>
                    <a:pt x="1088181" y="921857"/>
                  </a:cubicBezTo>
                  <a:cubicBezTo>
                    <a:pt x="1087465" y="919826"/>
                    <a:pt x="1086640" y="917836"/>
                    <a:pt x="1085709" y="915895"/>
                  </a:cubicBezTo>
                  <a:cubicBezTo>
                    <a:pt x="1062564" y="870842"/>
                    <a:pt x="971981" y="858745"/>
                    <a:pt x="927404" y="866175"/>
                  </a:cubicBezTo>
                  <a:cubicBezTo>
                    <a:pt x="924451" y="866175"/>
                    <a:pt x="890066" y="876366"/>
                    <a:pt x="873778" y="881319"/>
                  </a:cubicBezTo>
                  <a:lnTo>
                    <a:pt x="872445" y="878748"/>
                  </a:lnTo>
                  <a:cubicBezTo>
                    <a:pt x="909238" y="851162"/>
                    <a:pt x="948414" y="826904"/>
                    <a:pt x="989507" y="806262"/>
                  </a:cubicBezTo>
                  <a:cubicBezTo>
                    <a:pt x="1011986" y="794642"/>
                    <a:pt x="1034084" y="784831"/>
                    <a:pt x="1056182" y="775687"/>
                  </a:cubicBezTo>
                  <a:cubicBezTo>
                    <a:pt x="1063707" y="789879"/>
                    <a:pt x="1098854" y="854364"/>
                    <a:pt x="1126667" y="875986"/>
                  </a:cubicBezTo>
                  <a:cubicBezTo>
                    <a:pt x="1154480" y="897607"/>
                    <a:pt x="1193342" y="915705"/>
                    <a:pt x="1227632" y="906370"/>
                  </a:cubicBezTo>
                  <a:cubicBezTo>
                    <a:pt x="1259857" y="898858"/>
                    <a:pt x="1279889" y="866644"/>
                    <a:pt x="1272377" y="834420"/>
                  </a:cubicBezTo>
                  <a:cubicBezTo>
                    <a:pt x="1271891" y="832338"/>
                    <a:pt x="1271295" y="830283"/>
                    <a:pt x="1270590" y="828265"/>
                  </a:cubicBezTo>
                  <a:cubicBezTo>
                    <a:pt x="1252492" y="780640"/>
                    <a:pt x="1163910" y="758923"/>
                    <a:pt x="1118761" y="761590"/>
                  </a:cubicBezTo>
                  <a:cubicBezTo>
                    <a:pt x="1116285" y="761590"/>
                    <a:pt x="1091425" y="765877"/>
                    <a:pt x="1073422" y="769020"/>
                  </a:cubicBezTo>
                  <a:cubicBezTo>
                    <a:pt x="1082947" y="765115"/>
                    <a:pt x="1093425" y="760828"/>
                    <a:pt x="1102950" y="757209"/>
                  </a:cubicBezTo>
                  <a:cubicBezTo>
                    <a:pt x="1138764" y="743588"/>
                    <a:pt x="1172292" y="733301"/>
                    <a:pt x="1202200" y="724443"/>
                  </a:cubicBezTo>
                  <a:cubicBezTo>
                    <a:pt x="1219155" y="719490"/>
                    <a:pt x="1234680" y="714918"/>
                    <a:pt x="1249159" y="711679"/>
                  </a:cubicBezTo>
                  <a:cubicBezTo>
                    <a:pt x="1263827" y="721776"/>
                    <a:pt x="1323358" y="761686"/>
                    <a:pt x="1357458" y="767877"/>
                  </a:cubicBezTo>
                  <a:cubicBezTo>
                    <a:pt x="1391557" y="774068"/>
                    <a:pt x="1434705" y="772544"/>
                    <a:pt x="1460995" y="748350"/>
                  </a:cubicBezTo>
                  <a:cubicBezTo>
                    <a:pt x="1486133" y="726835"/>
                    <a:pt x="1489070" y="689015"/>
                    <a:pt x="1467555" y="663876"/>
                  </a:cubicBezTo>
                  <a:cubicBezTo>
                    <a:pt x="1466152" y="662237"/>
                    <a:pt x="1464661" y="660675"/>
                    <a:pt x="1463090" y="659196"/>
                  </a:cubicBezTo>
                  <a:cubicBezTo>
                    <a:pt x="1424990" y="625573"/>
                    <a:pt x="1336503" y="646909"/>
                    <a:pt x="1297545" y="669769"/>
                  </a:cubicBezTo>
                  <a:cubicBezTo>
                    <a:pt x="1294117" y="671769"/>
                    <a:pt x="1245063" y="708822"/>
                    <a:pt x="1245825" y="709393"/>
                  </a:cubicBezTo>
                  <a:lnTo>
                    <a:pt x="1246682" y="709965"/>
                  </a:lnTo>
                  <a:cubicBezTo>
                    <a:pt x="1232680" y="713203"/>
                    <a:pt x="1217631" y="716918"/>
                    <a:pt x="1201248" y="721204"/>
                  </a:cubicBezTo>
                  <a:cubicBezTo>
                    <a:pt x="1171244" y="729491"/>
                    <a:pt x="1137240" y="739111"/>
                    <a:pt x="1101045" y="751970"/>
                  </a:cubicBezTo>
                  <a:cubicBezTo>
                    <a:pt x="1061869" y="765619"/>
                    <a:pt x="1023514" y="781520"/>
                    <a:pt x="986173" y="799595"/>
                  </a:cubicBezTo>
                  <a:cubicBezTo>
                    <a:pt x="944268" y="819523"/>
                    <a:pt x="904203" y="843109"/>
                    <a:pt x="866444" y="870080"/>
                  </a:cubicBezTo>
                  <a:lnTo>
                    <a:pt x="865206" y="871128"/>
                  </a:lnTo>
                  <a:cubicBezTo>
                    <a:pt x="873969" y="859221"/>
                    <a:pt x="897591" y="825122"/>
                    <a:pt x="899115" y="822265"/>
                  </a:cubicBezTo>
                  <a:cubicBezTo>
                    <a:pt x="920451" y="782355"/>
                    <a:pt x="938262" y="692820"/>
                    <a:pt x="903115" y="656339"/>
                  </a:cubicBezTo>
                  <a:cubicBezTo>
                    <a:pt x="879345" y="633170"/>
                    <a:pt x="841293" y="633658"/>
                    <a:pt x="818124" y="657429"/>
                  </a:cubicBezTo>
                  <a:cubicBezTo>
                    <a:pt x="816690" y="658900"/>
                    <a:pt x="815332" y="660444"/>
                    <a:pt x="814057" y="662054"/>
                  </a:cubicBezTo>
                  <a:cubicBezTo>
                    <a:pt x="791006" y="689391"/>
                    <a:pt x="791292" y="733396"/>
                    <a:pt x="798721" y="766353"/>
                  </a:cubicBezTo>
                  <a:cubicBezTo>
                    <a:pt x="807103" y="803500"/>
                    <a:pt x="856919" y="869318"/>
                    <a:pt x="860919" y="874557"/>
                  </a:cubicBezTo>
                  <a:cubicBezTo>
                    <a:pt x="823214" y="903003"/>
                    <a:pt x="787448" y="933933"/>
                    <a:pt x="753859" y="967140"/>
                  </a:cubicBezTo>
                  <a:cubicBezTo>
                    <a:pt x="734142" y="986190"/>
                    <a:pt x="714996" y="1006383"/>
                    <a:pt x="695946" y="1026671"/>
                  </a:cubicBezTo>
                  <a:cubicBezTo>
                    <a:pt x="703281" y="1016098"/>
                    <a:pt x="709662" y="1006573"/>
                    <a:pt x="710425" y="1005144"/>
                  </a:cubicBezTo>
                  <a:cubicBezTo>
                    <a:pt x="731761" y="965330"/>
                    <a:pt x="749572" y="875700"/>
                    <a:pt x="714425" y="839314"/>
                  </a:cubicBezTo>
                  <a:cubicBezTo>
                    <a:pt x="690861" y="816160"/>
                    <a:pt x="652988" y="816492"/>
                    <a:pt x="629834" y="840056"/>
                  </a:cubicBezTo>
                  <a:cubicBezTo>
                    <a:pt x="628286" y="841632"/>
                    <a:pt x="626826" y="843292"/>
                    <a:pt x="625461" y="845029"/>
                  </a:cubicBezTo>
                  <a:cubicBezTo>
                    <a:pt x="602316" y="872271"/>
                    <a:pt x="602602" y="916276"/>
                    <a:pt x="610031" y="949233"/>
                  </a:cubicBezTo>
                  <a:cubicBezTo>
                    <a:pt x="617461" y="982189"/>
                    <a:pt x="658989" y="1039720"/>
                    <a:pt x="670134" y="1054579"/>
                  </a:cubicBezTo>
                  <a:lnTo>
                    <a:pt x="648417" y="1078106"/>
                  </a:lnTo>
                  <a:cubicBezTo>
                    <a:pt x="613936" y="1116206"/>
                    <a:pt x="579742" y="1153830"/>
                    <a:pt x="544975" y="1189929"/>
                  </a:cubicBezTo>
                  <a:cubicBezTo>
                    <a:pt x="532783" y="1202693"/>
                    <a:pt x="520210" y="1214790"/>
                    <a:pt x="507733" y="1226982"/>
                  </a:cubicBezTo>
                  <a:cubicBezTo>
                    <a:pt x="514210" y="1217457"/>
                    <a:pt x="519639" y="1209646"/>
                    <a:pt x="520305" y="1207932"/>
                  </a:cubicBezTo>
                  <a:cubicBezTo>
                    <a:pt x="541642" y="1168117"/>
                    <a:pt x="559453" y="1078487"/>
                    <a:pt x="524306" y="1042102"/>
                  </a:cubicBezTo>
                  <a:cubicBezTo>
                    <a:pt x="500637" y="1018904"/>
                    <a:pt x="462644" y="1019287"/>
                    <a:pt x="439447" y="1042956"/>
                  </a:cubicBezTo>
                  <a:cubicBezTo>
                    <a:pt x="437964" y="1044469"/>
                    <a:pt x="436562" y="1046060"/>
                    <a:pt x="435247" y="1047721"/>
                  </a:cubicBezTo>
                  <a:cubicBezTo>
                    <a:pt x="412197" y="1075058"/>
                    <a:pt x="412483" y="1119063"/>
                    <a:pt x="419912" y="1152020"/>
                  </a:cubicBezTo>
                  <a:cubicBezTo>
                    <a:pt x="427342" y="1184977"/>
                    <a:pt x="464775" y="1236888"/>
                    <a:pt x="478014" y="1254699"/>
                  </a:cubicBezTo>
                  <a:cubicBezTo>
                    <a:pt x="464870" y="1266701"/>
                    <a:pt x="451726" y="1278798"/>
                    <a:pt x="438390" y="1289942"/>
                  </a:cubicBezTo>
                  <a:cubicBezTo>
                    <a:pt x="428865" y="1297276"/>
                    <a:pt x="420769" y="1304991"/>
                    <a:pt x="411054" y="1311945"/>
                  </a:cubicBezTo>
                  <a:lnTo>
                    <a:pt x="382955" y="1332709"/>
                  </a:lnTo>
                  <a:cubicBezTo>
                    <a:pt x="364667" y="1345378"/>
                    <a:pt x="345808" y="1358427"/>
                    <a:pt x="327615" y="1370333"/>
                  </a:cubicBezTo>
                  <a:cubicBezTo>
                    <a:pt x="314946" y="1378620"/>
                    <a:pt x="302850" y="1386335"/>
                    <a:pt x="290562" y="1394145"/>
                  </a:cubicBezTo>
                  <a:cubicBezTo>
                    <a:pt x="302945" y="1381572"/>
                    <a:pt x="326567" y="1356522"/>
                    <a:pt x="328662" y="1354236"/>
                  </a:cubicBezTo>
                  <a:cubicBezTo>
                    <a:pt x="351316" y="1321518"/>
                    <a:pt x="365219" y="1283547"/>
                    <a:pt x="369048" y="1243936"/>
                  </a:cubicBezTo>
                  <a:cubicBezTo>
                    <a:pt x="371739" y="1240415"/>
                    <a:pt x="374099" y="1236652"/>
                    <a:pt x="376097" y="1232697"/>
                  </a:cubicBezTo>
                  <a:cubicBezTo>
                    <a:pt x="391821" y="1203524"/>
                    <a:pt x="380919" y="1167127"/>
                    <a:pt x="351746" y="1151402"/>
                  </a:cubicBezTo>
                  <a:cubicBezTo>
                    <a:pt x="349879" y="1150396"/>
                    <a:pt x="347960" y="1149489"/>
                    <a:pt x="345998" y="1148686"/>
                  </a:cubicBezTo>
                  <a:cubicBezTo>
                    <a:pt x="298373" y="1130874"/>
                    <a:pt x="223411" y="1182691"/>
                    <a:pt x="195312" y="1218124"/>
                  </a:cubicBezTo>
                  <a:cubicBezTo>
                    <a:pt x="193598" y="1220219"/>
                    <a:pt x="178168" y="1244889"/>
                    <a:pt x="168643" y="1260605"/>
                  </a:cubicBezTo>
                  <a:cubicBezTo>
                    <a:pt x="172834" y="1250508"/>
                    <a:pt x="177025" y="1240793"/>
                    <a:pt x="181215" y="1230316"/>
                  </a:cubicBezTo>
                  <a:cubicBezTo>
                    <a:pt x="189597" y="1209741"/>
                    <a:pt x="197408" y="1188977"/>
                    <a:pt x="205790" y="1166593"/>
                  </a:cubicBezTo>
                  <a:cubicBezTo>
                    <a:pt x="209505" y="1155640"/>
                    <a:pt x="213315" y="1144591"/>
                    <a:pt x="217029" y="1133446"/>
                  </a:cubicBezTo>
                  <a:cubicBezTo>
                    <a:pt x="220744" y="1122302"/>
                    <a:pt x="223792" y="1110396"/>
                    <a:pt x="227317" y="1098775"/>
                  </a:cubicBezTo>
                  <a:cubicBezTo>
                    <a:pt x="234841" y="1071534"/>
                    <a:pt x="241128" y="1043721"/>
                    <a:pt x="246843" y="1015431"/>
                  </a:cubicBezTo>
                  <a:cubicBezTo>
                    <a:pt x="264845" y="1022766"/>
                    <a:pt x="329329" y="1047816"/>
                    <a:pt x="363238" y="1046673"/>
                  </a:cubicBezTo>
                  <a:cubicBezTo>
                    <a:pt x="397147" y="1045531"/>
                    <a:pt x="439438" y="1034672"/>
                    <a:pt x="460298" y="1005430"/>
                  </a:cubicBezTo>
                  <a:cubicBezTo>
                    <a:pt x="480245" y="979030"/>
                    <a:pt x="475013" y="941458"/>
                    <a:pt x="448613" y="921511"/>
                  </a:cubicBezTo>
                  <a:cubicBezTo>
                    <a:pt x="446891" y="920210"/>
                    <a:pt x="445100" y="919003"/>
                    <a:pt x="443248" y="917895"/>
                  </a:cubicBezTo>
                  <a:cubicBezTo>
                    <a:pt x="399147" y="893035"/>
                    <a:pt x="316947" y="932945"/>
                    <a:pt x="283800" y="963615"/>
                  </a:cubicBezTo>
                  <a:cubicBezTo>
                    <a:pt x="281704" y="965616"/>
                    <a:pt x="260368" y="990286"/>
                    <a:pt x="248938" y="1004097"/>
                  </a:cubicBezTo>
                  <a:cubicBezTo>
                    <a:pt x="252177" y="987142"/>
                    <a:pt x="255606" y="970188"/>
                    <a:pt x="258463" y="952852"/>
                  </a:cubicBezTo>
                  <a:cubicBezTo>
                    <a:pt x="266464" y="902846"/>
                    <a:pt x="273036" y="852078"/>
                    <a:pt x="279894" y="801405"/>
                  </a:cubicBezTo>
                  <a:cubicBezTo>
                    <a:pt x="281895" y="785879"/>
                    <a:pt x="284181" y="770448"/>
                    <a:pt x="286371" y="755018"/>
                  </a:cubicBezTo>
                  <a:cubicBezTo>
                    <a:pt x="292753" y="757685"/>
                    <a:pt x="368763" y="789117"/>
                    <a:pt x="406768" y="787784"/>
                  </a:cubicBezTo>
                  <a:cubicBezTo>
                    <a:pt x="440486" y="786641"/>
                    <a:pt x="482968" y="775782"/>
                    <a:pt x="503732" y="746541"/>
                  </a:cubicBezTo>
                  <a:cubicBezTo>
                    <a:pt x="523701" y="720157"/>
                    <a:pt x="518500" y="682581"/>
                    <a:pt x="492116" y="662612"/>
                  </a:cubicBezTo>
                  <a:cubicBezTo>
                    <a:pt x="490403" y="661315"/>
                    <a:pt x="488620" y="660111"/>
                    <a:pt x="486777" y="659006"/>
                  </a:cubicBezTo>
                  <a:cubicBezTo>
                    <a:pt x="442581" y="634241"/>
                    <a:pt x="360381" y="674056"/>
                    <a:pt x="327234" y="704821"/>
                  </a:cubicBezTo>
                  <a:cubicBezTo>
                    <a:pt x="324757" y="707107"/>
                    <a:pt x="294087" y="742921"/>
                    <a:pt x="286752" y="752446"/>
                  </a:cubicBezTo>
                  <a:cubicBezTo>
                    <a:pt x="291610" y="718442"/>
                    <a:pt x="296277" y="684533"/>
                    <a:pt x="303135" y="651291"/>
                  </a:cubicBezTo>
                  <a:cubicBezTo>
                    <a:pt x="311679" y="606376"/>
                    <a:pt x="323101" y="562057"/>
                    <a:pt x="337330" y="518608"/>
                  </a:cubicBezTo>
                  <a:cubicBezTo>
                    <a:pt x="340283" y="519846"/>
                    <a:pt x="419436" y="553088"/>
                    <a:pt x="458393" y="551754"/>
                  </a:cubicBezTo>
                  <a:cubicBezTo>
                    <a:pt x="492111" y="550516"/>
                    <a:pt x="534593" y="539753"/>
                    <a:pt x="555358" y="510511"/>
                  </a:cubicBezTo>
                  <a:cubicBezTo>
                    <a:pt x="575347" y="484077"/>
                    <a:pt x="570124" y="446444"/>
                    <a:pt x="543690" y="426454"/>
                  </a:cubicBezTo>
                  <a:cubicBezTo>
                    <a:pt x="541992" y="425170"/>
                    <a:pt x="540227" y="423977"/>
                    <a:pt x="538403" y="422881"/>
                  </a:cubicBezTo>
                  <a:cubicBezTo>
                    <a:pt x="494207" y="398116"/>
                    <a:pt x="412102" y="437931"/>
                    <a:pt x="378859" y="468696"/>
                  </a:cubicBezTo>
                  <a:cubicBezTo>
                    <a:pt x="376669" y="470697"/>
                    <a:pt x="353332" y="497843"/>
                    <a:pt x="342474" y="510987"/>
                  </a:cubicBezTo>
                  <a:lnTo>
                    <a:pt x="339997" y="509559"/>
                  </a:lnTo>
                  <a:cubicBezTo>
                    <a:pt x="355277" y="466280"/>
                    <a:pt x="374403" y="424456"/>
                    <a:pt x="397147" y="384591"/>
                  </a:cubicBezTo>
                  <a:cubicBezTo>
                    <a:pt x="409530" y="362493"/>
                    <a:pt x="422484" y="342014"/>
                    <a:pt x="435247" y="322392"/>
                  </a:cubicBezTo>
                  <a:cubicBezTo>
                    <a:pt x="449344" y="330108"/>
                    <a:pt x="514210" y="364493"/>
                    <a:pt x="549547" y="367255"/>
                  </a:cubicBezTo>
                  <a:cubicBezTo>
                    <a:pt x="583266" y="369732"/>
                    <a:pt x="626795" y="363636"/>
                    <a:pt x="650512" y="336870"/>
                  </a:cubicBezTo>
                  <a:cubicBezTo>
                    <a:pt x="673235" y="312817"/>
                    <a:pt x="672156" y="274898"/>
                    <a:pt x="648103" y="252176"/>
                  </a:cubicBezTo>
                  <a:cubicBezTo>
                    <a:pt x="646538" y="250697"/>
                    <a:pt x="644893" y="249304"/>
                    <a:pt x="643178" y="248002"/>
                  </a:cubicBezTo>
                  <a:cubicBezTo>
                    <a:pt x="602030" y="218475"/>
                    <a:pt x="516019" y="249050"/>
                    <a:pt x="479634" y="276006"/>
                  </a:cubicBezTo>
                  <a:cubicBezTo>
                    <a:pt x="477729" y="277435"/>
                    <a:pt x="459250" y="294484"/>
                    <a:pt x="446010" y="307152"/>
                  </a:cubicBezTo>
                  <a:cubicBezTo>
                    <a:pt x="452011" y="298389"/>
                    <a:pt x="458107" y="289245"/>
                    <a:pt x="464108" y="280959"/>
                  </a:cubicBezTo>
                  <a:cubicBezTo>
                    <a:pt x="486396" y="249907"/>
                    <a:pt x="508780" y="222761"/>
                    <a:pt x="528687" y="198853"/>
                  </a:cubicBezTo>
                  <a:cubicBezTo>
                    <a:pt x="540213" y="185423"/>
                    <a:pt x="550881" y="173421"/>
                    <a:pt x="560882" y="162372"/>
                  </a:cubicBezTo>
                  <a:cubicBezTo>
                    <a:pt x="578694" y="162372"/>
                    <a:pt x="650417" y="163135"/>
                    <a:pt x="682230" y="149514"/>
                  </a:cubicBezTo>
                  <a:cubicBezTo>
                    <a:pt x="714044" y="135893"/>
                    <a:pt x="748905" y="110747"/>
                    <a:pt x="757859" y="76076"/>
                  </a:cubicBezTo>
                  <a:cubicBezTo>
                    <a:pt x="766949" y="44260"/>
                    <a:pt x="748526" y="11100"/>
                    <a:pt x="716710" y="2010"/>
                  </a:cubicBezTo>
                  <a:cubicBezTo>
                    <a:pt x="714580" y="1402"/>
                    <a:pt x="712418" y="912"/>
                    <a:pt x="710234" y="543"/>
                  </a:cubicBezTo>
                  <a:cubicBezTo>
                    <a:pt x="660133" y="-6696"/>
                    <a:pt x="597839" y="60169"/>
                    <a:pt x="577932" y="100746"/>
                  </a:cubicBezTo>
                  <a:cubicBezTo>
                    <a:pt x="576217" y="104270"/>
                    <a:pt x="555738" y="162277"/>
                    <a:pt x="556596" y="162277"/>
                  </a:cubicBezTo>
                  <a:lnTo>
                    <a:pt x="557739" y="162277"/>
                  </a:lnTo>
                  <a:cubicBezTo>
                    <a:pt x="548214" y="172755"/>
                    <a:pt x="537260" y="184089"/>
                    <a:pt x="526020" y="196758"/>
                  </a:cubicBezTo>
                  <a:cubicBezTo>
                    <a:pt x="505542" y="220189"/>
                    <a:pt x="482491" y="246954"/>
                    <a:pt x="459345" y="277625"/>
                  </a:cubicBezTo>
                  <a:cubicBezTo>
                    <a:pt x="434103" y="310503"/>
                    <a:pt x="410791" y="344819"/>
                    <a:pt x="389527" y="380400"/>
                  </a:cubicBezTo>
                  <a:cubicBezTo>
                    <a:pt x="365581" y="420139"/>
                    <a:pt x="345213" y="461928"/>
                    <a:pt x="328662" y="505272"/>
                  </a:cubicBezTo>
                  <a:lnTo>
                    <a:pt x="328091" y="506892"/>
                  </a:lnTo>
                  <a:cubicBezTo>
                    <a:pt x="328948" y="492033"/>
                    <a:pt x="329710" y="450599"/>
                    <a:pt x="329425" y="447360"/>
                  </a:cubicBezTo>
                  <a:cubicBezTo>
                    <a:pt x="325234" y="402307"/>
                    <a:pt x="290658" y="317820"/>
                    <a:pt x="241223" y="306867"/>
                  </a:cubicBezTo>
                  <a:cubicBezTo>
                    <a:pt x="208734" y="300596"/>
                    <a:pt x="177313" y="321850"/>
                    <a:pt x="171042" y="354339"/>
                  </a:cubicBezTo>
                  <a:cubicBezTo>
                    <a:pt x="170637" y="356437"/>
                    <a:pt x="170345" y="358554"/>
                    <a:pt x="170167" y="360683"/>
                  </a:cubicBezTo>
                  <a:cubicBezTo>
                    <a:pt x="166452" y="396211"/>
                    <a:pt x="190931" y="432787"/>
                    <a:pt x="215315" y="45612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7371DBD4-7728-466E-915F-B4F1624CEEF0}"/>
              </a:ext>
            </a:extLst>
          </p:cNvPr>
          <p:cNvGrpSpPr/>
          <p:nvPr/>
        </p:nvGrpSpPr>
        <p:grpSpPr>
          <a:xfrm>
            <a:off x="233430" y="5450451"/>
            <a:ext cx="1099429" cy="988600"/>
            <a:chOff x="233430" y="5450451"/>
            <a:chExt cx="1099429" cy="988600"/>
          </a:xfrm>
        </p:grpSpPr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5067DCC8-2B4C-41ED-8AB0-6B824E59433E}"/>
                </a:ext>
              </a:extLst>
            </p:cNvPr>
            <p:cNvGrpSpPr/>
            <p:nvPr/>
          </p:nvGrpSpPr>
          <p:grpSpPr>
            <a:xfrm>
              <a:off x="286651" y="5450451"/>
              <a:ext cx="1046208" cy="988600"/>
              <a:chOff x="6524165" y="2489536"/>
              <a:chExt cx="1046208" cy="988600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8055830-F5DB-489F-B806-1542FEA388FE}"/>
                  </a:ext>
                </a:extLst>
              </p:cNvPr>
              <p:cNvSpPr/>
              <p:nvPr/>
            </p:nvSpPr>
            <p:spPr>
              <a:xfrm>
                <a:off x="6558343" y="2718708"/>
                <a:ext cx="999077" cy="759428"/>
              </a:xfrm>
              <a:custGeom>
                <a:avLst/>
                <a:gdLst>
                  <a:gd name="connsiteX0" fmla="*/ 95441 w 999077"/>
                  <a:gd name="connsiteY0" fmla="*/ 712280 h 759428"/>
                  <a:gd name="connsiteX1" fmla="*/ 108204 w 999077"/>
                  <a:gd name="connsiteY1" fmla="*/ 759428 h 759428"/>
                  <a:gd name="connsiteX2" fmla="*/ 506540 w 999077"/>
                  <a:gd name="connsiteY2" fmla="*/ 642842 h 759428"/>
                  <a:gd name="connsiteX3" fmla="*/ 506540 w 999077"/>
                  <a:gd name="connsiteY3" fmla="*/ 642842 h 759428"/>
                  <a:gd name="connsiteX4" fmla="*/ 536162 w 999077"/>
                  <a:gd name="connsiteY4" fmla="*/ 654272 h 759428"/>
                  <a:gd name="connsiteX5" fmla="*/ 600170 w 999077"/>
                  <a:gd name="connsiteY5" fmla="*/ 646271 h 759428"/>
                  <a:gd name="connsiteX6" fmla="*/ 628079 w 999077"/>
                  <a:gd name="connsiteY6" fmla="*/ 620268 h 759428"/>
                  <a:gd name="connsiteX7" fmla="*/ 628079 w 999077"/>
                  <a:gd name="connsiteY7" fmla="*/ 620268 h 759428"/>
                  <a:gd name="connsiteX8" fmla="*/ 934688 w 999077"/>
                  <a:gd name="connsiteY8" fmla="*/ 564833 h 759428"/>
                  <a:gd name="connsiteX9" fmla="*/ 999077 w 999077"/>
                  <a:gd name="connsiteY9" fmla="*/ 578644 h 759428"/>
                  <a:gd name="connsiteX10" fmla="*/ 753047 w 999077"/>
                  <a:gd name="connsiteY10" fmla="*/ 0 h 759428"/>
                  <a:gd name="connsiteX11" fmla="*/ 0 w 999077"/>
                  <a:gd name="connsiteY11" fmla="*/ 19050 h 75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077" h="759428">
                    <a:moveTo>
                      <a:pt x="95441" y="712280"/>
                    </a:moveTo>
                    <a:lnTo>
                      <a:pt x="108204" y="759428"/>
                    </a:lnTo>
                    <a:cubicBezTo>
                      <a:pt x="108204" y="759428"/>
                      <a:pt x="337757" y="598170"/>
                      <a:pt x="506540" y="642842"/>
                    </a:cubicBezTo>
                    <a:lnTo>
                      <a:pt x="506540" y="642842"/>
                    </a:lnTo>
                    <a:cubicBezTo>
                      <a:pt x="513859" y="651397"/>
                      <a:pt x="524993" y="655693"/>
                      <a:pt x="536162" y="654272"/>
                    </a:cubicBezTo>
                    <a:lnTo>
                      <a:pt x="600170" y="646271"/>
                    </a:lnTo>
                    <a:cubicBezTo>
                      <a:pt x="613953" y="644204"/>
                      <a:pt x="625044" y="633870"/>
                      <a:pt x="628079" y="620268"/>
                    </a:cubicBezTo>
                    <a:lnTo>
                      <a:pt x="628079" y="620268"/>
                    </a:lnTo>
                    <a:cubicBezTo>
                      <a:pt x="628079" y="620268"/>
                      <a:pt x="762286" y="516826"/>
                      <a:pt x="934688" y="564833"/>
                    </a:cubicBezTo>
                    <a:lnTo>
                      <a:pt x="999077" y="578644"/>
                    </a:lnTo>
                    <a:lnTo>
                      <a:pt x="753047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753317B-8251-4785-B180-A040892B1D4C}"/>
                  </a:ext>
                </a:extLst>
              </p:cNvPr>
              <p:cNvSpPr/>
              <p:nvPr/>
            </p:nvSpPr>
            <p:spPr>
              <a:xfrm>
                <a:off x="6598634" y="2956833"/>
                <a:ext cx="523494" cy="501395"/>
              </a:xfrm>
              <a:custGeom>
                <a:avLst/>
                <a:gdLst>
                  <a:gd name="connsiteX0" fmla="*/ 0 w 523494"/>
                  <a:gd name="connsiteY0" fmla="*/ 416147 h 501395"/>
                  <a:gd name="connsiteX1" fmla="*/ 20955 w 523494"/>
                  <a:gd name="connsiteY1" fmla="*/ 501396 h 501395"/>
                  <a:gd name="connsiteX2" fmla="*/ 523494 w 523494"/>
                  <a:gd name="connsiteY2" fmla="*/ 397097 h 501395"/>
                  <a:gd name="connsiteX3" fmla="*/ 370141 w 523494"/>
                  <a:gd name="connsiteY3" fmla="*/ 0 h 501395"/>
                  <a:gd name="connsiteX4" fmla="*/ 0 w 523494"/>
                  <a:gd name="connsiteY4" fmla="*/ 416147 h 5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94" h="501395">
                    <a:moveTo>
                      <a:pt x="0" y="416147"/>
                    </a:moveTo>
                    <a:lnTo>
                      <a:pt x="20955" y="501396"/>
                    </a:lnTo>
                    <a:cubicBezTo>
                      <a:pt x="20955" y="501396"/>
                      <a:pt x="238887" y="297275"/>
                      <a:pt x="523494" y="397097"/>
                    </a:cubicBezTo>
                    <a:lnTo>
                      <a:pt x="370141" y="0"/>
                    </a:lnTo>
                    <a:cubicBezTo>
                      <a:pt x="370141" y="0"/>
                      <a:pt x="95" y="324898"/>
                      <a:pt x="0" y="416147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00A9456-0886-4708-A564-4CA4AF4A7B80}"/>
                  </a:ext>
                </a:extLst>
              </p:cNvPr>
              <p:cNvSpPr/>
              <p:nvPr/>
            </p:nvSpPr>
            <p:spPr>
              <a:xfrm>
                <a:off x="6969537" y="2713564"/>
                <a:ext cx="600836" cy="640365"/>
              </a:xfrm>
              <a:custGeom>
                <a:avLst/>
                <a:gdLst>
                  <a:gd name="connsiteX0" fmla="*/ 152591 w 600836"/>
                  <a:gd name="connsiteY0" fmla="*/ 640366 h 640365"/>
                  <a:gd name="connsiteX1" fmla="*/ 600837 w 600836"/>
                  <a:gd name="connsiteY1" fmla="*/ 553212 h 640365"/>
                  <a:gd name="connsiteX2" fmla="*/ 423958 w 600836"/>
                  <a:gd name="connsiteY2" fmla="*/ 0 h 640365"/>
                  <a:gd name="connsiteX3" fmla="*/ 0 w 600836"/>
                  <a:gd name="connsiteY3" fmla="*/ 47625 h 64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836" h="640365">
                    <a:moveTo>
                      <a:pt x="152591" y="640366"/>
                    </a:moveTo>
                    <a:cubicBezTo>
                      <a:pt x="152591" y="640366"/>
                      <a:pt x="375666" y="418910"/>
                      <a:pt x="600837" y="553212"/>
                    </a:cubicBezTo>
                    <a:lnTo>
                      <a:pt x="423958" y="0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66D268B-F318-436A-A04D-47EDE0D7EC74}"/>
                  </a:ext>
                </a:extLst>
              </p:cNvPr>
              <p:cNvSpPr/>
              <p:nvPr/>
            </p:nvSpPr>
            <p:spPr>
              <a:xfrm>
                <a:off x="6963822" y="2489536"/>
                <a:ext cx="553592" cy="864965"/>
              </a:xfrm>
              <a:custGeom>
                <a:avLst/>
                <a:gdLst>
                  <a:gd name="connsiteX0" fmla="*/ 0 w 553592"/>
                  <a:gd name="connsiteY0" fmla="*/ 251365 h 864965"/>
                  <a:gd name="connsiteX1" fmla="*/ 240030 w 553592"/>
                  <a:gd name="connsiteY1" fmla="*/ 10001 h 864965"/>
                  <a:gd name="connsiteX2" fmla="*/ 365093 w 553592"/>
                  <a:gd name="connsiteY2" fmla="*/ 0 h 864965"/>
                  <a:gd name="connsiteX3" fmla="*/ 553593 w 553592"/>
                  <a:gd name="connsiteY3" fmla="*/ 553688 h 864965"/>
                  <a:gd name="connsiteX4" fmla="*/ 158020 w 553592"/>
                  <a:gd name="connsiteY4" fmla="*/ 864965 h 86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592" h="864965">
                    <a:moveTo>
                      <a:pt x="0" y="251365"/>
                    </a:moveTo>
                    <a:cubicBezTo>
                      <a:pt x="0" y="251365"/>
                      <a:pt x="46006" y="32290"/>
                      <a:pt x="240030" y="10001"/>
                    </a:cubicBezTo>
                    <a:lnTo>
                      <a:pt x="365093" y="0"/>
                    </a:lnTo>
                    <a:lnTo>
                      <a:pt x="553593" y="553688"/>
                    </a:lnTo>
                    <a:cubicBezTo>
                      <a:pt x="553593" y="553688"/>
                      <a:pt x="248793" y="584168"/>
                      <a:pt x="158020" y="864965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8B2F8B6-E3FF-48E1-9D9B-7571C0AC247D}"/>
                  </a:ext>
                </a:extLst>
              </p:cNvPr>
              <p:cNvSpPr/>
              <p:nvPr/>
            </p:nvSpPr>
            <p:spPr>
              <a:xfrm>
                <a:off x="6959441" y="2743663"/>
                <a:ext cx="162687" cy="610266"/>
              </a:xfrm>
              <a:custGeom>
                <a:avLst/>
                <a:gdLst>
                  <a:gd name="connsiteX0" fmla="*/ 162687 w 162687"/>
                  <a:gd name="connsiteY0" fmla="*/ 610267 h 610266"/>
                  <a:gd name="connsiteX1" fmla="*/ 154686 w 162687"/>
                  <a:gd name="connsiteY1" fmla="*/ 586645 h 610266"/>
                  <a:gd name="connsiteX2" fmla="*/ 136684 w 162687"/>
                  <a:gd name="connsiteY2" fmla="*/ 521399 h 610266"/>
                  <a:gd name="connsiteX3" fmla="*/ 79534 w 162687"/>
                  <a:gd name="connsiteY3" fmla="*/ 305562 h 610266"/>
                  <a:gd name="connsiteX4" fmla="*/ 22384 w 162687"/>
                  <a:gd name="connsiteY4" fmla="*/ 89726 h 610266"/>
                  <a:gd name="connsiteX5" fmla="*/ 5144 w 162687"/>
                  <a:gd name="connsiteY5" fmla="*/ 24289 h 610266"/>
                  <a:gd name="connsiteX6" fmla="*/ 0 w 162687"/>
                  <a:gd name="connsiteY6" fmla="*/ 0 h 610266"/>
                  <a:gd name="connsiteX7" fmla="*/ 8954 w 162687"/>
                  <a:gd name="connsiteY7" fmla="*/ 23146 h 610266"/>
                  <a:gd name="connsiteX8" fmla="*/ 29432 w 162687"/>
                  <a:gd name="connsiteY8" fmla="*/ 87725 h 610266"/>
                  <a:gd name="connsiteX9" fmla="*/ 89154 w 162687"/>
                  <a:gd name="connsiteY9" fmla="*/ 302990 h 610266"/>
                  <a:gd name="connsiteX10" fmla="*/ 143161 w 162687"/>
                  <a:gd name="connsiteY10" fmla="*/ 519684 h 610266"/>
                  <a:gd name="connsiteX11" fmla="*/ 157925 w 162687"/>
                  <a:gd name="connsiteY11" fmla="*/ 585692 h 610266"/>
                  <a:gd name="connsiteX12" fmla="*/ 162687 w 162687"/>
                  <a:gd name="connsiteY12" fmla="*/ 610267 h 61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687" h="610266">
                    <a:moveTo>
                      <a:pt x="162687" y="610267"/>
                    </a:moveTo>
                    <a:cubicBezTo>
                      <a:pt x="159110" y="602731"/>
                      <a:pt x="156425" y="594803"/>
                      <a:pt x="154686" y="586645"/>
                    </a:cubicBezTo>
                    <a:cubicBezTo>
                      <a:pt x="149923" y="569214"/>
                      <a:pt x="143923" y="547402"/>
                      <a:pt x="136684" y="521399"/>
                    </a:cubicBezTo>
                    <a:cubicBezTo>
                      <a:pt x="121634" y="464249"/>
                      <a:pt x="101727" y="388811"/>
                      <a:pt x="79534" y="305562"/>
                    </a:cubicBezTo>
                    <a:cubicBezTo>
                      <a:pt x="57340" y="222314"/>
                      <a:pt x="37814" y="147066"/>
                      <a:pt x="22384" y="89726"/>
                    </a:cubicBezTo>
                    <a:cubicBezTo>
                      <a:pt x="15526" y="63722"/>
                      <a:pt x="9715" y="42101"/>
                      <a:pt x="5144" y="24289"/>
                    </a:cubicBezTo>
                    <a:cubicBezTo>
                      <a:pt x="2481" y="16423"/>
                      <a:pt x="755" y="8270"/>
                      <a:pt x="0" y="0"/>
                    </a:cubicBezTo>
                    <a:cubicBezTo>
                      <a:pt x="3822" y="7365"/>
                      <a:pt x="6824" y="15126"/>
                      <a:pt x="8954" y="23146"/>
                    </a:cubicBezTo>
                    <a:cubicBezTo>
                      <a:pt x="14192" y="38291"/>
                      <a:pt x="21146" y="60389"/>
                      <a:pt x="29432" y="87725"/>
                    </a:cubicBezTo>
                    <a:cubicBezTo>
                      <a:pt x="45910" y="142494"/>
                      <a:pt x="67532" y="218599"/>
                      <a:pt x="89154" y="302990"/>
                    </a:cubicBezTo>
                    <a:cubicBezTo>
                      <a:pt x="110776" y="387382"/>
                      <a:pt x="130111" y="463963"/>
                      <a:pt x="143161" y="519684"/>
                    </a:cubicBezTo>
                    <a:cubicBezTo>
                      <a:pt x="149638" y="547497"/>
                      <a:pt x="154686" y="570071"/>
                      <a:pt x="157925" y="585692"/>
                    </a:cubicBezTo>
                    <a:cubicBezTo>
                      <a:pt x="160398" y="593687"/>
                      <a:pt x="161995" y="601927"/>
                      <a:pt x="162687" y="61026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096C4BD-8230-4643-9CC3-C37063C77DB3}"/>
                  </a:ext>
                </a:extLst>
              </p:cNvPr>
              <p:cNvSpPr/>
              <p:nvPr/>
            </p:nvSpPr>
            <p:spPr>
              <a:xfrm>
                <a:off x="7011594" y="2596121"/>
                <a:ext cx="273030" cy="193184"/>
              </a:xfrm>
              <a:custGeom>
                <a:avLst/>
                <a:gdLst>
                  <a:gd name="connsiteX0" fmla="*/ 273030 w 273030"/>
                  <a:gd name="connsiteY0" fmla="*/ 1238 h 193184"/>
                  <a:gd name="connsiteX1" fmla="*/ 222643 w 273030"/>
                  <a:gd name="connsiteY1" fmla="*/ 10763 h 193184"/>
                  <a:gd name="connsiteX2" fmla="*/ 26714 w 273030"/>
                  <a:gd name="connsiteY2" fmla="*/ 148876 h 193184"/>
                  <a:gd name="connsiteX3" fmla="*/ 615 w 273030"/>
                  <a:gd name="connsiteY3" fmla="*/ 193167 h 193184"/>
                  <a:gd name="connsiteX4" fmla="*/ 4235 w 273030"/>
                  <a:gd name="connsiteY4" fmla="*/ 179546 h 193184"/>
                  <a:gd name="connsiteX5" fmla="*/ 20522 w 273030"/>
                  <a:gd name="connsiteY5" fmla="*/ 145066 h 193184"/>
                  <a:gd name="connsiteX6" fmla="*/ 221119 w 273030"/>
                  <a:gd name="connsiteY6" fmla="*/ 3620 h 193184"/>
                  <a:gd name="connsiteX7" fmla="*/ 259219 w 273030"/>
                  <a:gd name="connsiteY7" fmla="*/ 0 h 193184"/>
                  <a:gd name="connsiteX8" fmla="*/ 273030 w 273030"/>
                  <a:gd name="connsiteY8" fmla="*/ 1238 h 19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030" h="193184">
                    <a:moveTo>
                      <a:pt x="273030" y="1238"/>
                    </a:moveTo>
                    <a:cubicBezTo>
                      <a:pt x="273030" y="3048"/>
                      <a:pt x="253313" y="3715"/>
                      <a:pt x="222643" y="10763"/>
                    </a:cubicBezTo>
                    <a:cubicBezTo>
                      <a:pt x="142072" y="30045"/>
                      <a:pt x="71954" y="79472"/>
                      <a:pt x="26714" y="148876"/>
                    </a:cubicBezTo>
                    <a:cubicBezTo>
                      <a:pt x="9569" y="175355"/>
                      <a:pt x="2425" y="193834"/>
                      <a:pt x="615" y="193167"/>
                    </a:cubicBezTo>
                    <a:cubicBezTo>
                      <a:pt x="-1195" y="192500"/>
                      <a:pt x="1282" y="188119"/>
                      <a:pt x="4235" y="179546"/>
                    </a:cubicBezTo>
                    <a:cubicBezTo>
                      <a:pt x="8577" y="167570"/>
                      <a:pt x="14030" y="156026"/>
                      <a:pt x="20522" y="145066"/>
                    </a:cubicBezTo>
                    <a:cubicBezTo>
                      <a:pt x="63781" y="71121"/>
                      <a:pt x="136942" y="19533"/>
                      <a:pt x="221119" y="3620"/>
                    </a:cubicBezTo>
                    <a:cubicBezTo>
                      <a:pt x="233674" y="1198"/>
                      <a:pt x="246432" y="-14"/>
                      <a:pt x="259219" y="0"/>
                    </a:cubicBezTo>
                    <a:cubicBezTo>
                      <a:pt x="268077" y="95"/>
                      <a:pt x="273030" y="476"/>
                      <a:pt x="273030" y="123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FCD00F9-BAB2-4EE0-9BAD-13B978D08C51}"/>
                  </a:ext>
                </a:extLst>
              </p:cNvPr>
              <p:cNvSpPr/>
              <p:nvPr/>
            </p:nvSpPr>
            <p:spPr>
              <a:xfrm>
                <a:off x="7041530" y="2656756"/>
                <a:ext cx="272907" cy="193318"/>
              </a:xfrm>
              <a:custGeom>
                <a:avLst/>
                <a:gdLst>
                  <a:gd name="connsiteX0" fmla="*/ 272908 w 272907"/>
                  <a:gd name="connsiteY0" fmla="*/ 1468 h 193318"/>
                  <a:gd name="connsiteX1" fmla="*/ 222520 w 272907"/>
                  <a:gd name="connsiteY1" fmla="*/ 10993 h 193318"/>
                  <a:gd name="connsiteX2" fmla="*/ 26591 w 272907"/>
                  <a:gd name="connsiteY2" fmla="*/ 149010 h 193318"/>
                  <a:gd name="connsiteX3" fmla="*/ 588 w 272907"/>
                  <a:gd name="connsiteY3" fmla="*/ 193301 h 193318"/>
                  <a:gd name="connsiteX4" fmla="*/ 4207 w 272907"/>
                  <a:gd name="connsiteY4" fmla="*/ 179776 h 193318"/>
                  <a:gd name="connsiteX5" fmla="*/ 20400 w 272907"/>
                  <a:gd name="connsiteY5" fmla="*/ 145200 h 193318"/>
                  <a:gd name="connsiteX6" fmla="*/ 220996 w 272907"/>
                  <a:gd name="connsiteY6" fmla="*/ 3849 h 193318"/>
                  <a:gd name="connsiteX7" fmla="*/ 259096 w 272907"/>
                  <a:gd name="connsiteY7" fmla="*/ 135 h 193318"/>
                  <a:gd name="connsiteX8" fmla="*/ 272908 w 272907"/>
                  <a:gd name="connsiteY8" fmla="*/ 1468 h 19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07" h="193318">
                    <a:moveTo>
                      <a:pt x="272908" y="1468"/>
                    </a:moveTo>
                    <a:cubicBezTo>
                      <a:pt x="272908" y="3373"/>
                      <a:pt x="253191" y="3944"/>
                      <a:pt x="222520" y="10993"/>
                    </a:cubicBezTo>
                    <a:cubicBezTo>
                      <a:pt x="141940" y="30197"/>
                      <a:pt x="71806" y="79601"/>
                      <a:pt x="26591" y="149010"/>
                    </a:cubicBezTo>
                    <a:cubicBezTo>
                      <a:pt x="9541" y="175490"/>
                      <a:pt x="2303" y="193968"/>
                      <a:pt x="588" y="193301"/>
                    </a:cubicBezTo>
                    <a:cubicBezTo>
                      <a:pt x="-1126" y="192635"/>
                      <a:pt x="1159" y="188253"/>
                      <a:pt x="4207" y="179776"/>
                    </a:cubicBezTo>
                    <a:cubicBezTo>
                      <a:pt x="8483" y="167758"/>
                      <a:pt x="13906" y="156179"/>
                      <a:pt x="20400" y="145200"/>
                    </a:cubicBezTo>
                    <a:cubicBezTo>
                      <a:pt x="63593" y="71214"/>
                      <a:pt x="136791" y="19634"/>
                      <a:pt x="220996" y="3849"/>
                    </a:cubicBezTo>
                    <a:cubicBezTo>
                      <a:pt x="233550" y="1407"/>
                      <a:pt x="246307" y="163"/>
                      <a:pt x="259096" y="135"/>
                    </a:cubicBezTo>
                    <a:cubicBezTo>
                      <a:pt x="263743" y="-253"/>
                      <a:pt x="268421" y="199"/>
                      <a:pt x="272908" y="146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FD4C21A-C638-4B02-9B2E-9B0D9394D309}"/>
                  </a:ext>
                </a:extLst>
              </p:cNvPr>
              <p:cNvSpPr/>
              <p:nvPr/>
            </p:nvSpPr>
            <p:spPr>
              <a:xfrm>
                <a:off x="7060592" y="2726518"/>
                <a:ext cx="272990" cy="193089"/>
              </a:xfrm>
              <a:custGeom>
                <a:avLst/>
                <a:gdLst>
                  <a:gd name="connsiteX0" fmla="*/ 272991 w 272990"/>
                  <a:gd name="connsiteY0" fmla="*/ 1143 h 193089"/>
                  <a:gd name="connsiteX1" fmla="*/ 222508 w 272990"/>
                  <a:gd name="connsiteY1" fmla="*/ 10668 h 193089"/>
                  <a:gd name="connsiteX2" fmla="*/ 26674 w 272990"/>
                  <a:gd name="connsiteY2" fmla="*/ 148781 h 193089"/>
                  <a:gd name="connsiteX3" fmla="*/ 576 w 272990"/>
                  <a:gd name="connsiteY3" fmla="*/ 193072 h 193089"/>
                  <a:gd name="connsiteX4" fmla="*/ 4195 w 272990"/>
                  <a:gd name="connsiteY4" fmla="*/ 179451 h 193089"/>
                  <a:gd name="connsiteX5" fmla="*/ 20388 w 272990"/>
                  <a:gd name="connsiteY5" fmla="*/ 144971 h 193089"/>
                  <a:gd name="connsiteX6" fmla="*/ 221080 w 272990"/>
                  <a:gd name="connsiteY6" fmla="*/ 3620 h 193089"/>
                  <a:gd name="connsiteX7" fmla="*/ 259180 w 272990"/>
                  <a:gd name="connsiteY7" fmla="*/ 0 h 193089"/>
                  <a:gd name="connsiteX8" fmla="*/ 272991 w 272990"/>
                  <a:gd name="connsiteY8" fmla="*/ 1143 h 19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089">
                    <a:moveTo>
                      <a:pt x="272991" y="1143"/>
                    </a:moveTo>
                    <a:cubicBezTo>
                      <a:pt x="272991" y="2953"/>
                      <a:pt x="253274" y="3620"/>
                      <a:pt x="222508" y="10668"/>
                    </a:cubicBezTo>
                    <a:cubicBezTo>
                      <a:pt x="141935" y="29891"/>
                      <a:pt x="71827" y="79335"/>
                      <a:pt x="26674" y="148781"/>
                    </a:cubicBezTo>
                    <a:cubicBezTo>
                      <a:pt x="9529" y="175260"/>
                      <a:pt x="2290" y="193739"/>
                      <a:pt x="576" y="193072"/>
                    </a:cubicBezTo>
                    <a:cubicBezTo>
                      <a:pt x="-1139" y="192405"/>
                      <a:pt x="1243" y="188024"/>
                      <a:pt x="4195" y="179451"/>
                    </a:cubicBezTo>
                    <a:cubicBezTo>
                      <a:pt x="8497" y="167474"/>
                      <a:pt x="13918" y="155929"/>
                      <a:pt x="20388" y="144971"/>
                    </a:cubicBezTo>
                    <a:cubicBezTo>
                      <a:pt x="63678" y="71031"/>
                      <a:pt x="136879" y="19474"/>
                      <a:pt x="221080" y="3620"/>
                    </a:cubicBezTo>
                    <a:cubicBezTo>
                      <a:pt x="233635" y="1198"/>
                      <a:pt x="246393" y="-14"/>
                      <a:pt x="259180" y="0"/>
                    </a:cubicBezTo>
                    <a:cubicBezTo>
                      <a:pt x="268038" y="0"/>
                      <a:pt x="272991" y="381"/>
                      <a:pt x="272991" y="114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BB887C4-C62C-4F6F-836E-794493CE4E18}"/>
                  </a:ext>
                </a:extLst>
              </p:cNvPr>
              <p:cNvSpPr/>
              <p:nvPr/>
            </p:nvSpPr>
            <p:spPr>
              <a:xfrm>
                <a:off x="7088461" y="2788892"/>
                <a:ext cx="272649" cy="193198"/>
              </a:xfrm>
              <a:custGeom>
                <a:avLst/>
                <a:gdLst>
                  <a:gd name="connsiteX0" fmla="*/ 272649 w 272649"/>
                  <a:gd name="connsiteY0" fmla="*/ 1062 h 193198"/>
                  <a:gd name="connsiteX1" fmla="*/ 222262 w 272649"/>
                  <a:gd name="connsiteY1" fmla="*/ 10587 h 193198"/>
                  <a:gd name="connsiteX2" fmla="*/ 26714 w 272649"/>
                  <a:gd name="connsiteY2" fmla="*/ 148890 h 193198"/>
                  <a:gd name="connsiteX3" fmla="*/ 615 w 272649"/>
                  <a:gd name="connsiteY3" fmla="*/ 193181 h 193198"/>
                  <a:gd name="connsiteX4" fmla="*/ 4235 w 272649"/>
                  <a:gd name="connsiteY4" fmla="*/ 179656 h 193198"/>
                  <a:gd name="connsiteX5" fmla="*/ 20522 w 272649"/>
                  <a:gd name="connsiteY5" fmla="*/ 145080 h 193198"/>
                  <a:gd name="connsiteX6" fmla="*/ 221119 w 272649"/>
                  <a:gd name="connsiteY6" fmla="*/ 3634 h 193198"/>
                  <a:gd name="connsiteX7" fmla="*/ 259219 w 272649"/>
                  <a:gd name="connsiteY7" fmla="*/ 14 h 193198"/>
                  <a:gd name="connsiteX8" fmla="*/ 272649 w 272649"/>
                  <a:gd name="connsiteY8" fmla="*/ 1062 h 19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649" h="193198">
                    <a:moveTo>
                      <a:pt x="272649" y="1062"/>
                    </a:moveTo>
                    <a:cubicBezTo>
                      <a:pt x="272649" y="2872"/>
                      <a:pt x="252932" y="3539"/>
                      <a:pt x="222262" y="10587"/>
                    </a:cubicBezTo>
                    <a:cubicBezTo>
                      <a:pt x="141800" y="30004"/>
                      <a:pt x="71827" y="79493"/>
                      <a:pt x="26714" y="148890"/>
                    </a:cubicBezTo>
                    <a:cubicBezTo>
                      <a:pt x="9569" y="175370"/>
                      <a:pt x="2425" y="193848"/>
                      <a:pt x="615" y="193181"/>
                    </a:cubicBezTo>
                    <a:cubicBezTo>
                      <a:pt x="-1195" y="192515"/>
                      <a:pt x="1282" y="188133"/>
                      <a:pt x="4235" y="179656"/>
                    </a:cubicBezTo>
                    <a:cubicBezTo>
                      <a:pt x="8591" y="167655"/>
                      <a:pt x="14044" y="156081"/>
                      <a:pt x="20522" y="145080"/>
                    </a:cubicBezTo>
                    <a:cubicBezTo>
                      <a:pt x="63781" y="71136"/>
                      <a:pt x="136942" y="19548"/>
                      <a:pt x="221119" y="3634"/>
                    </a:cubicBezTo>
                    <a:cubicBezTo>
                      <a:pt x="233674" y="1212"/>
                      <a:pt x="246432" y="0"/>
                      <a:pt x="259219" y="14"/>
                    </a:cubicBezTo>
                    <a:cubicBezTo>
                      <a:pt x="267696" y="-81"/>
                      <a:pt x="272649" y="300"/>
                      <a:pt x="272649" y="106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B4471F5-7FC9-40C0-B0B8-CA7C11DD0EC0}"/>
                  </a:ext>
                </a:extLst>
              </p:cNvPr>
              <p:cNvSpPr/>
              <p:nvPr/>
            </p:nvSpPr>
            <p:spPr>
              <a:xfrm>
                <a:off x="7118409" y="2853832"/>
                <a:ext cx="272990" cy="193319"/>
              </a:xfrm>
              <a:custGeom>
                <a:avLst/>
                <a:gdLst>
                  <a:gd name="connsiteX0" fmla="*/ 272991 w 272990"/>
                  <a:gd name="connsiteY0" fmla="*/ 1464 h 193319"/>
                  <a:gd name="connsiteX1" fmla="*/ 222508 w 272990"/>
                  <a:gd name="connsiteY1" fmla="*/ 10989 h 193319"/>
                  <a:gd name="connsiteX2" fmla="*/ 26674 w 272990"/>
                  <a:gd name="connsiteY2" fmla="*/ 149101 h 193319"/>
                  <a:gd name="connsiteX3" fmla="*/ 576 w 272990"/>
                  <a:gd name="connsiteY3" fmla="*/ 193297 h 193319"/>
                  <a:gd name="connsiteX4" fmla="*/ 4195 w 272990"/>
                  <a:gd name="connsiteY4" fmla="*/ 179772 h 193319"/>
                  <a:gd name="connsiteX5" fmla="*/ 20388 w 272990"/>
                  <a:gd name="connsiteY5" fmla="*/ 145291 h 193319"/>
                  <a:gd name="connsiteX6" fmla="*/ 221080 w 272990"/>
                  <a:gd name="connsiteY6" fmla="*/ 3845 h 193319"/>
                  <a:gd name="connsiteX7" fmla="*/ 259180 w 272990"/>
                  <a:gd name="connsiteY7" fmla="*/ 130 h 193319"/>
                  <a:gd name="connsiteX8" fmla="*/ 272991 w 272990"/>
                  <a:gd name="connsiteY8" fmla="*/ 1464 h 19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90" h="193319">
                    <a:moveTo>
                      <a:pt x="272991" y="1464"/>
                    </a:moveTo>
                    <a:cubicBezTo>
                      <a:pt x="272991" y="3369"/>
                      <a:pt x="253274" y="3940"/>
                      <a:pt x="222508" y="10989"/>
                    </a:cubicBezTo>
                    <a:cubicBezTo>
                      <a:pt x="141935" y="30211"/>
                      <a:pt x="71827" y="79655"/>
                      <a:pt x="26674" y="149101"/>
                    </a:cubicBezTo>
                    <a:cubicBezTo>
                      <a:pt x="9529" y="175581"/>
                      <a:pt x="2290" y="194059"/>
                      <a:pt x="576" y="193297"/>
                    </a:cubicBezTo>
                    <a:cubicBezTo>
                      <a:pt x="-1139" y="192535"/>
                      <a:pt x="1243" y="188249"/>
                      <a:pt x="4195" y="179772"/>
                    </a:cubicBezTo>
                    <a:cubicBezTo>
                      <a:pt x="8497" y="167795"/>
                      <a:pt x="13918" y="156250"/>
                      <a:pt x="20388" y="145291"/>
                    </a:cubicBezTo>
                    <a:cubicBezTo>
                      <a:pt x="63582" y="71246"/>
                      <a:pt x="136822" y="19626"/>
                      <a:pt x="221080" y="3845"/>
                    </a:cubicBezTo>
                    <a:cubicBezTo>
                      <a:pt x="233640" y="1450"/>
                      <a:pt x="246393" y="207"/>
                      <a:pt x="259180" y="130"/>
                    </a:cubicBezTo>
                    <a:cubicBezTo>
                      <a:pt x="263826" y="-249"/>
                      <a:pt x="268503" y="202"/>
                      <a:pt x="272991" y="146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B1E7617-8DC9-48A8-A2D3-D73706F356D9}"/>
                  </a:ext>
                </a:extLst>
              </p:cNvPr>
              <p:cNvSpPr/>
              <p:nvPr/>
            </p:nvSpPr>
            <p:spPr>
              <a:xfrm>
                <a:off x="7124700" y="2927182"/>
                <a:ext cx="303466" cy="204434"/>
              </a:xfrm>
              <a:custGeom>
                <a:avLst/>
                <a:gdLst>
                  <a:gd name="connsiteX0" fmla="*/ 303467 w 303466"/>
                  <a:gd name="connsiteY0" fmla="*/ 1076 h 204434"/>
                  <a:gd name="connsiteX1" fmla="*/ 248698 w 303466"/>
                  <a:gd name="connsiteY1" fmla="*/ 12030 h 204434"/>
                  <a:gd name="connsiteX2" fmla="*/ 191548 w 303466"/>
                  <a:gd name="connsiteY2" fmla="*/ 31080 h 204434"/>
                  <a:gd name="connsiteX3" fmla="*/ 126778 w 303466"/>
                  <a:gd name="connsiteY3" fmla="*/ 66036 h 204434"/>
                  <a:gd name="connsiteX4" fmla="*/ 69056 w 303466"/>
                  <a:gd name="connsiteY4" fmla="*/ 111661 h 204434"/>
                  <a:gd name="connsiteX5" fmla="*/ 29527 w 303466"/>
                  <a:gd name="connsiteY5" fmla="*/ 156810 h 204434"/>
                  <a:gd name="connsiteX6" fmla="*/ 0 w 303466"/>
                  <a:gd name="connsiteY6" fmla="*/ 204435 h 204434"/>
                  <a:gd name="connsiteX7" fmla="*/ 4286 w 303466"/>
                  <a:gd name="connsiteY7" fmla="*/ 189861 h 204434"/>
                  <a:gd name="connsiteX8" fmla="*/ 11716 w 303466"/>
                  <a:gd name="connsiteY8" fmla="*/ 173574 h 204434"/>
                  <a:gd name="connsiteX9" fmla="*/ 23527 w 303466"/>
                  <a:gd name="connsiteY9" fmla="*/ 153095 h 204434"/>
                  <a:gd name="connsiteX10" fmla="*/ 62389 w 303466"/>
                  <a:gd name="connsiteY10" fmla="*/ 105470 h 204434"/>
                  <a:gd name="connsiteX11" fmla="*/ 121063 w 303466"/>
                  <a:gd name="connsiteY11" fmla="*/ 57845 h 204434"/>
                  <a:gd name="connsiteX12" fmla="*/ 187738 w 303466"/>
                  <a:gd name="connsiteY12" fmla="*/ 22793 h 204434"/>
                  <a:gd name="connsiteX13" fmla="*/ 246793 w 303466"/>
                  <a:gd name="connsiteY13" fmla="*/ 5076 h 204434"/>
                  <a:gd name="connsiteX14" fmla="*/ 270129 w 303466"/>
                  <a:gd name="connsiteY14" fmla="*/ 1457 h 204434"/>
                  <a:gd name="connsiteX15" fmla="*/ 287941 w 303466"/>
                  <a:gd name="connsiteY15" fmla="*/ 314 h 204434"/>
                  <a:gd name="connsiteX16" fmla="*/ 303467 w 303466"/>
                  <a:gd name="connsiteY16" fmla="*/ 1076 h 20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466" h="204434">
                    <a:moveTo>
                      <a:pt x="303467" y="1076"/>
                    </a:moveTo>
                    <a:cubicBezTo>
                      <a:pt x="303467" y="2981"/>
                      <a:pt x="281940" y="3552"/>
                      <a:pt x="248698" y="12030"/>
                    </a:cubicBezTo>
                    <a:cubicBezTo>
                      <a:pt x="229187" y="16902"/>
                      <a:pt x="210080" y="23271"/>
                      <a:pt x="191548" y="31080"/>
                    </a:cubicBezTo>
                    <a:cubicBezTo>
                      <a:pt x="169075" y="41016"/>
                      <a:pt x="147418" y="52704"/>
                      <a:pt x="126778" y="66036"/>
                    </a:cubicBezTo>
                    <a:cubicBezTo>
                      <a:pt x="106307" y="79620"/>
                      <a:pt x="87000" y="94880"/>
                      <a:pt x="69056" y="111661"/>
                    </a:cubicBezTo>
                    <a:cubicBezTo>
                      <a:pt x="54618" y="125557"/>
                      <a:pt x="41393" y="140662"/>
                      <a:pt x="29527" y="156810"/>
                    </a:cubicBezTo>
                    <a:cubicBezTo>
                      <a:pt x="9525" y="184623"/>
                      <a:pt x="1810" y="204435"/>
                      <a:pt x="0" y="204435"/>
                    </a:cubicBezTo>
                    <a:cubicBezTo>
                      <a:pt x="615" y="199374"/>
                      <a:pt x="2063" y="194449"/>
                      <a:pt x="4286" y="189861"/>
                    </a:cubicBezTo>
                    <a:cubicBezTo>
                      <a:pt x="6294" y="184230"/>
                      <a:pt x="8779" y="178781"/>
                      <a:pt x="11716" y="173574"/>
                    </a:cubicBezTo>
                    <a:cubicBezTo>
                      <a:pt x="15100" y="166443"/>
                      <a:pt x="19050" y="159595"/>
                      <a:pt x="23527" y="153095"/>
                    </a:cubicBezTo>
                    <a:cubicBezTo>
                      <a:pt x="34829" y="135941"/>
                      <a:pt x="47850" y="119983"/>
                      <a:pt x="62389" y="105470"/>
                    </a:cubicBezTo>
                    <a:cubicBezTo>
                      <a:pt x="80415" y="87796"/>
                      <a:pt x="100059" y="71851"/>
                      <a:pt x="121063" y="57845"/>
                    </a:cubicBezTo>
                    <a:cubicBezTo>
                      <a:pt x="142211" y="44219"/>
                      <a:pt x="164523" y="32489"/>
                      <a:pt x="187738" y="22793"/>
                    </a:cubicBezTo>
                    <a:cubicBezTo>
                      <a:pt x="206854" y="15134"/>
                      <a:pt x="226618" y="9205"/>
                      <a:pt x="246793" y="5076"/>
                    </a:cubicBezTo>
                    <a:cubicBezTo>
                      <a:pt x="254496" y="3427"/>
                      <a:pt x="262288" y="2219"/>
                      <a:pt x="270129" y="1457"/>
                    </a:cubicBezTo>
                    <a:cubicBezTo>
                      <a:pt x="276028" y="615"/>
                      <a:pt x="281983" y="233"/>
                      <a:pt x="287941" y="314"/>
                    </a:cubicBezTo>
                    <a:cubicBezTo>
                      <a:pt x="293123" y="-284"/>
                      <a:pt x="298368" y="-27"/>
                      <a:pt x="303467" y="107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A52B58B-136A-45DE-8C5E-4E86B8858CD5}"/>
                  </a:ext>
                </a:extLst>
              </p:cNvPr>
              <p:cNvSpPr/>
              <p:nvPr/>
            </p:nvSpPr>
            <p:spPr>
              <a:xfrm>
                <a:off x="7144797" y="2987731"/>
                <a:ext cx="299751" cy="212396"/>
              </a:xfrm>
              <a:custGeom>
                <a:avLst/>
                <a:gdLst>
                  <a:gd name="connsiteX0" fmla="*/ 299752 w 299751"/>
                  <a:gd name="connsiteY0" fmla="*/ 1201 h 212396"/>
                  <a:gd name="connsiteX1" fmla="*/ 244888 w 299751"/>
                  <a:gd name="connsiteY1" fmla="*/ 12726 h 212396"/>
                  <a:gd name="connsiteX2" fmla="*/ 188214 w 299751"/>
                  <a:gd name="connsiteY2" fmla="*/ 33491 h 212396"/>
                  <a:gd name="connsiteX3" fmla="*/ 124397 w 299751"/>
                  <a:gd name="connsiteY3" fmla="*/ 70733 h 212396"/>
                  <a:gd name="connsiteX4" fmla="*/ 67913 w 299751"/>
                  <a:gd name="connsiteY4" fmla="*/ 118358 h 212396"/>
                  <a:gd name="connsiteX5" fmla="*/ 29242 w 299751"/>
                  <a:gd name="connsiteY5" fmla="*/ 164745 h 212396"/>
                  <a:gd name="connsiteX6" fmla="*/ 0 w 299751"/>
                  <a:gd name="connsiteY6" fmla="*/ 212370 h 212396"/>
                  <a:gd name="connsiteX7" fmla="*/ 4191 w 299751"/>
                  <a:gd name="connsiteY7" fmla="*/ 197702 h 212396"/>
                  <a:gd name="connsiteX8" fmla="*/ 11525 w 299751"/>
                  <a:gd name="connsiteY8" fmla="*/ 181319 h 212396"/>
                  <a:gd name="connsiteX9" fmla="*/ 23146 w 299751"/>
                  <a:gd name="connsiteY9" fmla="*/ 160554 h 212396"/>
                  <a:gd name="connsiteX10" fmla="*/ 61246 w 299751"/>
                  <a:gd name="connsiteY10" fmla="*/ 111691 h 212396"/>
                  <a:gd name="connsiteX11" fmla="*/ 118396 w 299751"/>
                  <a:gd name="connsiteY11" fmla="*/ 62161 h 212396"/>
                  <a:gd name="connsiteX12" fmla="*/ 184309 w 299751"/>
                  <a:gd name="connsiteY12" fmla="*/ 24728 h 212396"/>
                  <a:gd name="connsiteX13" fmla="*/ 243173 w 299751"/>
                  <a:gd name="connsiteY13" fmla="*/ 5678 h 212396"/>
                  <a:gd name="connsiteX14" fmla="*/ 266605 w 299751"/>
                  <a:gd name="connsiteY14" fmla="*/ 1677 h 212396"/>
                  <a:gd name="connsiteX15" fmla="*/ 284417 w 299751"/>
                  <a:gd name="connsiteY15" fmla="*/ 344 h 212396"/>
                  <a:gd name="connsiteX16" fmla="*/ 299752 w 299751"/>
                  <a:gd name="connsiteY16" fmla="*/ 1201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751" h="212396">
                    <a:moveTo>
                      <a:pt x="299752" y="1201"/>
                    </a:moveTo>
                    <a:cubicBezTo>
                      <a:pt x="299752" y="3106"/>
                      <a:pt x="278130" y="3582"/>
                      <a:pt x="244888" y="12726"/>
                    </a:cubicBezTo>
                    <a:cubicBezTo>
                      <a:pt x="225467" y="18107"/>
                      <a:pt x="206514" y="25051"/>
                      <a:pt x="188214" y="33491"/>
                    </a:cubicBezTo>
                    <a:cubicBezTo>
                      <a:pt x="166018" y="44250"/>
                      <a:pt x="144683" y="56701"/>
                      <a:pt x="124397" y="70733"/>
                    </a:cubicBezTo>
                    <a:cubicBezTo>
                      <a:pt x="104364" y="85122"/>
                      <a:pt x="85480" y="101045"/>
                      <a:pt x="67913" y="118358"/>
                    </a:cubicBezTo>
                    <a:cubicBezTo>
                      <a:pt x="53779" y="132740"/>
                      <a:pt x="40845" y="148254"/>
                      <a:pt x="29242" y="164745"/>
                    </a:cubicBezTo>
                    <a:cubicBezTo>
                      <a:pt x="9525" y="193320"/>
                      <a:pt x="1715" y="213227"/>
                      <a:pt x="0" y="212370"/>
                    </a:cubicBezTo>
                    <a:cubicBezTo>
                      <a:pt x="525" y="207272"/>
                      <a:pt x="1943" y="202307"/>
                      <a:pt x="4191" y="197702"/>
                    </a:cubicBezTo>
                    <a:cubicBezTo>
                      <a:pt x="6181" y="192048"/>
                      <a:pt x="8634" y="186568"/>
                      <a:pt x="11525" y="181319"/>
                    </a:cubicBezTo>
                    <a:cubicBezTo>
                      <a:pt x="14927" y="174143"/>
                      <a:pt x="18809" y="167206"/>
                      <a:pt x="23146" y="160554"/>
                    </a:cubicBezTo>
                    <a:cubicBezTo>
                      <a:pt x="34231" y="143070"/>
                      <a:pt x="46992" y="126705"/>
                      <a:pt x="61246" y="111691"/>
                    </a:cubicBezTo>
                    <a:cubicBezTo>
                      <a:pt x="78778" y="93507"/>
                      <a:pt x="97905" y="76931"/>
                      <a:pt x="118396" y="62161"/>
                    </a:cubicBezTo>
                    <a:cubicBezTo>
                      <a:pt x="139233" y="47785"/>
                      <a:pt x="161288" y="35259"/>
                      <a:pt x="184309" y="24728"/>
                    </a:cubicBezTo>
                    <a:cubicBezTo>
                      <a:pt x="203275" y="16508"/>
                      <a:pt x="222987" y="10129"/>
                      <a:pt x="243173" y="5678"/>
                    </a:cubicBezTo>
                    <a:cubicBezTo>
                      <a:pt x="250884" y="3815"/>
                      <a:pt x="258713" y="2478"/>
                      <a:pt x="266605" y="1677"/>
                    </a:cubicBezTo>
                    <a:cubicBezTo>
                      <a:pt x="272494" y="732"/>
                      <a:pt x="278452" y="286"/>
                      <a:pt x="284417" y="344"/>
                    </a:cubicBezTo>
                    <a:cubicBezTo>
                      <a:pt x="289538" y="-315"/>
                      <a:pt x="294736" y="-25"/>
                      <a:pt x="299752" y="120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6D9CBD6-660D-4614-B632-0DB6E1A371A6}"/>
                  </a:ext>
                </a:extLst>
              </p:cNvPr>
              <p:cNvSpPr/>
              <p:nvPr/>
            </p:nvSpPr>
            <p:spPr>
              <a:xfrm>
                <a:off x="6635056" y="3139880"/>
                <a:ext cx="365148" cy="74222"/>
              </a:xfrm>
              <a:custGeom>
                <a:avLst/>
                <a:gdLst>
                  <a:gd name="connsiteX0" fmla="*/ 365056 w 365148"/>
                  <a:gd name="connsiteY0" fmla="*/ 74128 h 74222"/>
                  <a:gd name="connsiteX1" fmla="*/ 315717 w 365148"/>
                  <a:gd name="connsiteY1" fmla="*/ 44314 h 74222"/>
                  <a:gd name="connsiteX2" fmla="*/ 50160 w 365148"/>
                  <a:gd name="connsiteY2" fmla="*/ 41076 h 74222"/>
                  <a:gd name="connsiteX3" fmla="*/ 153 w 365148"/>
                  <a:gd name="connsiteY3" fmla="*/ 69651 h 74222"/>
                  <a:gd name="connsiteX4" fmla="*/ 11298 w 365148"/>
                  <a:gd name="connsiteY4" fmla="*/ 58507 h 74222"/>
                  <a:gd name="connsiteX5" fmla="*/ 46826 w 365148"/>
                  <a:gd name="connsiteY5" fmla="*/ 34504 h 74222"/>
                  <a:gd name="connsiteX6" fmla="*/ 319241 w 365148"/>
                  <a:gd name="connsiteY6" fmla="*/ 37837 h 74222"/>
                  <a:gd name="connsiteX7" fmla="*/ 354198 w 365148"/>
                  <a:gd name="connsiteY7" fmla="*/ 62602 h 74222"/>
                  <a:gd name="connsiteX8" fmla="*/ 365056 w 365148"/>
                  <a:gd name="connsiteY8" fmla="*/ 74128 h 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48" h="74222">
                    <a:moveTo>
                      <a:pt x="365056" y="74128"/>
                    </a:moveTo>
                    <a:cubicBezTo>
                      <a:pt x="363913" y="75556"/>
                      <a:pt x="347149" y="60697"/>
                      <a:pt x="315717" y="44314"/>
                    </a:cubicBezTo>
                    <a:cubicBezTo>
                      <a:pt x="232925" y="375"/>
                      <a:pt x="133999" y="-832"/>
                      <a:pt x="50160" y="41076"/>
                    </a:cubicBezTo>
                    <a:cubicBezTo>
                      <a:pt x="18346" y="56792"/>
                      <a:pt x="1201" y="71175"/>
                      <a:pt x="153" y="69651"/>
                    </a:cubicBezTo>
                    <a:cubicBezTo>
                      <a:pt x="-894" y="68127"/>
                      <a:pt x="3487" y="64983"/>
                      <a:pt x="11298" y="58507"/>
                    </a:cubicBezTo>
                    <a:cubicBezTo>
                      <a:pt x="22368" y="49418"/>
                      <a:pt x="34263" y="41382"/>
                      <a:pt x="46826" y="34504"/>
                    </a:cubicBezTo>
                    <a:cubicBezTo>
                      <a:pt x="131825" y="-12663"/>
                      <a:pt x="235422" y="-11395"/>
                      <a:pt x="319241" y="37837"/>
                    </a:cubicBezTo>
                    <a:cubicBezTo>
                      <a:pt x="331630" y="45000"/>
                      <a:pt x="343332" y="53290"/>
                      <a:pt x="354198" y="62602"/>
                    </a:cubicBezTo>
                    <a:cubicBezTo>
                      <a:pt x="361818" y="69270"/>
                      <a:pt x="365818" y="73461"/>
                      <a:pt x="365056" y="7412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24F89D3-82EE-4478-B0D9-8F010B09EFC1}"/>
                  </a:ext>
                </a:extLst>
              </p:cNvPr>
              <p:cNvSpPr/>
              <p:nvPr/>
            </p:nvSpPr>
            <p:spPr>
              <a:xfrm>
                <a:off x="6612842" y="3061296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317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317"/>
                    </a:cubicBezTo>
                    <a:cubicBezTo>
                      <a:pt x="232979" y="379"/>
                      <a:pt x="134081" y="-828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51" y="44943"/>
                      <a:pt x="343352" y="53265"/>
                      <a:pt x="354218" y="62605"/>
                    </a:cubicBezTo>
                    <a:cubicBezTo>
                      <a:pt x="361838" y="69463"/>
                      <a:pt x="365553" y="73654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2F046AA-7547-407F-B625-AF9E55410172}"/>
                  </a:ext>
                </a:extLst>
              </p:cNvPr>
              <p:cNvSpPr/>
              <p:nvPr/>
            </p:nvSpPr>
            <p:spPr>
              <a:xfrm>
                <a:off x="6590649" y="2982919"/>
                <a:ext cx="365199" cy="74211"/>
              </a:xfrm>
              <a:custGeom>
                <a:avLst/>
                <a:gdLst>
                  <a:gd name="connsiteX0" fmla="*/ 365172 w 365199"/>
                  <a:gd name="connsiteY0" fmla="*/ 74116 h 74211"/>
                  <a:gd name="connsiteX1" fmla="*/ 315833 w 365199"/>
                  <a:gd name="connsiteY1" fmla="*/ 44303 h 74211"/>
                  <a:gd name="connsiteX2" fmla="*/ 50276 w 365199"/>
                  <a:gd name="connsiteY2" fmla="*/ 41064 h 74211"/>
                  <a:gd name="connsiteX3" fmla="*/ 174 w 365199"/>
                  <a:gd name="connsiteY3" fmla="*/ 69639 h 74211"/>
                  <a:gd name="connsiteX4" fmla="*/ 11318 w 365199"/>
                  <a:gd name="connsiteY4" fmla="*/ 58495 h 74211"/>
                  <a:gd name="connsiteX5" fmla="*/ 46942 w 365199"/>
                  <a:gd name="connsiteY5" fmla="*/ 34492 h 74211"/>
                  <a:gd name="connsiteX6" fmla="*/ 319357 w 365199"/>
                  <a:gd name="connsiteY6" fmla="*/ 37731 h 74211"/>
                  <a:gd name="connsiteX7" fmla="*/ 354314 w 365199"/>
                  <a:gd name="connsiteY7" fmla="*/ 62591 h 74211"/>
                  <a:gd name="connsiteX8" fmla="*/ 365172 w 365199"/>
                  <a:gd name="connsiteY8" fmla="*/ 74116 h 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9" h="74211">
                    <a:moveTo>
                      <a:pt x="365172" y="74116"/>
                    </a:moveTo>
                    <a:cubicBezTo>
                      <a:pt x="364029" y="75545"/>
                      <a:pt x="347265" y="60686"/>
                      <a:pt x="315833" y="44303"/>
                    </a:cubicBezTo>
                    <a:cubicBezTo>
                      <a:pt x="233040" y="363"/>
                      <a:pt x="134115" y="-843"/>
                      <a:pt x="50276" y="41064"/>
                    </a:cubicBezTo>
                    <a:cubicBezTo>
                      <a:pt x="18462" y="56781"/>
                      <a:pt x="1317" y="71163"/>
                      <a:pt x="174" y="69639"/>
                    </a:cubicBezTo>
                    <a:cubicBezTo>
                      <a:pt x="-969" y="68115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15" y="44977"/>
                      <a:pt x="343412" y="53296"/>
                      <a:pt x="354314" y="62591"/>
                    </a:cubicBezTo>
                    <a:cubicBezTo>
                      <a:pt x="361934" y="69163"/>
                      <a:pt x="365553" y="73640"/>
                      <a:pt x="365172" y="7411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97B9F51-0627-4A58-A5A1-F1AFA769E4D1}"/>
                  </a:ext>
                </a:extLst>
              </p:cNvPr>
              <p:cNvSpPr/>
              <p:nvPr/>
            </p:nvSpPr>
            <p:spPr>
              <a:xfrm>
                <a:off x="6568572" y="2904514"/>
                <a:ext cx="365112" cy="74225"/>
              </a:xfrm>
              <a:custGeom>
                <a:avLst/>
                <a:gdLst>
                  <a:gd name="connsiteX0" fmla="*/ 365056 w 365112"/>
                  <a:gd name="connsiteY0" fmla="*/ 74131 h 74225"/>
                  <a:gd name="connsiteX1" fmla="*/ 315717 w 365112"/>
                  <a:gd name="connsiteY1" fmla="*/ 44317 h 74225"/>
                  <a:gd name="connsiteX2" fmla="*/ 50160 w 365112"/>
                  <a:gd name="connsiteY2" fmla="*/ 41079 h 74225"/>
                  <a:gd name="connsiteX3" fmla="*/ 153 w 365112"/>
                  <a:gd name="connsiteY3" fmla="*/ 69654 h 74225"/>
                  <a:gd name="connsiteX4" fmla="*/ 11298 w 365112"/>
                  <a:gd name="connsiteY4" fmla="*/ 58510 h 74225"/>
                  <a:gd name="connsiteX5" fmla="*/ 46826 w 365112"/>
                  <a:gd name="connsiteY5" fmla="*/ 34507 h 74225"/>
                  <a:gd name="connsiteX6" fmla="*/ 319241 w 365112"/>
                  <a:gd name="connsiteY6" fmla="*/ 37745 h 74225"/>
                  <a:gd name="connsiteX7" fmla="*/ 354198 w 365112"/>
                  <a:gd name="connsiteY7" fmla="*/ 62605 h 74225"/>
                  <a:gd name="connsiteX8" fmla="*/ 365056 w 365112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12" h="74225">
                    <a:moveTo>
                      <a:pt x="365056" y="74131"/>
                    </a:moveTo>
                    <a:cubicBezTo>
                      <a:pt x="363913" y="75559"/>
                      <a:pt x="347149" y="60700"/>
                      <a:pt x="315717" y="44317"/>
                    </a:cubicBezTo>
                    <a:cubicBezTo>
                      <a:pt x="232957" y="251"/>
                      <a:pt x="133969" y="-956"/>
                      <a:pt x="50160" y="41079"/>
                    </a:cubicBezTo>
                    <a:cubicBezTo>
                      <a:pt x="18346" y="56795"/>
                      <a:pt x="1201" y="71178"/>
                      <a:pt x="153" y="69654"/>
                    </a:cubicBezTo>
                    <a:cubicBezTo>
                      <a:pt x="-894" y="68130"/>
                      <a:pt x="3487" y="64987"/>
                      <a:pt x="11298" y="58510"/>
                    </a:cubicBezTo>
                    <a:cubicBezTo>
                      <a:pt x="22344" y="49389"/>
                      <a:pt x="34242" y="41351"/>
                      <a:pt x="46826" y="34507"/>
                    </a:cubicBezTo>
                    <a:cubicBezTo>
                      <a:pt x="131823" y="-12632"/>
                      <a:pt x="235389" y="-11400"/>
                      <a:pt x="319241" y="37745"/>
                    </a:cubicBezTo>
                    <a:cubicBezTo>
                      <a:pt x="331636" y="44935"/>
                      <a:pt x="343338" y="53257"/>
                      <a:pt x="354198" y="62605"/>
                    </a:cubicBezTo>
                    <a:cubicBezTo>
                      <a:pt x="361818" y="69368"/>
                      <a:pt x="365628" y="73654"/>
                      <a:pt x="365056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E76D2D2-E472-40E0-9A60-417985B98B07}"/>
                  </a:ext>
                </a:extLst>
              </p:cNvPr>
              <p:cNvSpPr/>
              <p:nvPr/>
            </p:nvSpPr>
            <p:spPr>
              <a:xfrm>
                <a:off x="6546358" y="2826123"/>
                <a:ext cx="365198" cy="74225"/>
              </a:xfrm>
              <a:custGeom>
                <a:avLst/>
                <a:gdLst>
                  <a:gd name="connsiteX0" fmla="*/ 365172 w 365198"/>
                  <a:gd name="connsiteY0" fmla="*/ 74131 h 74225"/>
                  <a:gd name="connsiteX1" fmla="*/ 315737 w 365198"/>
                  <a:gd name="connsiteY1" fmla="*/ 44222 h 74225"/>
                  <a:gd name="connsiteX2" fmla="*/ 50276 w 365198"/>
                  <a:gd name="connsiteY2" fmla="*/ 41079 h 74225"/>
                  <a:gd name="connsiteX3" fmla="*/ 174 w 365198"/>
                  <a:gd name="connsiteY3" fmla="*/ 69654 h 74225"/>
                  <a:gd name="connsiteX4" fmla="*/ 11318 w 365198"/>
                  <a:gd name="connsiteY4" fmla="*/ 58510 h 74225"/>
                  <a:gd name="connsiteX5" fmla="*/ 46847 w 365198"/>
                  <a:gd name="connsiteY5" fmla="*/ 34507 h 74225"/>
                  <a:gd name="connsiteX6" fmla="*/ 319262 w 365198"/>
                  <a:gd name="connsiteY6" fmla="*/ 37745 h 74225"/>
                  <a:gd name="connsiteX7" fmla="*/ 354218 w 365198"/>
                  <a:gd name="connsiteY7" fmla="*/ 62605 h 74225"/>
                  <a:gd name="connsiteX8" fmla="*/ 365172 w 365198"/>
                  <a:gd name="connsiteY8" fmla="*/ 74131 h 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225">
                    <a:moveTo>
                      <a:pt x="365172" y="74131"/>
                    </a:moveTo>
                    <a:cubicBezTo>
                      <a:pt x="364029" y="75559"/>
                      <a:pt x="347170" y="60700"/>
                      <a:pt x="315737" y="44222"/>
                    </a:cubicBezTo>
                    <a:cubicBezTo>
                      <a:pt x="232980" y="250"/>
                      <a:pt x="134051" y="-921"/>
                      <a:pt x="50276" y="41079"/>
                    </a:cubicBezTo>
                    <a:cubicBezTo>
                      <a:pt x="18462" y="56795"/>
                      <a:pt x="1317" y="71178"/>
                      <a:pt x="174" y="69654"/>
                    </a:cubicBezTo>
                    <a:cubicBezTo>
                      <a:pt x="-969" y="68130"/>
                      <a:pt x="3603" y="64987"/>
                      <a:pt x="11318" y="58510"/>
                    </a:cubicBezTo>
                    <a:cubicBezTo>
                      <a:pt x="22383" y="49413"/>
                      <a:pt x="34278" y="41377"/>
                      <a:pt x="46847" y="34507"/>
                    </a:cubicBezTo>
                    <a:cubicBezTo>
                      <a:pt x="131843" y="-12632"/>
                      <a:pt x="235410" y="-11400"/>
                      <a:pt x="319262" y="37745"/>
                    </a:cubicBezTo>
                    <a:cubicBezTo>
                      <a:pt x="331672" y="44910"/>
                      <a:pt x="343377" y="53234"/>
                      <a:pt x="354218" y="62605"/>
                    </a:cubicBezTo>
                    <a:cubicBezTo>
                      <a:pt x="361838" y="69368"/>
                      <a:pt x="365553" y="73559"/>
                      <a:pt x="365172" y="741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19F7621D-161B-4D67-98D4-A46EF9602B73}"/>
                  </a:ext>
                </a:extLst>
              </p:cNvPr>
              <p:cNvSpPr/>
              <p:nvPr/>
            </p:nvSpPr>
            <p:spPr>
              <a:xfrm>
                <a:off x="6524165" y="2747842"/>
                <a:ext cx="365198" cy="74116"/>
              </a:xfrm>
              <a:custGeom>
                <a:avLst/>
                <a:gdLst>
                  <a:gd name="connsiteX0" fmla="*/ 365172 w 365198"/>
                  <a:gd name="connsiteY0" fmla="*/ 74021 h 74116"/>
                  <a:gd name="connsiteX1" fmla="*/ 315737 w 365198"/>
                  <a:gd name="connsiteY1" fmla="*/ 44112 h 74116"/>
                  <a:gd name="connsiteX2" fmla="*/ 50276 w 365198"/>
                  <a:gd name="connsiteY2" fmla="*/ 40969 h 74116"/>
                  <a:gd name="connsiteX3" fmla="*/ 174 w 365198"/>
                  <a:gd name="connsiteY3" fmla="*/ 69544 h 74116"/>
                  <a:gd name="connsiteX4" fmla="*/ 11318 w 365198"/>
                  <a:gd name="connsiteY4" fmla="*/ 58495 h 74116"/>
                  <a:gd name="connsiteX5" fmla="*/ 46942 w 365198"/>
                  <a:gd name="connsiteY5" fmla="*/ 34492 h 74116"/>
                  <a:gd name="connsiteX6" fmla="*/ 319357 w 365198"/>
                  <a:gd name="connsiteY6" fmla="*/ 37731 h 74116"/>
                  <a:gd name="connsiteX7" fmla="*/ 354314 w 365198"/>
                  <a:gd name="connsiteY7" fmla="*/ 62591 h 74116"/>
                  <a:gd name="connsiteX8" fmla="*/ 365172 w 365198"/>
                  <a:gd name="connsiteY8" fmla="*/ 74021 h 7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198" h="74116">
                    <a:moveTo>
                      <a:pt x="365172" y="74021"/>
                    </a:moveTo>
                    <a:cubicBezTo>
                      <a:pt x="364029" y="75450"/>
                      <a:pt x="347265" y="60591"/>
                      <a:pt x="315737" y="44112"/>
                    </a:cubicBezTo>
                    <a:cubicBezTo>
                      <a:pt x="232980" y="141"/>
                      <a:pt x="134051" y="-1031"/>
                      <a:pt x="50276" y="40969"/>
                    </a:cubicBezTo>
                    <a:cubicBezTo>
                      <a:pt x="18462" y="56590"/>
                      <a:pt x="1317" y="71068"/>
                      <a:pt x="174" y="69544"/>
                    </a:cubicBezTo>
                    <a:cubicBezTo>
                      <a:pt x="-969" y="68020"/>
                      <a:pt x="3603" y="64972"/>
                      <a:pt x="11318" y="58495"/>
                    </a:cubicBezTo>
                    <a:cubicBezTo>
                      <a:pt x="22418" y="49400"/>
                      <a:pt x="34344" y="41364"/>
                      <a:pt x="46942" y="34492"/>
                    </a:cubicBezTo>
                    <a:cubicBezTo>
                      <a:pt x="131943" y="-12627"/>
                      <a:pt x="235500" y="-11396"/>
                      <a:pt x="319357" y="37731"/>
                    </a:cubicBezTo>
                    <a:cubicBezTo>
                      <a:pt x="331736" y="44944"/>
                      <a:pt x="343437" y="53265"/>
                      <a:pt x="354314" y="62591"/>
                    </a:cubicBezTo>
                    <a:cubicBezTo>
                      <a:pt x="361838" y="69258"/>
                      <a:pt x="365553" y="73545"/>
                      <a:pt x="365172" y="7402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33845F6-963C-4E2A-90BF-4754520C7B01}"/>
                </a:ext>
              </a:extLst>
            </p:cNvPr>
            <p:cNvSpPr/>
            <p:nvPr/>
          </p:nvSpPr>
          <p:spPr>
            <a:xfrm>
              <a:off x="233430" y="5574670"/>
              <a:ext cx="705612" cy="772818"/>
            </a:xfrm>
            <a:custGeom>
              <a:avLst/>
              <a:gdLst>
                <a:gd name="connsiteX0" fmla="*/ 0 w 705612"/>
                <a:gd name="connsiteY0" fmla="*/ 138834 h 772818"/>
                <a:gd name="connsiteX1" fmla="*/ 547497 w 705612"/>
                <a:gd name="connsiteY1" fmla="*/ 115689 h 772818"/>
                <a:gd name="connsiteX2" fmla="*/ 705612 w 705612"/>
                <a:gd name="connsiteY2" fmla="*/ 729289 h 772818"/>
                <a:gd name="connsiteX3" fmla="*/ 158210 w 705612"/>
                <a:gd name="connsiteY3" fmla="*/ 772818 h 77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612" h="772818">
                  <a:moveTo>
                    <a:pt x="0" y="138834"/>
                  </a:moveTo>
                  <a:cubicBezTo>
                    <a:pt x="0" y="138834"/>
                    <a:pt x="250222" y="-157488"/>
                    <a:pt x="547497" y="115689"/>
                  </a:cubicBezTo>
                  <a:lnTo>
                    <a:pt x="705612" y="729289"/>
                  </a:lnTo>
                  <a:cubicBezTo>
                    <a:pt x="705612" y="729289"/>
                    <a:pt x="370332" y="510214"/>
                    <a:pt x="158210" y="772818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F2F0C8DC-CE79-4A1E-B91B-90F3E67EE322}"/>
              </a:ext>
            </a:extLst>
          </p:cNvPr>
          <p:cNvGrpSpPr/>
          <p:nvPr/>
        </p:nvGrpSpPr>
        <p:grpSpPr>
          <a:xfrm>
            <a:off x="937496" y="6317168"/>
            <a:ext cx="963476" cy="540832"/>
            <a:chOff x="7947896" y="5621639"/>
            <a:chExt cx="963476" cy="540832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0EBCEE1-F94D-467C-A96A-9288012C069A}"/>
                </a:ext>
              </a:extLst>
            </p:cNvPr>
            <p:cNvSpPr/>
            <p:nvPr/>
          </p:nvSpPr>
          <p:spPr>
            <a:xfrm>
              <a:off x="8081724" y="5624214"/>
              <a:ext cx="824796" cy="159353"/>
            </a:xfrm>
            <a:custGeom>
              <a:avLst/>
              <a:gdLst>
                <a:gd name="connsiteX0" fmla="*/ 39195 w 824796"/>
                <a:gd name="connsiteY0" fmla="*/ 4667 h 159353"/>
                <a:gd name="connsiteX1" fmla="*/ 35576 w 824796"/>
                <a:gd name="connsiteY1" fmla="*/ 157067 h 159353"/>
                <a:gd name="connsiteX2" fmla="*/ 41005 w 824796"/>
                <a:gd name="connsiteY2" fmla="*/ 159353 h 159353"/>
                <a:gd name="connsiteX3" fmla="*/ 792718 w 824796"/>
                <a:gd name="connsiteY3" fmla="*/ 154972 h 159353"/>
                <a:gd name="connsiteX4" fmla="*/ 803672 w 824796"/>
                <a:gd name="connsiteY4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796" h="159353">
                  <a:moveTo>
                    <a:pt x="39195" y="4667"/>
                  </a:moveTo>
                  <a:cubicBezTo>
                    <a:pt x="39195" y="4667"/>
                    <a:pt x="-46530" y="70199"/>
                    <a:pt x="35576" y="157067"/>
                  </a:cubicBezTo>
                  <a:cubicBezTo>
                    <a:pt x="36994" y="158545"/>
                    <a:pt x="38958" y="159372"/>
                    <a:pt x="41005" y="159353"/>
                  </a:cubicBezTo>
                  <a:lnTo>
                    <a:pt x="792718" y="154972"/>
                  </a:lnTo>
                  <a:cubicBezTo>
                    <a:pt x="792718" y="154972"/>
                    <a:pt x="856917" y="82963"/>
                    <a:pt x="803672" y="0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C56640B-D0E2-40DF-8B9C-97C962533D32}"/>
                </a:ext>
              </a:extLst>
            </p:cNvPr>
            <p:cNvSpPr/>
            <p:nvPr/>
          </p:nvSpPr>
          <p:spPr>
            <a:xfrm>
              <a:off x="8290179" y="5695746"/>
              <a:ext cx="418147" cy="3048"/>
            </a:xfrm>
            <a:custGeom>
              <a:avLst/>
              <a:gdLst>
                <a:gd name="connsiteX0" fmla="*/ 418148 w 418147"/>
                <a:gd name="connsiteY0" fmla="*/ 1524 h 3048"/>
                <a:gd name="connsiteX1" fmla="*/ 209074 w 418147"/>
                <a:gd name="connsiteY1" fmla="*/ 3048 h 3048"/>
                <a:gd name="connsiteX2" fmla="*/ 0 w 418147"/>
                <a:gd name="connsiteY2" fmla="*/ 1524 h 3048"/>
                <a:gd name="connsiteX3" fmla="*/ 209074 w 418147"/>
                <a:gd name="connsiteY3" fmla="*/ 0 h 3048"/>
                <a:gd name="connsiteX4" fmla="*/ 418148 w 418147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" h="3048">
                  <a:moveTo>
                    <a:pt x="418148" y="1524"/>
                  </a:moveTo>
                  <a:cubicBezTo>
                    <a:pt x="418148" y="2381"/>
                    <a:pt x="324517" y="3048"/>
                    <a:pt x="209074" y="3048"/>
                  </a:cubicBezTo>
                  <a:cubicBezTo>
                    <a:pt x="93631" y="3048"/>
                    <a:pt x="0" y="2381"/>
                    <a:pt x="0" y="1524"/>
                  </a:cubicBezTo>
                  <a:cubicBezTo>
                    <a:pt x="0" y="667"/>
                    <a:pt x="93631" y="0"/>
                    <a:pt x="209074" y="0"/>
                  </a:cubicBezTo>
                  <a:cubicBezTo>
                    <a:pt x="324517" y="0"/>
                    <a:pt x="418148" y="667"/>
                    <a:pt x="418148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5F29BBB-B002-472F-B6DA-0F7015317B8D}"/>
                </a:ext>
              </a:extLst>
            </p:cNvPr>
            <p:cNvSpPr/>
            <p:nvPr/>
          </p:nvSpPr>
          <p:spPr>
            <a:xfrm>
              <a:off x="8395049" y="5722988"/>
              <a:ext cx="196500" cy="2952"/>
            </a:xfrm>
            <a:custGeom>
              <a:avLst/>
              <a:gdLst>
                <a:gd name="connsiteX0" fmla="*/ 196501 w 196500"/>
                <a:gd name="connsiteY0" fmla="*/ 1524 h 2952"/>
                <a:gd name="connsiteX1" fmla="*/ 98298 w 196500"/>
                <a:gd name="connsiteY1" fmla="*/ 2953 h 2952"/>
                <a:gd name="connsiteX2" fmla="*/ 0 w 196500"/>
                <a:gd name="connsiteY2" fmla="*/ 1524 h 2952"/>
                <a:gd name="connsiteX3" fmla="*/ 98298 w 196500"/>
                <a:gd name="connsiteY3" fmla="*/ 0 h 2952"/>
                <a:gd name="connsiteX4" fmla="*/ 196501 w 196500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00" h="2952">
                  <a:moveTo>
                    <a:pt x="196501" y="1524"/>
                  </a:moveTo>
                  <a:cubicBezTo>
                    <a:pt x="196501" y="2286"/>
                    <a:pt x="152495" y="2953"/>
                    <a:pt x="98298" y="2953"/>
                  </a:cubicBezTo>
                  <a:cubicBezTo>
                    <a:pt x="44101" y="2953"/>
                    <a:pt x="0" y="2286"/>
                    <a:pt x="0" y="1524"/>
                  </a:cubicBezTo>
                  <a:cubicBezTo>
                    <a:pt x="0" y="762"/>
                    <a:pt x="44006" y="0"/>
                    <a:pt x="98298" y="0"/>
                  </a:cubicBezTo>
                  <a:cubicBezTo>
                    <a:pt x="152591" y="0"/>
                    <a:pt x="196501" y="667"/>
                    <a:pt x="19650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ADC7D2D-4243-4435-A525-5D532A36A325}"/>
                </a:ext>
              </a:extLst>
            </p:cNvPr>
            <p:cNvSpPr/>
            <p:nvPr/>
          </p:nvSpPr>
          <p:spPr>
            <a:xfrm>
              <a:off x="8783606" y="5621639"/>
              <a:ext cx="12931" cy="154593"/>
            </a:xfrm>
            <a:custGeom>
              <a:avLst/>
              <a:gdLst>
                <a:gd name="connsiteX0" fmla="*/ 1587 w 12931"/>
                <a:gd name="connsiteY0" fmla="*/ 154594 h 154593"/>
                <a:gd name="connsiteX1" fmla="*/ 5588 w 12931"/>
                <a:gd name="connsiteY1" fmla="*/ 132020 h 154593"/>
                <a:gd name="connsiteX2" fmla="*/ 9874 w 12931"/>
                <a:gd name="connsiteY2" fmla="*/ 77156 h 154593"/>
                <a:gd name="connsiteX3" fmla="*/ 4540 w 12931"/>
                <a:gd name="connsiteY3" fmla="*/ 22482 h 154593"/>
                <a:gd name="connsiteX4" fmla="*/ 63 w 12931"/>
                <a:gd name="connsiteY4" fmla="*/ 3 h 154593"/>
                <a:gd name="connsiteX5" fmla="*/ 2254 w 12931"/>
                <a:gd name="connsiteY5" fmla="*/ 5718 h 154593"/>
                <a:gd name="connsiteX6" fmla="*/ 6635 w 12931"/>
                <a:gd name="connsiteY6" fmla="*/ 22006 h 154593"/>
                <a:gd name="connsiteX7" fmla="*/ 12922 w 12931"/>
                <a:gd name="connsiteY7" fmla="*/ 77156 h 154593"/>
                <a:gd name="connsiteX8" fmla="*/ 7683 w 12931"/>
                <a:gd name="connsiteY8" fmla="*/ 132401 h 154593"/>
                <a:gd name="connsiteX9" fmla="*/ 3683 w 12931"/>
                <a:gd name="connsiteY9" fmla="*/ 148784 h 154593"/>
                <a:gd name="connsiteX10" fmla="*/ 1587 w 12931"/>
                <a:gd name="connsiteY10" fmla="*/ 154594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" h="154593">
                  <a:moveTo>
                    <a:pt x="1587" y="154594"/>
                  </a:moveTo>
                  <a:cubicBezTo>
                    <a:pt x="1111" y="154594"/>
                    <a:pt x="3206" y="145926"/>
                    <a:pt x="5588" y="132020"/>
                  </a:cubicBezTo>
                  <a:cubicBezTo>
                    <a:pt x="8556" y="113885"/>
                    <a:pt x="9990" y="95532"/>
                    <a:pt x="9874" y="77156"/>
                  </a:cubicBezTo>
                  <a:cubicBezTo>
                    <a:pt x="9662" y="58812"/>
                    <a:pt x="7878" y="40521"/>
                    <a:pt x="4540" y="22482"/>
                  </a:cubicBezTo>
                  <a:cubicBezTo>
                    <a:pt x="1873" y="8576"/>
                    <a:pt x="-413" y="98"/>
                    <a:pt x="63" y="3"/>
                  </a:cubicBezTo>
                  <a:cubicBezTo>
                    <a:pt x="539" y="-92"/>
                    <a:pt x="1111" y="2004"/>
                    <a:pt x="2254" y="5718"/>
                  </a:cubicBezTo>
                  <a:cubicBezTo>
                    <a:pt x="3397" y="9433"/>
                    <a:pt x="5016" y="15243"/>
                    <a:pt x="6635" y="22006"/>
                  </a:cubicBezTo>
                  <a:cubicBezTo>
                    <a:pt x="10647" y="40120"/>
                    <a:pt x="12754" y="58604"/>
                    <a:pt x="12922" y="77156"/>
                  </a:cubicBezTo>
                  <a:cubicBezTo>
                    <a:pt x="13077" y="95702"/>
                    <a:pt x="11321" y="114214"/>
                    <a:pt x="7683" y="132401"/>
                  </a:cubicBezTo>
                  <a:cubicBezTo>
                    <a:pt x="6254" y="139354"/>
                    <a:pt x="4826" y="144974"/>
                    <a:pt x="3683" y="148784"/>
                  </a:cubicBezTo>
                  <a:cubicBezTo>
                    <a:pt x="3251" y="150807"/>
                    <a:pt x="2546" y="152762"/>
                    <a:pt x="1587" y="15459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BBC48ED-CAFB-472D-8A64-489C724F9ABF}"/>
                </a:ext>
              </a:extLst>
            </p:cNvPr>
            <p:cNvSpPr/>
            <p:nvPr/>
          </p:nvSpPr>
          <p:spPr>
            <a:xfrm>
              <a:off x="8841245" y="5623071"/>
              <a:ext cx="21005" cy="156876"/>
            </a:xfrm>
            <a:custGeom>
              <a:avLst/>
              <a:gdLst>
                <a:gd name="connsiteX0" fmla="*/ 50 w 21005"/>
                <a:gd name="connsiteY0" fmla="*/ 0 h 156876"/>
                <a:gd name="connsiteX1" fmla="*/ 3384 w 21005"/>
                <a:gd name="connsiteY1" fmla="*/ 5429 h 156876"/>
                <a:gd name="connsiteX2" fmla="*/ 6718 w 21005"/>
                <a:gd name="connsiteY2" fmla="*/ 12192 h 156876"/>
                <a:gd name="connsiteX3" fmla="*/ 10528 w 21005"/>
                <a:gd name="connsiteY3" fmla="*/ 21717 h 156876"/>
                <a:gd name="connsiteX4" fmla="*/ 17672 w 21005"/>
                <a:gd name="connsiteY4" fmla="*/ 46672 h 156876"/>
                <a:gd name="connsiteX5" fmla="*/ 21006 w 21005"/>
                <a:gd name="connsiteY5" fmla="*/ 78296 h 156876"/>
                <a:gd name="connsiteX6" fmla="*/ 18243 w 21005"/>
                <a:gd name="connsiteY6" fmla="*/ 110014 h 156876"/>
                <a:gd name="connsiteX7" fmla="*/ 11481 w 21005"/>
                <a:gd name="connsiteY7" fmla="*/ 135064 h 156876"/>
                <a:gd name="connsiteX8" fmla="*/ 7766 w 21005"/>
                <a:gd name="connsiteY8" fmla="*/ 144589 h 156876"/>
                <a:gd name="connsiteX9" fmla="*/ 4527 w 21005"/>
                <a:gd name="connsiteY9" fmla="*/ 151352 h 156876"/>
                <a:gd name="connsiteX10" fmla="*/ 1289 w 21005"/>
                <a:gd name="connsiteY10" fmla="*/ 156876 h 156876"/>
                <a:gd name="connsiteX11" fmla="*/ 9385 w 21005"/>
                <a:gd name="connsiteY11" fmla="*/ 134683 h 156876"/>
                <a:gd name="connsiteX12" fmla="*/ 15481 w 21005"/>
                <a:gd name="connsiteY12" fmla="*/ 109823 h 156876"/>
                <a:gd name="connsiteX13" fmla="*/ 17958 w 21005"/>
                <a:gd name="connsiteY13" fmla="*/ 78581 h 156876"/>
                <a:gd name="connsiteX14" fmla="*/ 15005 w 21005"/>
                <a:gd name="connsiteY14" fmla="*/ 47530 h 156876"/>
                <a:gd name="connsiteX15" fmla="*/ 8528 w 21005"/>
                <a:gd name="connsiteY15" fmla="*/ 22765 h 156876"/>
                <a:gd name="connsiteX16" fmla="*/ 50 w 21005"/>
                <a:gd name="connsiteY16" fmla="*/ 0 h 1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5" h="156876">
                  <a:moveTo>
                    <a:pt x="50" y="0"/>
                  </a:moveTo>
                  <a:cubicBezTo>
                    <a:pt x="1381" y="1666"/>
                    <a:pt x="2501" y="3489"/>
                    <a:pt x="3384" y="5429"/>
                  </a:cubicBezTo>
                  <a:cubicBezTo>
                    <a:pt x="4646" y="7606"/>
                    <a:pt x="5760" y="9866"/>
                    <a:pt x="6718" y="12192"/>
                  </a:cubicBezTo>
                  <a:cubicBezTo>
                    <a:pt x="8152" y="15299"/>
                    <a:pt x="9424" y="18478"/>
                    <a:pt x="10528" y="21717"/>
                  </a:cubicBezTo>
                  <a:cubicBezTo>
                    <a:pt x="13582" y="29828"/>
                    <a:pt x="15972" y="38174"/>
                    <a:pt x="17672" y="46672"/>
                  </a:cubicBezTo>
                  <a:cubicBezTo>
                    <a:pt x="19719" y="57094"/>
                    <a:pt x="20835" y="67676"/>
                    <a:pt x="21006" y="78296"/>
                  </a:cubicBezTo>
                  <a:cubicBezTo>
                    <a:pt x="20965" y="88927"/>
                    <a:pt x="20041" y="99536"/>
                    <a:pt x="18243" y="110014"/>
                  </a:cubicBezTo>
                  <a:cubicBezTo>
                    <a:pt x="16642" y="118526"/>
                    <a:pt x="14381" y="126902"/>
                    <a:pt x="11481" y="135064"/>
                  </a:cubicBezTo>
                  <a:cubicBezTo>
                    <a:pt x="10337" y="138589"/>
                    <a:pt x="8909" y="141637"/>
                    <a:pt x="7766" y="144589"/>
                  </a:cubicBezTo>
                  <a:cubicBezTo>
                    <a:pt x="6855" y="146921"/>
                    <a:pt x="5773" y="149182"/>
                    <a:pt x="4527" y="151352"/>
                  </a:cubicBezTo>
                  <a:cubicBezTo>
                    <a:pt x="3674" y="153317"/>
                    <a:pt x="2587" y="155173"/>
                    <a:pt x="1289" y="156876"/>
                  </a:cubicBezTo>
                  <a:cubicBezTo>
                    <a:pt x="717" y="156877"/>
                    <a:pt x="4908" y="148495"/>
                    <a:pt x="9385" y="134683"/>
                  </a:cubicBezTo>
                  <a:cubicBezTo>
                    <a:pt x="11972" y="126543"/>
                    <a:pt x="14009" y="118237"/>
                    <a:pt x="15481" y="109823"/>
                  </a:cubicBezTo>
                  <a:cubicBezTo>
                    <a:pt x="17128" y="99491"/>
                    <a:pt x="17956" y="89044"/>
                    <a:pt x="17958" y="78581"/>
                  </a:cubicBezTo>
                  <a:cubicBezTo>
                    <a:pt x="17760" y="68171"/>
                    <a:pt x="16773" y="57791"/>
                    <a:pt x="15005" y="47530"/>
                  </a:cubicBezTo>
                  <a:cubicBezTo>
                    <a:pt x="13401" y="39139"/>
                    <a:pt x="11237" y="30866"/>
                    <a:pt x="8528" y="22765"/>
                  </a:cubicBezTo>
                  <a:cubicBezTo>
                    <a:pt x="3860" y="8287"/>
                    <a:pt x="-521" y="190"/>
                    <a:pt x="50" y="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361A284-74F8-49FD-B919-C610BC1C0B62}"/>
                </a:ext>
              </a:extLst>
            </p:cNvPr>
            <p:cNvSpPr/>
            <p:nvPr/>
          </p:nvSpPr>
          <p:spPr>
            <a:xfrm>
              <a:off x="8217879" y="5630214"/>
              <a:ext cx="23278" cy="147351"/>
            </a:xfrm>
            <a:custGeom>
              <a:avLst/>
              <a:gdLst>
                <a:gd name="connsiteX0" fmla="*/ 21245 w 23278"/>
                <a:gd name="connsiteY0" fmla="*/ 147352 h 147351"/>
                <a:gd name="connsiteX1" fmla="*/ 17721 w 23278"/>
                <a:gd name="connsiteY1" fmla="*/ 142304 h 147351"/>
                <a:gd name="connsiteX2" fmla="*/ 14197 w 23278"/>
                <a:gd name="connsiteY2" fmla="*/ 136017 h 147351"/>
                <a:gd name="connsiteX3" fmla="*/ 10196 w 23278"/>
                <a:gd name="connsiteY3" fmla="*/ 127349 h 147351"/>
                <a:gd name="connsiteX4" fmla="*/ 2862 w 23278"/>
                <a:gd name="connsiteY4" fmla="*/ 103632 h 147351"/>
                <a:gd name="connsiteX5" fmla="*/ 4 w 23278"/>
                <a:gd name="connsiteY5" fmla="*/ 73343 h 147351"/>
                <a:gd name="connsiteX6" fmla="*/ 3719 w 23278"/>
                <a:gd name="connsiteY6" fmla="*/ 43148 h 147351"/>
                <a:gd name="connsiteX7" fmla="*/ 11720 w 23278"/>
                <a:gd name="connsiteY7" fmla="*/ 19621 h 147351"/>
                <a:gd name="connsiteX8" fmla="*/ 15911 w 23278"/>
                <a:gd name="connsiteY8" fmla="*/ 11144 h 147351"/>
                <a:gd name="connsiteX9" fmla="*/ 19626 w 23278"/>
                <a:gd name="connsiteY9" fmla="*/ 4953 h 147351"/>
                <a:gd name="connsiteX10" fmla="*/ 23245 w 23278"/>
                <a:gd name="connsiteY10" fmla="*/ 0 h 147351"/>
                <a:gd name="connsiteX11" fmla="*/ 13720 w 23278"/>
                <a:gd name="connsiteY11" fmla="*/ 20479 h 147351"/>
                <a:gd name="connsiteX12" fmla="*/ 6577 w 23278"/>
                <a:gd name="connsiteY12" fmla="*/ 43815 h 147351"/>
                <a:gd name="connsiteX13" fmla="*/ 3148 w 23278"/>
                <a:gd name="connsiteY13" fmla="*/ 73438 h 147351"/>
                <a:gd name="connsiteX14" fmla="*/ 5719 w 23278"/>
                <a:gd name="connsiteY14" fmla="*/ 103156 h 147351"/>
                <a:gd name="connsiteX15" fmla="*/ 12292 w 23278"/>
                <a:gd name="connsiteY15" fmla="*/ 126587 h 147351"/>
                <a:gd name="connsiteX16" fmla="*/ 21245 w 23278"/>
                <a:gd name="connsiteY16" fmla="*/ 14735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78" h="147351">
                  <a:moveTo>
                    <a:pt x="21245" y="147352"/>
                  </a:moveTo>
                  <a:cubicBezTo>
                    <a:pt x="19863" y="145824"/>
                    <a:pt x="18678" y="144128"/>
                    <a:pt x="17721" y="142304"/>
                  </a:cubicBezTo>
                  <a:cubicBezTo>
                    <a:pt x="16436" y="140272"/>
                    <a:pt x="15259" y="138174"/>
                    <a:pt x="14197" y="136017"/>
                  </a:cubicBezTo>
                  <a:cubicBezTo>
                    <a:pt x="13054" y="133540"/>
                    <a:pt x="11434" y="130683"/>
                    <a:pt x="10196" y="127349"/>
                  </a:cubicBezTo>
                  <a:cubicBezTo>
                    <a:pt x="7029" y="119685"/>
                    <a:pt x="4574" y="111746"/>
                    <a:pt x="2862" y="103632"/>
                  </a:cubicBezTo>
                  <a:cubicBezTo>
                    <a:pt x="886" y="93658"/>
                    <a:pt x="-72" y="83510"/>
                    <a:pt x="4" y="73343"/>
                  </a:cubicBezTo>
                  <a:cubicBezTo>
                    <a:pt x="201" y="63177"/>
                    <a:pt x="1446" y="53059"/>
                    <a:pt x="3719" y="43148"/>
                  </a:cubicBezTo>
                  <a:cubicBezTo>
                    <a:pt x="5600" y="35060"/>
                    <a:pt x="8280" y="27179"/>
                    <a:pt x="11720" y="19621"/>
                  </a:cubicBezTo>
                  <a:cubicBezTo>
                    <a:pt x="12925" y="16705"/>
                    <a:pt x="14325" y="13873"/>
                    <a:pt x="15911" y="11144"/>
                  </a:cubicBezTo>
                  <a:cubicBezTo>
                    <a:pt x="16991" y="8989"/>
                    <a:pt x="18233" y="6920"/>
                    <a:pt x="19626" y="4953"/>
                  </a:cubicBezTo>
                  <a:cubicBezTo>
                    <a:pt x="20645" y="3173"/>
                    <a:pt x="21859" y="1512"/>
                    <a:pt x="23245" y="0"/>
                  </a:cubicBezTo>
                  <a:cubicBezTo>
                    <a:pt x="23721" y="0"/>
                    <a:pt x="18959" y="7620"/>
                    <a:pt x="13720" y="20479"/>
                  </a:cubicBezTo>
                  <a:cubicBezTo>
                    <a:pt x="10689" y="28043"/>
                    <a:pt x="8299" y="35850"/>
                    <a:pt x="6577" y="43815"/>
                  </a:cubicBezTo>
                  <a:cubicBezTo>
                    <a:pt x="4491" y="53557"/>
                    <a:pt x="3343" y="63477"/>
                    <a:pt x="3148" y="73438"/>
                  </a:cubicBezTo>
                  <a:cubicBezTo>
                    <a:pt x="3085" y="83402"/>
                    <a:pt x="3946" y="93350"/>
                    <a:pt x="5719" y="103156"/>
                  </a:cubicBezTo>
                  <a:cubicBezTo>
                    <a:pt x="7272" y="111131"/>
                    <a:pt x="9470" y="118967"/>
                    <a:pt x="12292" y="126587"/>
                  </a:cubicBezTo>
                  <a:cubicBezTo>
                    <a:pt x="17530" y="139636"/>
                    <a:pt x="22198" y="146971"/>
                    <a:pt x="21245" y="14735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597DA2A-6FA1-4CC4-996B-CF509EE7E8F6}"/>
                </a:ext>
              </a:extLst>
            </p:cNvPr>
            <p:cNvSpPr/>
            <p:nvPr/>
          </p:nvSpPr>
          <p:spPr>
            <a:xfrm>
              <a:off x="8133184" y="5629548"/>
              <a:ext cx="25209" cy="166306"/>
            </a:xfrm>
            <a:custGeom>
              <a:avLst/>
              <a:gdLst>
                <a:gd name="connsiteX0" fmla="*/ 25168 w 25209"/>
                <a:gd name="connsiteY0" fmla="*/ 166306 h 166306"/>
                <a:gd name="connsiteX1" fmla="*/ 21263 w 25209"/>
                <a:gd name="connsiteY1" fmla="*/ 160591 h 166306"/>
                <a:gd name="connsiteX2" fmla="*/ 17358 w 25209"/>
                <a:gd name="connsiteY2" fmla="*/ 153543 h 166306"/>
                <a:gd name="connsiteX3" fmla="*/ 12786 w 25209"/>
                <a:gd name="connsiteY3" fmla="*/ 144018 h 166306"/>
                <a:gd name="connsiteX4" fmla="*/ 4213 w 25209"/>
                <a:gd name="connsiteY4" fmla="*/ 117538 h 166306"/>
                <a:gd name="connsiteX5" fmla="*/ 22 w 25209"/>
                <a:gd name="connsiteY5" fmla="*/ 83629 h 166306"/>
                <a:gd name="connsiteX6" fmla="*/ 2689 w 25209"/>
                <a:gd name="connsiteY6" fmla="*/ 49530 h 166306"/>
                <a:gd name="connsiteX7" fmla="*/ 10119 w 25209"/>
                <a:gd name="connsiteY7" fmla="*/ 22670 h 166306"/>
                <a:gd name="connsiteX8" fmla="*/ 14215 w 25209"/>
                <a:gd name="connsiteY8" fmla="*/ 13145 h 166306"/>
                <a:gd name="connsiteX9" fmla="*/ 17834 w 25209"/>
                <a:gd name="connsiteY9" fmla="*/ 5905 h 166306"/>
                <a:gd name="connsiteX10" fmla="*/ 21454 w 25209"/>
                <a:gd name="connsiteY10" fmla="*/ 0 h 166306"/>
                <a:gd name="connsiteX11" fmla="*/ 11929 w 25209"/>
                <a:gd name="connsiteY11" fmla="*/ 23717 h 166306"/>
                <a:gd name="connsiteX12" fmla="*/ 5261 w 25209"/>
                <a:gd name="connsiteY12" fmla="*/ 50387 h 166306"/>
                <a:gd name="connsiteX13" fmla="*/ 2880 w 25209"/>
                <a:gd name="connsiteY13" fmla="*/ 83915 h 166306"/>
                <a:gd name="connsiteX14" fmla="*/ 14596 w 25209"/>
                <a:gd name="connsiteY14" fmla="*/ 143637 h 166306"/>
                <a:gd name="connsiteX15" fmla="*/ 25168 w 25209"/>
                <a:gd name="connsiteY15" fmla="*/ 166306 h 1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09" h="166306">
                  <a:moveTo>
                    <a:pt x="25168" y="166306"/>
                  </a:moveTo>
                  <a:cubicBezTo>
                    <a:pt x="23658" y="164552"/>
                    <a:pt x="22348" y="162636"/>
                    <a:pt x="21263" y="160591"/>
                  </a:cubicBezTo>
                  <a:cubicBezTo>
                    <a:pt x="19812" y="158328"/>
                    <a:pt x="18508" y="155973"/>
                    <a:pt x="17358" y="153543"/>
                  </a:cubicBezTo>
                  <a:cubicBezTo>
                    <a:pt x="16024" y="150686"/>
                    <a:pt x="14215" y="147542"/>
                    <a:pt x="12786" y="144018"/>
                  </a:cubicBezTo>
                  <a:cubicBezTo>
                    <a:pt x="9195" y="135446"/>
                    <a:pt x="6328" y="126588"/>
                    <a:pt x="4213" y="117538"/>
                  </a:cubicBezTo>
                  <a:cubicBezTo>
                    <a:pt x="1723" y="106398"/>
                    <a:pt x="319" y="95041"/>
                    <a:pt x="22" y="83629"/>
                  </a:cubicBezTo>
                  <a:cubicBezTo>
                    <a:pt x="-156" y="72205"/>
                    <a:pt x="737" y="60788"/>
                    <a:pt x="2689" y="49530"/>
                  </a:cubicBezTo>
                  <a:cubicBezTo>
                    <a:pt x="4367" y="40375"/>
                    <a:pt x="6853" y="31386"/>
                    <a:pt x="10119" y="22670"/>
                  </a:cubicBezTo>
                  <a:cubicBezTo>
                    <a:pt x="11326" y="19429"/>
                    <a:pt x="12693" y="16250"/>
                    <a:pt x="14215" y="13145"/>
                  </a:cubicBezTo>
                  <a:cubicBezTo>
                    <a:pt x="15285" y="10666"/>
                    <a:pt x="16494" y="8249"/>
                    <a:pt x="17834" y="5905"/>
                  </a:cubicBezTo>
                  <a:cubicBezTo>
                    <a:pt x="18823" y="3812"/>
                    <a:pt x="20037" y="1832"/>
                    <a:pt x="21454" y="0"/>
                  </a:cubicBezTo>
                  <a:cubicBezTo>
                    <a:pt x="22025" y="0"/>
                    <a:pt x="17167" y="8858"/>
                    <a:pt x="11929" y="23717"/>
                  </a:cubicBezTo>
                  <a:cubicBezTo>
                    <a:pt x="9023" y="32422"/>
                    <a:pt x="6794" y="41339"/>
                    <a:pt x="5261" y="50387"/>
                  </a:cubicBezTo>
                  <a:cubicBezTo>
                    <a:pt x="3507" y="61474"/>
                    <a:pt x="2710" y="72691"/>
                    <a:pt x="2880" y="83915"/>
                  </a:cubicBezTo>
                  <a:cubicBezTo>
                    <a:pt x="3339" y="104346"/>
                    <a:pt x="7302" y="124546"/>
                    <a:pt x="14596" y="143637"/>
                  </a:cubicBezTo>
                  <a:cubicBezTo>
                    <a:pt x="20215" y="157639"/>
                    <a:pt x="25740" y="165735"/>
                    <a:pt x="25168" y="16630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78C6004-008C-4A4E-9545-271DC65CC573}"/>
                </a:ext>
              </a:extLst>
            </p:cNvPr>
            <p:cNvSpPr/>
            <p:nvPr/>
          </p:nvSpPr>
          <p:spPr>
            <a:xfrm>
              <a:off x="8568499" y="6007881"/>
              <a:ext cx="278415" cy="143827"/>
            </a:xfrm>
            <a:custGeom>
              <a:avLst/>
              <a:gdLst>
                <a:gd name="connsiteX0" fmla="*/ 278416 w 278415"/>
                <a:gd name="connsiteY0" fmla="*/ 0 h 143827"/>
                <a:gd name="connsiteX1" fmla="*/ 278416 w 278415"/>
                <a:gd name="connsiteY1" fmla="*/ 143828 h 143827"/>
                <a:gd name="connsiteX2" fmla="*/ 0 w 278415"/>
                <a:gd name="connsiteY2" fmla="*/ 143828 h 143827"/>
                <a:gd name="connsiteX3" fmla="*/ 0 w 278415"/>
                <a:gd name="connsiteY3" fmla="*/ 0 h 14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415" h="143827">
                  <a:moveTo>
                    <a:pt x="278416" y="0"/>
                  </a:moveTo>
                  <a:lnTo>
                    <a:pt x="278416" y="143828"/>
                  </a:lnTo>
                  <a:lnTo>
                    <a:pt x="0" y="143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F640762-337C-422D-A4E9-9DDB195EE92D}"/>
                </a:ext>
              </a:extLst>
            </p:cNvPr>
            <p:cNvSpPr/>
            <p:nvPr/>
          </p:nvSpPr>
          <p:spPr>
            <a:xfrm>
              <a:off x="7947896" y="5992450"/>
              <a:ext cx="911972" cy="169547"/>
            </a:xfrm>
            <a:custGeom>
              <a:avLst/>
              <a:gdLst>
                <a:gd name="connsiteX0" fmla="*/ 49 w 911972"/>
                <a:gd name="connsiteY0" fmla="*/ 88582 h 169547"/>
                <a:gd name="connsiteX1" fmla="*/ 49 w 911972"/>
                <a:gd name="connsiteY1" fmla="*/ 92392 h 169547"/>
                <a:gd name="connsiteX2" fmla="*/ 82822 w 911972"/>
                <a:gd name="connsiteY2" fmla="*/ 169545 h 169547"/>
                <a:gd name="connsiteX3" fmla="*/ 911497 w 911972"/>
                <a:gd name="connsiteY3" fmla="*/ 169545 h 169547"/>
                <a:gd name="connsiteX4" fmla="*/ 911497 w 911972"/>
                <a:gd name="connsiteY4" fmla="*/ 159163 h 169547"/>
                <a:gd name="connsiteX5" fmla="*/ 715186 w 911972"/>
                <a:gd name="connsiteY5" fmla="*/ 159163 h 169547"/>
                <a:gd name="connsiteX6" fmla="*/ 643273 w 911972"/>
                <a:gd name="connsiteY6" fmla="*/ 87249 h 169547"/>
                <a:gd name="connsiteX7" fmla="*/ 643273 w 911972"/>
                <a:gd name="connsiteY7" fmla="*/ 87249 h 169547"/>
                <a:gd name="connsiteX8" fmla="*/ 715186 w 911972"/>
                <a:gd name="connsiteY8" fmla="*/ 15335 h 169547"/>
                <a:gd name="connsiteX9" fmla="*/ 911973 w 911972"/>
                <a:gd name="connsiteY9" fmla="*/ 15335 h 169547"/>
                <a:gd name="connsiteX10" fmla="*/ 911973 w 911972"/>
                <a:gd name="connsiteY10" fmla="*/ 0 h 169547"/>
                <a:gd name="connsiteX11" fmla="*/ 82726 w 911972"/>
                <a:gd name="connsiteY11" fmla="*/ 2857 h 169547"/>
                <a:gd name="connsiteX12" fmla="*/ 0 w 911972"/>
                <a:gd name="connsiteY12" fmla="*/ 85866 h 169547"/>
                <a:gd name="connsiteX13" fmla="*/ 49 w 911972"/>
                <a:gd name="connsiteY13" fmla="*/ 88582 h 16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972" h="169547">
                  <a:moveTo>
                    <a:pt x="49" y="88582"/>
                  </a:moveTo>
                  <a:cubicBezTo>
                    <a:pt x="49" y="89821"/>
                    <a:pt x="49" y="91059"/>
                    <a:pt x="49" y="92392"/>
                  </a:cubicBezTo>
                  <a:cubicBezTo>
                    <a:pt x="2779" y="136007"/>
                    <a:pt x="39122" y="169883"/>
                    <a:pt x="82822" y="169545"/>
                  </a:cubicBezTo>
                  <a:lnTo>
                    <a:pt x="911497" y="169545"/>
                  </a:lnTo>
                  <a:lnTo>
                    <a:pt x="911497" y="159163"/>
                  </a:lnTo>
                  <a:lnTo>
                    <a:pt x="715186" y="159163"/>
                  </a:lnTo>
                  <a:cubicBezTo>
                    <a:pt x="675470" y="159163"/>
                    <a:pt x="643273" y="126966"/>
                    <a:pt x="643273" y="87249"/>
                  </a:cubicBezTo>
                  <a:lnTo>
                    <a:pt x="643273" y="87249"/>
                  </a:lnTo>
                  <a:cubicBezTo>
                    <a:pt x="643273" y="47532"/>
                    <a:pt x="675469" y="15335"/>
                    <a:pt x="715186" y="15335"/>
                  </a:cubicBezTo>
                  <a:lnTo>
                    <a:pt x="911973" y="15335"/>
                  </a:lnTo>
                  <a:lnTo>
                    <a:pt x="911973" y="0"/>
                  </a:lnTo>
                  <a:lnTo>
                    <a:pt x="82726" y="2857"/>
                  </a:lnTo>
                  <a:cubicBezTo>
                    <a:pt x="36960" y="2935"/>
                    <a:pt x="-78" y="40100"/>
                    <a:pt x="0" y="85866"/>
                  </a:cubicBezTo>
                  <a:cubicBezTo>
                    <a:pt x="2" y="86772"/>
                    <a:pt x="18" y="87677"/>
                    <a:pt x="49" y="8858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9C050FA-E2BB-43EB-9399-DEA720329246}"/>
                </a:ext>
              </a:extLst>
            </p:cNvPr>
            <p:cNvSpPr/>
            <p:nvPr/>
          </p:nvSpPr>
          <p:spPr>
            <a:xfrm>
              <a:off x="8591264" y="6080175"/>
              <a:ext cx="255650" cy="3048"/>
            </a:xfrm>
            <a:custGeom>
              <a:avLst/>
              <a:gdLst>
                <a:gd name="connsiteX0" fmla="*/ 255651 w 255650"/>
                <a:gd name="connsiteY0" fmla="*/ 1524 h 3048"/>
                <a:gd name="connsiteX1" fmla="*/ 127826 w 255650"/>
                <a:gd name="connsiteY1" fmla="*/ 3048 h 3048"/>
                <a:gd name="connsiteX2" fmla="*/ 0 w 255650"/>
                <a:gd name="connsiteY2" fmla="*/ 1524 h 3048"/>
                <a:gd name="connsiteX3" fmla="*/ 127826 w 255650"/>
                <a:gd name="connsiteY3" fmla="*/ 0 h 3048"/>
                <a:gd name="connsiteX4" fmla="*/ 255651 w 255650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50" h="3048">
                  <a:moveTo>
                    <a:pt x="255651" y="1524"/>
                  </a:moveTo>
                  <a:cubicBezTo>
                    <a:pt x="255651" y="2381"/>
                    <a:pt x="198501" y="3048"/>
                    <a:pt x="127826" y="3048"/>
                  </a:cubicBezTo>
                  <a:cubicBezTo>
                    <a:pt x="57150" y="3048"/>
                    <a:pt x="0" y="2381"/>
                    <a:pt x="0" y="1524"/>
                  </a:cubicBezTo>
                  <a:cubicBezTo>
                    <a:pt x="0" y="667"/>
                    <a:pt x="57150" y="0"/>
                    <a:pt x="127826" y="0"/>
                  </a:cubicBezTo>
                  <a:cubicBezTo>
                    <a:pt x="198501" y="0"/>
                    <a:pt x="255651" y="857"/>
                    <a:pt x="255651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90DBED2-D701-4C0E-9EA7-C254D31D31D7}"/>
                </a:ext>
              </a:extLst>
            </p:cNvPr>
            <p:cNvSpPr/>
            <p:nvPr/>
          </p:nvSpPr>
          <p:spPr>
            <a:xfrm>
              <a:off x="8600979" y="6112560"/>
              <a:ext cx="241839" cy="3048"/>
            </a:xfrm>
            <a:custGeom>
              <a:avLst/>
              <a:gdLst>
                <a:gd name="connsiteX0" fmla="*/ 241840 w 241839"/>
                <a:gd name="connsiteY0" fmla="*/ 1524 h 3048"/>
                <a:gd name="connsiteX1" fmla="*/ 120968 w 241839"/>
                <a:gd name="connsiteY1" fmla="*/ 3048 h 3048"/>
                <a:gd name="connsiteX2" fmla="*/ 0 w 241839"/>
                <a:gd name="connsiteY2" fmla="*/ 1524 h 3048"/>
                <a:gd name="connsiteX3" fmla="*/ 120968 w 241839"/>
                <a:gd name="connsiteY3" fmla="*/ 0 h 3048"/>
                <a:gd name="connsiteX4" fmla="*/ 241840 w 241839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839" h="3048">
                  <a:moveTo>
                    <a:pt x="241840" y="1524"/>
                  </a:moveTo>
                  <a:cubicBezTo>
                    <a:pt x="241840" y="2381"/>
                    <a:pt x="187738" y="3048"/>
                    <a:pt x="120968" y="3048"/>
                  </a:cubicBezTo>
                  <a:cubicBezTo>
                    <a:pt x="54197" y="3048"/>
                    <a:pt x="0" y="2381"/>
                    <a:pt x="0" y="1524"/>
                  </a:cubicBezTo>
                  <a:cubicBezTo>
                    <a:pt x="0" y="667"/>
                    <a:pt x="54102" y="0"/>
                    <a:pt x="120968" y="0"/>
                  </a:cubicBezTo>
                  <a:cubicBezTo>
                    <a:pt x="187833" y="0"/>
                    <a:pt x="241840" y="762"/>
                    <a:pt x="241840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E8DD3E7-EA4D-4F4B-9125-B5B9F8DA49C9}"/>
                </a:ext>
              </a:extLst>
            </p:cNvPr>
            <p:cNvSpPr/>
            <p:nvPr/>
          </p:nvSpPr>
          <p:spPr>
            <a:xfrm>
              <a:off x="8629364" y="6142278"/>
              <a:ext cx="217550" cy="2952"/>
            </a:xfrm>
            <a:custGeom>
              <a:avLst/>
              <a:gdLst>
                <a:gd name="connsiteX0" fmla="*/ 217551 w 217550"/>
                <a:gd name="connsiteY0" fmla="*/ 1429 h 2952"/>
                <a:gd name="connsiteX1" fmla="*/ 108776 w 217550"/>
                <a:gd name="connsiteY1" fmla="*/ 2953 h 2952"/>
                <a:gd name="connsiteX2" fmla="*/ 0 w 217550"/>
                <a:gd name="connsiteY2" fmla="*/ 1429 h 2952"/>
                <a:gd name="connsiteX3" fmla="*/ 108776 w 217550"/>
                <a:gd name="connsiteY3" fmla="*/ 0 h 2952"/>
                <a:gd name="connsiteX4" fmla="*/ 217551 w 217550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50" h="2952">
                  <a:moveTo>
                    <a:pt x="217551" y="1429"/>
                  </a:moveTo>
                  <a:cubicBezTo>
                    <a:pt x="217551" y="2286"/>
                    <a:pt x="168783" y="2953"/>
                    <a:pt x="108776" y="2953"/>
                  </a:cubicBezTo>
                  <a:cubicBezTo>
                    <a:pt x="48768" y="2953"/>
                    <a:pt x="0" y="2286"/>
                    <a:pt x="0" y="1429"/>
                  </a:cubicBezTo>
                  <a:cubicBezTo>
                    <a:pt x="0" y="571"/>
                    <a:pt x="48673" y="0"/>
                    <a:pt x="108776" y="0"/>
                  </a:cubicBezTo>
                  <a:cubicBezTo>
                    <a:pt x="168878" y="0"/>
                    <a:pt x="217551" y="667"/>
                    <a:pt x="217551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00A152D-BA92-460B-9A21-95A0F00A1F42}"/>
                </a:ext>
              </a:extLst>
            </p:cNvPr>
            <p:cNvSpPr/>
            <p:nvPr/>
          </p:nvSpPr>
          <p:spPr>
            <a:xfrm>
              <a:off x="8596502" y="6050933"/>
              <a:ext cx="250412" cy="3048"/>
            </a:xfrm>
            <a:custGeom>
              <a:avLst/>
              <a:gdLst>
                <a:gd name="connsiteX0" fmla="*/ 250412 w 250412"/>
                <a:gd name="connsiteY0" fmla="*/ 1524 h 3048"/>
                <a:gd name="connsiteX1" fmla="*/ 125159 w 250412"/>
                <a:gd name="connsiteY1" fmla="*/ 3048 h 3048"/>
                <a:gd name="connsiteX2" fmla="*/ 0 w 250412"/>
                <a:gd name="connsiteY2" fmla="*/ 1524 h 3048"/>
                <a:gd name="connsiteX3" fmla="*/ 125159 w 250412"/>
                <a:gd name="connsiteY3" fmla="*/ 0 h 3048"/>
                <a:gd name="connsiteX4" fmla="*/ 250412 w 250412"/>
                <a:gd name="connsiteY4" fmla="*/ 1524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12" h="3048">
                  <a:moveTo>
                    <a:pt x="250412" y="1524"/>
                  </a:moveTo>
                  <a:cubicBezTo>
                    <a:pt x="250412" y="2381"/>
                    <a:pt x="194310" y="3048"/>
                    <a:pt x="125159" y="3048"/>
                  </a:cubicBezTo>
                  <a:cubicBezTo>
                    <a:pt x="56007" y="3048"/>
                    <a:pt x="0" y="2381"/>
                    <a:pt x="0" y="1524"/>
                  </a:cubicBezTo>
                  <a:cubicBezTo>
                    <a:pt x="0" y="667"/>
                    <a:pt x="56007" y="0"/>
                    <a:pt x="125159" y="0"/>
                  </a:cubicBezTo>
                  <a:cubicBezTo>
                    <a:pt x="194310" y="0"/>
                    <a:pt x="250412" y="762"/>
                    <a:pt x="250412" y="152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DD37ABD-2291-48A6-B463-F03E071CF0DE}"/>
                </a:ext>
              </a:extLst>
            </p:cNvPr>
            <p:cNvSpPr/>
            <p:nvPr/>
          </p:nvSpPr>
          <p:spPr>
            <a:xfrm>
              <a:off x="8620125" y="6022454"/>
              <a:ext cx="222694" cy="2952"/>
            </a:xfrm>
            <a:custGeom>
              <a:avLst/>
              <a:gdLst>
                <a:gd name="connsiteX0" fmla="*/ 222695 w 222694"/>
                <a:gd name="connsiteY0" fmla="*/ 1429 h 2952"/>
                <a:gd name="connsiteX1" fmla="*/ 111252 w 222694"/>
                <a:gd name="connsiteY1" fmla="*/ 2953 h 2952"/>
                <a:gd name="connsiteX2" fmla="*/ 0 w 222694"/>
                <a:gd name="connsiteY2" fmla="*/ 1429 h 2952"/>
                <a:gd name="connsiteX3" fmla="*/ 111443 w 222694"/>
                <a:gd name="connsiteY3" fmla="*/ 0 h 2952"/>
                <a:gd name="connsiteX4" fmla="*/ 222695 w 222694"/>
                <a:gd name="connsiteY4" fmla="*/ 1429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94" h="2952">
                  <a:moveTo>
                    <a:pt x="222695" y="1429"/>
                  </a:moveTo>
                  <a:cubicBezTo>
                    <a:pt x="222695" y="2286"/>
                    <a:pt x="172784" y="2953"/>
                    <a:pt x="111252" y="2953"/>
                  </a:cubicBezTo>
                  <a:cubicBezTo>
                    <a:pt x="49721" y="2953"/>
                    <a:pt x="0" y="1429"/>
                    <a:pt x="0" y="1429"/>
                  </a:cubicBezTo>
                  <a:cubicBezTo>
                    <a:pt x="0" y="1429"/>
                    <a:pt x="49911" y="0"/>
                    <a:pt x="111443" y="0"/>
                  </a:cubicBezTo>
                  <a:cubicBezTo>
                    <a:pt x="172974" y="0"/>
                    <a:pt x="222695" y="190"/>
                    <a:pt x="222695" y="142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94A3F98-C049-4562-9C14-6BFCEE94CA44}"/>
                </a:ext>
              </a:extLst>
            </p:cNvPr>
            <p:cNvSpPr/>
            <p:nvPr/>
          </p:nvSpPr>
          <p:spPr>
            <a:xfrm>
              <a:off x="8009039" y="5997784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5" y="58197"/>
                    <a:pt x="-3134" y="107614"/>
                    <a:pt x="23488" y="144209"/>
                  </a:cubicBezTo>
                  <a:cubicBezTo>
                    <a:pt x="28943" y="151524"/>
                    <a:pt x="34996" y="158374"/>
                    <a:pt x="41585" y="164687"/>
                  </a:cubicBezTo>
                  <a:cubicBezTo>
                    <a:pt x="39344" y="163589"/>
                    <a:pt x="37313" y="162106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4" y="14213"/>
                    <a:pt x="28685" y="9136"/>
                    <a:pt x="33679" y="4572"/>
                  </a:cubicBezTo>
                  <a:cubicBezTo>
                    <a:pt x="35449" y="2807"/>
                    <a:pt x="37433" y="1271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C100BA2-71C5-47F6-A172-1FA079FEF98C}"/>
                </a:ext>
              </a:extLst>
            </p:cNvPr>
            <p:cNvSpPr/>
            <p:nvPr/>
          </p:nvSpPr>
          <p:spPr>
            <a:xfrm>
              <a:off x="7980575" y="5994736"/>
              <a:ext cx="41379" cy="164687"/>
            </a:xfrm>
            <a:custGeom>
              <a:avLst/>
              <a:gdLst>
                <a:gd name="connsiteX0" fmla="*/ 39475 w 41379"/>
                <a:gd name="connsiteY0" fmla="*/ 0 h 164687"/>
                <a:gd name="connsiteX1" fmla="*/ 21853 w 41379"/>
                <a:gd name="connsiteY1" fmla="*/ 20955 h 164687"/>
                <a:gd name="connsiteX2" fmla="*/ 23282 w 41379"/>
                <a:gd name="connsiteY2" fmla="*/ 144209 h 164687"/>
                <a:gd name="connsiteX3" fmla="*/ 41380 w 41379"/>
                <a:gd name="connsiteY3" fmla="*/ 164687 h 164687"/>
                <a:gd name="connsiteX4" fmla="*/ 35379 w 41379"/>
                <a:gd name="connsiteY4" fmla="*/ 160306 h 164687"/>
                <a:gd name="connsiteX5" fmla="*/ 21568 w 41379"/>
                <a:gd name="connsiteY5" fmla="*/ 145447 h 164687"/>
                <a:gd name="connsiteX6" fmla="*/ 20425 w 41379"/>
                <a:gd name="connsiteY6" fmla="*/ 19622 h 164687"/>
                <a:gd name="connsiteX7" fmla="*/ 33855 w 41379"/>
                <a:gd name="connsiteY7" fmla="*/ 4477 h 164687"/>
                <a:gd name="connsiteX8" fmla="*/ 39475 w 41379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79" h="164687">
                  <a:moveTo>
                    <a:pt x="39475" y="0"/>
                  </a:moveTo>
                  <a:cubicBezTo>
                    <a:pt x="33099" y="6547"/>
                    <a:pt x="27210" y="13551"/>
                    <a:pt x="21853" y="20955"/>
                  </a:cubicBezTo>
                  <a:cubicBezTo>
                    <a:pt x="-3942" y="58159"/>
                    <a:pt x="-3368" y="107612"/>
                    <a:pt x="23282" y="144209"/>
                  </a:cubicBezTo>
                  <a:cubicBezTo>
                    <a:pt x="28838" y="151442"/>
                    <a:pt x="34885" y="158285"/>
                    <a:pt x="41380" y="164687"/>
                  </a:cubicBezTo>
                  <a:cubicBezTo>
                    <a:pt x="39202" y="163487"/>
                    <a:pt x="37185" y="162015"/>
                    <a:pt x="35379" y="160306"/>
                  </a:cubicBezTo>
                  <a:cubicBezTo>
                    <a:pt x="30259" y="155859"/>
                    <a:pt x="25629" y="150877"/>
                    <a:pt x="21568" y="145447"/>
                  </a:cubicBezTo>
                  <a:cubicBezTo>
                    <a:pt x="-6760" y="108429"/>
                    <a:pt x="-7226" y="57148"/>
                    <a:pt x="20425" y="19622"/>
                  </a:cubicBezTo>
                  <a:cubicBezTo>
                    <a:pt x="24331" y="14095"/>
                    <a:pt x="28835" y="9016"/>
                    <a:pt x="33855" y="4477"/>
                  </a:cubicBezTo>
                  <a:cubicBezTo>
                    <a:pt x="35509" y="2728"/>
                    <a:pt x="37401" y="1221"/>
                    <a:pt x="3947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BC2C076-E19B-489D-8FC9-61C9D6AB4F81}"/>
                </a:ext>
              </a:extLst>
            </p:cNvPr>
            <p:cNvSpPr/>
            <p:nvPr/>
          </p:nvSpPr>
          <p:spPr>
            <a:xfrm>
              <a:off x="8544010" y="5997784"/>
              <a:ext cx="41538" cy="164687"/>
            </a:xfrm>
            <a:custGeom>
              <a:avLst/>
              <a:gdLst>
                <a:gd name="connsiteX0" fmla="*/ 39539 w 41538"/>
                <a:gd name="connsiteY0" fmla="*/ 0 h 164687"/>
                <a:gd name="connsiteX1" fmla="*/ 21917 w 41538"/>
                <a:gd name="connsiteY1" fmla="*/ 20955 h 164687"/>
                <a:gd name="connsiteX2" fmla="*/ 23441 w 41538"/>
                <a:gd name="connsiteY2" fmla="*/ 144209 h 164687"/>
                <a:gd name="connsiteX3" fmla="*/ 41539 w 41538"/>
                <a:gd name="connsiteY3" fmla="*/ 164687 h 164687"/>
                <a:gd name="connsiteX4" fmla="*/ 35538 w 41538"/>
                <a:gd name="connsiteY4" fmla="*/ 160306 h 164687"/>
                <a:gd name="connsiteX5" fmla="*/ 21727 w 41538"/>
                <a:gd name="connsiteY5" fmla="*/ 145447 h 164687"/>
                <a:gd name="connsiteX6" fmla="*/ 20203 w 41538"/>
                <a:gd name="connsiteY6" fmla="*/ 19717 h 164687"/>
                <a:gd name="connsiteX7" fmla="*/ 33728 w 41538"/>
                <a:gd name="connsiteY7" fmla="*/ 4572 h 164687"/>
                <a:gd name="connsiteX8" fmla="*/ 39538 w 41538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38" h="164687">
                  <a:moveTo>
                    <a:pt x="39539" y="0"/>
                  </a:moveTo>
                  <a:cubicBezTo>
                    <a:pt x="33163" y="6547"/>
                    <a:pt x="27274" y="13551"/>
                    <a:pt x="21917" y="20955"/>
                  </a:cubicBezTo>
                  <a:cubicBezTo>
                    <a:pt x="-3792" y="58197"/>
                    <a:pt x="-3181" y="107614"/>
                    <a:pt x="23441" y="144209"/>
                  </a:cubicBezTo>
                  <a:cubicBezTo>
                    <a:pt x="28931" y="151496"/>
                    <a:pt x="34982" y="158344"/>
                    <a:pt x="41539" y="164687"/>
                  </a:cubicBezTo>
                  <a:cubicBezTo>
                    <a:pt x="39315" y="163561"/>
                    <a:pt x="37288" y="162081"/>
                    <a:pt x="35538" y="160306"/>
                  </a:cubicBezTo>
                  <a:cubicBezTo>
                    <a:pt x="30396" y="155882"/>
                    <a:pt x="25764" y="150898"/>
                    <a:pt x="21727" y="145447"/>
                  </a:cubicBezTo>
                  <a:cubicBezTo>
                    <a:pt x="-6667" y="108533"/>
                    <a:pt x="-7288" y="57308"/>
                    <a:pt x="20203" y="19717"/>
                  </a:cubicBezTo>
                  <a:cubicBezTo>
                    <a:pt x="24137" y="14184"/>
                    <a:pt x="28674" y="9105"/>
                    <a:pt x="33728" y="4572"/>
                  </a:cubicBezTo>
                  <a:cubicBezTo>
                    <a:pt x="35459" y="2803"/>
                    <a:pt x="37412" y="1266"/>
                    <a:pt x="39538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BAA5516-E0B6-4A5F-B8B2-5BB812EAD1C5}"/>
                </a:ext>
              </a:extLst>
            </p:cNvPr>
            <p:cNvSpPr/>
            <p:nvPr/>
          </p:nvSpPr>
          <p:spPr>
            <a:xfrm>
              <a:off x="8515960" y="5994736"/>
              <a:ext cx="41585" cy="164687"/>
            </a:xfrm>
            <a:custGeom>
              <a:avLst/>
              <a:gdLst>
                <a:gd name="connsiteX0" fmla="*/ 39585 w 41585"/>
                <a:gd name="connsiteY0" fmla="*/ 0 h 164687"/>
                <a:gd name="connsiteX1" fmla="*/ 21964 w 41585"/>
                <a:gd name="connsiteY1" fmla="*/ 20955 h 164687"/>
                <a:gd name="connsiteX2" fmla="*/ 23488 w 41585"/>
                <a:gd name="connsiteY2" fmla="*/ 144209 h 164687"/>
                <a:gd name="connsiteX3" fmla="*/ 41585 w 41585"/>
                <a:gd name="connsiteY3" fmla="*/ 164687 h 164687"/>
                <a:gd name="connsiteX4" fmla="*/ 35584 w 41585"/>
                <a:gd name="connsiteY4" fmla="*/ 160306 h 164687"/>
                <a:gd name="connsiteX5" fmla="*/ 21678 w 41585"/>
                <a:gd name="connsiteY5" fmla="*/ 145447 h 164687"/>
                <a:gd name="connsiteX6" fmla="*/ 20249 w 41585"/>
                <a:gd name="connsiteY6" fmla="*/ 19717 h 164687"/>
                <a:gd name="connsiteX7" fmla="*/ 33679 w 41585"/>
                <a:gd name="connsiteY7" fmla="*/ 4572 h 164687"/>
                <a:gd name="connsiteX8" fmla="*/ 39585 w 41585"/>
                <a:gd name="connsiteY8" fmla="*/ 0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85" h="164687">
                  <a:moveTo>
                    <a:pt x="39585" y="0"/>
                  </a:moveTo>
                  <a:cubicBezTo>
                    <a:pt x="33209" y="6547"/>
                    <a:pt x="27320" y="13551"/>
                    <a:pt x="21964" y="20955"/>
                  </a:cubicBezTo>
                  <a:cubicBezTo>
                    <a:pt x="-3746" y="58197"/>
                    <a:pt x="-3135" y="107614"/>
                    <a:pt x="23488" y="144209"/>
                  </a:cubicBezTo>
                  <a:cubicBezTo>
                    <a:pt x="28975" y="151497"/>
                    <a:pt x="35026" y="158345"/>
                    <a:pt x="41585" y="164687"/>
                  </a:cubicBezTo>
                  <a:cubicBezTo>
                    <a:pt x="39372" y="163543"/>
                    <a:pt x="37348" y="162065"/>
                    <a:pt x="35584" y="160306"/>
                  </a:cubicBezTo>
                  <a:cubicBezTo>
                    <a:pt x="30408" y="155888"/>
                    <a:pt x="25744" y="150904"/>
                    <a:pt x="21678" y="145447"/>
                  </a:cubicBezTo>
                  <a:cubicBezTo>
                    <a:pt x="-6688" y="108512"/>
                    <a:pt x="-7270" y="57287"/>
                    <a:pt x="20249" y="19717"/>
                  </a:cubicBezTo>
                  <a:cubicBezTo>
                    <a:pt x="24183" y="14213"/>
                    <a:pt x="28685" y="9136"/>
                    <a:pt x="33679" y="4572"/>
                  </a:cubicBezTo>
                  <a:cubicBezTo>
                    <a:pt x="35414" y="2768"/>
                    <a:pt x="37404" y="1228"/>
                    <a:pt x="39585" y="0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1A7102-F889-4943-992A-F7A1E60CF20D}"/>
                </a:ext>
              </a:extLst>
            </p:cNvPr>
            <p:cNvSpPr/>
            <p:nvPr/>
          </p:nvSpPr>
          <p:spPr>
            <a:xfrm>
              <a:off x="8098990" y="6017344"/>
              <a:ext cx="43877" cy="118904"/>
            </a:xfrm>
            <a:custGeom>
              <a:avLst/>
              <a:gdLst>
                <a:gd name="connsiteX0" fmla="*/ 43742 w 43877"/>
                <a:gd name="connsiteY0" fmla="*/ 83977 h 118904"/>
                <a:gd name="connsiteX1" fmla="*/ 42885 w 43877"/>
                <a:gd name="connsiteY1" fmla="*/ 25493 h 118904"/>
                <a:gd name="connsiteX2" fmla="*/ 40884 w 43877"/>
                <a:gd name="connsiteY2" fmla="*/ 10444 h 118904"/>
                <a:gd name="connsiteX3" fmla="*/ 29740 w 43877"/>
                <a:gd name="connsiteY3" fmla="*/ 919 h 118904"/>
                <a:gd name="connsiteX4" fmla="*/ 5928 w 43877"/>
                <a:gd name="connsiteY4" fmla="*/ 12158 h 118904"/>
                <a:gd name="connsiteX5" fmla="*/ 118 w 43877"/>
                <a:gd name="connsiteY5" fmla="*/ 40733 h 118904"/>
                <a:gd name="connsiteX6" fmla="*/ 2404 w 43877"/>
                <a:gd name="connsiteY6" fmla="*/ 86930 h 118904"/>
                <a:gd name="connsiteX7" fmla="*/ 7833 w 43877"/>
                <a:gd name="connsiteY7" fmla="*/ 108075 h 118904"/>
                <a:gd name="connsiteX8" fmla="*/ 30888 w 43877"/>
                <a:gd name="connsiteY8" fmla="*/ 117536 h 118904"/>
                <a:gd name="connsiteX9" fmla="*/ 41266 w 43877"/>
                <a:gd name="connsiteY9" fmla="*/ 105218 h 118904"/>
                <a:gd name="connsiteX10" fmla="*/ 43742 w 43877"/>
                <a:gd name="connsiteY10" fmla="*/ 83977 h 11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77" h="118904">
                  <a:moveTo>
                    <a:pt x="43742" y="83977"/>
                  </a:moveTo>
                  <a:lnTo>
                    <a:pt x="42885" y="25493"/>
                  </a:lnTo>
                  <a:cubicBezTo>
                    <a:pt x="43178" y="20395"/>
                    <a:pt x="42499" y="15288"/>
                    <a:pt x="40884" y="10444"/>
                  </a:cubicBezTo>
                  <a:cubicBezTo>
                    <a:pt x="39242" y="5435"/>
                    <a:pt x="34943" y="1761"/>
                    <a:pt x="29740" y="919"/>
                  </a:cubicBezTo>
                  <a:cubicBezTo>
                    <a:pt x="22406" y="-2415"/>
                    <a:pt x="10690" y="3776"/>
                    <a:pt x="5928" y="12158"/>
                  </a:cubicBezTo>
                  <a:cubicBezTo>
                    <a:pt x="1480" y="20996"/>
                    <a:pt x="-526" y="30861"/>
                    <a:pt x="118" y="40733"/>
                  </a:cubicBezTo>
                  <a:cubicBezTo>
                    <a:pt x="21" y="56163"/>
                    <a:pt x="784" y="71585"/>
                    <a:pt x="2404" y="86930"/>
                  </a:cubicBezTo>
                  <a:cubicBezTo>
                    <a:pt x="2739" y="94277"/>
                    <a:pt x="4587" y="101475"/>
                    <a:pt x="7833" y="108075"/>
                  </a:cubicBezTo>
                  <a:cubicBezTo>
                    <a:pt x="11587" y="117054"/>
                    <a:pt x="21909" y="121290"/>
                    <a:pt x="30888" y="117536"/>
                  </a:cubicBezTo>
                  <a:cubicBezTo>
                    <a:pt x="36131" y="115343"/>
                    <a:pt x="39995" y="110757"/>
                    <a:pt x="41266" y="105218"/>
                  </a:cubicBezTo>
                  <a:cubicBezTo>
                    <a:pt x="43392" y="98351"/>
                    <a:pt x="44231" y="91150"/>
                    <a:pt x="43742" y="8397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46D028A-005B-4E13-B18F-8A61BC9293A9}"/>
                </a:ext>
              </a:extLst>
            </p:cNvPr>
            <p:cNvSpPr/>
            <p:nvPr/>
          </p:nvSpPr>
          <p:spPr>
            <a:xfrm>
              <a:off x="8196929" y="6083033"/>
              <a:ext cx="267747" cy="2952"/>
            </a:xfrm>
            <a:custGeom>
              <a:avLst/>
              <a:gdLst>
                <a:gd name="connsiteX0" fmla="*/ 267748 w 267747"/>
                <a:gd name="connsiteY0" fmla="*/ 1524 h 2952"/>
                <a:gd name="connsiteX1" fmla="*/ 133921 w 267747"/>
                <a:gd name="connsiteY1" fmla="*/ 2953 h 2952"/>
                <a:gd name="connsiteX2" fmla="*/ 0 w 267747"/>
                <a:gd name="connsiteY2" fmla="*/ 1524 h 2952"/>
                <a:gd name="connsiteX3" fmla="*/ 133921 w 267747"/>
                <a:gd name="connsiteY3" fmla="*/ 0 h 2952"/>
                <a:gd name="connsiteX4" fmla="*/ 267748 w 267747"/>
                <a:gd name="connsiteY4" fmla="*/ 1524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747" h="2952">
                  <a:moveTo>
                    <a:pt x="267748" y="1524"/>
                  </a:moveTo>
                  <a:cubicBezTo>
                    <a:pt x="267748" y="2286"/>
                    <a:pt x="207740" y="2953"/>
                    <a:pt x="133921" y="2953"/>
                  </a:cubicBezTo>
                  <a:cubicBezTo>
                    <a:pt x="60103" y="2953"/>
                    <a:pt x="0" y="2286"/>
                    <a:pt x="0" y="1524"/>
                  </a:cubicBezTo>
                  <a:cubicBezTo>
                    <a:pt x="0" y="762"/>
                    <a:pt x="59912" y="0"/>
                    <a:pt x="133921" y="0"/>
                  </a:cubicBezTo>
                  <a:cubicBezTo>
                    <a:pt x="207931" y="0"/>
                    <a:pt x="267748" y="667"/>
                    <a:pt x="267748" y="152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5250EC6-0875-45A7-A8E2-F724C2AA5BA3}"/>
                </a:ext>
              </a:extLst>
            </p:cNvPr>
            <p:cNvSpPr/>
            <p:nvPr/>
          </p:nvSpPr>
          <p:spPr>
            <a:xfrm>
              <a:off x="8085582" y="5855671"/>
              <a:ext cx="76866" cy="136398"/>
            </a:xfrm>
            <a:custGeom>
              <a:avLst/>
              <a:gdLst>
                <a:gd name="connsiteX0" fmla="*/ 1619 w 76866"/>
                <a:gd name="connsiteY0" fmla="*/ 136398 h 136398"/>
                <a:gd name="connsiteX1" fmla="*/ 0 w 76866"/>
                <a:gd name="connsiteY1" fmla="*/ 0 h 136398"/>
                <a:gd name="connsiteX2" fmla="*/ 74295 w 76866"/>
                <a:gd name="connsiteY2" fmla="*/ 0 h 136398"/>
                <a:gd name="connsiteX3" fmla="*/ 76867 w 76866"/>
                <a:gd name="connsiteY3" fmla="*/ 136398 h 136398"/>
                <a:gd name="connsiteX4" fmla="*/ 1619 w 76866"/>
                <a:gd name="connsiteY4" fmla="*/ 136398 h 1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66" h="136398">
                  <a:moveTo>
                    <a:pt x="1619" y="136398"/>
                  </a:moveTo>
                  <a:lnTo>
                    <a:pt x="0" y="0"/>
                  </a:lnTo>
                  <a:lnTo>
                    <a:pt x="74295" y="0"/>
                  </a:lnTo>
                  <a:lnTo>
                    <a:pt x="76867" y="136398"/>
                  </a:lnTo>
                  <a:lnTo>
                    <a:pt x="1619" y="136398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44F87BD-97F4-4794-B4D4-A761FB2DBC81}"/>
                </a:ext>
              </a:extLst>
            </p:cNvPr>
            <p:cNvSpPr/>
            <p:nvPr/>
          </p:nvSpPr>
          <p:spPr>
            <a:xfrm>
              <a:off x="8086534" y="58784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1DC94FE-2081-4211-BA98-16D1680E316F}"/>
                </a:ext>
              </a:extLst>
            </p:cNvPr>
            <p:cNvSpPr/>
            <p:nvPr/>
          </p:nvSpPr>
          <p:spPr>
            <a:xfrm>
              <a:off x="8086534" y="58994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8EAB3B7-AD4E-4A68-AF7E-F6D112905C61}"/>
                </a:ext>
              </a:extLst>
            </p:cNvPr>
            <p:cNvSpPr/>
            <p:nvPr/>
          </p:nvSpPr>
          <p:spPr>
            <a:xfrm>
              <a:off x="8086534" y="592053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0DE5FF4-1E60-4934-82BE-EE85A2E6EE9F}"/>
                </a:ext>
              </a:extLst>
            </p:cNvPr>
            <p:cNvSpPr/>
            <p:nvPr/>
          </p:nvSpPr>
          <p:spPr>
            <a:xfrm>
              <a:off x="8086534" y="5941585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49CDDA9-DBA3-4C9E-90A3-9FCBE5BF146E}"/>
                </a:ext>
              </a:extLst>
            </p:cNvPr>
            <p:cNvSpPr/>
            <p:nvPr/>
          </p:nvSpPr>
          <p:spPr>
            <a:xfrm>
              <a:off x="8086534" y="5962636"/>
              <a:ext cx="68961" cy="3050"/>
            </a:xfrm>
            <a:custGeom>
              <a:avLst/>
              <a:gdLst>
                <a:gd name="connsiteX0" fmla="*/ 68961 w 68961"/>
                <a:gd name="connsiteY0" fmla="*/ 1525 h 3050"/>
                <a:gd name="connsiteX1" fmla="*/ 0 w 68961"/>
                <a:gd name="connsiteY1" fmla="*/ 1525 h 3050"/>
                <a:gd name="connsiteX2" fmla="*/ 68961 w 68961"/>
                <a:gd name="connsiteY2" fmla="*/ 1525 h 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61" h="3050">
                  <a:moveTo>
                    <a:pt x="68961" y="1525"/>
                  </a:moveTo>
                  <a:cubicBezTo>
                    <a:pt x="46019" y="3559"/>
                    <a:pt x="22942" y="3559"/>
                    <a:pt x="0" y="1525"/>
                  </a:cubicBezTo>
                  <a:cubicBezTo>
                    <a:pt x="22942" y="-508"/>
                    <a:pt x="46019" y="-508"/>
                    <a:pt x="68961" y="152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C4E6581-4303-49AE-8302-7F0B603E8E99}"/>
                </a:ext>
              </a:extLst>
            </p:cNvPr>
            <p:cNvSpPr/>
            <p:nvPr/>
          </p:nvSpPr>
          <p:spPr>
            <a:xfrm>
              <a:off x="8081581" y="5852433"/>
              <a:ext cx="829791" cy="147351"/>
            </a:xfrm>
            <a:custGeom>
              <a:avLst/>
              <a:gdLst>
                <a:gd name="connsiteX0" fmla="*/ 95 w 829791"/>
                <a:gd name="connsiteY0" fmla="*/ 0 h 147351"/>
                <a:gd name="connsiteX1" fmla="*/ 822674 w 829791"/>
                <a:gd name="connsiteY1" fmla="*/ 0 h 147351"/>
                <a:gd name="connsiteX2" fmla="*/ 822674 w 829791"/>
                <a:gd name="connsiteY2" fmla="*/ 147352 h 147351"/>
                <a:gd name="connsiteX3" fmla="*/ 3524 w 829791"/>
                <a:gd name="connsiteY3" fmla="*/ 147352 h 147351"/>
                <a:gd name="connsiteX4" fmla="*/ 3524 w 829791"/>
                <a:gd name="connsiteY4" fmla="*/ 137351 h 147351"/>
                <a:gd name="connsiteX5" fmla="*/ 53530 w 829791"/>
                <a:gd name="connsiteY5" fmla="*/ 137351 h 147351"/>
                <a:gd name="connsiteX6" fmla="*/ 77247 w 829791"/>
                <a:gd name="connsiteY6" fmla="*/ 113824 h 147351"/>
                <a:gd name="connsiteX7" fmla="*/ 77248 w 829791"/>
                <a:gd name="connsiteY7" fmla="*/ 113729 h 147351"/>
                <a:gd name="connsiteX8" fmla="*/ 77248 w 829791"/>
                <a:gd name="connsiteY8" fmla="*/ 32195 h 147351"/>
                <a:gd name="connsiteX9" fmla="*/ 53626 w 829791"/>
                <a:gd name="connsiteY9" fmla="*/ 8572 h 147351"/>
                <a:gd name="connsiteX10" fmla="*/ 53530 w 829791"/>
                <a:gd name="connsiteY10" fmla="*/ 8573 h 147351"/>
                <a:gd name="connsiteX11" fmla="*/ 0 w 829791"/>
                <a:gd name="connsiteY11" fmla="*/ 8572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791" h="147351">
                  <a:moveTo>
                    <a:pt x="95" y="0"/>
                  </a:moveTo>
                  <a:lnTo>
                    <a:pt x="822674" y="0"/>
                  </a:lnTo>
                  <a:cubicBezTo>
                    <a:pt x="832164" y="48659"/>
                    <a:pt x="832164" y="98693"/>
                    <a:pt x="822674" y="147352"/>
                  </a:cubicBezTo>
                  <a:lnTo>
                    <a:pt x="3524" y="147352"/>
                  </a:lnTo>
                  <a:lnTo>
                    <a:pt x="3524" y="137351"/>
                  </a:lnTo>
                  <a:lnTo>
                    <a:pt x="53530" y="137351"/>
                  </a:lnTo>
                  <a:cubicBezTo>
                    <a:pt x="66576" y="137403"/>
                    <a:pt x="77195" y="126870"/>
                    <a:pt x="77247" y="113824"/>
                  </a:cubicBezTo>
                  <a:cubicBezTo>
                    <a:pt x="77248" y="113792"/>
                    <a:pt x="77248" y="113761"/>
                    <a:pt x="77248" y="113729"/>
                  </a:cubicBezTo>
                  <a:lnTo>
                    <a:pt x="77248" y="32195"/>
                  </a:lnTo>
                  <a:cubicBezTo>
                    <a:pt x="77248" y="19149"/>
                    <a:pt x="66672" y="8572"/>
                    <a:pt x="53626" y="8572"/>
                  </a:cubicBezTo>
                  <a:cubicBezTo>
                    <a:pt x="53594" y="8572"/>
                    <a:pt x="53562" y="8572"/>
                    <a:pt x="53530" y="8573"/>
                  </a:cubicBezTo>
                  <a:lnTo>
                    <a:pt x="0" y="8572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5915CE7-96CB-4374-96CA-E828DB814046}"/>
                </a:ext>
              </a:extLst>
            </p:cNvPr>
            <p:cNvSpPr/>
            <p:nvPr/>
          </p:nvSpPr>
          <p:spPr>
            <a:xfrm>
              <a:off x="8256341" y="5896914"/>
              <a:ext cx="36543" cy="57531"/>
            </a:xfrm>
            <a:custGeom>
              <a:avLst/>
              <a:gdLst>
                <a:gd name="connsiteX0" fmla="*/ 19836 w 36543"/>
                <a:gd name="connsiteY0" fmla="*/ 28956 h 57531"/>
                <a:gd name="connsiteX1" fmla="*/ 33552 w 36543"/>
                <a:gd name="connsiteY1" fmla="*/ 28956 h 57531"/>
                <a:gd name="connsiteX2" fmla="*/ 34980 w 36543"/>
                <a:gd name="connsiteY2" fmla="*/ 28956 h 57531"/>
                <a:gd name="connsiteX3" fmla="*/ 36504 w 36543"/>
                <a:gd name="connsiteY3" fmla="*/ 31528 h 57531"/>
                <a:gd name="connsiteX4" fmla="*/ 36504 w 36543"/>
                <a:gd name="connsiteY4" fmla="*/ 32385 h 57531"/>
                <a:gd name="connsiteX5" fmla="*/ 35552 w 36543"/>
                <a:gd name="connsiteY5" fmla="*/ 35909 h 57531"/>
                <a:gd name="connsiteX6" fmla="*/ 26979 w 36543"/>
                <a:gd name="connsiteY6" fmla="*/ 51435 h 57531"/>
                <a:gd name="connsiteX7" fmla="*/ 15264 w 36543"/>
                <a:gd name="connsiteY7" fmla="*/ 57531 h 57531"/>
                <a:gd name="connsiteX8" fmla="*/ 13644 w 36543"/>
                <a:gd name="connsiteY8" fmla="*/ 57531 h 57531"/>
                <a:gd name="connsiteX9" fmla="*/ 4119 w 36543"/>
                <a:gd name="connsiteY9" fmla="*/ 50768 h 57531"/>
                <a:gd name="connsiteX10" fmla="*/ 24 w 36543"/>
                <a:gd name="connsiteY10" fmla="*/ 34290 h 57531"/>
                <a:gd name="connsiteX11" fmla="*/ 1643 w 36543"/>
                <a:gd name="connsiteY11" fmla="*/ 22479 h 57531"/>
                <a:gd name="connsiteX12" fmla="*/ 9739 w 36543"/>
                <a:gd name="connsiteY12" fmla="*/ 6572 h 57531"/>
                <a:gd name="connsiteX13" fmla="*/ 22122 w 36543"/>
                <a:gd name="connsiteY13" fmla="*/ 0 h 57531"/>
                <a:gd name="connsiteX14" fmla="*/ 27361 w 36543"/>
                <a:gd name="connsiteY14" fmla="*/ 1238 h 57531"/>
                <a:gd name="connsiteX15" fmla="*/ 35362 w 36543"/>
                <a:gd name="connsiteY15" fmla="*/ 11239 h 57531"/>
                <a:gd name="connsiteX16" fmla="*/ 35362 w 36543"/>
                <a:gd name="connsiteY16" fmla="*/ 12573 h 57531"/>
                <a:gd name="connsiteX17" fmla="*/ 32603 w 36543"/>
                <a:gd name="connsiteY17" fmla="*/ 15526 h 57531"/>
                <a:gd name="connsiteX18" fmla="*/ 32409 w 36543"/>
                <a:gd name="connsiteY18" fmla="*/ 15526 h 57531"/>
                <a:gd name="connsiteX19" fmla="*/ 31551 w 36543"/>
                <a:gd name="connsiteY19" fmla="*/ 15526 h 57531"/>
                <a:gd name="connsiteX20" fmla="*/ 29646 w 36543"/>
                <a:gd name="connsiteY20" fmla="*/ 13621 h 57531"/>
                <a:gd name="connsiteX21" fmla="*/ 29646 w 36543"/>
                <a:gd name="connsiteY21" fmla="*/ 13621 h 57531"/>
                <a:gd name="connsiteX22" fmla="*/ 28027 w 36543"/>
                <a:gd name="connsiteY22" fmla="*/ 10287 h 57531"/>
                <a:gd name="connsiteX23" fmla="*/ 21455 w 36543"/>
                <a:gd name="connsiteY23" fmla="*/ 6382 h 57531"/>
                <a:gd name="connsiteX24" fmla="*/ 16883 w 36543"/>
                <a:gd name="connsiteY24" fmla="*/ 8096 h 57531"/>
                <a:gd name="connsiteX25" fmla="*/ 9453 w 36543"/>
                <a:gd name="connsiteY25" fmla="*/ 18860 h 57531"/>
                <a:gd name="connsiteX26" fmla="*/ 6120 w 36543"/>
                <a:gd name="connsiteY26" fmla="*/ 34290 h 57531"/>
                <a:gd name="connsiteX27" fmla="*/ 8501 w 36543"/>
                <a:gd name="connsiteY27" fmla="*/ 46482 h 57531"/>
                <a:gd name="connsiteX28" fmla="*/ 15645 w 36543"/>
                <a:gd name="connsiteY28" fmla="*/ 51911 h 57531"/>
                <a:gd name="connsiteX29" fmla="*/ 22312 w 36543"/>
                <a:gd name="connsiteY29" fmla="*/ 47911 h 57531"/>
                <a:gd name="connsiteX30" fmla="*/ 29361 w 36543"/>
                <a:gd name="connsiteY30" fmla="*/ 35147 h 57531"/>
                <a:gd name="connsiteX31" fmla="*/ 19836 w 36543"/>
                <a:gd name="connsiteY31" fmla="*/ 35147 h 57531"/>
                <a:gd name="connsiteX32" fmla="*/ 16502 w 36543"/>
                <a:gd name="connsiteY32" fmla="*/ 31814 h 57531"/>
                <a:gd name="connsiteX33" fmla="*/ 16502 w 36543"/>
                <a:gd name="connsiteY33" fmla="*/ 30766 h 57531"/>
                <a:gd name="connsiteX34" fmla="*/ 19836 w 36543"/>
                <a:gd name="connsiteY34" fmla="*/ 28956 h 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543" h="57531">
                  <a:moveTo>
                    <a:pt x="19836" y="28956"/>
                  </a:moveTo>
                  <a:lnTo>
                    <a:pt x="33552" y="28956"/>
                  </a:lnTo>
                  <a:cubicBezTo>
                    <a:pt x="34018" y="28816"/>
                    <a:pt x="34515" y="28816"/>
                    <a:pt x="34980" y="28956"/>
                  </a:cubicBezTo>
                  <a:cubicBezTo>
                    <a:pt x="35948" y="29441"/>
                    <a:pt x="36544" y="30446"/>
                    <a:pt x="36504" y="31528"/>
                  </a:cubicBezTo>
                  <a:cubicBezTo>
                    <a:pt x="36556" y="31811"/>
                    <a:pt x="36556" y="32102"/>
                    <a:pt x="36504" y="32385"/>
                  </a:cubicBezTo>
                  <a:cubicBezTo>
                    <a:pt x="36504" y="33528"/>
                    <a:pt x="35933" y="34766"/>
                    <a:pt x="35552" y="35909"/>
                  </a:cubicBezTo>
                  <a:cubicBezTo>
                    <a:pt x="33929" y="41676"/>
                    <a:pt x="30995" y="46990"/>
                    <a:pt x="26979" y="51435"/>
                  </a:cubicBezTo>
                  <a:cubicBezTo>
                    <a:pt x="24087" y="55003"/>
                    <a:pt x="19845" y="57210"/>
                    <a:pt x="15264" y="57531"/>
                  </a:cubicBezTo>
                  <a:lnTo>
                    <a:pt x="13644" y="57531"/>
                  </a:lnTo>
                  <a:cubicBezTo>
                    <a:pt x="9581" y="56903"/>
                    <a:pt x="6052" y="54397"/>
                    <a:pt x="4119" y="50768"/>
                  </a:cubicBezTo>
                  <a:cubicBezTo>
                    <a:pt x="1216" y="45777"/>
                    <a:pt x="-205" y="40061"/>
                    <a:pt x="24" y="34290"/>
                  </a:cubicBezTo>
                  <a:cubicBezTo>
                    <a:pt x="6" y="30296"/>
                    <a:pt x="551" y="26320"/>
                    <a:pt x="1643" y="22479"/>
                  </a:cubicBezTo>
                  <a:cubicBezTo>
                    <a:pt x="3125" y="16641"/>
                    <a:pt x="5891" y="11206"/>
                    <a:pt x="9739" y="6572"/>
                  </a:cubicBezTo>
                  <a:cubicBezTo>
                    <a:pt x="12700" y="2668"/>
                    <a:pt x="17229" y="264"/>
                    <a:pt x="22122" y="0"/>
                  </a:cubicBezTo>
                  <a:cubicBezTo>
                    <a:pt x="23937" y="27"/>
                    <a:pt x="25725" y="449"/>
                    <a:pt x="27361" y="1238"/>
                  </a:cubicBezTo>
                  <a:cubicBezTo>
                    <a:pt x="31246" y="3382"/>
                    <a:pt x="34123" y="6978"/>
                    <a:pt x="35362" y="11239"/>
                  </a:cubicBezTo>
                  <a:cubicBezTo>
                    <a:pt x="35451" y="11680"/>
                    <a:pt x="35451" y="12133"/>
                    <a:pt x="35362" y="12573"/>
                  </a:cubicBezTo>
                  <a:cubicBezTo>
                    <a:pt x="35415" y="14150"/>
                    <a:pt x="34180" y="15472"/>
                    <a:pt x="32603" y="15526"/>
                  </a:cubicBezTo>
                  <a:cubicBezTo>
                    <a:pt x="32538" y="15528"/>
                    <a:pt x="32473" y="15528"/>
                    <a:pt x="32409" y="15526"/>
                  </a:cubicBezTo>
                  <a:lnTo>
                    <a:pt x="31551" y="15526"/>
                  </a:lnTo>
                  <a:cubicBezTo>
                    <a:pt x="30629" y="15264"/>
                    <a:pt x="29908" y="14543"/>
                    <a:pt x="29646" y="13621"/>
                  </a:cubicBezTo>
                  <a:lnTo>
                    <a:pt x="29646" y="13621"/>
                  </a:lnTo>
                  <a:cubicBezTo>
                    <a:pt x="29262" y="12441"/>
                    <a:pt x="28717" y="11319"/>
                    <a:pt x="28027" y="10287"/>
                  </a:cubicBezTo>
                  <a:cubicBezTo>
                    <a:pt x="26653" y="7942"/>
                    <a:pt x="24171" y="6467"/>
                    <a:pt x="21455" y="6382"/>
                  </a:cubicBezTo>
                  <a:cubicBezTo>
                    <a:pt x="19784" y="6437"/>
                    <a:pt x="18178" y="7039"/>
                    <a:pt x="16883" y="8096"/>
                  </a:cubicBezTo>
                  <a:cubicBezTo>
                    <a:pt x="13447" y="10917"/>
                    <a:pt x="10872" y="14646"/>
                    <a:pt x="9453" y="18860"/>
                  </a:cubicBezTo>
                  <a:cubicBezTo>
                    <a:pt x="7326" y="23730"/>
                    <a:pt x="6192" y="28976"/>
                    <a:pt x="6120" y="34290"/>
                  </a:cubicBezTo>
                  <a:cubicBezTo>
                    <a:pt x="6010" y="38480"/>
                    <a:pt x="6823" y="42642"/>
                    <a:pt x="8501" y="46482"/>
                  </a:cubicBezTo>
                  <a:cubicBezTo>
                    <a:pt x="9570" y="49566"/>
                    <a:pt x="12387" y="51707"/>
                    <a:pt x="15645" y="51911"/>
                  </a:cubicBezTo>
                  <a:cubicBezTo>
                    <a:pt x="18301" y="51492"/>
                    <a:pt x="20692" y="50058"/>
                    <a:pt x="22312" y="47911"/>
                  </a:cubicBezTo>
                  <a:cubicBezTo>
                    <a:pt x="25497" y="44174"/>
                    <a:pt x="27894" y="39833"/>
                    <a:pt x="29361" y="35147"/>
                  </a:cubicBezTo>
                  <a:lnTo>
                    <a:pt x="19836" y="35147"/>
                  </a:lnTo>
                  <a:cubicBezTo>
                    <a:pt x="17645" y="35147"/>
                    <a:pt x="16597" y="33624"/>
                    <a:pt x="16502" y="31814"/>
                  </a:cubicBezTo>
                  <a:lnTo>
                    <a:pt x="16502" y="30766"/>
                  </a:lnTo>
                  <a:cubicBezTo>
                    <a:pt x="17128" y="29528"/>
                    <a:pt x="18456" y="28807"/>
                    <a:pt x="19836" y="2895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B257307-8CD7-4465-87FC-4EA14FD07828}"/>
                </a:ext>
              </a:extLst>
            </p:cNvPr>
            <p:cNvSpPr/>
            <p:nvPr/>
          </p:nvSpPr>
          <p:spPr>
            <a:xfrm>
              <a:off x="8293256" y="5897639"/>
              <a:ext cx="39215" cy="57282"/>
            </a:xfrm>
            <a:custGeom>
              <a:avLst/>
              <a:gdLst>
                <a:gd name="connsiteX0" fmla="*/ 29593 w 39215"/>
                <a:gd name="connsiteY0" fmla="*/ 1466 h 57282"/>
                <a:gd name="connsiteX1" fmla="*/ 29593 w 39215"/>
                <a:gd name="connsiteY1" fmla="*/ 2418 h 57282"/>
                <a:gd name="connsiteX2" fmla="*/ 39118 w 39215"/>
                <a:gd name="connsiteY2" fmla="*/ 53377 h 57282"/>
                <a:gd name="connsiteX3" fmla="*/ 39118 w 39215"/>
                <a:gd name="connsiteY3" fmla="*/ 54139 h 57282"/>
                <a:gd name="connsiteX4" fmla="*/ 39118 w 39215"/>
                <a:gd name="connsiteY4" fmla="*/ 55663 h 57282"/>
                <a:gd name="connsiteX5" fmla="*/ 36642 w 39215"/>
                <a:gd name="connsiteY5" fmla="*/ 57187 h 57282"/>
                <a:gd name="connsiteX6" fmla="*/ 36166 w 39215"/>
                <a:gd name="connsiteY6" fmla="*/ 57187 h 57282"/>
                <a:gd name="connsiteX7" fmla="*/ 33879 w 39215"/>
                <a:gd name="connsiteY7" fmla="*/ 55187 h 57282"/>
                <a:gd name="connsiteX8" fmla="*/ 30641 w 39215"/>
                <a:gd name="connsiteY8" fmla="*/ 38232 h 57282"/>
                <a:gd name="connsiteX9" fmla="*/ 13782 w 39215"/>
                <a:gd name="connsiteY9" fmla="*/ 38232 h 57282"/>
                <a:gd name="connsiteX10" fmla="*/ 5590 w 39215"/>
                <a:gd name="connsiteY10" fmla="*/ 55187 h 57282"/>
                <a:gd name="connsiteX11" fmla="*/ 5590 w 39215"/>
                <a:gd name="connsiteY11" fmla="*/ 55758 h 57282"/>
                <a:gd name="connsiteX12" fmla="*/ 3019 w 39215"/>
                <a:gd name="connsiteY12" fmla="*/ 57282 h 57282"/>
                <a:gd name="connsiteX13" fmla="*/ 1399 w 39215"/>
                <a:gd name="connsiteY13" fmla="*/ 56711 h 57282"/>
                <a:gd name="connsiteX14" fmla="*/ 66 w 39215"/>
                <a:gd name="connsiteY14" fmla="*/ 54234 h 57282"/>
                <a:gd name="connsiteX15" fmla="*/ 66 w 39215"/>
                <a:gd name="connsiteY15" fmla="*/ 53377 h 57282"/>
                <a:gd name="connsiteX16" fmla="*/ 2542 w 39215"/>
                <a:gd name="connsiteY16" fmla="*/ 47852 h 57282"/>
                <a:gd name="connsiteX17" fmla="*/ 23783 w 39215"/>
                <a:gd name="connsiteY17" fmla="*/ 2132 h 57282"/>
                <a:gd name="connsiteX18" fmla="*/ 26641 w 39215"/>
                <a:gd name="connsiteY18" fmla="*/ 37 h 57282"/>
                <a:gd name="connsiteX19" fmla="*/ 29593 w 39215"/>
                <a:gd name="connsiteY19" fmla="*/ 1466 h 57282"/>
                <a:gd name="connsiteX20" fmla="*/ 25974 w 39215"/>
                <a:gd name="connsiteY20" fmla="*/ 12800 h 57282"/>
                <a:gd name="connsiteX21" fmla="*/ 16449 w 39215"/>
                <a:gd name="connsiteY21" fmla="*/ 31850 h 57282"/>
                <a:gd name="connsiteX22" fmla="*/ 29308 w 39215"/>
                <a:gd name="connsiteY22" fmla="*/ 31850 h 5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215" h="57282">
                  <a:moveTo>
                    <a:pt x="29593" y="1466"/>
                  </a:moveTo>
                  <a:cubicBezTo>
                    <a:pt x="29625" y="1782"/>
                    <a:pt x="29625" y="2101"/>
                    <a:pt x="29593" y="2418"/>
                  </a:cubicBezTo>
                  <a:cubicBezTo>
                    <a:pt x="30165" y="4418"/>
                    <a:pt x="33403" y="21468"/>
                    <a:pt x="39118" y="53377"/>
                  </a:cubicBezTo>
                  <a:cubicBezTo>
                    <a:pt x="39165" y="53629"/>
                    <a:pt x="39165" y="53887"/>
                    <a:pt x="39118" y="54139"/>
                  </a:cubicBezTo>
                  <a:cubicBezTo>
                    <a:pt x="39247" y="54639"/>
                    <a:pt x="39247" y="55163"/>
                    <a:pt x="39118" y="55663"/>
                  </a:cubicBezTo>
                  <a:cubicBezTo>
                    <a:pt x="38632" y="56584"/>
                    <a:pt x="37683" y="57168"/>
                    <a:pt x="36642" y="57187"/>
                  </a:cubicBezTo>
                  <a:lnTo>
                    <a:pt x="36166" y="57187"/>
                  </a:lnTo>
                  <a:cubicBezTo>
                    <a:pt x="35072" y="57037"/>
                    <a:pt x="34174" y="56250"/>
                    <a:pt x="33879" y="55187"/>
                  </a:cubicBezTo>
                  <a:lnTo>
                    <a:pt x="30641" y="38232"/>
                  </a:lnTo>
                  <a:lnTo>
                    <a:pt x="13782" y="38232"/>
                  </a:lnTo>
                  <a:lnTo>
                    <a:pt x="5590" y="55187"/>
                  </a:lnTo>
                  <a:cubicBezTo>
                    <a:pt x="5632" y="55375"/>
                    <a:pt x="5632" y="55570"/>
                    <a:pt x="5590" y="55758"/>
                  </a:cubicBezTo>
                  <a:cubicBezTo>
                    <a:pt x="4984" y="56604"/>
                    <a:pt x="4051" y="57157"/>
                    <a:pt x="3019" y="57282"/>
                  </a:cubicBezTo>
                  <a:cubicBezTo>
                    <a:pt x="2429" y="57283"/>
                    <a:pt x="1858" y="57081"/>
                    <a:pt x="1399" y="56711"/>
                  </a:cubicBezTo>
                  <a:cubicBezTo>
                    <a:pt x="520" y="56206"/>
                    <a:pt x="3" y="55246"/>
                    <a:pt x="66" y="54234"/>
                  </a:cubicBezTo>
                  <a:cubicBezTo>
                    <a:pt x="-22" y="53955"/>
                    <a:pt x="-22" y="53656"/>
                    <a:pt x="66" y="53377"/>
                  </a:cubicBezTo>
                  <a:lnTo>
                    <a:pt x="2542" y="47852"/>
                  </a:lnTo>
                  <a:cubicBezTo>
                    <a:pt x="14353" y="22040"/>
                    <a:pt x="21592" y="6800"/>
                    <a:pt x="23783" y="2132"/>
                  </a:cubicBezTo>
                  <a:cubicBezTo>
                    <a:pt x="24235" y="928"/>
                    <a:pt x="25356" y="106"/>
                    <a:pt x="26641" y="37"/>
                  </a:cubicBezTo>
                  <a:cubicBezTo>
                    <a:pt x="27827" y="-155"/>
                    <a:pt x="29008" y="416"/>
                    <a:pt x="29593" y="1466"/>
                  </a:cubicBezTo>
                  <a:close/>
                  <a:moveTo>
                    <a:pt x="25974" y="12800"/>
                  </a:moveTo>
                  <a:lnTo>
                    <a:pt x="16449" y="31850"/>
                  </a:lnTo>
                  <a:lnTo>
                    <a:pt x="29308" y="3185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BB51269-333B-4FF5-BCC7-E0D699DDF623}"/>
                </a:ext>
              </a:extLst>
            </p:cNvPr>
            <p:cNvSpPr/>
            <p:nvPr/>
          </p:nvSpPr>
          <p:spPr>
            <a:xfrm>
              <a:off x="8340851" y="5897382"/>
              <a:ext cx="30888" cy="57444"/>
            </a:xfrm>
            <a:custGeom>
              <a:avLst/>
              <a:gdLst>
                <a:gd name="connsiteX0" fmla="*/ 27908 w 30888"/>
                <a:gd name="connsiteY0" fmla="*/ 57444 h 57444"/>
                <a:gd name="connsiteX1" fmla="*/ 3048 w 30888"/>
                <a:gd name="connsiteY1" fmla="*/ 57444 h 57444"/>
                <a:gd name="connsiteX2" fmla="*/ 1429 w 30888"/>
                <a:gd name="connsiteY2" fmla="*/ 56873 h 57444"/>
                <a:gd name="connsiteX3" fmla="*/ 0 w 30888"/>
                <a:gd name="connsiteY3" fmla="*/ 53825 h 57444"/>
                <a:gd name="connsiteX4" fmla="*/ 0 w 30888"/>
                <a:gd name="connsiteY4" fmla="*/ 53825 h 57444"/>
                <a:gd name="connsiteX5" fmla="*/ 6858 w 30888"/>
                <a:gd name="connsiteY5" fmla="*/ 3057 h 57444"/>
                <a:gd name="connsiteX6" fmla="*/ 6858 w 30888"/>
                <a:gd name="connsiteY6" fmla="*/ 1914 h 57444"/>
                <a:gd name="connsiteX7" fmla="*/ 9525 w 30888"/>
                <a:gd name="connsiteY7" fmla="*/ 104 h 57444"/>
                <a:gd name="connsiteX8" fmla="*/ 10858 w 30888"/>
                <a:gd name="connsiteY8" fmla="*/ 104 h 57444"/>
                <a:gd name="connsiteX9" fmla="*/ 12383 w 30888"/>
                <a:gd name="connsiteY9" fmla="*/ 2676 h 57444"/>
                <a:gd name="connsiteX10" fmla="*/ 10763 w 30888"/>
                <a:gd name="connsiteY10" fmla="*/ 16582 h 57444"/>
                <a:gd name="connsiteX11" fmla="*/ 6287 w 30888"/>
                <a:gd name="connsiteY11" fmla="*/ 50967 h 57444"/>
                <a:gd name="connsiteX12" fmla="*/ 27337 w 30888"/>
                <a:gd name="connsiteY12" fmla="*/ 50967 h 57444"/>
                <a:gd name="connsiteX13" fmla="*/ 28956 w 30888"/>
                <a:gd name="connsiteY13" fmla="*/ 50967 h 57444"/>
                <a:gd name="connsiteX14" fmla="*/ 30861 w 30888"/>
                <a:gd name="connsiteY14" fmla="*/ 53730 h 57444"/>
                <a:gd name="connsiteX15" fmla="*/ 30861 w 30888"/>
                <a:gd name="connsiteY15" fmla="*/ 54682 h 57444"/>
                <a:gd name="connsiteX16" fmla="*/ 27908 w 30888"/>
                <a:gd name="connsiteY16" fmla="*/ 57445 h 5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88" h="57444">
                  <a:moveTo>
                    <a:pt x="27908" y="57444"/>
                  </a:moveTo>
                  <a:lnTo>
                    <a:pt x="3048" y="57444"/>
                  </a:lnTo>
                  <a:cubicBezTo>
                    <a:pt x="2459" y="57445"/>
                    <a:pt x="1887" y="57243"/>
                    <a:pt x="1429" y="56873"/>
                  </a:cubicBezTo>
                  <a:cubicBezTo>
                    <a:pt x="667" y="56397"/>
                    <a:pt x="286" y="55349"/>
                    <a:pt x="0" y="53825"/>
                  </a:cubicBezTo>
                  <a:lnTo>
                    <a:pt x="0" y="53825"/>
                  </a:lnTo>
                  <a:cubicBezTo>
                    <a:pt x="0" y="52745"/>
                    <a:pt x="2286" y="35823"/>
                    <a:pt x="6858" y="3057"/>
                  </a:cubicBezTo>
                  <a:cubicBezTo>
                    <a:pt x="6812" y="2677"/>
                    <a:pt x="6812" y="2293"/>
                    <a:pt x="6858" y="1914"/>
                  </a:cubicBezTo>
                  <a:cubicBezTo>
                    <a:pt x="7241" y="781"/>
                    <a:pt x="8331" y="41"/>
                    <a:pt x="9525" y="104"/>
                  </a:cubicBezTo>
                  <a:cubicBezTo>
                    <a:pt x="9959" y="-35"/>
                    <a:pt x="10425" y="-35"/>
                    <a:pt x="10858" y="104"/>
                  </a:cubicBezTo>
                  <a:cubicBezTo>
                    <a:pt x="11844" y="569"/>
                    <a:pt x="12448" y="1588"/>
                    <a:pt x="12383" y="2676"/>
                  </a:cubicBezTo>
                  <a:cubicBezTo>
                    <a:pt x="12383" y="4962"/>
                    <a:pt x="11621" y="9534"/>
                    <a:pt x="10763" y="16582"/>
                  </a:cubicBezTo>
                  <a:cubicBezTo>
                    <a:pt x="7906" y="38299"/>
                    <a:pt x="6382" y="49729"/>
                    <a:pt x="6287" y="50967"/>
                  </a:cubicBezTo>
                  <a:lnTo>
                    <a:pt x="27337" y="50967"/>
                  </a:lnTo>
                  <a:cubicBezTo>
                    <a:pt x="27872" y="50869"/>
                    <a:pt x="28421" y="50869"/>
                    <a:pt x="28956" y="50967"/>
                  </a:cubicBezTo>
                  <a:cubicBezTo>
                    <a:pt x="30142" y="51353"/>
                    <a:pt x="30922" y="52485"/>
                    <a:pt x="30861" y="53730"/>
                  </a:cubicBezTo>
                  <a:cubicBezTo>
                    <a:pt x="30897" y="54046"/>
                    <a:pt x="30897" y="54366"/>
                    <a:pt x="30861" y="54682"/>
                  </a:cubicBezTo>
                  <a:cubicBezTo>
                    <a:pt x="30582" y="56147"/>
                    <a:pt x="29388" y="57264"/>
                    <a:pt x="27908" y="574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5B59891-4355-4E85-A22C-2ADD60B95125}"/>
                </a:ext>
              </a:extLst>
            </p:cNvPr>
            <p:cNvSpPr/>
            <p:nvPr/>
          </p:nvSpPr>
          <p:spPr>
            <a:xfrm>
              <a:off x="8373147" y="5897671"/>
              <a:ext cx="39112" cy="57250"/>
            </a:xfrm>
            <a:custGeom>
              <a:avLst/>
              <a:gdLst>
                <a:gd name="connsiteX0" fmla="*/ 29522 w 39112"/>
                <a:gd name="connsiteY0" fmla="*/ 1434 h 57250"/>
                <a:gd name="connsiteX1" fmla="*/ 29522 w 39112"/>
                <a:gd name="connsiteY1" fmla="*/ 2386 h 57250"/>
                <a:gd name="connsiteX2" fmla="*/ 39047 w 39112"/>
                <a:gd name="connsiteY2" fmla="*/ 53345 h 57250"/>
                <a:gd name="connsiteX3" fmla="*/ 39047 w 39112"/>
                <a:gd name="connsiteY3" fmla="*/ 54107 h 57250"/>
                <a:gd name="connsiteX4" fmla="*/ 39047 w 39112"/>
                <a:gd name="connsiteY4" fmla="*/ 55631 h 57250"/>
                <a:gd name="connsiteX5" fmla="*/ 36571 w 39112"/>
                <a:gd name="connsiteY5" fmla="*/ 57155 h 57250"/>
                <a:gd name="connsiteX6" fmla="*/ 36094 w 39112"/>
                <a:gd name="connsiteY6" fmla="*/ 57155 h 57250"/>
                <a:gd name="connsiteX7" fmla="*/ 33808 w 39112"/>
                <a:gd name="connsiteY7" fmla="*/ 55155 h 57250"/>
                <a:gd name="connsiteX8" fmla="*/ 30570 w 39112"/>
                <a:gd name="connsiteY8" fmla="*/ 38200 h 57250"/>
                <a:gd name="connsiteX9" fmla="*/ 13615 w 39112"/>
                <a:gd name="connsiteY9" fmla="*/ 38200 h 57250"/>
                <a:gd name="connsiteX10" fmla="*/ 5519 w 39112"/>
                <a:gd name="connsiteY10" fmla="*/ 55155 h 57250"/>
                <a:gd name="connsiteX11" fmla="*/ 5519 w 39112"/>
                <a:gd name="connsiteY11" fmla="*/ 55726 h 57250"/>
                <a:gd name="connsiteX12" fmla="*/ 2947 w 39112"/>
                <a:gd name="connsiteY12" fmla="*/ 57250 h 57250"/>
                <a:gd name="connsiteX13" fmla="*/ 1423 w 39112"/>
                <a:gd name="connsiteY13" fmla="*/ 56679 h 57250"/>
                <a:gd name="connsiteX14" fmla="*/ 185 w 39112"/>
                <a:gd name="connsiteY14" fmla="*/ 53345 h 57250"/>
                <a:gd name="connsiteX15" fmla="*/ 2757 w 39112"/>
                <a:gd name="connsiteY15" fmla="*/ 47821 h 57250"/>
                <a:gd name="connsiteX16" fmla="*/ 23902 w 39112"/>
                <a:gd name="connsiteY16" fmla="*/ 2101 h 57250"/>
                <a:gd name="connsiteX17" fmla="*/ 26760 w 39112"/>
                <a:gd name="connsiteY17" fmla="*/ 5 h 57250"/>
                <a:gd name="connsiteX18" fmla="*/ 29522 w 39112"/>
                <a:gd name="connsiteY18" fmla="*/ 1434 h 57250"/>
                <a:gd name="connsiteX19" fmla="*/ 25807 w 39112"/>
                <a:gd name="connsiteY19" fmla="*/ 12769 h 57250"/>
                <a:gd name="connsiteX20" fmla="*/ 16282 w 39112"/>
                <a:gd name="connsiteY20" fmla="*/ 31819 h 57250"/>
                <a:gd name="connsiteX21" fmla="*/ 29236 w 39112"/>
                <a:gd name="connsiteY21" fmla="*/ 31819 h 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12" h="57250">
                  <a:moveTo>
                    <a:pt x="29522" y="1434"/>
                  </a:moveTo>
                  <a:lnTo>
                    <a:pt x="29522" y="2386"/>
                  </a:lnTo>
                  <a:cubicBezTo>
                    <a:pt x="30094" y="4387"/>
                    <a:pt x="33332" y="21436"/>
                    <a:pt x="39047" y="53345"/>
                  </a:cubicBezTo>
                  <a:cubicBezTo>
                    <a:pt x="39090" y="53598"/>
                    <a:pt x="39090" y="53855"/>
                    <a:pt x="39047" y="54107"/>
                  </a:cubicBezTo>
                  <a:cubicBezTo>
                    <a:pt x="39134" y="54611"/>
                    <a:pt x="39134" y="55127"/>
                    <a:pt x="39047" y="55631"/>
                  </a:cubicBezTo>
                  <a:cubicBezTo>
                    <a:pt x="38546" y="56539"/>
                    <a:pt x="37606" y="57117"/>
                    <a:pt x="36571" y="57155"/>
                  </a:cubicBezTo>
                  <a:lnTo>
                    <a:pt x="36094" y="57155"/>
                  </a:lnTo>
                  <a:cubicBezTo>
                    <a:pt x="34990" y="57030"/>
                    <a:pt x="34079" y="56233"/>
                    <a:pt x="33808" y="55155"/>
                  </a:cubicBezTo>
                  <a:lnTo>
                    <a:pt x="30570" y="38200"/>
                  </a:lnTo>
                  <a:lnTo>
                    <a:pt x="13615" y="38200"/>
                  </a:lnTo>
                  <a:lnTo>
                    <a:pt x="5519" y="55155"/>
                  </a:lnTo>
                  <a:lnTo>
                    <a:pt x="5519" y="55726"/>
                  </a:lnTo>
                  <a:cubicBezTo>
                    <a:pt x="4940" y="56601"/>
                    <a:pt x="3993" y="57162"/>
                    <a:pt x="2947" y="57250"/>
                  </a:cubicBezTo>
                  <a:cubicBezTo>
                    <a:pt x="2388" y="57245"/>
                    <a:pt x="1848" y="57043"/>
                    <a:pt x="1423" y="56679"/>
                  </a:cubicBezTo>
                  <a:cubicBezTo>
                    <a:pt x="222" y="56045"/>
                    <a:pt x="-312" y="54610"/>
                    <a:pt x="185" y="53345"/>
                  </a:cubicBezTo>
                  <a:cubicBezTo>
                    <a:pt x="757" y="52202"/>
                    <a:pt x="1519" y="50297"/>
                    <a:pt x="2757" y="47821"/>
                  </a:cubicBezTo>
                  <a:cubicBezTo>
                    <a:pt x="14568" y="22040"/>
                    <a:pt x="21616" y="6800"/>
                    <a:pt x="23902" y="2101"/>
                  </a:cubicBezTo>
                  <a:cubicBezTo>
                    <a:pt x="24354" y="897"/>
                    <a:pt x="25476" y="74"/>
                    <a:pt x="26760" y="5"/>
                  </a:cubicBezTo>
                  <a:cubicBezTo>
                    <a:pt x="27873" y="-59"/>
                    <a:pt x="28932" y="489"/>
                    <a:pt x="29522" y="1434"/>
                  </a:cubicBezTo>
                  <a:close/>
                  <a:moveTo>
                    <a:pt x="25807" y="12769"/>
                  </a:moveTo>
                  <a:lnTo>
                    <a:pt x="16282" y="31819"/>
                  </a:lnTo>
                  <a:lnTo>
                    <a:pt x="29236" y="31819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1C21991-FC36-4204-B88C-6368FA688729}"/>
                </a:ext>
              </a:extLst>
            </p:cNvPr>
            <p:cNvSpPr/>
            <p:nvPr/>
          </p:nvSpPr>
          <p:spPr>
            <a:xfrm>
              <a:off x="8418383" y="5897700"/>
              <a:ext cx="42925" cy="57412"/>
            </a:xfrm>
            <a:custGeom>
              <a:avLst/>
              <a:gdLst>
                <a:gd name="connsiteX0" fmla="*/ 23720 w 42925"/>
                <a:gd name="connsiteY0" fmla="*/ 30932 h 57412"/>
                <a:gd name="connsiteX1" fmla="*/ 28292 w 42925"/>
                <a:gd name="connsiteY1" fmla="*/ 43315 h 57412"/>
                <a:gd name="connsiteX2" fmla="*/ 32102 w 42925"/>
                <a:gd name="connsiteY2" fmla="*/ 54555 h 57412"/>
                <a:gd name="connsiteX3" fmla="*/ 31625 w 42925"/>
                <a:gd name="connsiteY3" fmla="*/ 55983 h 57412"/>
                <a:gd name="connsiteX4" fmla="*/ 29149 w 42925"/>
                <a:gd name="connsiteY4" fmla="*/ 57412 h 57412"/>
                <a:gd name="connsiteX5" fmla="*/ 26673 w 42925"/>
                <a:gd name="connsiteY5" fmla="*/ 55412 h 57412"/>
                <a:gd name="connsiteX6" fmla="*/ 26196 w 42925"/>
                <a:gd name="connsiteY6" fmla="*/ 54078 h 57412"/>
                <a:gd name="connsiteX7" fmla="*/ 19624 w 42925"/>
                <a:gd name="connsiteY7" fmla="*/ 36647 h 57412"/>
                <a:gd name="connsiteX8" fmla="*/ 5527 w 42925"/>
                <a:gd name="connsiteY8" fmla="*/ 55697 h 57412"/>
                <a:gd name="connsiteX9" fmla="*/ 2955 w 42925"/>
                <a:gd name="connsiteY9" fmla="*/ 57317 h 57412"/>
                <a:gd name="connsiteX10" fmla="*/ 1431 w 42925"/>
                <a:gd name="connsiteY10" fmla="*/ 56841 h 57412"/>
                <a:gd name="connsiteX11" fmla="*/ 2 w 42925"/>
                <a:gd name="connsiteY11" fmla="*/ 54364 h 57412"/>
                <a:gd name="connsiteX12" fmla="*/ 3 w 42925"/>
                <a:gd name="connsiteY12" fmla="*/ 53792 h 57412"/>
                <a:gd name="connsiteX13" fmla="*/ 1527 w 42925"/>
                <a:gd name="connsiteY13" fmla="*/ 51411 h 57412"/>
                <a:gd name="connsiteX14" fmla="*/ 17052 w 42925"/>
                <a:gd name="connsiteY14" fmla="*/ 29694 h 57412"/>
                <a:gd name="connsiteX15" fmla="*/ 15338 w 42925"/>
                <a:gd name="connsiteY15" fmla="*/ 25027 h 57412"/>
                <a:gd name="connsiteX16" fmla="*/ 7432 w 42925"/>
                <a:gd name="connsiteY16" fmla="*/ 3024 h 57412"/>
                <a:gd name="connsiteX17" fmla="*/ 7432 w 42925"/>
                <a:gd name="connsiteY17" fmla="*/ 1596 h 57412"/>
                <a:gd name="connsiteX18" fmla="*/ 9813 w 42925"/>
                <a:gd name="connsiteY18" fmla="*/ 72 h 57412"/>
                <a:gd name="connsiteX19" fmla="*/ 12671 w 42925"/>
                <a:gd name="connsiteY19" fmla="*/ 1691 h 57412"/>
                <a:gd name="connsiteX20" fmla="*/ 20862 w 42925"/>
                <a:gd name="connsiteY20" fmla="*/ 24074 h 57412"/>
                <a:gd name="connsiteX21" fmla="*/ 37436 w 42925"/>
                <a:gd name="connsiteY21" fmla="*/ 1500 h 57412"/>
                <a:gd name="connsiteX22" fmla="*/ 40103 w 42925"/>
                <a:gd name="connsiteY22" fmla="*/ 72 h 57412"/>
                <a:gd name="connsiteX23" fmla="*/ 41436 w 42925"/>
                <a:gd name="connsiteY23" fmla="*/ 72 h 57412"/>
                <a:gd name="connsiteX24" fmla="*/ 42865 w 42925"/>
                <a:gd name="connsiteY24" fmla="*/ 2738 h 57412"/>
                <a:gd name="connsiteX25" fmla="*/ 42865 w 42925"/>
                <a:gd name="connsiteY25" fmla="*/ 4072 h 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925" h="57412">
                  <a:moveTo>
                    <a:pt x="23720" y="30932"/>
                  </a:moveTo>
                  <a:cubicBezTo>
                    <a:pt x="25720" y="36266"/>
                    <a:pt x="27149" y="40457"/>
                    <a:pt x="28292" y="43315"/>
                  </a:cubicBezTo>
                  <a:cubicBezTo>
                    <a:pt x="30768" y="50363"/>
                    <a:pt x="32102" y="54078"/>
                    <a:pt x="32102" y="54555"/>
                  </a:cubicBezTo>
                  <a:cubicBezTo>
                    <a:pt x="32074" y="55065"/>
                    <a:pt x="31909" y="55558"/>
                    <a:pt x="31625" y="55983"/>
                  </a:cubicBezTo>
                  <a:cubicBezTo>
                    <a:pt x="31130" y="56883"/>
                    <a:pt x="30176" y="57433"/>
                    <a:pt x="29149" y="57412"/>
                  </a:cubicBezTo>
                  <a:cubicBezTo>
                    <a:pt x="28004" y="57285"/>
                    <a:pt x="27037" y="56504"/>
                    <a:pt x="26673" y="55412"/>
                  </a:cubicBezTo>
                  <a:cubicBezTo>
                    <a:pt x="26672" y="54840"/>
                    <a:pt x="26672" y="54459"/>
                    <a:pt x="26196" y="54078"/>
                  </a:cubicBezTo>
                  <a:cubicBezTo>
                    <a:pt x="24863" y="51030"/>
                    <a:pt x="22672" y="45220"/>
                    <a:pt x="19624" y="36647"/>
                  </a:cubicBezTo>
                  <a:lnTo>
                    <a:pt x="5527" y="55697"/>
                  </a:lnTo>
                  <a:cubicBezTo>
                    <a:pt x="4958" y="56598"/>
                    <a:pt x="4013" y="57193"/>
                    <a:pt x="2955" y="57317"/>
                  </a:cubicBezTo>
                  <a:cubicBezTo>
                    <a:pt x="2412" y="57306"/>
                    <a:pt x="1884" y="57141"/>
                    <a:pt x="1431" y="56841"/>
                  </a:cubicBezTo>
                  <a:cubicBezTo>
                    <a:pt x="515" y="56362"/>
                    <a:pt x="-41" y="55397"/>
                    <a:pt x="2" y="54364"/>
                  </a:cubicBezTo>
                  <a:lnTo>
                    <a:pt x="3" y="53792"/>
                  </a:lnTo>
                  <a:cubicBezTo>
                    <a:pt x="340" y="52901"/>
                    <a:pt x="859" y="52090"/>
                    <a:pt x="1527" y="51411"/>
                  </a:cubicBezTo>
                  <a:cubicBezTo>
                    <a:pt x="6194" y="45315"/>
                    <a:pt x="11051" y="38076"/>
                    <a:pt x="17052" y="29694"/>
                  </a:cubicBezTo>
                  <a:cubicBezTo>
                    <a:pt x="16481" y="27980"/>
                    <a:pt x="15909" y="26456"/>
                    <a:pt x="15338" y="25027"/>
                  </a:cubicBezTo>
                  <a:cubicBezTo>
                    <a:pt x="10099" y="10835"/>
                    <a:pt x="7432" y="3500"/>
                    <a:pt x="7432" y="3024"/>
                  </a:cubicBezTo>
                  <a:cubicBezTo>
                    <a:pt x="7335" y="2553"/>
                    <a:pt x="7335" y="2067"/>
                    <a:pt x="7432" y="1596"/>
                  </a:cubicBezTo>
                  <a:cubicBezTo>
                    <a:pt x="7850" y="658"/>
                    <a:pt x="8786" y="58"/>
                    <a:pt x="9813" y="72"/>
                  </a:cubicBezTo>
                  <a:cubicBezTo>
                    <a:pt x="11000" y="8"/>
                    <a:pt x="12115" y="640"/>
                    <a:pt x="12671" y="1691"/>
                  </a:cubicBezTo>
                  <a:lnTo>
                    <a:pt x="20862" y="24074"/>
                  </a:lnTo>
                  <a:lnTo>
                    <a:pt x="37436" y="1500"/>
                  </a:lnTo>
                  <a:cubicBezTo>
                    <a:pt x="38082" y="667"/>
                    <a:pt x="39051" y="148"/>
                    <a:pt x="40103" y="72"/>
                  </a:cubicBezTo>
                  <a:cubicBezTo>
                    <a:pt x="40542" y="-24"/>
                    <a:pt x="40997" y="-24"/>
                    <a:pt x="41436" y="72"/>
                  </a:cubicBezTo>
                  <a:cubicBezTo>
                    <a:pt x="42383" y="615"/>
                    <a:pt x="42937" y="1650"/>
                    <a:pt x="42865" y="2738"/>
                  </a:cubicBezTo>
                  <a:cubicBezTo>
                    <a:pt x="42945" y="3179"/>
                    <a:pt x="42945" y="3631"/>
                    <a:pt x="42865" y="407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187C996-B5C1-40C0-A24A-293EEB1E1B60}"/>
                </a:ext>
              </a:extLst>
            </p:cNvPr>
            <p:cNvSpPr/>
            <p:nvPr/>
          </p:nvSpPr>
          <p:spPr>
            <a:xfrm>
              <a:off x="8461151" y="5897002"/>
              <a:ext cx="45340" cy="76985"/>
            </a:xfrm>
            <a:custGeom>
              <a:avLst/>
              <a:gdLst>
                <a:gd name="connsiteX0" fmla="*/ 42388 w 45340"/>
                <a:gd name="connsiteY0" fmla="*/ 770 h 76985"/>
                <a:gd name="connsiteX1" fmla="*/ 43721 w 45340"/>
                <a:gd name="connsiteY1" fmla="*/ 770 h 76985"/>
                <a:gd name="connsiteX2" fmla="*/ 45340 w 45340"/>
                <a:gd name="connsiteY2" fmla="*/ 3341 h 76985"/>
                <a:gd name="connsiteX3" fmla="*/ 38578 w 45340"/>
                <a:gd name="connsiteY3" fmla="*/ 55348 h 76985"/>
                <a:gd name="connsiteX4" fmla="*/ 33244 w 45340"/>
                <a:gd name="connsiteY4" fmla="*/ 68873 h 76985"/>
                <a:gd name="connsiteX5" fmla="*/ 16861 w 45340"/>
                <a:gd name="connsiteY5" fmla="*/ 76970 h 76985"/>
                <a:gd name="connsiteX6" fmla="*/ 8860 w 45340"/>
                <a:gd name="connsiteY6" fmla="*/ 74874 h 76985"/>
                <a:gd name="connsiteX7" fmla="*/ 97 w 45340"/>
                <a:gd name="connsiteY7" fmla="*/ 67159 h 76985"/>
                <a:gd name="connsiteX8" fmla="*/ 97 w 45340"/>
                <a:gd name="connsiteY8" fmla="*/ 65730 h 76985"/>
                <a:gd name="connsiteX9" fmla="*/ 97 w 45340"/>
                <a:gd name="connsiteY9" fmla="*/ 64206 h 76985"/>
                <a:gd name="connsiteX10" fmla="*/ 4031 w 45340"/>
                <a:gd name="connsiteY10" fmla="*/ 63283 h 76985"/>
                <a:gd name="connsiteX11" fmla="*/ 4955 w 45340"/>
                <a:gd name="connsiteY11" fmla="*/ 64206 h 76985"/>
                <a:gd name="connsiteX12" fmla="*/ 17623 w 45340"/>
                <a:gd name="connsiteY12" fmla="*/ 71445 h 76985"/>
                <a:gd name="connsiteX13" fmla="*/ 27148 w 45340"/>
                <a:gd name="connsiteY13" fmla="*/ 66397 h 76985"/>
                <a:gd name="connsiteX14" fmla="*/ 32672 w 45340"/>
                <a:gd name="connsiteY14" fmla="*/ 50871 h 76985"/>
                <a:gd name="connsiteX15" fmla="*/ 28958 w 45340"/>
                <a:gd name="connsiteY15" fmla="*/ 54681 h 76985"/>
                <a:gd name="connsiteX16" fmla="*/ 20100 w 45340"/>
                <a:gd name="connsiteY16" fmla="*/ 57634 h 76985"/>
                <a:gd name="connsiteX17" fmla="*/ 18385 w 45340"/>
                <a:gd name="connsiteY17" fmla="*/ 57634 h 76985"/>
                <a:gd name="connsiteX18" fmla="*/ 8860 w 45340"/>
                <a:gd name="connsiteY18" fmla="*/ 50871 h 76985"/>
                <a:gd name="connsiteX19" fmla="*/ 4669 w 45340"/>
                <a:gd name="connsiteY19" fmla="*/ 34298 h 76985"/>
                <a:gd name="connsiteX20" fmla="*/ 4669 w 45340"/>
                <a:gd name="connsiteY20" fmla="*/ 24772 h 76985"/>
                <a:gd name="connsiteX21" fmla="*/ 8003 w 45340"/>
                <a:gd name="connsiteY21" fmla="*/ 3341 h 76985"/>
                <a:gd name="connsiteX22" fmla="*/ 8003 w 45340"/>
                <a:gd name="connsiteY22" fmla="*/ 2484 h 76985"/>
                <a:gd name="connsiteX23" fmla="*/ 10574 w 45340"/>
                <a:gd name="connsiteY23" fmla="*/ 484 h 76985"/>
                <a:gd name="connsiteX24" fmla="*/ 12098 w 45340"/>
                <a:gd name="connsiteY24" fmla="*/ 484 h 76985"/>
                <a:gd name="connsiteX25" fmla="*/ 13527 w 45340"/>
                <a:gd name="connsiteY25" fmla="*/ 2865 h 76985"/>
                <a:gd name="connsiteX26" fmla="*/ 12193 w 45340"/>
                <a:gd name="connsiteY26" fmla="*/ 14200 h 76985"/>
                <a:gd name="connsiteX27" fmla="*/ 10193 w 45340"/>
                <a:gd name="connsiteY27" fmla="*/ 31440 h 76985"/>
                <a:gd name="connsiteX28" fmla="*/ 12384 w 45340"/>
                <a:gd name="connsiteY28" fmla="*/ 44870 h 76985"/>
                <a:gd name="connsiteX29" fmla="*/ 19718 w 45340"/>
                <a:gd name="connsiteY29" fmla="*/ 50966 h 76985"/>
                <a:gd name="connsiteX30" fmla="*/ 20766 w 45340"/>
                <a:gd name="connsiteY30" fmla="*/ 50966 h 76985"/>
                <a:gd name="connsiteX31" fmla="*/ 28196 w 45340"/>
                <a:gd name="connsiteY31" fmla="*/ 44965 h 76985"/>
                <a:gd name="connsiteX32" fmla="*/ 34292 w 45340"/>
                <a:gd name="connsiteY32" fmla="*/ 31345 h 76985"/>
                <a:gd name="connsiteX33" fmla="*/ 38101 w 45340"/>
                <a:gd name="connsiteY33" fmla="*/ 2770 h 76985"/>
                <a:gd name="connsiteX34" fmla="*/ 38101 w 45340"/>
                <a:gd name="connsiteY34" fmla="*/ 1531 h 76985"/>
                <a:gd name="connsiteX35" fmla="*/ 41651 w 45340"/>
                <a:gd name="connsiteY35" fmla="*/ 255 h 76985"/>
                <a:gd name="connsiteX36" fmla="*/ 42388 w 45340"/>
                <a:gd name="connsiteY36" fmla="*/ 769 h 7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40" h="76985">
                  <a:moveTo>
                    <a:pt x="42388" y="770"/>
                  </a:moveTo>
                  <a:cubicBezTo>
                    <a:pt x="42828" y="680"/>
                    <a:pt x="43281" y="680"/>
                    <a:pt x="43721" y="770"/>
                  </a:cubicBezTo>
                  <a:cubicBezTo>
                    <a:pt x="44667" y="1292"/>
                    <a:pt x="45278" y="2263"/>
                    <a:pt x="45340" y="3341"/>
                  </a:cubicBezTo>
                  <a:cubicBezTo>
                    <a:pt x="41245" y="35440"/>
                    <a:pt x="39054" y="52776"/>
                    <a:pt x="38578" y="55348"/>
                  </a:cubicBezTo>
                  <a:cubicBezTo>
                    <a:pt x="37878" y="60210"/>
                    <a:pt x="36051" y="64842"/>
                    <a:pt x="33244" y="68873"/>
                  </a:cubicBezTo>
                  <a:cubicBezTo>
                    <a:pt x="29518" y="74186"/>
                    <a:pt x="23344" y="77237"/>
                    <a:pt x="16861" y="76970"/>
                  </a:cubicBezTo>
                  <a:cubicBezTo>
                    <a:pt x="14080" y="76815"/>
                    <a:pt x="11359" y="76102"/>
                    <a:pt x="8860" y="74874"/>
                  </a:cubicBezTo>
                  <a:cubicBezTo>
                    <a:pt x="5170" y="73335"/>
                    <a:pt x="2091" y="70623"/>
                    <a:pt x="97" y="67159"/>
                  </a:cubicBezTo>
                  <a:cubicBezTo>
                    <a:pt x="7" y="66687"/>
                    <a:pt x="7" y="66202"/>
                    <a:pt x="97" y="65730"/>
                  </a:cubicBezTo>
                  <a:cubicBezTo>
                    <a:pt x="-32" y="65230"/>
                    <a:pt x="-32" y="64706"/>
                    <a:pt x="97" y="64206"/>
                  </a:cubicBezTo>
                  <a:cubicBezTo>
                    <a:pt x="928" y="62865"/>
                    <a:pt x="2690" y="62451"/>
                    <a:pt x="4031" y="63283"/>
                  </a:cubicBezTo>
                  <a:cubicBezTo>
                    <a:pt x="4406" y="63515"/>
                    <a:pt x="4722" y="63831"/>
                    <a:pt x="4955" y="64206"/>
                  </a:cubicBezTo>
                  <a:cubicBezTo>
                    <a:pt x="7768" y="68516"/>
                    <a:pt x="12482" y="71210"/>
                    <a:pt x="17623" y="71445"/>
                  </a:cubicBezTo>
                  <a:cubicBezTo>
                    <a:pt x="21391" y="71265"/>
                    <a:pt x="24883" y="69414"/>
                    <a:pt x="27148" y="66397"/>
                  </a:cubicBezTo>
                  <a:cubicBezTo>
                    <a:pt x="30532" y="61907"/>
                    <a:pt x="32460" y="56489"/>
                    <a:pt x="32672" y="50871"/>
                  </a:cubicBezTo>
                  <a:cubicBezTo>
                    <a:pt x="31687" y="52366"/>
                    <a:pt x="30427" y="53658"/>
                    <a:pt x="28958" y="54681"/>
                  </a:cubicBezTo>
                  <a:cubicBezTo>
                    <a:pt x="26416" y="56623"/>
                    <a:pt x="23298" y="57662"/>
                    <a:pt x="20100" y="57634"/>
                  </a:cubicBezTo>
                  <a:lnTo>
                    <a:pt x="18385" y="57634"/>
                  </a:lnTo>
                  <a:cubicBezTo>
                    <a:pt x="14350" y="56938"/>
                    <a:pt x="10847" y="54451"/>
                    <a:pt x="8860" y="50871"/>
                  </a:cubicBezTo>
                  <a:cubicBezTo>
                    <a:pt x="5925" y="45853"/>
                    <a:pt x="4472" y="40107"/>
                    <a:pt x="4669" y="34298"/>
                  </a:cubicBezTo>
                  <a:cubicBezTo>
                    <a:pt x="4669" y="31345"/>
                    <a:pt x="4669" y="28202"/>
                    <a:pt x="4669" y="24772"/>
                  </a:cubicBezTo>
                  <a:cubicBezTo>
                    <a:pt x="5392" y="17574"/>
                    <a:pt x="6505" y="10419"/>
                    <a:pt x="8003" y="3341"/>
                  </a:cubicBezTo>
                  <a:cubicBezTo>
                    <a:pt x="7921" y="3061"/>
                    <a:pt x="7921" y="2764"/>
                    <a:pt x="8003" y="2484"/>
                  </a:cubicBezTo>
                  <a:cubicBezTo>
                    <a:pt x="8274" y="1290"/>
                    <a:pt x="9350" y="453"/>
                    <a:pt x="10574" y="484"/>
                  </a:cubicBezTo>
                  <a:cubicBezTo>
                    <a:pt x="11072" y="341"/>
                    <a:pt x="11600" y="341"/>
                    <a:pt x="12098" y="484"/>
                  </a:cubicBezTo>
                  <a:cubicBezTo>
                    <a:pt x="12999" y="930"/>
                    <a:pt x="13557" y="1860"/>
                    <a:pt x="13527" y="2865"/>
                  </a:cubicBezTo>
                  <a:cubicBezTo>
                    <a:pt x="13527" y="4389"/>
                    <a:pt x="13051" y="8199"/>
                    <a:pt x="12193" y="14200"/>
                  </a:cubicBezTo>
                  <a:cubicBezTo>
                    <a:pt x="11200" y="19904"/>
                    <a:pt x="10532" y="25660"/>
                    <a:pt x="10193" y="31440"/>
                  </a:cubicBezTo>
                  <a:cubicBezTo>
                    <a:pt x="10046" y="36017"/>
                    <a:pt x="10790" y="40578"/>
                    <a:pt x="12384" y="44870"/>
                  </a:cubicBezTo>
                  <a:cubicBezTo>
                    <a:pt x="14098" y="48966"/>
                    <a:pt x="16575" y="50966"/>
                    <a:pt x="19718" y="50966"/>
                  </a:cubicBezTo>
                  <a:lnTo>
                    <a:pt x="20766" y="50966"/>
                  </a:lnTo>
                  <a:cubicBezTo>
                    <a:pt x="23886" y="49928"/>
                    <a:pt x="26524" y="47797"/>
                    <a:pt x="28196" y="44965"/>
                  </a:cubicBezTo>
                  <a:cubicBezTo>
                    <a:pt x="31152" y="40898"/>
                    <a:pt x="33228" y="36259"/>
                    <a:pt x="34292" y="31345"/>
                  </a:cubicBezTo>
                  <a:lnTo>
                    <a:pt x="38101" y="2770"/>
                  </a:lnTo>
                  <a:cubicBezTo>
                    <a:pt x="37977" y="2366"/>
                    <a:pt x="37977" y="1935"/>
                    <a:pt x="38101" y="1531"/>
                  </a:cubicBezTo>
                  <a:cubicBezTo>
                    <a:pt x="38729" y="199"/>
                    <a:pt x="40318" y="-373"/>
                    <a:pt x="41651" y="255"/>
                  </a:cubicBezTo>
                  <a:cubicBezTo>
                    <a:pt x="41924" y="383"/>
                    <a:pt x="42173" y="557"/>
                    <a:pt x="42388" y="76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9BFBC94-987A-45B0-AD90-5B0040A764A4}"/>
                </a:ext>
              </a:extLst>
            </p:cNvPr>
            <p:cNvSpPr/>
            <p:nvPr/>
          </p:nvSpPr>
          <p:spPr>
            <a:xfrm>
              <a:off x="8871870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8F12B9A-6E44-4197-92BC-54ECE3BD9557}"/>
                </a:ext>
              </a:extLst>
            </p:cNvPr>
            <p:cNvSpPr/>
            <p:nvPr/>
          </p:nvSpPr>
          <p:spPr>
            <a:xfrm>
              <a:off x="8198738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3048" y="33814"/>
                    <a:pt x="3048" y="75629"/>
                  </a:cubicBezTo>
                  <a:cubicBezTo>
                    <a:pt x="3048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8BC78FD-562A-45BB-8B51-0060BF4FD49C}"/>
                </a:ext>
              </a:extLst>
            </p:cNvPr>
            <p:cNvSpPr/>
            <p:nvPr/>
          </p:nvSpPr>
          <p:spPr>
            <a:xfrm>
              <a:off x="8886348" y="5850147"/>
              <a:ext cx="2952" cy="151257"/>
            </a:xfrm>
            <a:custGeom>
              <a:avLst/>
              <a:gdLst>
                <a:gd name="connsiteX0" fmla="*/ 1524 w 2952"/>
                <a:gd name="connsiteY0" fmla="*/ 151257 h 151257"/>
                <a:gd name="connsiteX1" fmla="*/ 0 w 2952"/>
                <a:gd name="connsiteY1" fmla="*/ 75629 h 151257"/>
                <a:gd name="connsiteX2" fmla="*/ 1524 w 2952"/>
                <a:gd name="connsiteY2" fmla="*/ 0 h 151257"/>
                <a:gd name="connsiteX3" fmla="*/ 2953 w 2952"/>
                <a:gd name="connsiteY3" fmla="*/ 75629 h 151257"/>
                <a:gd name="connsiteX4" fmla="*/ 1524 w 2952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" h="151257">
                  <a:moveTo>
                    <a:pt x="1524" y="151257"/>
                  </a:moveTo>
                  <a:cubicBezTo>
                    <a:pt x="667" y="151257"/>
                    <a:pt x="0" y="117348"/>
                    <a:pt x="0" y="75629"/>
                  </a:cubicBezTo>
                  <a:cubicBezTo>
                    <a:pt x="0" y="33909"/>
                    <a:pt x="667" y="0"/>
                    <a:pt x="1524" y="0"/>
                  </a:cubicBezTo>
                  <a:cubicBezTo>
                    <a:pt x="2381" y="0"/>
                    <a:pt x="2953" y="33814"/>
                    <a:pt x="2953" y="75629"/>
                  </a:cubicBezTo>
                  <a:cubicBezTo>
                    <a:pt x="2953" y="117443"/>
                    <a:pt x="2286" y="151257"/>
                    <a:pt x="1524" y="15125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8602CE2-43AF-4888-8050-91E9D4FC1904}"/>
                </a:ext>
              </a:extLst>
            </p:cNvPr>
            <p:cNvSpPr/>
            <p:nvPr/>
          </p:nvSpPr>
          <p:spPr>
            <a:xfrm>
              <a:off x="8185213" y="5850147"/>
              <a:ext cx="3048" cy="151257"/>
            </a:xfrm>
            <a:custGeom>
              <a:avLst/>
              <a:gdLst>
                <a:gd name="connsiteX0" fmla="*/ 1524 w 3048"/>
                <a:gd name="connsiteY0" fmla="*/ 151257 h 151257"/>
                <a:gd name="connsiteX1" fmla="*/ 0 w 3048"/>
                <a:gd name="connsiteY1" fmla="*/ 75629 h 151257"/>
                <a:gd name="connsiteX2" fmla="*/ 1524 w 3048"/>
                <a:gd name="connsiteY2" fmla="*/ 0 h 151257"/>
                <a:gd name="connsiteX3" fmla="*/ 3048 w 3048"/>
                <a:gd name="connsiteY3" fmla="*/ 75629 h 151257"/>
                <a:gd name="connsiteX4" fmla="*/ 1524 w 3048"/>
                <a:gd name="connsiteY4" fmla="*/ 151257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51257">
                  <a:moveTo>
                    <a:pt x="1524" y="151257"/>
                  </a:moveTo>
                  <a:cubicBezTo>
                    <a:pt x="762" y="151257"/>
                    <a:pt x="0" y="117348"/>
                    <a:pt x="0" y="75629"/>
                  </a:cubicBezTo>
                  <a:cubicBezTo>
                    <a:pt x="0" y="33909"/>
                    <a:pt x="762" y="0"/>
                    <a:pt x="1524" y="0"/>
                  </a:cubicBezTo>
                  <a:cubicBezTo>
                    <a:pt x="2286" y="0"/>
                    <a:pt x="3048" y="33814"/>
                    <a:pt x="3048" y="75629"/>
                  </a:cubicBezTo>
                  <a:cubicBezTo>
                    <a:pt x="3048" y="117443"/>
                    <a:pt x="2381" y="151257"/>
                    <a:pt x="1524" y="1512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C9ABBE9-513E-45E4-9EB2-BBA1521FF434}"/>
                </a:ext>
              </a:extLst>
            </p:cNvPr>
            <p:cNvSpPr/>
            <p:nvPr/>
          </p:nvSpPr>
          <p:spPr>
            <a:xfrm>
              <a:off x="8583263" y="5874911"/>
              <a:ext cx="178308" cy="93059"/>
            </a:xfrm>
            <a:custGeom>
              <a:avLst/>
              <a:gdLst>
                <a:gd name="connsiteX0" fmla="*/ 90678 w 178308"/>
                <a:gd name="connsiteY0" fmla="*/ 191 h 93059"/>
                <a:gd name="connsiteX1" fmla="*/ 90678 w 178308"/>
                <a:gd name="connsiteY1" fmla="*/ 191 h 93059"/>
                <a:gd name="connsiteX2" fmla="*/ 177546 w 178308"/>
                <a:gd name="connsiteY2" fmla="*/ 70295 h 93059"/>
                <a:gd name="connsiteX3" fmla="*/ 178308 w 178308"/>
                <a:gd name="connsiteY3" fmla="*/ 70961 h 93059"/>
                <a:gd name="connsiteX4" fmla="*/ 177355 w 178308"/>
                <a:gd name="connsiteY4" fmla="*/ 70961 h 93059"/>
                <a:gd name="connsiteX5" fmla="*/ 165830 w 178308"/>
                <a:gd name="connsiteY5" fmla="*/ 74009 h 93059"/>
                <a:gd name="connsiteX6" fmla="*/ 92392 w 178308"/>
                <a:gd name="connsiteY6" fmla="*/ 93059 h 93059"/>
                <a:gd name="connsiteX7" fmla="*/ 92392 w 178308"/>
                <a:gd name="connsiteY7" fmla="*/ 93059 h 93059"/>
                <a:gd name="connsiteX8" fmla="*/ 25717 w 178308"/>
                <a:gd name="connsiteY8" fmla="*/ 64484 h 93059"/>
                <a:gd name="connsiteX9" fmla="*/ 6667 w 178308"/>
                <a:gd name="connsiteY9" fmla="*/ 56483 h 93059"/>
                <a:gd name="connsiteX10" fmla="*/ 1714 w 178308"/>
                <a:gd name="connsiteY10" fmla="*/ 54293 h 93059"/>
                <a:gd name="connsiteX11" fmla="*/ 476 w 178308"/>
                <a:gd name="connsiteY11" fmla="*/ 53721 h 93059"/>
                <a:gd name="connsiteX12" fmla="*/ 0 w 178308"/>
                <a:gd name="connsiteY12" fmla="*/ 53721 h 93059"/>
                <a:gd name="connsiteX13" fmla="*/ 476 w 178308"/>
                <a:gd name="connsiteY13" fmla="*/ 53721 h 93059"/>
                <a:gd name="connsiteX14" fmla="*/ 1810 w 178308"/>
                <a:gd name="connsiteY14" fmla="*/ 53721 h 93059"/>
                <a:gd name="connsiteX15" fmla="*/ 6763 w 178308"/>
                <a:gd name="connsiteY15" fmla="*/ 55817 h 93059"/>
                <a:gd name="connsiteX16" fmla="*/ 25813 w 178308"/>
                <a:gd name="connsiteY16" fmla="*/ 63627 h 93059"/>
                <a:gd name="connsiteX17" fmla="*/ 92488 w 178308"/>
                <a:gd name="connsiteY17" fmla="*/ 91535 h 93059"/>
                <a:gd name="connsiteX18" fmla="*/ 92488 w 178308"/>
                <a:gd name="connsiteY18" fmla="*/ 91535 h 93059"/>
                <a:gd name="connsiteX19" fmla="*/ 165830 w 178308"/>
                <a:gd name="connsiteY19" fmla="*/ 72485 h 93059"/>
                <a:gd name="connsiteX20" fmla="*/ 177451 w 178308"/>
                <a:gd name="connsiteY20" fmla="*/ 69437 h 93059"/>
                <a:gd name="connsiteX21" fmla="*/ 177451 w 178308"/>
                <a:gd name="connsiteY21" fmla="*/ 70295 h 93059"/>
                <a:gd name="connsiteX22" fmla="*/ 90678 w 178308"/>
                <a:gd name="connsiteY22" fmla="*/ 0 h 93059"/>
                <a:gd name="connsiteX23" fmla="*/ 90678 w 178308"/>
                <a:gd name="connsiteY23" fmla="*/ 0 h 93059"/>
                <a:gd name="connsiteX24" fmla="*/ 90678 w 178308"/>
                <a:gd name="connsiteY24" fmla="*/ 0 h 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308" h="93059">
                  <a:moveTo>
                    <a:pt x="90678" y="191"/>
                  </a:moveTo>
                  <a:lnTo>
                    <a:pt x="90678" y="191"/>
                  </a:lnTo>
                  <a:lnTo>
                    <a:pt x="177546" y="70295"/>
                  </a:lnTo>
                  <a:lnTo>
                    <a:pt x="178308" y="70961"/>
                  </a:lnTo>
                  <a:lnTo>
                    <a:pt x="177355" y="70961"/>
                  </a:lnTo>
                  <a:lnTo>
                    <a:pt x="165830" y="74009"/>
                  </a:lnTo>
                  <a:lnTo>
                    <a:pt x="92392" y="93059"/>
                  </a:lnTo>
                  <a:lnTo>
                    <a:pt x="92392" y="93059"/>
                  </a:lnTo>
                  <a:lnTo>
                    <a:pt x="25717" y="64484"/>
                  </a:lnTo>
                  <a:lnTo>
                    <a:pt x="6667" y="56483"/>
                  </a:lnTo>
                  <a:lnTo>
                    <a:pt x="1714" y="54293"/>
                  </a:lnTo>
                  <a:lnTo>
                    <a:pt x="476" y="53721"/>
                  </a:lnTo>
                  <a:lnTo>
                    <a:pt x="0" y="53721"/>
                  </a:lnTo>
                  <a:lnTo>
                    <a:pt x="476" y="53721"/>
                  </a:lnTo>
                  <a:lnTo>
                    <a:pt x="1810" y="53721"/>
                  </a:lnTo>
                  <a:lnTo>
                    <a:pt x="6763" y="55817"/>
                  </a:lnTo>
                  <a:lnTo>
                    <a:pt x="25813" y="63627"/>
                  </a:lnTo>
                  <a:lnTo>
                    <a:pt x="92488" y="91535"/>
                  </a:lnTo>
                  <a:lnTo>
                    <a:pt x="92488" y="91535"/>
                  </a:lnTo>
                  <a:lnTo>
                    <a:pt x="165830" y="72485"/>
                  </a:lnTo>
                  <a:lnTo>
                    <a:pt x="177451" y="69437"/>
                  </a:lnTo>
                  <a:lnTo>
                    <a:pt x="177451" y="70295"/>
                  </a:lnTo>
                  <a:lnTo>
                    <a:pt x="90678" y="0"/>
                  </a:lnTo>
                  <a:lnTo>
                    <a:pt x="90678" y="0"/>
                  </a:lnTo>
                  <a:lnTo>
                    <a:pt x="90678" y="0"/>
                  </a:ln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571FA02-6473-4923-BEB9-AFF2B224EDEF}"/>
                </a:ext>
              </a:extLst>
            </p:cNvPr>
            <p:cNvSpPr/>
            <p:nvPr/>
          </p:nvSpPr>
          <p:spPr>
            <a:xfrm>
              <a:off x="8746521" y="5934062"/>
              <a:ext cx="18002" cy="18573"/>
            </a:xfrm>
            <a:custGeom>
              <a:avLst/>
              <a:gdLst>
                <a:gd name="connsiteX0" fmla="*/ 6382 w 18002"/>
                <a:gd name="connsiteY0" fmla="*/ 0 h 18573"/>
                <a:gd name="connsiteX1" fmla="*/ 11144 w 18002"/>
                <a:gd name="connsiteY1" fmla="*/ 4477 h 18573"/>
                <a:gd name="connsiteX2" fmla="*/ 17431 w 18002"/>
                <a:gd name="connsiteY2" fmla="*/ 3048 h 18573"/>
                <a:gd name="connsiteX3" fmla="*/ 14669 w 18002"/>
                <a:gd name="connsiteY3" fmla="*/ 8954 h 18573"/>
                <a:gd name="connsiteX4" fmla="*/ 18002 w 18002"/>
                <a:gd name="connsiteY4" fmla="*/ 14573 h 18573"/>
                <a:gd name="connsiteX5" fmla="*/ 11525 w 18002"/>
                <a:gd name="connsiteY5" fmla="*/ 13716 h 18573"/>
                <a:gd name="connsiteX6" fmla="*/ 7144 w 18002"/>
                <a:gd name="connsiteY6" fmla="*/ 18574 h 18573"/>
                <a:gd name="connsiteX7" fmla="*/ 6001 w 18002"/>
                <a:gd name="connsiteY7" fmla="*/ 12192 h 18573"/>
                <a:gd name="connsiteX8" fmla="*/ 0 w 18002"/>
                <a:gd name="connsiteY8" fmla="*/ 9525 h 18573"/>
                <a:gd name="connsiteX9" fmla="*/ 5715 w 18002"/>
                <a:gd name="connsiteY9" fmla="*/ 6477 h 18573"/>
                <a:gd name="connsiteX10" fmla="*/ 6382 w 18002"/>
                <a:gd name="connsiteY10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2" h="18573">
                  <a:moveTo>
                    <a:pt x="6382" y="0"/>
                  </a:moveTo>
                  <a:lnTo>
                    <a:pt x="11144" y="4477"/>
                  </a:lnTo>
                  <a:lnTo>
                    <a:pt x="17431" y="3048"/>
                  </a:lnTo>
                  <a:lnTo>
                    <a:pt x="14669" y="8954"/>
                  </a:lnTo>
                  <a:lnTo>
                    <a:pt x="18002" y="14573"/>
                  </a:lnTo>
                  <a:lnTo>
                    <a:pt x="11525" y="13716"/>
                  </a:lnTo>
                  <a:lnTo>
                    <a:pt x="7144" y="18574"/>
                  </a:lnTo>
                  <a:lnTo>
                    <a:pt x="6001" y="12192"/>
                  </a:lnTo>
                  <a:lnTo>
                    <a:pt x="0" y="9525"/>
                  </a:lnTo>
                  <a:lnTo>
                    <a:pt x="5715" y="6477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121571B-E75A-4221-B3DD-CEFEA1D77142}"/>
                </a:ext>
              </a:extLst>
            </p:cNvPr>
            <p:cNvSpPr/>
            <p:nvPr/>
          </p:nvSpPr>
          <p:spPr>
            <a:xfrm>
              <a:off x="8665749" y="5961684"/>
              <a:ext cx="11810" cy="12001"/>
            </a:xfrm>
            <a:custGeom>
              <a:avLst/>
              <a:gdLst>
                <a:gd name="connsiteX0" fmla="*/ 3715 w 11810"/>
                <a:gd name="connsiteY0" fmla="*/ 0 h 12001"/>
                <a:gd name="connsiteX1" fmla="*/ 6953 w 11810"/>
                <a:gd name="connsiteY1" fmla="*/ 2667 h 12001"/>
                <a:gd name="connsiteX2" fmla="*/ 11049 w 11810"/>
                <a:gd name="connsiteY2" fmla="*/ 1524 h 12001"/>
                <a:gd name="connsiteX3" fmla="*/ 9430 w 11810"/>
                <a:gd name="connsiteY3" fmla="*/ 5429 h 12001"/>
                <a:gd name="connsiteX4" fmla="*/ 11811 w 11810"/>
                <a:gd name="connsiteY4" fmla="*/ 8954 h 12001"/>
                <a:gd name="connsiteX5" fmla="*/ 7620 w 11810"/>
                <a:gd name="connsiteY5" fmla="*/ 8668 h 12001"/>
                <a:gd name="connsiteX6" fmla="*/ 4953 w 11810"/>
                <a:gd name="connsiteY6" fmla="*/ 12002 h 12001"/>
                <a:gd name="connsiteX7" fmla="*/ 4000 w 11810"/>
                <a:gd name="connsiteY7" fmla="*/ 7906 h 12001"/>
                <a:gd name="connsiteX8" fmla="*/ 0 w 11810"/>
                <a:gd name="connsiteY8" fmla="*/ 6477 h 12001"/>
                <a:gd name="connsiteX9" fmla="*/ 3620 w 11810"/>
                <a:gd name="connsiteY9" fmla="*/ 4191 h 12001"/>
                <a:gd name="connsiteX10" fmla="*/ 3715 w 11810"/>
                <a:gd name="connsiteY10" fmla="*/ 0 h 1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0" h="12001">
                  <a:moveTo>
                    <a:pt x="3715" y="0"/>
                  </a:moveTo>
                  <a:lnTo>
                    <a:pt x="6953" y="2667"/>
                  </a:lnTo>
                  <a:lnTo>
                    <a:pt x="11049" y="1524"/>
                  </a:lnTo>
                  <a:lnTo>
                    <a:pt x="9430" y="5429"/>
                  </a:lnTo>
                  <a:lnTo>
                    <a:pt x="11811" y="8954"/>
                  </a:lnTo>
                  <a:lnTo>
                    <a:pt x="7620" y="8668"/>
                  </a:lnTo>
                  <a:lnTo>
                    <a:pt x="4953" y="12002"/>
                  </a:lnTo>
                  <a:lnTo>
                    <a:pt x="4000" y="7906"/>
                  </a:lnTo>
                  <a:lnTo>
                    <a:pt x="0" y="6477"/>
                  </a:lnTo>
                  <a:lnTo>
                    <a:pt x="3620" y="4191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2D01610-38A4-4ABF-BC00-8C008C2D6DFF}"/>
                </a:ext>
              </a:extLst>
            </p:cNvPr>
            <p:cNvSpPr/>
            <p:nvPr/>
          </p:nvSpPr>
          <p:spPr>
            <a:xfrm>
              <a:off x="8577357" y="592015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3 w 14477"/>
                <a:gd name="connsiteY1" fmla="*/ 4001 h 14668"/>
                <a:gd name="connsiteX2" fmla="*/ 8382 w 14477"/>
                <a:gd name="connsiteY2" fmla="*/ 0 h 14668"/>
                <a:gd name="connsiteX3" fmla="*/ 9620 w 14477"/>
                <a:gd name="connsiteY3" fmla="*/ 4953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10001 w 14477"/>
                <a:gd name="connsiteY6" fmla="*/ 14669 h 14668"/>
                <a:gd name="connsiteX7" fmla="*/ 6001 w 14477"/>
                <a:gd name="connsiteY7" fmla="*/ 11430 h 14668"/>
                <a:gd name="connsiteX8" fmla="*/ 1048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3" y="4001"/>
                  </a:lnTo>
                  <a:lnTo>
                    <a:pt x="8382" y="0"/>
                  </a:lnTo>
                  <a:lnTo>
                    <a:pt x="9620" y="4953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10001" y="14669"/>
                  </a:lnTo>
                  <a:lnTo>
                    <a:pt x="6001" y="11430"/>
                  </a:lnTo>
                  <a:lnTo>
                    <a:pt x="1048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7DAA650-1FB2-4D87-BC7C-7CF8F2C4E11B}"/>
                </a:ext>
              </a:extLst>
            </p:cNvPr>
            <p:cNvSpPr/>
            <p:nvPr/>
          </p:nvSpPr>
          <p:spPr>
            <a:xfrm>
              <a:off x="8791860" y="5872435"/>
              <a:ext cx="14477" cy="14668"/>
            </a:xfrm>
            <a:custGeom>
              <a:avLst/>
              <a:gdLst>
                <a:gd name="connsiteX0" fmla="*/ 0 w 14477"/>
                <a:gd name="connsiteY0" fmla="*/ 3715 h 14668"/>
                <a:gd name="connsiteX1" fmla="*/ 5144 w 14477"/>
                <a:gd name="connsiteY1" fmla="*/ 4096 h 14668"/>
                <a:gd name="connsiteX2" fmla="*/ 8382 w 14477"/>
                <a:gd name="connsiteY2" fmla="*/ 0 h 14668"/>
                <a:gd name="connsiteX3" fmla="*/ 9620 w 14477"/>
                <a:gd name="connsiteY3" fmla="*/ 5048 h 14668"/>
                <a:gd name="connsiteX4" fmla="*/ 14478 w 14477"/>
                <a:gd name="connsiteY4" fmla="*/ 6763 h 14668"/>
                <a:gd name="connsiteX5" fmla="*/ 10096 w 14477"/>
                <a:gd name="connsiteY5" fmla="*/ 9525 h 14668"/>
                <a:gd name="connsiteX6" fmla="*/ 9906 w 14477"/>
                <a:gd name="connsiteY6" fmla="*/ 14669 h 14668"/>
                <a:gd name="connsiteX7" fmla="*/ 6001 w 14477"/>
                <a:gd name="connsiteY7" fmla="*/ 11430 h 14668"/>
                <a:gd name="connsiteX8" fmla="*/ 953 w 14477"/>
                <a:gd name="connsiteY8" fmla="*/ 12859 h 14668"/>
                <a:gd name="connsiteX9" fmla="*/ 2857 w 14477"/>
                <a:gd name="connsiteY9" fmla="*/ 8001 h 14668"/>
                <a:gd name="connsiteX10" fmla="*/ 0 w 14477"/>
                <a:gd name="connsiteY10" fmla="*/ 3715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7" h="14668">
                  <a:moveTo>
                    <a:pt x="0" y="3715"/>
                  </a:moveTo>
                  <a:lnTo>
                    <a:pt x="5144" y="4096"/>
                  </a:lnTo>
                  <a:lnTo>
                    <a:pt x="8382" y="0"/>
                  </a:lnTo>
                  <a:lnTo>
                    <a:pt x="9620" y="5048"/>
                  </a:lnTo>
                  <a:lnTo>
                    <a:pt x="14478" y="6763"/>
                  </a:lnTo>
                  <a:lnTo>
                    <a:pt x="10096" y="9525"/>
                  </a:lnTo>
                  <a:lnTo>
                    <a:pt x="9906" y="14669"/>
                  </a:lnTo>
                  <a:lnTo>
                    <a:pt x="6001" y="11430"/>
                  </a:lnTo>
                  <a:lnTo>
                    <a:pt x="953" y="12859"/>
                  </a:lnTo>
                  <a:lnTo>
                    <a:pt x="2857" y="800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80ECEB2-152B-471F-8C7A-ACAD92E7BD26}"/>
                </a:ext>
              </a:extLst>
            </p:cNvPr>
            <p:cNvSpPr/>
            <p:nvPr/>
          </p:nvSpPr>
          <p:spPr>
            <a:xfrm>
              <a:off x="8669750" y="5870340"/>
              <a:ext cx="9239" cy="9429"/>
            </a:xfrm>
            <a:custGeom>
              <a:avLst/>
              <a:gdLst>
                <a:gd name="connsiteX0" fmla="*/ 0 w 9239"/>
                <a:gd name="connsiteY0" fmla="*/ 2477 h 9429"/>
                <a:gd name="connsiteX1" fmla="*/ 3238 w 9239"/>
                <a:gd name="connsiteY1" fmla="*/ 2667 h 9429"/>
                <a:gd name="connsiteX2" fmla="*/ 5334 w 9239"/>
                <a:gd name="connsiteY2" fmla="*/ 0 h 9429"/>
                <a:gd name="connsiteX3" fmla="*/ 6096 w 9239"/>
                <a:gd name="connsiteY3" fmla="*/ 3238 h 9429"/>
                <a:gd name="connsiteX4" fmla="*/ 9239 w 9239"/>
                <a:gd name="connsiteY4" fmla="*/ 4381 h 9429"/>
                <a:gd name="connsiteX5" fmla="*/ 6477 w 9239"/>
                <a:gd name="connsiteY5" fmla="*/ 6191 h 9429"/>
                <a:gd name="connsiteX6" fmla="*/ 6287 w 9239"/>
                <a:gd name="connsiteY6" fmla="*/ 9430 h 9429"/>
                <a:gd name="connsiteX7" fmla="*/ 3810 w 9239"/>
                <a:gd name="connsiteY7" fmla="*/ 7334 h 9429"/>
                <a:gd name="connsiteX8" fmla="*/ 571 w 9239"/>
                <a:gd name="connsiteY8" fmla="*/ 8287 h 9429"/>
                <a:gd name="connsiteX9" fmla="*/ 1810 w 9239"/>
                <a:gd name="connsiteY9" fmla="*/ 5144 h 9429"/>
                <a:gd name="connsiteX10" fmla="*/ 0 w 9239"/>
                <a:gd name="connsiteY10" fmla="*/ 2477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39" h="9429">
                  <a:moveTo>
                    <a:pt x="0" y="2477"/>
                  </a:moveTo>
                  <a:lnTo>
                    <a:pt x="3238" y="2667"/>
                  </a:lnTo>
                  <a:lnTo>
                    <a:pt x="5334" y="0"/>
                  </a:lnTo>
                  <a:lnTo>
                    <a:pt x="6096" y="3238"/>
                  </a:lnTo>
                  <a:lnTo>
                    <a:pt x="9239" y="4381"/>
                  </a:lnTo>
                  <a:lnTo>
                    <a:pt x="6477" y="6191"/>
                  </a:lnTo>
                  <a:lnTo>
                    <a:pt x="6287" y="9430"/>
                  </a:lnTo>
                  <a:lnTo>
                    <a:pt x="3810" y="7334"/>
                  </a:lnTo>
                  <a:lnTo>
                    <a:pt x="571" y="8287"/>
                  </a:lnTo>
                  <a:lnTo>
                    <a:pt x="1810" y="5144"/>
                  </a:lnTo>
                  <a:lnTo>
                    <a:pt x="0" y="2477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BD884AE-67C3-4F8E-A5E1-F0EFA79FE3ED}"/>
                </a:ext>
              </a:extLst>
            </p:cNvPr>
            <p:cNvSpPr/>
            <p:nvPr/>
          </p:nvSpPr>
          <p:spPr>
            <a:xfrm>
              <a:off x="8673560" y="5874381"/>
              <a:ext cx="125539" cy="5388"/>
            </a:xfrm>
            <a:custGeom>
              <a:avLst/>
              <a:gdLst>
                <a:gd name="connsiteX0" fmla="*/ 125540 w 125539"/>
                <a:gd name="connsiteY0" fmla="*/ 5389 h 5388"/>
                <a:gd name="connsiteX1" fmla="*/ 62770 w 125539"/>
                <a:gd name="connsiteY1" fmla="*/ 3293 h 5388"/>
                <a:gd name="connsiteX2" fmla="*/ 0 w 125539"/>
                <a:gd name="connsiteY2" fmla="*/ 55 h 5388"/>
                <a:gd name="connsiteX3" fmla="*/ 62770 w 125539"/>
                <a:gd name="connsiteY3" fmla="*/ 2150 h 5388"/>
                <a:gd name="connsiteX4" fmla="*/ 125540 w 125539"/>
                <a:gd name="connsiteY4" fmla="*/ 5389 h 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39" h="5388">
                  <a:moveTo>
                    <a:pt x="125540" y="5389"/>
                  </a:moveTo>
                  <a:cubicBezTo>
                    <a:pt x="125540" y="5389"/>
                    <a:pt x="96965" y="4817"/>
                    <a:pt x="62770" y="3293"/>
                  </a:cubicBezTo>
                  <a:cubicBezTo>
                    <a:pt x="28575" y="1769"/>
                    <a:pt x="0" y="340"/>
                    <a:pt x="0" y="55"/>
                  </a:cubicBezTo>
                  <a:cubicBezTo>
                    <a:pt x="0" y="-231"/>
                    <a:pt x="28099" y="626"/>
                    <a:pt x="62770" y="2150"/>
                  </a:cubicBezTo>
                  <a:cubicBezTo>
                    <a:pt x="97441" y="3674"/>
                    <a:pt x="125540" y="5103"/>
                    <a:pt x="125540" y="538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EC5E57A-8D4E-4FC2-8B5F-A7634C0F9E7D}"/>
                </a:ext>
              </a:extLst>
            </p:cNvPr>
            <p:cNvSpPr/>
            <p:nvPr/>
          </p:nvSpPr>
          <p:spPr>
            <a:xfrm>
              <a:off x="7987185" y="5781376"/>
              <a:ext cx="851410" cy="69437"/>
            </a:xfrm>
            <a:custGeom>
              <a:avLst/>
              <a:gdLst>
                <a:gd name="connsiteX0" fmla="*/ 843537 w 851410"/>
                <a:gd name="connsiteY0" fmla="*/ 69437 h 69437"/>
                <a:gd name="connsiteX1" fmla="*/ 9242 w 851410"/>
                <a:gd name="connsiteY1" fmla="*/ 69437 h 69437"/>
                <a:gd name="connsiteX2" fmla="*/ 9242 w 851410"/>
                <a:gd name="connsiteY2" fmla="*/ 0 h 69437"/>
                <a:gd name="connsiteX3" fmla="*/ 843537 w 851410"/>
                <a:gd name="connsiteY3" fmla="*/ 0 h 69437"/>
                <a:gd name="connsiteX4" fmla="*/ 843537 w 851410"/>
                <a:gd name="connsiteY4" fmla="*/ 69437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410" h="69437">
                  <a:moveTo>
                    <a:pt x="843537" y="69437"/>
                  </a:moveTo>
                  <a:lnTo>
                    <a:pt x="9242" y="69437"/>
                  </a:lnTo>
                  <a:cubicBezTo>
                    <a:pt x="-1711" y="44577"/>
                    <a:pt x="-4378" y="21050"/>
                    <a:pt x="9242" y="0"/>
                  </a:cubicBezTo>
                  <a:lnTo>
                    <a:pt x="843537" y="0"/>
                  </a:lnTo>
                  <a:cubicBezTo>
                    <a:pt x="854035" y="21955"/>
                    <a:pt x="854035" y="47482"/>
                    <a:pt x="843537" y="6943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82EFB6-A437-4D30-B7FC-E5A89D6B52D7}"/>
                </a:ext>
              </a:extLst>
            </p:cNvPr>
            <p:cNvSpPr/>
            <p:nvPr/>
          </p:nvSpPr>
          <p:spPr>
            <a:xfrm>
              <a:off x="8169211" y="5801188"/>
              <a:ext cx="451961" cy="25241"/>
            </a:xfrm>
            <a:custGeom>
              <a:avLst/>
              <a:gdLst>
                <a:gd name="connsiteX0" fmla="*/ 0 w 451961"/>
                <a:gd name="connsiteY0" fmla="*/ 0 h 25241"/>
                <a:gd name="connsiteX1" fmla="*/ 451961 w 451961"/>
                <a:gd name="connsiteY1" fmla="*/ 0 h 25241"/>
                <a:gd name="connsiteX2" fmla="*/ 451961 w 451961"/>
                <a:gd name="connsiteY2" fmla="*/ 25241 h 25241"/>
                <a:gd name="connsiteX3" fmla="*/ 0 w 451961"/>
                <a:gd name="connsiteY3" fmla="*/ 25241 h 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961" h="25241">
                  <a:moveTo>
                    <a:pt x="0" y="0"/>
                  </a:moveTo>
                  <a:lnTo>
                    <a:pt x="451961" y="0"/>
                  </a:lnTo>
                  <a:lnTo>
                    <a:pt x="451961" y="25241"/>
                  </a:lnTo>
                  <a:lnTo>
                    <a:pt x="0" y="25241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CA1553D-E07E-4DB1-A50C-768F30EA2A7A}"/>
                </a:ext>
              </a:extLst>
            </p:cNvPr>
            <p:cNvSpPr/>
            <p:nvPr/>
          </p:nvSpPr>
          <p:spPr>
            <a:xfrm>
              <a:off x="8013989" y="5782995"/>
              <a:ext cx="14442" cy="68199"/>
            </a:xfrm>
            <a:custGeom>
              <a:avLst/>
              <a:gdLst>
                <a:gd name="connsiteX0" fmla="*/ 14443 w 14442"/>
                <a:gd name="connsiteY0" fmla="*/ 68199 h 68199"/>
                <a:gd name="connsiteX1" fmla="*/ 7871 w 14442"/>
                <a:gd name="connsiteY1" fmla="*/ 59817 h 68199"/>
                <a:gd name="connsiteX2" fmla="*/ 251 w 14442"/>
                <a:gd name="connsiteY2" fmla="*/ 35147 h 68199"/>
                <a:gd name="connsiteX3" fmla="*/ 3489 w 14442"/>
                <a:gd name="connsiteY3" fmla="*/ 9525 h 68199"/>
                <a:gd name="connsiteX4" fmla="*/ 8442 w 14442"/>
                <a:gd name="connsiteY4" fmla="*/ 0 h 68199"/>
                <a:gd name="connsiteX5" fmla="*/ 5489 w 14442"/>
                <a:gd name="connsiteY5" fmla="*/ 10096 h 68199"/>
                <a:gd name="connsiteX6" fmla="*/ 9776 w 14442"/>
                <a:gd name="connsiteY6" fmla="*/ 58674 h 68199"/>
                <a:gd name="connsiteX7" fmla="*/ 14443 w 14442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42" h="68199">
                  <a:moveTo>
                    <a:pt x="14443" y="68199"/>
                  </a:moveTo>
                  <a:cubicBezTo>
                    <a:pt x="11659" y="65926"/>
                    <a:pt x="9414" y="63063"/>
                    <a:pt x="7871" y="59817"/>
                  </a:cubicBezTo>
                  <a:cubicBezTo>
                    <a:pt x="3623" y="52222"/>
                    <a:pt x="1026" y="43815"/>
                    <a:pt x="251" y="35147"/>
                  </a:cubicBezTo>
                  <a:cubicBezTo>
                    <a:pt x="-545" y="26473"/>
                    <a:pt x="560" y="17729"/>
                    <a:pt x="3489" y="9525"/>
                  </a:cubicBezTo>
                  <a:cubicBezTo>
                    <a:pt x="4435" y="6030"/>
                    <a:pt x="6125" y="2782"/>
                    <a:pt x="8442" y="0"/>
                  </a:cubicBezTo>
                  <a:cubicBezTo>
                    <a:pt x="7725" y="3438"/>
                    <a:pt x="6738" y="6814"/>
                    <a:pt x="5489" y="10096"/>
                  </a:cubicBezTo>
                  <a:cubicBezTo>
                    <a:pt x="1093" y="26283"/>
                    <a:pt x="2612" y="43507"/>
                    <a:pt x="9776" y="58674"/>
                  </a:cubicBezTo>
                  <a:cubicBezTo>
                    <a:pt x="11540" y="61742"/>
                    <a:pt x="13099" y="64925"/>
                    <a:pt x="14443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1D097C4-E617-4F9C-9E66-2C86013859E0}"/>
                </a:ext>
              </a:extLst>
            </p:cNvPr>
            <p:cNvSpPr/>
            <p:nvPr/>
          </p:nvSpPr>
          <p:spPr>
            <a:xfrm>
              <a:off x="8032104" y="5782995"/>
              <a:ext cx="14424" cy="68199"/>
            </a:xfrm>
            <a:custGeom>
              <a:avLst/>
              <a:gdLst>
                <a:gd name="connsiteX0" fmla="*/ 14425 w 14424"/>
                <a:gd name="connsiteY0" fmla="*/ 68199 h 68199"/>
                <a:gd name="connsiteX1" fmla="*/ 7757 w 14424"/>
                <a:gd name="connsiteY1" fmla="*/ 59817 h 68199"/>
                <a:gd name="connsiteX2" fmla="*/ 3376 w 14424"/>
                <a:gd name="connsiteY2" fmla="*/ 9525 h 68199"/>
                <a:gd name="connsiteX3" fmla="*/ 8424 w 14424"/>
                <a:gd name="connsiteY3" fmla="*/ 0 h 68199"/>
                <a:gd name="connsiteX4" fmla="*/ 5471 w 14424"/>
                <a:gd name="connsiteY4" fmla="*/ 10096 h 68199"/>
                <a:gd name="connsiteX5" fmla="*/ 3185 w 14424"/>
                <a:gd name="connsiteY5" fmla="*/ 34766 h 68199"/>
                <a:gd name="connsiteX6" fmla="*/ 9662 w 14424"/>
                <a:gd name="connsiteY6" fmla="*/ 58674 h 68199"/>
                <a:gd name="connsiteX7" fmla="*/ 14425 w 14424"/>
                <a:gd name="connsiteY7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4" h="68199">
                  <a:moveTo>
                    <a:pt x="14425" y="68199"/>
                  </a:moveTo>
                  <a:cubicBezTo>
                    <a:pt x="11626" y="65916"/>
                    <a:pt x="9352" y="63057"/>
                    <a:pt x="7757" y="59817"/>
                  </a:cubicBezTo>
                  <a:cubicBezTo>
                    <a:pt x="-747" y="44426"/>
                    <a:pt x="-2338" y="26155"/>
                    <a:pt x="3376" y="9525"/>
                  </a:cubicBezTo>
                  <a:cubicBezTo>
                    <a:pt x="4327" y="6013"/>
                    <a:pt x="6052" y="2759"/>
                    <a:pt x="8424" y="0"/>
                  </a:cubicBezTo>
                  <a:cubicBezTo>
                    <a:pt x="8424" y="0"/>
                    <a:pt x="7090" y="3905"/>
                    <a:pt x="5471" y="10096"/>
                  </a:cubicBezTo>
                  <a:cubicBezTo>
                    <a:pt x="3312" y="18130"/>
                    <a:pt x="2539" y="26473"/>
                    <a:pt x="3185" y="34766"/>
                  </a:cubicBezTo>
                  <a:cubicBezTo>
                    <a:pt x="3920" y="43055"/>
                    <a:pt x="6113" y="51148"/>
                    <a:pt x="9662" y="58674"/>
                  </a:cubicBezTo>
                  <a:cubicBezTo>
                    <a:pt x="11428" y="61757"/>
                    <a:pt x="13018" y="64937"/>
                    <a:pt x="14425" y="68199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8E02D3-F403-4BAD-A9F7-48C51C35A99A}"/>
                </a:ext>
              </a:extLst>
            </p:cNvPr>
            <p:cNvSpPr/>
            <p:nvPr/>
          </p:nvSpPr>
          <p:spPr>
            <a:xfrm>
              <a:off x="8796908" y="5781566"/>
              <a:ext cx="9009" cy="68008"/>
            </a:xfrm>
            <a:custGeom>
              <a:avLst/>
              <a:gdLst>
                <a:gd name="connsiteX0" fmla="*/ 0 w 9009"/>
                <a:gd name="connsiteY0" fmla="*/ 68009 h 68008"/>
                <a:gd name="connsiteX1" fmla="*/ 5905 w 9009"/>
                <a:gd name="connsiteY1" fmla="*/ 34004 h 68008"/>
                <a:gd name="connsiteX2" fmla="*/ 476 w 9009"/>
                <a:gd name="connsiteY2" fmla="*/ 0 h 68008"/>
                <a:gd name="connsiteX3" fmla="*/ 8954 w 9009"/>
                <a:gd name="connsiteY3" fmla="*/ 34004 h 68008"/>
                <a:gd name="connsiteX4" fmla="*/ 0 w 9009"/>
                <a:gd name="connsiteY4" fmla="*/ 68009 h 6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9" h="68008">
                  <a:moveTo>
                    <a:pt x="0" y="68009"/>
                  </a:moveTo>
                  <a:cubicBezTo>
                    <a:pt x="3355" y="56959"/>
                    <a:pt x="5338" y="45538"/>
                    <a:pt x="5905" y="34004"/>
                  </a:cubicBezTo>
                  <a:cubicBezTo>
                    <a:pt x="5473" y="22492"/>
                    <a:pt x="3650" y="11075"/>
                    <a:pt x="476" y="0"/>
                  </a:cubicBezTo>
                  <a:cubicBezTo>
                    <a:pt x="6518" y="10282"/>
                    <a:pt x="9462" y="22090"/>
                    <a:pt x="8954" y="34004"/>
                  </a:cubicBezTo>
                  <a:cubicBezTo>
                    <a:pt x="9408" y="45976"/>
                    <a:pt x="6291" y="57813"/>
                    <a:pt x="0" y="68009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2A35BE8-E115-4071-B630-06D03BE490E8}"/>
                </a:ext>
              </a:extLst>
            </p:cNvPr>
            <p:cNvSpPr/>
            <p:nvPr/>
          </p:nvSpPr>
          <p:spPr>
            <a:xfrm>
              <a:off x="8781216" y="5782900"/>
              <a:ext cx="5879" cy="66484"/>
            </a:xfrm>
            <a:custGeom>
              <a:avLst/>
              <a:gdLst>
                <a:gd name="connsiteX0" fmla="*/ 167 w 5879"/>
                <a:gd name="connsiteY0" fmla="*/ 66484 h 66484"/>
                <a:gd name="connsiteX1" fmla="*/ 2739 w 5879"/>
                <a:gd name="connsiteY1" fmla="*/ 33242 h 66484"/>
                <a:gd name="connsiteX2" fmla="*/ 167 w 5879"/>
                <a:gd name="connsiteY2" fmla="*/ 0 h 66484"/>
                <a:gd name="connsiteX3" fmla="*/ 5787 w 5879"/>
                <a:gd name="connsiteY3" fmla="*/ 33242 h 66484"/>
                <a:gd name="connsiteX4" fmla="*/ 167 w 5879"/>
                <a:gd name="connsiteY4" fmla="*/ 66484 h 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9" h="66484">
                  <a:moveTo>
                    <a:pt x="167" y="66484"/>
                  </a:moveTo>
                  <a:cubicBezTo>
                    <a:pt x="-690" y="66484"/>
                    <a:pt x="2834" y="51625"/>
                    <a:pt x="2739" y="33242"/>
                  </a:cubicBezTo>
                  <a:cubicBezTo>
                    <a:pt x="2644" y="14859"/>
                    <a:pt x="-786" y="190"/>
                    <a:pt x="167" y="0"/>
                  </a:cubicBezTo>
                  <a:cubicBezTo>
                    <a:pt x="4314" y="10574"/>
                    <a:pt x="6228" y="21893"/>
                    <a:pt x="5787" y="33242"/>
                  </a:cubicBezTo>
                  <a:cubicBezTo>
                    <a:pt x="6338" y="44599"/>
                    <a:pt x="4420" y="55940"/>
                    <a:pt x="167" y="6648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0" name="Graphic 15">
            <a:extLst>
              <a:ext uri="{FF2B5EF4-FFF2-40B4-BE49-F238E27FC236}">
                <a16:creationId xmlns:a16="http://schemas.microsoft.com/office/drawing/2014/main" id="{992773D0-3B13-47CE-8A73-0176A93C781F}"/>
              </a:ext>
            </a:extLst>
          </p:cNvPr>
          <p:cNvGrpSpPr/>
          <p:nvPr/>
        </p:nvGrpSpPr>
        <p:grpSpPr>
          <a:xfrm>
            <a:off x="1774371" y="4114799"/>
            <a:ext cx="2467482" cy="2743201"/>
            <a:chOff x="6314825" y="3539041"/>
            <a:chExt cx="2194227" cy="2611143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E54C9DD-6315-4C3A-940C-F7266011AEDA}"/>
                </a:ext>
              </a:extLst>
            </p:cNvPr>
            <p:cNvSpPr/>
            <p:nvPr/>
          </p:nvSpPr>
          <p:spPr>
            <a:xfrm>
              <a:off x="6527151" y="4076938"/>
              <a:ext cx="193592" cy="170324"/>
            </a:xfrm>
            <a:custGeom>
              <a:avLst/>
              <a:gdLst>
                <a:gd name="connsiteX0" fmla="*/ 160351 w 193592"/>
                <a:gd name="connsiteY0" fmla="*/ 45183 h 170324"/>
                <a:gd name="connsiteX1" fmla="*/ 45182 w 193592"/>
                <a:gd name="connsiteY1" fmla="*/ 9990 h 170324"/>
                <a:gd name="connsiteX2" fmla="*/ 9990 w 193592"/>
                <a:gd name="connsiteY2" fmla="*/ 125158 h 170324"/>
                <a:gd name="connsiteX3" fmla="*/ 88818 w 193592"/>
                <a:gd name="connsiteY3" fmla="*/ 170246 h 170324"/>
                <a:gd name="connsiteX4" fmla="*/ 193593 w 193592"/>
                <a:gd name="connsiteY4" fmla="*/ 105952 h 17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2" h="170324">
                  <a:moveTo>
                    <a:pt x="160351" y="45183"/>
                  </a:moveTo>
                  <a:cubicBezTo>
                    <a:pt x="138266" y="3661"/>
                    <a:pt x="86703" y="-12095"/>
                    <a:pt x="45182" y="9990"/>
                  </a:cubicBezTo>
                  <a:cubicBezTo>
                    <a:pt x="3662" y="32075"/>
                    <a:pt x="-12095" y="83637"/>
                    <a:pt x="9990" y="125158"/>
                  </a:cubicBezTo>
                  <a:cubicBezTo>
                    <a:pt x="25391" y="154113"/>
                    <a:pt x="56052" y="171651"/>
                    <a:pt x="88818" y="170246"/>
                  </a:cubicBezTo>
                  <a:cubicBezTo>
                    <a:pt x="130823" y="168436"/>
                    <a:pt x="165018" y="136718"/>
                    <a:pt x="193593" y="105952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8A17B38C-ED38-48C5-A0A8-79B658EEFBFC}"/>
                </a:ext>
              </a:extLst>
            </p:cNvPr>
            <p:cNvSpPr/>
            <p:nvPr/>
          </p:nvSpPr>
          <p:spPr>
            <a:xfrm>
              <a:off x="6680782" y="4092336"/>
              <a:ext cx="56560" cy="97718"/>
            </a:xfrm>
            <a:custGeom>
              <a:avLst/>
              <a:gdLst>
                <a:gd name="connsiteX0" fmla="*/ 40248 w 56560"/>
                <a:gd name="connsiteY0" fmla="*/ 14068 h 97718"/>
                <a:gd name="connsiteX1" fmla="*/ 19779 w 56560"/>
                <a:gd name="connsiteY1" fmla="*/ 331 h 97718"/>
                <a:gd name="connsiteX2" fmla="*/ 19674 w 56560"/>
                <a:gd name="connsiteY2" fmla="*/ 352 h 97718"/>
                <a:gd name="connsiteX3" fmla="*/ 1290 w 56560"/>
                <a:gd name="connsiteY3" fmla="*/ 19402 h 97718"/>
                <a:gd name="connsiteX4" fmla="*/ 2433 w 56560"/>
                <a:gd name="connsiteY4" fmla="*/ 46739 h 97718"/>
                <a:gd name="connsiteX5" fmla="*/ 21483 w 56560"/>
                <a:gd name="connsiteY5" fmla="*/ 84839 h 97718"/>
                <a:gd name="connsiteX6" fmla="*/ 46153 w 56560"/>
                <a:gd name="connsiteY6" fmla="*/ 96841 h 97718"/>
                <a:gd name="connsiteX7" fmla="*/ 56345 w 56560"/>
                <a:gd name="connsiteY7" fmla="*/ 69885 h 97718"/>
                <a:gd name="connsiteX8" fmla="*/ 36533 w 56560"/>
                <a:gd name="connsiteY8" fmla="*/ 3210 h 9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60" h="97718">
                  <a:moveTo>
                    <a:pt x="40248" y="14068"/>
                  </a:moveTo>
                  <a:cubicBezTo>
                    <a:pt x="38389" y="4623"/>
                    <a:pt x="29225" y="-1527"/>
                    <a:pt x="19779" y="331"/>
                  </a:cubicBezTo>
                  <a:cubicBezTo>
                    <a:pt x="19744" y="338"/>
                    <a:pt x="19709" y="345"/>
                    <a:pt x="19674" y="352"/>
                  </a:cubicBezTo>
                  <a:cubicBezTo>
                    <a:pt x="10519" y="2856"/>
                    <a:pt x="3466" y="10165"/>
                    <a:pt x="1290" y="19402"/>
                  </a:cubicBezTo>
                  <a:cubicBezTo>
                    <a:pt x="-757" y="28455"/>
                    <a:pt x="-362" y="37889"/>
                    <a:pt x="2433" y="46739"/>
                  </a:cubicBezTo>
                  <a:cubicBezTo>
                    <a:pt x="6288" y="60541"/>
                    <a:pt x="12755" y="73475"/>
                    <a:pt x="21483" y="84839"/>
                  </a:cubicBezTo>
                  <a:cubicBezTo>
                    <a:pt x="27484" y="92650"/>
                    <a:pt x="37009" y="100365"/>
                    <a:pt x="46153" y="96841"/>
                  </a:cubicBezTo>
                  <a:cubicBezTo>
                    <a:pt x="55297" y="93316"/>
                    <a:pt x="57297" y="80172"/>
                    <a:pt x="56345" y="69885"/>
                  </a:cubicBezTo>
                  <a:cubicBezTo>
                    <a:pt x="54100" y="46591"/>
                    <a:pt x="47373" y="23950"/>
                    <a:pt x="36533" y="3210"/>
                  </a:cubicBezTo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C925FFBC-D742-44CB-86B2-03F8DC4B415A}"/>
                </a:ext>
              </a:extLst>
            </p:cNvPr>
            <p:cNvSpPr/>
            <p:nvPr/>
          </p:nvSpPr>
          <p:spPr>
            <a:xfrm>
              <a:off x="6957917" y="3539041"/>
              <a:ext cx="735603" cy="1312981"/>
            </a:xfrm>
            <a:custGeom>
              <a:avLst/>
              <a:gdLst>
                <a:gd name="connsiteX0" fmla="*/ 0 w 735603"/>
                <a:gd name="connsiteY0" fmla="*/ 194365 h 1312981"/>
                <a:gd name="connsiteX1" fmla="*/ 174784 w 735603"/>
                <a:gd name="connsiteY1" fmla="*/ 35107 h 1312981"/>
                <a:gd name="connsiteX2" fmla="*/ 406813 w 735603"/>
                <a:gd name="connsiteY2" fmla="*/ 13771 h 1312981"/>
                <a:gd name="connsiteX3" fmla="*/ 560546 w 735603"/>
                <a:gd name="connsiteY3" fmla="*/ 182173 h 1312981"/>
                <a:gd name="connsiteX4" fmla="*/ 608171 w 735603"/>
                <a:gd name="connsiteY4" fmla="*/ 383722 h 1312981"/>
                <a:gd name="connsiteX5" fmla="*/ 632936 w 735603"/>
                <a:gd name="connsiteY5" fmla="*/ 732242 h 1312981"/>
                <a:gd name="connsiteX6" fmla="*/ 639794 w 735603"/>
                <a:gd name="connsiteY6" fmla="*/ 933314 h 1312981"/>
                <a:gd name="connsiteX7" fmla="*/ 667226 w 735603"/>
                <a:gd name="connsiteY7" fmla="*/ 1077904 h 1312981"/>
                <a:gd name="connsiteX8" fmla="*/ 698564 w 735603"/>
                <a:gd name="connsiteY8" fmla="*/ 1308695 h 1312981"/>
                <a:gd name="connsiteX9" fmla="*/ 319183 w 735603"/>
                <a:gd name="connsiteY9" fmla="*/ 1266880 h 1312981"/>
                <a:gd name="connsiteX10" fmla="*/ 276797 w 735603"/>
                <a:gd name="connsiteY10" fmla="*/ 837017 h 131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603" h="1312981">
                  <a:moveTo>
                    <a:pt x="0" y="194365"/>
                  </a:moveTo>
                  <a:cubicBezTo>
                    <a:pt x="45053" y="128547"/>
                    <a:pt x="103442" y="70540"/>
                    <a:pt x="174784" y="35107"/>
                  </a:cubicBezTo>
                  <a:cubicBezTo>
                    <a:pt x="246126" y="-326"/>
                    <a:pt x="331280" y="-11661"/>
                    <a:pt x="406813" y="13771"/>
                  </a:cubicBezTo>
                  <a:cubicBezTo>
                    <a:pt x="482346" y="39203"/>
                    <a:pt x="545782" y="103877"/>
                    <a:pt x="560546" y="182173"/>
                  </a:cubicBezTo>
                  <a:cubicBezTo>
                    <a:pt x="572262" y="244276"/>
                    <a:pt x="562165" y="340860"/>
                    <a:pt x="608171" y="383722"/>
                  </a:cubicBezTo>
                  <a:cubicBezTo>
                    <a:pt x="703421" y="471352"/>
                    <a:pt x="688753" y="637373"/>
                    <a:pt x="632936" y="732242"/>
                  </a:cubicBezTo>
                  <a:cubicBezTo>
                    <a:pt x="632936" y="732242"/>
                    <a:pt x="546545" y="837017"/>
                    <a:pt x="639794" y="933314"/>
                  </a:cubicBezTo>
                  <a:cubicBezTo>
                    <a:pt x="639794" y="933314"/>
                    <a:pt x="694753" y="972272"/>
                    <a:pt x="667226" y="1077904"/>
                  </a:cubicBezTo>
                  <a:cubicBezTo>
                    <a:pt x="624364" y="1242782"/>
                    <a:pt x="812102" y="1334412"/>
                    <a:pt x="698564" y="1308695"/>
                  </a:cubicBezTo>
                  <a:lnTo>
                    <a:pt x="319183" y="1266880"/>
                  </a:lnTo>
                  <a:lnTo>
                    <a:pt x="276797" y="837017"/>
                  </a:ln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33AE0CF-6A4C-457D-9A43-D99E277AA0A1}"/>
                </a:ext>
              </a:extLst>
            </p:cNvPr>
            <p:cNvSpPr/>
            <p:nvPr/>
          </p:nvSpPr>
          <p:spPr>
            <a:xfrm>
              <a:off x="6448931" y="3965530"/>
              <a:ext cx="557468" cy="888873"/>
            </a:xfrm>
            <a:custGeom>
              <a:avLst/>
              <a:gdLst>
                <a:gd name="connsiteX0" fmla="*/ 285244 w 557468"/>
                <a:gd name="connsiteY0" fmla="*/ 0 h 888873"/>
                <a:gd name="connsiteX1" fmla="*/ 255335 w 557468"/>
                <a:gd name="connsiteY1" fmla="*/ 79343 h 888873"/>
                <a:gd name="connsiteX2" fmla="*/ 276005 w 557468"/>
                <a:gd name="connsiteY2" fmla="*/ 165068 h 888873"/>
                <a:gd name="connsiteX3" fmla="*/ 276005 w 557468"/>
                <a:gd name="connsiteY3" fmla="*/ 252032 h 888873"/>
                <a:gd name="connsiteX4" fmla="*/ 161705 w 557468"/>
                <a:gd name="connsiteY4" fmla="*/ 347282 h 888873"/>
                <a:gd name="connsiteX5" fmla="*/ 67407 w 557468"/>
                <a:gd name="connsiteY5" fmla="*/ 550069 h 888873"/>
                <a:gd name="connsiteX6" fmla="*/ 66169 w 557468"/>
                <a:gd name="connsiteY6" fmla="*/ 618077 h 888873"/>
                <a:gd name="connsiteX7" fmla="*/ 16639 w 557468"/>
                <a:gd name="connsiteY7" fmla="*/ 678371 h 888873"/>
                <a:gd name="connsiteX8" fmla="*/ 14734 w 557468"/>
                <a:gd name="connsiteY8" fmla="*/ 795338 h 888873"/>
                <a:gd name="connsiteX9" fmla="*/ 93410 w 557468"/>
                <a:gd name="connsiteY9" fmla="*/ 888873 h 888873"/>
                <a:gd name="connsiteX10" fmla="*/ 557468 w 557468"/>
                <a:gd name="connsiteY10" fmla="*/ 585883 h 8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468" h="888873">
                  <a:moveTo>
                    <a:pt x="285244" y="0"/>
                  </a:moveTo>
                  <a:cubicBezTo>
                    <a:pt x="261431" y="17431"/>
                    <a:pt x="253145" y="49911"/>
                    <a:pt x="255335" y="79343"/>
                  </a:cubicBezTo>
                  <a:cubicBezTo>
                    <a:pt x="257526" y="108776"/>
                    <a:pt x="268385" y="136493"/>
                    <a:pt x="276005" y="165068"/>
                  </a:cubicBezTo>
                  <a:cubicBezTo>
                    <a:pt x="283625" y="193643"/>
                    <a:pt x="287530" y="224695"/>
                    <a:pt x="276005" y="252032"/>
                  </a:cubicBezTo>
                  <a:cubicBezTo>
                    <a:pt x="256955" y="298704"/>
                    <a:pt x="202757" y="317754"/>
                    <a:pt x="161705" y="347282"/>
                  </a:cubicBezTo>
                  <a:cubicBezTo>
                    <a:pt x="97258" y="393972"/>
                    <a:pt x="61579" y="470700"/>
                    <a:pt x="67407" y="550069"/>
                  </a:cubicBezTo>
                  <a:cubicBezTo>
                    <a:pt x="69312" y="572929"/>
                    <a:pt x="74551" y="596741"/>
                    <a:pt x="66169" y="618077"/>
                  </a:cubicBezTo>
                  <a:cubicBezTo>
                    <a:pt x="56644" y="642461"/>
                    <a:pt x="31784" y="657035"/>
                    <a:pt x="16639" y="678371"/>
                  </a:cubicBezTo>
                  <a:cubicBezTo>
                    <a:pt x="-6983" y="711803"/>
                    <a:pt x="-3459" y="758666"/>
                    <a:pt x="14734" y="795338"/>
                  </a:cubicBezTo>
                  <a:cubicBezTo>
                    <a:pt x="32927" y="832009"/>
                    <a:pt x="63502" y="860870"/>
                    <a:pt x="93410" y="888873"/>
                  </a:cubicBezTo>
                  <a:cubicBezTo>
                    <a:pt x="233526" y="767148"/>
                    <a:pt x="389665" y="665202"/>
                    <a:pt x="557468" y="585883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E4BE93D5-1AAF-4364-9F54-7C057F2D1AD4}"/>
                </a:ext>
              </a:extLst>
            </p:cNvPr>
            <p:cNvSpPr/>
            <p:nvPr/>
          </p:nvSpPr>
          <p:spPr>
            <a:xfrm>
              <a:off x="6553486" y="4143590"/>
              <a:ext cx="128015" cy="79781"/>
            </a:xfrm>
            <a:custGeom>
              <a:avLst/>
              <a:gdLst>
                <a:gd name="connsiteX0" fmla="*/ 128015 w 128015"/>
                <a:gd name="connsiteY0" fmla="*/ 2058 h 79781"/>
                <a:gd name="connsiteX1" fmla="*/ 103727 w 128015"/>
                <a:gd name="connsiteY1" fmla="*/ 3772 h 79781"/>
                <a:gd name="connsiteX2" fmla="*/ 47339 w 128015"/>
                <a:gd name="connsiteY2" fmla="*/ 17298 h 79781"/>
                <a:gd name="connsiteX3" fmla="*/ 7238 w 128015"/>
                <a:gd name="connsiteY3" fmla="*/ 56827 h 79781"/>
                <a:gd name="connsiteX4" fmla="*/ 380 w 128015"/>
                <a:gd name="connsiteY4" fmla="*/ 79782 h 79781"/>
                <a:gd name="connsiteX5" fmla="*/ 380 w 128015"/>
                <a:gd name="connsiteY5" fmla="*/ 73210 h 79781"/>
                <a:gd name="connsiteX6" fmla="*/ 4476 w 128015"/>
                <a:gd name="connsiteY6" fmla="*/ 55493 h 79781"/>
                <a:gd name="connsiteX7" fmla="*/ 45624 w 128015"/>
                <a:gd name="connsiteY7" fmla="*/ 12821 h 79781"/>
                <a:gd name="connsiteX8" fmla="*/ 103631 w 128015"/>
                <a:gd name="connsiteY8" fmla="*/ 248 h 79781"/>
                <a:gd name="connsiteX9" fmla="*/ 128015 w 128015"/>
                <a:gd name="connsiteY9" fmla="*/ 2058 h 7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15" h="79781">
                  <a:moveTo>
                    <a:pt x="128015" y="2058"/>
                  </a:moveTo>
                  <a:cubicBezTo>
                    <a:pt x="119960" y="3109"/>
                    <a:pt x="111850" y="3681"/>
                    <a:pt x="103727" y="3772"/>
                  </a:cubicBezTo>
                  <a:cubicBezTo>
                    <a:pt x="84238" y="4631"/>
                    <a:pt x="65096" y="9222"/>
                    <a:pt x="47339" y="17298"/>
                  </a:cubicBezTo>
                  <a:cubicBezTo>
                    <a:pt x="29924" y="25614"/>
                    <a:pt x="15804" y="39533"/>
                    <a:pt x="7238" y="56827"/>
                  </a:cubicBezTo>
                  <a:cubicBezTo>
                    <a:pt x="4211" y="64237"/>
                    <a:pt x="1914" y="71925"/>
                    <a:pt x="380" y="79782"/>
                  </a:cubicBezTo>
                  <a:cubicBezTo>
                    <a:pt x="-127" y="77621"/>
                    <a:pt x="-127" y="75371"/>
                    <a:pt x="380" y="73210"/>
                  </a:cubicBezTo>
                  <a:cubicBezTo>
                    <a:pt x="803" y="67125"/>
                    <a:pt x="2185" y="61146"/>
                    <a:pt x="4476" y="55493"/>
                  </a:cubicBezTo>
                  <a:cubicBezTo>
                    <a:pt x="12566" y="36752"/>
                    <a:pt x="27189" y="21587"/>
                    <a:pt x="45624" y="12821"/>
                  </a:cubicBezTo>
                  <a:cubicBezTo>
                    <a:pt x="63816" y="4464"/>
                    <a:pt x="83612" y="174"/>
                    <a:pt x="103631" y="248"/>
                  </a:cubicBezTo>
                  <a:cubicBezTo>
                    <a:pt x="111804" y="-395"/>
                    <a:pt x="120027" y="215"/>
                    <a:pt x="128015" y="205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2200036-36AA-42A9-9591-E3CF59671758}"/>
                </a:ext>
              </a:extLst>
            </p:cNvPr>
            <p:cNvSpPr/>
            <p:nvPr/>
          </p:nvSpPr>
          <p:spPr>
            <a:xfrm>
              <a:off x="8153400" y="4253241"/>
              <a:ext cx="355653" cy="381515"/>
            </a:xfrm>
            <a:custGeom>
              <a:avLst/>
              <a:gdLst>
                <a:gd name="connsiteX0" fmla="*/ 0 w 355653"/>
                <a:gd name="connsiteY0" fmla="*/ 321508 h 381515"/>
                <a:gd name="connsiteX1" fmla="*/ 185833 w 355653"/>
                <a:gd name="connsiteY1" fmla="*/ 381515 h 381515"/>
                <a:gd name="connsiteX2" fmla="*/ 322231 w 355653"/>
                <a:gd name="connsiteY2" fmla="*/ 273121 h 381515"/>
                <a:gd name="connsiteX3" fmla="*/ 311087 w 355653"/>
                <a:gd name="connsiteY3" fmla="*/ 240069 h 381515"/>
                <a:gd name="connsiteX4" fmla="*/ 332708 w 355653"/>
                <a:gd name="connsiteY4" fmla="*/ 163107 h 381515"/>
                <a:gd name="connsiteX5" fmla="*/ 346138 w 355653"/>
                <a:gd name="connsiteY5" fmla="*/ 93956 h 381515"/>
                <a:gd name="connsiteX6" fmla="*/ 331184 w 355653"/>
                <a:gd name="connsiteY6" fmla="*/ 81764 h 381515"/>
                <a:gd name="connsiteX7" fmla="*/ 335185 w 355653"/>
                <a:gd name="connsiteY7" fmla="*/ 11660 h 381515"/>
                <a:gd name="connsiteX8" fmla="*/ 307181 w 355653"/>
                <a:gd name="connsiteY8" fmla="*/ 1563 h 381515"/>
                <a:gd name="connsiteX9" fmla="*/ 154781 w 355653"/>
                <a:gd name="connsiteY9" fmla="*/ 58142 h 381515"/>
                <a:gd name="connsiteX10" fmla="*/ 57531 w 355653"/>
                <a:gd name="connsiteY10" fmla="*/ 123292 h 3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653" h="381515">
                  <a:moveTo>
                    <a:pt x="0" y="321508"/>
                  </a:moveTo>
                  <a:lnTo>
                    <a:pt x="185833" y="381515"/>
                  </a:lnTo>
                  <a:cubicBezTo>
                    <a:pt x="185833" y="381515"/>
                    <a:pt x="314896" y="302172"/>
                    <a:pt x="322231" y="273121"/>
                  </a:cubicBezTo>
                  <a:cubicBezTo>
                    <a:pt x="329565" y="244070"/>
                    <a:pt x="316039" y="239498"/>
                    <a:pt x="311087" y="240069"/>
                  </a:cubicBezTo>
                  <a:cubicBezTo>
                    <a:pt x="311087" y="240069"/>
                    <a:pt x="357092" y="199874"/>
                    <a:pt x="332708" y="163107"/>
                  </a:cubicBezTo>
                  <a:cubicBezTo>
                    <a:pt x="332708" y="163107"/>
                    <a:pt x="373666" y="119864"/>
                    <a:pt x="346138" y="93956"/>
                  </a:cubicBezTo>
                  <a:lnTo>
                    <a:pt x="331184" y="81764"/>
                  </a:lnTo>
                  <a:cubicBezTo>
                    <a:pt x="331184" y="81764"/>
                    <a:pt x="351092" y="41854"/>
                    <a:pt x="335185" y="11660"/>
                  </a:cubicBezTo>
                  <a:cubicBezTo>
                    <a:pt x="329706" y="1744"/>
                    <a:pt x="317727" y="-2575"/>
                    <a:pt x="307181" y="1563"/>
                  </a:cubicBezTo>
                  <a:lnTo>
                    <a:pt x="154781" y="58142"/>
                  </a:lnTo>
                  <a:lnTo>
                    <a:pt x="57531" y="123292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8DE83B6F-2E7C-419E-BD5D-C10F0A38F857}"/>
                </a:ext>
              </a:extLst>
            </p:cNvPr>
            <p:cNvSpPr/>
            <p:nvPr/>
          </p:nvSpPr>
          <p:spPr>
            <a:xfrm>
              <a:off x="8380857" y="4121931"/>
              <a:ext cx="94773" cy="192500"/>
            </a:xfrm>
            <a:custGeom>
              <a:avLst/>
              <a:gdLst>
                <a:gd name="connsiteX0" fmla="*/ 0 w 94773"/>
                <a:gd name="connsiteY0" fmla="*/ 192500 h 192500"/>
                <a:gd name="connsiteX1" fmla="*/ 51911 w 94773"/>
                <a:gd name="connsiteY1" fmla="*/ 4096 h 192500"/>
                <a:gd name="connsiteX2" fmla="*/ 94774 w 94773"/>
                <a:gd name="connsiteY2" fmla="*/ 0 h 192500"/>
                <a:gd name="connsiteX3" fmla="*/ 54197 w 94773"/>
                <a:gd name="connsiteY3" fmla="*/ 149638 h 192500"/>
                <a:gd name="connsiteX4" fmla="*/ 0 w 94773"/>
                <a:gd name="connsiteY4" fmla="*/ 192500 h 1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73" h="192500">
                  <a:moveTo>
                    <a:pt x="0" y="192500"/>
                  </a:moveTo>
                  <a:lnTo>
                    <a:pt x="51911" y="4096"/>
                  </a:lnTo>
                  <a:lnTo>
                    <a:pt x="94774" y="0"/>
                  </a:lnTo>
                  <a:lnTo>
                    <a:pt x="54197" y="149638"/>
                  </a:lnTo>
                  <a:lnTo>
                    <a:pt x="0" y="19250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1B39E4BA-F648-41A7-A603-F8894071281F}"/>
                </a:ext>
              </a:extLst>
            </p:cNvPr>
            <p:cNvSpPr/>
            <p:nvPr/>
          </p:nvSpPr>
          <p:spPr>
            <a:xfrm>
              <a:off x="8169592" y="4241088"/>
              <a:ext cx="218045" cy="300418"/>
            </a:xfrm>
            <a:custGeom>
              <a:avLst/>
              <a:gdLst>
                <a:gd name="connsiteX0" fmla="*/ 0 w 218045"/>
                <a:gd name="connsiteY0" fmla="*/ 274987 h 300418"/>
                <a:gd name="connsiteX1" fmla="*/ 45720 w 218045"/>
                <a:gd name="connsiteY1" fmla="*/ 123158 h 300418"/>
                <a:gd name="connsiteX2" fmla="*/ 210312 w 218045"/>
                <a:gd name="connsiteY2" fmla="*/ 0 h 300418"/>
                <a:gd name="connsiteX3" fmla="*/ 210312 w 218045"/>
                <a:gd name="connsiteY3" fmla="*/ 56483 h 300418"/>
                <a:gd name="connsiteX4" fmla="*/ 162211 w 218045"/>
                <a:gd name="connsiteY4" fmla="*/ 121444 h 300418"/>
                <a:gd name="connsiteX5" fmla="*/ 132969 w 218045"/>
                <a:gd name="connsiteY5" fmla="*/ 174974 h 300418"/>
                <a:gd name="connsiteX6" fmla="*/ 138303 w 218045"/>
                <a:gd name="connsiteY6" fmla="*/ 300419 h 30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045" h="300418">
                  <a:moveTo>
                    <a:pt x="0" y="274987"/>
                  </a:moveTo>
                  <a:lnTo>
                    <a:pt x="45720" y="123158"/>
                  </a:lnTo>
                  <a:lnTo>
                    <a:pt x="210312" y="0"/>
                  </a:lnTo>
                  <a:cubicBezTo>
                    <a:pt x="220623" y="17416"/>
                    <a:pt x="220623" y="39067"/>
                    <a:pt x="210312" y="56483"/>
                  </a:cubicBezTo>
                  <a:cubicBezTo>
                    <a:pt x="192881" y="87535"/>
                    <a:pt x="167831" y="112776"/>
                    <a:pt x="162211" y="121444"/>
                  </a:cubicBezTo>
                  <a:cubicBezTo>
                    <a:pt x="156591" y="130111"/>
                    <a:pt x="132969" y="174974"/>
                    <a:pt x="132969" y="174974"/>
                  </a:cubicBezTo>
                  <a:cubicBezTo>
                    <a:pt x="148573" y="215048"/>
                    <a:pt x="150449" y="259165"/>
                    <a:pt x="138303" y="300419"/>
                  </a:cubicBezTo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D5201B2B-5232-4F7B-9767-043E3DEB87FB}"/>
                </a:ext>
              </a:extLst>
            </p:cNvPr>
            <p:cNvSpPr/>
            <p:nvPr/>
          </p:nvSpPr>
          <p:spPr>
            <a:xfrm>
              <a:off x="8169783" y="4237945"/>
              <a:ext cx="220148" cy="303561"/>
            </a:xfrm>
            <a:custGeom>
              <a:avLst/>
              <a:gdLst>
                <a:gd name="connsiteX0" fmla="*/ 138017 w 220148"/>
                <a:gd name="connsiteY0" fmla="*/ 303562 h 303561"/>
                <a:gd name="connsiteX1" fmla="*/ 139541 w 220148"/>
                <a:gd name="connsiteY1" fmla="*/ 294799 h 303561"/>
                <a:gd name="connsiteX2" fmla="*/ 141446 w 220148"/>
                <a:gd name="connsiteY2" fmla="*/ 284131 h 303561"/>
                <a:gd name="connsiteX3" fmla="*/ 143256 w 220148"/>
                <a:gd name="connsiteY3" fmla="*/ 269653 h 303561"/>
                <a:gd name="connsiteX4" fmla="*/ 143256 w 220148"/>
                <a:gd name="connsiteY4" fmla="*/ 229648 h 303561"/>
                <a:gd name="connsiteX5" fmla="*/ 130969 w 220148"/>
                <a:gd name="connsiteY5" fmla="*/ 178975 h 303561"/>
                <a:gd name="connsiteX6" fmla="*/ 130969 w 220148"/>
                <a:gd name="connsiteY6" fmla="*/ 178022 h 303561"/>
                <a:gd name="connsiteX7" fmla="*/ 130969 w 220148"/>
                <a:gd name="connsiteY7" fmla="*/ 177260 h 303561"/>
                <a:gd name="connsiteX8" fmla="*/ 151733 w 220148"/>
                <a:gd name="connsiteY8" fmla="*/ 138589 h 303561"/>
                <a:gd name="connsiteX9" fmla="*/ 157258 w 220148"/>
                <a:gd name="connsiteY9" fmla="*/ 128302 h 303561"/>
                <a:gd name="connsiteX10" fmla="*/ 160210 w 220148"/>
                <a:gd name="connsiteY10" fmla="*/ 122968 h 303561"/>
                <a:gd name="connsiteX11" fmla="*/ 163925 w 220148"/>
                <a:gd name="connsiteY11" fmla="*/ 118015 h 303561"/>
                <a:gd name="connsiteX12" fmla="*/ 179832 w 220148"/>
                <a:gd name="connsiteY12" fmla="*/ 98965 h 303561"/>
                <a:gd name="connsiteX13" fmla="*/ 209074 w 220148"/>
                <a:gd name="connsiteY13" fmla="*/ 55817 h 303561"/>
                <a:gd name="connsiteX14" fmla="*/ 208026 w 220148"/>
                <a:gd name="connsiteY14" fmla="*/ 4667 h 303561"/>
                <a:gd name="connsiteX15" fmla="*/ 211550 w 220148"/>
                <a:gd name="connsiteY15" fmla="*/ 5239 h 303561"/>
                <a:gd name="connsiteX16" fmla="*/ 197453 w 220148"/>
                <a:gd name="connsiteY16" fmla="*/ 15812 h 303561"/>
                <a:gd name="connsiteX17" fmla="*/ 46672 w 220148"/>
                <a:gd name="connsiteY17" fmla="*/ 128016 h 303561"/>
                <a:gd name="connsiteX18" fmla="*/ 47434 w 220148"/>
                <a:gd name="connsiteY18" fmla="*/ 126968 h 303561"/>
                <a:gd name="connsiteX19" fmla="*/ 13430 w 220148"/>
                <a:gd name="connsiteY19" fmla="*/ 236982 h 303561"/>
                <a:gd name="connsiteX20" fmla="*/ 3905 w 220148"/>
                <a:gd name="connsiteY20" fmla="*/ 267557 h 303561"/>
                <a:gd name="connsiteX21" fmla="*/ 1143 w 220148"/>
                <a:gd name="connsiteY21" fmla="*/ 275558 h 303561"/>
                <a:gd name="connsiteX22" fmla="*/ 0 w 220148"/>
                <a:gd name="connsiteY22" fmla="*/ 278225 h 303561"/>
                <a:gd name="connsiteX23" fmla="*/ 571 w 220148"/>
                <a:gd name="connsiteY23" fmla="*/ 275368 h 303561"/>
                <a:gd name="connsiteX24" fmla="*/ 2667 w 220148"/>
                <a:gd name="connsiteY24" fmla="*/ 267271 h 303561"/>
                <a:gd name="connsiteX25" fmla="*/ 11430 w 220148"/>
                <a:gd name="connsiteY25" fmla="*/ 236315 h 303561"/>
                <a:gd name="connsiteX26" fmla="*/ 43720 w 220148"/>
                <a:gd name="connsiteY26" fmla="*/ 125730 h 303561"/>
                <a:gd name="connsiteX27" fmla="*/ 43720 w 220148"/>
                <a:gd name="connsiteY27" fmla="*/ 125063 h 303561"/>
                <a:gd name="connsiteX28" fmla="*/ 44291 w 220148"/>
                <a:gd name="connsiteY28" fmla="*/ 125063 h 303561"/>
                <a:gd name="connsiteX29" fmla="*/ 194500 w 220148"/>
                <a:gd name="connsiteY29" fmla="*/ 12192 h 303561"/>
                <a:gd name="connsiteX30" fmla="*/ 208693 w 220148"/>
                <a:gd name="connsiteY30" fmla="*/ 1619 h 303561"/>
                <a:gd name="connsiteX31" fmla="*/ 210884 w 220148"/>
                <a:gd name="connsiteY31" fmla="*/ 0 h 303561"/>
                <a:gd name="connsiteX32" fmla="*/ 212217 w 220148"/>
                <a:gd name="connsiteY32" fmla="*/ 2191 h 303561"/>
                <a:gd name="connsiteX33" fmla="*/ 213550 w 220148"/>
                <a:gd name="connsiteY33" fmla="*/ 58388 h 303561"/>
                <a:gd name="connsiteX34" fmla="*/ 183451 w 220148"/>
                <a:gd name="connsiteY34" fmla="*/ 102203 h 303561"/>
                <a:gd name="connsiteX35" fmla="*/ 167545 w 220148"/>
                <a:gd name="connsiteY35" fmla="*/ 121253 h 303561"/>
                <a:gd name="connsiteX36" fmla="*/ 163925 w 220148"/>
                <a:gd name="connsiteY36" fmla="*/ 125921 h 303561"/>
                <a:gd name="connsiteX37" fmla="*/ 161068 w 220148"/>
                <a:gd name="connsiteY37" fmla="*/ 131064 h 303561"/>
                <a:gd name="connsiteX38" fmla="*/ 155448 w 220148"/>
                <a:gd name="connsiteY38" fmla="*/ 141351 h 303561"/>
                <a:gd name="connsiteX39" fmla="*/ 134398 w 220148"/>
                <a:gd name="connsiteY39" fmla="*/ 179451 h 303561"/>
                <a:gd name="connsiteX40" fmla="*/ 134398 w 220148"/>
                <a:gd name="connsiteY40" fmla="*/ 177737 h 303561"/>
                <a:gd name="connsiteX41" fmla="*/ 146209 w 220148"/>
                <a:gd name="connsiteY41" fmla="*/ 229838 h 303561"/>
                <a:gd name="connsiteX42" fmla="*/ 145352 w 220148"/>
                <a:gd name="connsiteY42" fmla="*/ 270224 h 303561"/>
                <a:gd name="connsiteX43" fmla="*/ 142970 w 220148"/>
                <a:gd name="connsiteY43" fmla="*/ 284797 h 303561"/>
                <a:gd name="connsiteX44" fmla="*/ 140494 w 220148"/>
                <a:gd name="connsiteY44" fmla="*/ 295370 h 303561"/>
                <a:gd name="connsiteX45" fmla="*/ 138017 w 220148"/>
                <a:gd name="connsiteY45" fmla="*/ 303561 h 30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0148" h="303561">
                  <a:moveTo>
                    <a:pt x="138017" y="303562"/>
                  </a:moveTo>
                  <a:cubicBezTo>
                    <a:pt x="138245" y="300599"/>
                    <a:pt x="138755" y="297664"/>
                    <a:pt x="139541" y="294799"/>
                  </a:cubicBezTo>
                  <a:cubicBezTo>
                    <a:pt x="140208" y="291941"/>
                    <a:pt x="140875" y="288322"/>
                    <a:pt x="141446" y="284131"/>
                  </a:cubicBezTo>
                  <a:cubicBezTo>
                    <a:pt x="142313" y="279341"/>
                    <a:pt x="142917" y="274508"/>
                    <a:pt x="143256" y="269653"/>
                  </a:cubicBezTo>
                  <a:cubicBezTo>
                    <a:pt x="144551" y="256349"/>
                    <a:pt x="144551" y="242951"/>
                    <a:pt x="143256" y="229648"/>
                  </a:cubicBezTo>
                  <a:cubicBezTo>
                    <a:pt x="141717" y="212237"/>
                    <a:pt x="137575" y="195156"/>
                    <a:pt x="130969" y="178975"/>
                  </a:cubicBezTo>
                  <a:lnTo>
                    <a:pt x="130969" y="178022"/>
                  </a:lnTo>
                  <a:lnTo>
                    <a:pt x="130969" y="177260"/>
                  </a:lnTo>
                  <a:lnTo>
                    <a:pt x="151733" y="138589"/>
                  </a:lnTo>
                  <a:lnTo>
                    <a:pt x="157258" y="128302"/>
                  </a:lnTo>
                  <a:lnTo>
                    <a:pt x="160210" y="122968"/>
                  </a:lnTo>
                  <a:lnTo>
                    <a:pt x="163925" y="118015"/>
                  </a:lnTo>
                  <a:lnTo>
                    <a:pt x="179832" y="98965"/>
                  </a:lnTo>
                  <a:cubicBezTo>
                    <a:pt x="190959" y="85567"/>
                    <a:pt x="200753" y="71116"/>
                    <a:pt x="209074" y="55817"/>
                  </a:cubicBezTo>
                  <a:cubicBezTo>
                    <a:pt x="217511" y="39713"/>
                    <a:pt x="217116" y="20411"/>
                    <a:pt x="208026" y="4667"/>
                  </a:cubicBezTo>
                  <a:lnTo>
                    <a:pt x="211550" y="5239"/>
                  </a:lnTo>
                  <a:lnTo>
                    <a:pt x="197453" y="15812"/>
                  </a:lnTo>
                  <a:lnTo>
                    <a:pt x="46672" y="128016"/>
                  </a:lnTo>
                  <a:lnTo>
                    <a:pt x="47434" y="126968"/>
                  </a:lnTo>
                  <a:cubicBezTo>
                    <a:pt x="33433" y="172212"/>
                    <a:pt x="21717" y="210026"/>
                    <a:pt x="13430" y="236982"/>
                  </a:cubicBezTo>
                  <a:cubicBezTo>
                    <a:pt x="9334" y="249841"/>
                    <a:pt x="6001" y="260032"/>
                    <a:pt x="3905" y="267557"/>
                  </a:cubicBezTo>
                  <a:lnTo>
                    <a:pt x="1143" y="275558"/>
                  </a:lnTo>
                  <a:cubicBezTo>
                    <a:pt x="571" y="277368"/>
                    <a:pt x="191" y="278321"/>
                    <a:pt x="0" y="278225"/>
                  </a:cubicBezTo>
                  <a:cubicBezTo>
                    <a:pt x="66" y="277252"/>
                    <a:pt x="258" y="276291"/>
                    <a:pt x="571" y="275368"/>
                  </a:cubicBezTo>
                  <a:lnTo>
                    <a:pt x="2667" y="267271"/>
                  </a:lnTo>
                  <a:cubicBezTo>
                    <a:pt x="4858" y="259556"/>
                    <a:pt x="7715" y="249269"/>
                    <a:pt x="11430" y="236315"/>
                  </a:cubicBezTo>
                  <a:cubicBezTo>
                    <a:pt x="19336" y="209169"/>
                    <a:pt x="30480" y="171260"/>
                    <a:pt x="43720" y="125730"/>
                  </a:cubicBezTo>
                  <a:lnTo>
                    <a:pt x="43720" y="125063"/>
                  </a:lnTo>
                  <a:lnTo>
                    <a:pt x="44291" y="125063"/>
                  </a:lnTo>
                  <a:lnTo>
                    <a:pt x="194500" y="12192"/>
                  </a:lnTo>
                  <a:lnTo>
                    <a:pt x="208693" y="1619"/>
                  </a:lnTo>
                  <a:lnTo>
                    <a:pt x="210884" y="0"/>
                  </a:lnTo>
                  <a:lnTo>
                    <a:pt x="212217" y="2191"/>
                  </a:lnTo>
                  <a:cubicBezTo>
                    <a:pt x="222297" y="19447"/>
                    <a:pt x="222800" y="40673"/>
                    <a:pt x="213550" y="58388"/>
                  </a:cubicBezTo>
                  <a:cubicBezTo>
                    <a:pt x="204988" y="73950"/>
                    <a:pt x="194906" y="88627"/>
                    <a:pt x="183451" y="102203"/>
                  </a:cubicBezTo>
                  <a:lnTo>
                    <a:pt x="167545" y="121253"/>
                  </a:lnTo>
                  <a:cubicBezTo>
                    <a:pt x="166211" y="122872"/>
                    <a:pt x="164973" y="124396"/>
                    <a:pt x="163925" y="125921"/>
                  </a:cubicBezTo>
                  <a:lnTo>
                    <a:pt x="161068" y="131064"/>
                  </a:lnTo>
                  <a:lnTo>
                    <a:pt x="155448" y="141351"/>
                  </a:lnTo>
                  <a:lnTo>
                    <a:pt x="134398" y="179451"/>
                  </a:lnTo>
                  <a:lnTo>
                    <a:pt x="134398" y="177737"/>
                  </a:lnTo>
                  <a:cubicBezTo>
                    <a:pt x="141002" y="194390"/>
                    <a:pt x="144986" y="211965"/>
                    <a:pt x="146209" y="229838"/>
                  </a:cubicBezTo>
                  <a:cubicBezTo>
                    <a:pt x="147317" y="243294"/>
                    <a:pt x="147029" y="256828"/>
                    <a:pt x="145352" y="270224"/>
                  </a:cubicBezTo>
                  <a:cubicBezTo>
                    <a:pt x="144805" y="275119"/>
                    <a:pt x="144010" y="279983"/>
                    <a:pt x="142970" y="284797"/>
                  </a:cubicBezTo>
                  <a:cubicBezTo>
                    <a:pt x="142362" y="288369"/>
                    <a:pt x="141535" y="291900"/>
                    <a:pt x="140494" y="295370"/>
                  </a:cubicBezTo>
                  <a:cubicBezTo>
                    <a:pt x="139898" y="298165"/>
                    <a:pt x="139070" y="300905"/>
                    <a:pt x="138017" y="303561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2B5E90C-4BC5-414F-BC97-1CE7583666F3}"/>
                </a:ext>
              </a:extLst>
            </p:cNvPr>
            <p:cNvSpPr/>
            <p:nvPr/>
          </p:nvSpPr>
          <p:spPr>
            <a:xfrm>
              <a:off x="8344066" y="4258614"/>
              <a:ext cx="140613" cy="139940"/>
            </a:xfrm>
            <a:custGeom>
              <a:avLst/>
              <a:gdLst>
                <a:gd name="connsiteX0" fmla="*/ 140613 w 140613"/>
                <a:gd name="connsiteY0" fmla="*/ 76962 h 139940"/>
                <a:gd name="connsiteX1" fmla="*/ 129659 w 140613"/>
                <a:gd name="connsiteY1" fmla="*/ 84392 h 139940"/>
                <a:gd name="connsiteX2" fmla="*/ 98798 w 140613"/>
                <a:gd name="connsiteY2" fmla="*/ 103442 h 139940"/>
                <a:gd name="connsiteX3" fmla="*/ 52793 w 140613"/>
                <a:gd name="connsiteY3" fmla="*/ 130397 h 139940"/>
                <a:gd name="connsiteX4" fmla="*/ 21646 w 140613"/>
                <a:gd name="connsiteY4" fmla="*/ 139922 h 139940"/>
                <a:gd name="connsiteX5" fmla="*/ 5644 w 140613"/>
                <a:gd name="connsiteY5" fmla="*/ 131540 h 139940"/>
                <a:gd name="connsiteX6" fmla="*/ 24 w 140613"/>
                <a:gd name="connsiteY6" fmla="*/ 113824 h 139940"/>
                <a:gd name="connsiteX7" fmla="*/ 14502 w 140613"/>
                <a:gd name="connsiteY7" fmla="*/ 82201 h 139940"/>
                <a:gd name="connsiteX8" fmla="*/ 35457 w 140613"/>
                <a:gd name="connsiteY8" fmla="*/ 58293 h 139940"/>
                <a:gd name="connsiteX9" fmla="*/ 76510 w 140613"/>
                <a:gd name="connsiteY9" fmla="*/ 23717 h 139940"/>
                <a:gd name="connsiteX10" fmla="*/ 107561 w 140613"/>
                <a:gd name="connsiteY10" fmla="*/ 5143 h 139940"/>
                <a:gd name="connsiteX11" fmla="*/ 119658 w 140613"/>
                <a:gd name="connsiteY11" fmla="*/ 0 h 139940"/>
                <a:gd name="connsiteX12" fmla="*/ 108419 w 140613"/>
                <a:gd name="connsiteY12" fmla="*/ 6858 h 139940"/>
                <a:gd name="connsiteX13" fmla="*/ 78510 w 140613"/>
                <a:gd name="connsiteY13" fmla="*/ 26575 h 139940"/>
                <a:gd name="connsiteX14" fmla="*/ 38791 w 140613"/>
                <a:gd name="connsiteY14" fmla="*/ 61532 h 139940"/>
                <a:gd name="connsiteX15" fmla="*/ 18407 w 140613"/>
                <a:gd name="connsiteY15" fmla="*/ 85154 h 139940"/>
                <a:gd name="connsiteX16" fmla="*/ 4977 w 140613"/>
                <a:gd name="connsiteY16" fmla="*/ 113728 h 139940"/>
                <a:gd name="connsiteX17" fmla="*/ 9454 w 140613"/>
                <a:gd name="connsiteY17" fmla="*/ 128206 h 139940"/>
                <a:gd name="connsiteX18" fmla="*/ 22217 w 140613"/>
                <a:gd name="connsiteY18" fmla="*/ 134874 h 139940"/>
                <a:gd name="connsiteX19" fmla="*/ 50792 w 140613"/>
                <a:gd name="connsiteY19" fmla="*/ 126587 h 139940"/>
                <a:gd name="connsiteX20" fmla="*/ 97370 w 140613"/>
                <a:gd name="connsiteY20" fmla="*/ 100584 h 139940"/>
                <a:gd name="connsiteX21" fmla="*/ 128993 w 140613"/>
                <a:gd name="connsiteY21" fmla="*/ 83344 h 139940"/>
                <a:gd name="connsiteX22" fmla="*/ 140613 w 140613"/>
                <a:gd name="connsiteY22" fmla="*/ 76962 h 13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0613" h="139940">
                  <a:moveTo>
                    <a:pt x="140613" y="76962"/>
                  </a:moveTo>
                  <a:cubicBezTo>
                    <a:pt x="137228" y="79810"/>
                    <a:pt x="133557" y="82300"/>
                    <a:pt x="129659" y="84392"/>
                  </a:cubicBezTo>
                  <a:lnTo>
                    <a:pt x="98798" y="103442"/>
                  </a:lnTo>
                  <a:lnTo>
                    <a:pt x="52793" y="130397"/>
                  </a:lnTo>
                  <a:cubicBezTo>
                    <a:pt x="43723" y="136875"/>
                    <a:pt x="32788" y="140219"/>
                    <a:pt x="21646" y="139922"/>
                  </a:cubicBezTo>
                  <a:cubicBezTo>
                    <a:pt x="15433" y="139289"/>
                    <a:pt x="9702" y="136287"/>
                    <a:pt x="5644" y="131540"/>
                  </a:cubicBezTo>
                  <a:cubicBezTo>
                    <a:pt x="1744" y="126480"/>
                    <a:pt x="-246" y="120206"/>
                    <a:pt x="24" y="113824"/>
                  </a:cubicBezTo>
                  <a:cubicBezTo>
                    <a:pt x="1398" y="102021"/>
                    <a:pt x="6465" y="90953"/>
                    <a:pt x="14502" y="82201"/>
                  </a:cubicBezTo>
                  <a:cubicBezTo>
                    <a:pt x="21074" y="73879"/>
                    <a:pt x="28069" y="65899"/>
                    <a:pt x="35457" y="58293"/>
                  </a:cubicBezTo>
                  <a:cubicBezTo>
                    <a:pt x="48035" y="45514"/>
                    <a:pt x="61779" y="33939"/>
                    <a:pt x="76510" y="23717"/>
                  </a:cubicBezTo>
                  <a:cubicBezTo>
                    <a:pt x="86409" y="16801"/>
                    <a:pt x="96786" y="10594"/>
                    <a:pt x="107561" y="5143"/>
                  </a:cubicBezTo>
                  <a:cubicBezTo>
                    <a:pt x="111367" y="2938"/>
                    <a:pt x="115430" y="1211"/>
                    <a:pt x="119658" y="0"/>
                  </a:cubicBezTo>
                  <a:cubicBezTo>
                    <a:pt x="116117" y="2606"/>
                    <a:pt x="112356" y="4901"/>
                    <a:pt x="108419" y="6858"/>
                  </a:cubicBezTo>
                  <a:cubicBezTo>
                    <a:pt x="101180" y="11144"/>
                    <a:pt x="90702" y="17621"/>
                    <a:pt x="78510" y="26575"/>
                  </a:cubicBezTo>
                  <a:cubicBezTo>
                    <a:pt x="64275" y="37044"/>
                    <a:pt x="50984" y="48741"/>
                    <a:pt x="38791" y="61532"/>
                  </a:cubicBezTo>
                  <a:cubicBezTo>
                    <a:pt x="31539" y="68999"/>
                    <a:pt x="24733" y="76887"/>
                    <a:pt x="18407" y="85154"/>
                  </a:cubicBezTo>
                  <a:cubicBezTo>
                    <a:pt x="11056" y="93042"/>
                    <a:pt x="6360" y="103035"/>
                    <a:pt x="4977" y="113728"/>
                  </a:cubicBezTo>
                  <a:cubicBezTo>
                    <a:pt x="4733" y="118929"/>
                    <a:pt x="6316" y="124051"/>
                    <a:pt x="9454" y="128206"/>
                  </a:cubicBezTo>
                  <a:cubicBezTo>
                    <a:pt x="12672" y="132013"/>
                    <a:pt x="17254" y="134407"/>
                    <a:pt x="22217" y="134874"/>
                  </a:cubicBezTo>
                  <a:cubicBezTo>
                    <a:pt x="32393" y="135317"/>
                    <a:pt x="42433" y="132405"/>
                    <a:pt x="50792" y="126587"/>
                  </a:cubicBezTo>
                  <a:lnTo>
                    <a:pt x="97370" y="100584"/>
                  </a:lnTo>
                  <a:lnTo>
                    <a:pt x="128993" y="83344"/>
                  </a:lnTo>
                  <a:cubicBezTo>
                    <a:pt x="132651" y="80847"/>
                    <a:pt x="136543" y="78710"/>
                    <a:pt x="140613" y="76962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E4CA26E-6E70-45AF-BE1C-A6E96DC148A2}"/>
                </a:ext>
              </a:extLst>
            </p:cNvPr>
            <p:cNvSpPr/>
            <p:nvPr/>
          </p:nvSpPr>
          <p:spPr>
            <a:xfrm>
              <a:off x="8364316" y="4336624"/>
              <a:ext cx="122458" cy="137832"/>
            </a:xfrm>
            <a:custGeom>
              <a:avLst/>
              <a:gdLst>
                <a:gd name="connsiteX0" fmla="*/ 122459 w 122458"/>
                <a:gd name="connsiteY0" fmla="*/ 79724 h 137832"/>
                <a:gd name="connsiteX1" fmla="*/ 112934 w 122458"/>
                <a:gd name="connsiteY1" fmla="*/ 87535 h 137832"/>
                <a:gd name="connsiteX2" fmla="*/ 85026 w 122458"/>
                <a:gd name="connsiteY2" fmla="*/ 106585 h 137832"/>
                <a:gd name="connsiteX3" fmla="*/ 41782 w 122458"/>
                <a:gd name="connsiteY3" fmla="*/ 132302 h 137832"/>
                <a:gd name="connsiteX4" fmla="*/ 27495 w 122458"/>
                <a:gd name="connsiteY4" fmla="*/ 137636 h 137832"/>
                <a:gd name="connsiteX5" fmla="*/ 11493 w 122458"/>
                <a:gd name="connsiteY5" fmla="*/ 133445 h 137832"/>
                <a:gd name="connsiteX6" fmla="*/ 634 w 122458"/>
                <a:gd name="connsiteY6" fmla="*/ 102489 h 137832"/>
                <a:gd name="connsiteX7" fmla="*/ 16541 w 122458"/>
                <a:gd name="connsiteY7" fmla="*/ 73914 h 137832"/>
                <a:gd name="connsiteX8" fmla="*/ 38163 w 122458"/>
                <a:gd name="connsiteY8" fmla="*/ 53150 h 137832"/>
                <a:gd name="connsiteX9" fmla="*/ 78739 w 122458"/>
                <a:gd name="connsiteY9" fmla="*/ 23336 h 137832"/>
                <a:gd name="connsiteX10" fmla="*/ 107314 w 122458"/>
                <a:gd name="connsiteY10" fmla="*/ 5715 h 137832"/>
                <a:gd name="connsiteX11" fmla="*/ 118363 w 122458"/>
                <a:gd name="connsiteY11" fmla="*/ 0 h 137832"/>
                <a:gd name="connsiteX12" fmla="*/ 108838 w 122458"/>
                <a:gd name="connsiteY12" fmla="*/ 7334 h 137832"/>
                <a:gd name="connsiteX13" fmla="*/ 80835 w 122458"/>
                <a:gd name="connsiteY13" fmla="*/ 26384 h 137832"/>
                <a:gd name="connsiteX14" fmla="*/ 41306 w 122458"/>
                <a:gd name="connsiteY14" fmla="*/ 56864 h 137832"/>
                <a:gd name="connsiteX15" fmla="*/ 20351 w 122458"/>
                <a:gd name="connsiteY15" fmla="*/ 77343 h 137832"/>
                <a:gd name="connsiteX16" fmla="*/ 5683 w 122458"/>
                <a:gd name="connsiteY16" fmla="*/ 103537 h 137832"/>
                <a:gd name="connsiteX17" fmla="*/ 14636 w 122458"/>
                <a:gd name="connsiteY17" fmla="*/ 129826 h 137832"/>
                <a:gd name="connsiteX18" fmla="*/ 27114 w 122458"/>
                <a:gd name="connsiteY18" fmla="*/ 133160 h 137832"/>
                <a:gd name="connsiteX19" fmla="*/ 39877 w 122458"/>
                <a:gd name="connsiteY19" fmla="*/ 128397 h 137832"/>
                <a:gd name="connsiteX20" fmla="*/ 83311 w 122458"/>
                <a:gd name="connsiteY20" fmla="*/ 103823 h 137832"/>
                <a:gd name="connsiteX21" fmla="*/ 111886 w 122458"/>
                <a:gd name="connsiteY21" fmla="*/ 85916 h 137832"/>
                <a:gd name="connsiteX22" fmla="*/ 122459 w 122458"/>
                <a:gd name="connsiteY22" fmla="*/ 79724 h 1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458" h="137832">
                  <a:moveTo>
                    <a:pt x="122459" y="79724"/>
                  </a:moveTo>
                  <a:cubicBezTo>
                    <a:pt x="119600" y="82691"/>
                    <a:pt x="116403" y="85313"/>
                    <a:pt x="112934" y="87535"/>
                  </a:cubicBezTo>
                  <a:cubicBezTo>
                    <a:pt x="106457" y="92297"/>
                    <a:pt x="96932" y="98869"/>
                    <a:pt x="85026" y="106585"/>
                  </a:cubicBezTo>
                  <a:cubicBezTo>
                    <a:pt x="71083" y="115926"/>
                    <a:pt x="56647" y="124511"/>
                    <a:pt x="41782" y="132302"/>
                  </a:cubicBezTo>
                  <a:cubicBezTo>
                    <a:pt x="37373" y="134913"/>
                    <a:pt x="32536" y="136719"/>
                    <a:pt x="27495" y="137636"/>
                  </a:cubicBezTo>
                  <a:cubicBezTo>
                    <a:pt x="21817" y="138405"/>
                    <a:pt x="16065" y="136898"/>
                    <a:pt x="11493" y="133445"/>
                  </a:cubicBezTo>
                  <a:cubicBezTo>
                    <a:pt x="2476" y="125895"/>
                    <a:pt x="-1691" y="114018"/>
                    <a:pt x="634" y="102489"/>
                  </a:cubicBezTo>
                  <a:cubicBezTo>
                    <a:pt x="3207" y="91682"/>
                    <a:pt x="8711" y="81795"/>
                    <a:pt x="16541" y="73914"/>
                  </a:cubicBezTo>
                  <a:cubicBezTo>
                    <a:pt x="23339" y="66579"/>
                    <a:pt x="30559" y="59646"/>
                    <a:pt x="38163" y="53150"/>
                  </a:cubicBezTo>
                  <a:cubicBezTo>
                    <a:pt x="51037" y="42355"/>
                    <a:pt x="64591" y="32397"/>
                    <a:pt x="78739" y="23336"/>
                  </a:cubicBezTo>
                  <a:cubicBezTo>
                    <a:pt x="90741" y="15526"/>
                    <a:pt x="100647" y="9620"/>
                    <a:pt x="107314" y="5715"/>
                  </a:cubicBezTo>
                  <a:cubicBezTo>
                    <a:pt x="110778" y="3414"/>
                    <a:pt x="114483" y="1497"/>
                    <a:pt x="118363" y="0"/>
                  </a:cubicBezTo>
                  <a:cubicBezTo>
                    <a:pt x="115426" y="2739"/>
                    <a:pt x="112236" y="5194"/>
                    <a:pt x="108838" y="7334"/>
                  </a:cubicBezTo>
                  <a:lnTo>
                    <a:pt x="80835" y="26384"/>
                  </a:lnTo>
                  <a:cubicBezTo>
                    <a:pt x="67114" y="35818"/>
                    <a:pt x="53918" y="45993"/>
                    <a:pt x="41306" y="56864"/>
                  </a:cubicBezTo>
                  <a:cubicBezTo>
                    <a:pt x="33946" y="63297"/>
                    <a:pt x="26951" y="70133"/>
                    <a:pt x="20351" y="77343"/>
                  </a:cubicBezTo>
                  <a:cubicBezTo>
                    <a:pt x="13188" y="84591"/>
                    <a:pt x="8120" y="93642"/>
                    <a:pt x="5683" y="103537"/>
                  </a:cubicBezTo>
                  <a:cubicBezTo>
                    <a:pt x="3765" y="113269"/>
                    <a:pt x="7177" y="123287"/>
                    <a:pt x="14636" y="129826"/>
                  </a:cubicBezTo>
                  <a:cubicBezTo>
                    <a:pt x="18211" y="132503"/>
                    <a:pt x="22680" y="133697"/>
                    <a:pt x="27114" y="133160"/>
                  </a:cubicBezTo>
                  <a:cubicBezTo>
                    <a:pt x="31620" y="132352"/>
                    <a:pt x="35943" y="130739"/>
                    <a:pt x="39877" y="128397"/>
                  </a:cubicBezTo>
                  <a:cubicBezTo>
                    <a:pt x="56736" y="120015"/>
                    <a:pt x="71119" y="111252"/>
                    <a:pt x="83311" y="103823"/>
                  </a:cubicBezTo>
                  <a:lnTo>
                    <a:pt x="111886" y="85916"/>
                  </a:lnTo>
                  <a:cubicBezTo>
                    <a:pt x="115218" y="83540"/>
                    <a:pt x="118757" y="81468"/>
                    <a:pt x="122459" y="79724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58A3900-3753-4250-95D5-51E36E9AD196}"/>
                </a:ext>
              </a:extLst>
            </p:cNvPr>
            <p:cNvSpPr/>
            <p:nvPr/>
          </p:nvSpPr>
          <p:spPr>
            <a:xfrm>
              <a:off x="8355601" y="4443685"/>
              <a:ext cx="109171" cy="94509"/>
            </a:xfrm>
            <a:custGeom>
              <a:avLst/>
              <a:gdLst>
                <a:gd name="connsiteX0" fmla="*/ 109171 w 109171"/>
                <a:gd name="connsiteY0" fmla="*/ 49625 h 94509"/>
                <a:gd name="connsiteX1" fmla="*/ 101265 w 109171"/>
                <a:gd name="connsiteY1" fmla="*/ 55435 h 94509"/>
                <a:gd name="connsiteX2" fmla="*/ 78977 w 109171"/>
                <a:gd name="connsiteY2" fmla="*/ 69437 h 94509"/>
                <a:gd name="connsiteX3" fmla="*/ 43830 w 109171"/>
                <a:gd name="connsiteY3" fmla="*/ 87249 h 94509"/>
                <a:gd name="connsiteX4" fmla="*/ 21160 w 109171"/>
                <a:gd name="connsiteY4" fmla="*/ 94202 h 94509"/>
                <a:gd name="connsiteX5" fmla="*/ 7825 w 109171"/>
                <a:gd name="connsiteY5" fmla="*/ 92297 h 94509"/>
                <a:gd name="connsiteX6" fmla="*/ 205 w 109171"/>
                <a:gd name="connsiteY6" fmla="*/ 80201 h 94509"/>
                <a:gd name="connsiteX7" fmla="*/ 1348 w 109171"/>
                <a:gd name="connsiteY7" fmla="*/ 66675 h 94509"/>
                <a:gd name="connsiteX8" fmla="*/ 8016 w 109171"/>
                <a:gd name="connsiteY8" fmla="*/ 55340 h 94509"/>
                <a:gd name="connsiteX9" fmla="*/ 25161 w 109171"/>
                <a:gd name="connsiteY9" fmla="*/ 39338 h 94509"/>
                <a:gd name="connsiteX10" fmla="*/ 57546 w 109171"/>
                <a:gd name="connsiteY10" fmla="*/ 16954 h 94509"/>
                <a:gd name="connsiteX11" fmla="*/ 80501 w 109171"/>
                <a:gd name="connsiteY11" fmla="*/ 3905 h 94509"/>
                <a:gd name="connsiteX12" fmla="*/ 89454 w 109171"/>
                <a:gd name="connsiteY12" fmla="*/ 0 h 94509"/>
                <a:gd name="connsiteX13" fmla="*/ 81549 w 109171"/>
                <a:gd name="connsiteY13" fmla="*/ 5524 h 94509"/>
                <a:gd name="connsiteX14" fmla="*/ 59451 w 109171"/>
                <a:gd name="connsiteY14" fmla="*/ 19907 h 94509"/>
                <a:gd name="connsiteX15" fmla="*/ 28113 w 109171"/>
                <a:gd name="connsiteY15" fmla="*/ 42863 h 94509"/>
                <a:gd name="connsiteX16" fmla="*/ 5158 w 109171"/>
                <a:gd name="connsiteY16" fmla="*/ 79438 h 94509"/>
                <a:gd name="connsiteX17" fmla="*/ 10111 w 109171"/>
                <a:gd name="connsiteY17" fmla="*/ 88011 h 94509"/>
                <a:gd name="connsiteX18" fmla="*/ 20589 w 109171"/>
                <a:gd name="connsiteY18" fmla="*/ 89345 h 94509"/>
                <a:gd name="connsiteX19" fmla="*/ 42115 w 109171"/>
                <a:gd name="connsiteY19" fmla="*/ 83058 h 94509"/>
                <a:gd name="connsiteX20" fmla="*/ 77167 w 109171"/>
                <a:gd name="connsiteY20" fmla="*/ 66389 h 94509"/>
                <a:gd name="connsiteX21" fmla="*/ 109171 w 109171"/>
                <a:gd name="connsiteY21" fmla="*/ 49625 h 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171" h="94509">
                  <a:moveTo>
                    <a:pt x="109171" y="49625"/>
                  </a:moveTo>
                  <a:cubicBezTo>
                    <a:pt x="106784" y="51878"/>
                    <a:pt x="104129" y="53830"/>
                    <a:pt x="101265" y="55435"/>
                  </a:cubicBezTo>
                  <a:cubicBezTo>
                    <a:pt x="96122" y="58864"/>
                    <a:pt x="88502" y="63722"/>
                    <a:pt x="78977" y="69437"/>
                  </a:cubicBezTo>
                  <a:cubicBezTo>
                    <a:pt x="67748" y="76291"/>
                    <a:pt x="55996" y="82246"/>
                    <a:pt x="43830" y="87249"/>
                  </a:cubicBezTo>
                  <a:cubicBezTo>
                    <a:pt x="36564" y="90426"/>
                    <a:pt x="28958" y="92759"/>
                    <a:pt x="21160" y="94202"/>
                  </a:cubicBezTo>
                  <a:cubicBezTo>
                    <a:pt x="16625" y="94964"/>
                    <a:pt x="11965" y="94299"/>
                    <a:pt x="7825" y="92297"/>
                  </a:cubicBezTo>
                  <a:cubicBezTo>
                    <a:pt x="3469" y="89744"/>
                    <a:pt x="627" y="85232"/>
                    <a:pt x="205" y="80201"/>
                  </a:cubicBezTo>
                  <a:cubicBezTo>
                    <a:pt x="-284" y="75661"/>
                    <a:pt x="104" y="71069"/>
                    <a:pt x="1348" y="66675"/>
                  </a:cubicBezTo>
                  <a:cubicBezTo>
                    <a:pt x="2586" y="62398"/>
                    <a:pt x="4879" y="58500"/>
                    <a:pt x="8016" y="55340"/>
                  </a:cubicBezTo>
                  <a:cubicBezTo>
                    <a:pt x="13225" y="49489"/>
                    <a:pt x="18965" y="44133"/>
                    <a:pt x="25161" y="39338"/>
                  </a:cubicBezTo>
                  <a:cubicBezTo>
                    <a:pt x="35456" y="31179"/>
                    <a:pt x="46274" y="23702"/>
                    <a:pt x="57546" y="16954"/>
                  </a:cubicBezTo>
                  <a:cubicBezTo>
                    <a:pt x="67071" y="11049"/>
                    <a:pt x="74976" y="6763"/>
                    <a:pt x="80501" y="3905"/>
                  </a:cubicBezTo>
                  <a:cubicBezTo>
                    <a:pt x="83287" y="2189"/>
                    <a:pt x="86301" y="874"/>
                    <a:pt x="89454" y="0"/>
                  </a:cubicBezTo>
                  <a:cubicBezTo>
                    <a:pt x="87057" y="2160"/>
                    <a:pt x="84401" y="4016"/>
                    <a:pt x="81549" y="5524"/>
                  </a:cubicBezTo>
                  <a:lnTo>
                    <a:pt x="59451" y="19907"/>
                  </a:lnTo>
                  <a:cubicBezTo>
                    <a:pt x="48594" y="26982"/>
                    <a:pt x="38133" y="34645"/>
                    <a:pt x="28113" y="42863"/>
                  </a:cubicBezTo>
                  <a:cubicBezTo>
                    <a:pt x="17636" y="52388"/>
                    <a:pt x="2396" y="62865"/>
                    <a:pt x="5158" y="79438"/>
                  </a:cubicBezTo>
                  <a:cubicBezTo>
                    <a:pt x="5287" y="82940"/>
                    <a:pt x="7142" y="86151"/>
                    <a:pt x="10111" y="88011"/>
                  </a:cubicBezTo>
                  <a:cubicBezTo>
                    <a:pt x="13398" y="89471"/>
                    <a:pt x="17041" y="89934"/>
                    <a:pt x="20589" y="89345"/>
                  </a:cubicBezTo>
                  <a:cubicBezTo>
                    <a:pt x="27963" y="88003"/>
                    <a:pt x="35178" y="85896"/>
                    <a:pt x="42115" y="83058"/>
                  </a:cubicBezTo>
                  <a:cubicBezTo>
                    <a:pt x="54166" y="78308"/>
                    <a:pt x="65877" y="72739"/>
                    <a:pt x="77167" y="66389"/>
                  </a:cubicBezTo>
                  <a:cubicBezTo>
                    <a:pt x="87444" y="60084"/>
                    <a:pt x="98137" y="54483"/>
                    <a:pt x="109171" y="49625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2EFDF19-9E47-44DC-98BE-B6858C3BF703}"/>
                </a:ext>
              </a:extLst>
            </p:cNvPr>
            <p:cNvSpPr/>
            <p:nvPr/>
          </p:nvSpPr>
          <p:spPr>
            <a:xfrm>
              <a:off x="8368163" y="4519409"/>
              <a:ext cx="106038" cy="83054"/>
            </a:xfrm>
            <a:custGeom>
              <a:avLst/>
              <a:gdLst>
                <a:gd name="connsiteX0" fmla="*/ 106038 w 106038"/>
                <a:gd name="connsiteY0" fmla="*/ 9049 h 83054"/>
                <a:gd name="connsiteX1" fmla="*/ 101752 w 106038"/>
                <a:gd name="connsiteY1" fmla="*/ 16764 h 83054"/>
                <a:gd name="connsiteX2" fmla="*/ 86608 w 106038"/>
                <a:gd name="connsiteY2" fmla="*/ 35814 h 83054"/>
                <a:gd name="connsiteX3" fmla="*/ 60033 w 106038"/>
                <a:gd name="connsiteY3" fmla="*/ 59817 h 83054"/>
                <a:gd name="connsiteX4" fmla="*/ 42792 w 106038"/>
                <a:gd name="connsiteY4" fmla="*/ 72009 h 83054"/>
                <a:gd name="connsiteX5" fmla="*/ 21933 w 106038"/>
                <a:gd name="connsiteY5" fmla="*/ 82487 h 83054"/>
                <a:gd name="connsiteX6" fmla="*/ 9169 w 106038"/>
                <a:gd name="connsiteY6" fmla="*/ 81058 h 83054"/>
                <a:gd name="connsiteX7" fmla="*/ 1168 w 106038"/>
                <a:gd name="connsiteY7" fmla="*/ 71533 h 83054"/>
                <a:gd name="connsiteX8" fmla="*/ 3454 w 106038"/>
                <a:gd name="connsiteY8" fmla="*/ 49340 h 83054"/>
                <a:gd name="connsiteX9" fmla="*/ 23362 w 106038"/>
                <a:gd name="connsiteY9" fmla="*/ 18574 h 83054"/>
                <a:gd name="connsiteX10" fmla="*/ 42412 w 106038"/>
                <a:gd name="connsiteY10" fmla="*/ 3334 h 83054"/>
                <a:gd name="connsiteX11" fmla="*/ 50603 w 106038"/>
                <a:gd name="connsiteY11" fmla="*/ 0 h 83054"/>
                <a:gd name="connsiteX12" fmla="*/ 7741 w 106038"/>
                <a:gd name="connsiteY12" fmla="*/ 50482 h 83054"/>
                <a:gd name="connsiteX13" fmla="*/ 5836 w 106038"/>
                <a:gd name="connsiteY13" fmla="*/ 69056 h 83054"/>
                <a:gd name="connsiteX14" fmla="*/ 20980 w 106038"/>
                <a:gd name="connsiteY14" fmla="*/ 77153 h 83054"/>
                <a:gd name="connsiteX15" fmla="*/ 40030 w 106038"/>
                <a:gd name="connsiteY15" fmla="*/ 67628 h 83054"/>
                <a:gd name="connsiteX16" fmla="*/ 57175 w 106038"/>
                <a:gd name="connsiteY16" fmla="*/ 55721 h 83054"/>
                <a:gd name="connsiteX17" fmla="*/ 84036 w 106038"/>
                <a:gd name="connsiteY17" fmla="*/ 33052 h 83054"/>
                <a:gd name="connsiteX18" fmla="*/ 106038 w 106038"/>
                <a:gd name="connsiteY18" fmla="*/ 9049 h 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6038" h="83054">
                  <a:moveTo>
                    <a:pt x="106038" y="9049"/>
                  </a:moveTo>
                  <a:cubicBezTo>
                    <a:pt x="105085" y="11857"/>
                    <a:pt x="103633" y="14471"/>
                    <a:pt x="101752" y="16764"/>
                  </a:cubicBezTo>
                  <a:cubicBezTo>
                    <a:pt x="97207" y="23498"/>
                    <a:pt x="92143" y="29867"/>
                    <a:pt x="86608" y="35814"/>
                  </a:cubicBezTo>
                  <a:cubicBezTo>
                    <a:pt x="78437" y="44545"/>
                    <a:pt x="69547" y="52574"/>
                    <a:pt x="60033" y="59817"/>
                  </a:cubicBezTo>
                  <a:cubicBezTo>
                    <a:pt x="54604" y="63913"/>
                    <a:pt x="48888" y="68009"/>
                    <a:pt x="42792" y="72009"/>
                  </a:cubicBezTo>
                  <a:cubicBezTo>
                    <a:pt x="36551" y="76767"/>
                    <a:pt x="29477" y="80321"/>
                    <a:pt x="21933" y="82487"/>
                  </a:cubicBezTo>
                  <a:cubicBezTo>
                    <a:pt x="17647" y="83587"/>
                    <a:pt x="13106" y="83078"/>
                    <a:pt x="9169" y="81058"/>
                  </a:cubicBezTo>
                  <a:cubicBezTo>
                    <a:pt x="5433" y="78961"/>
                    <a:pt x="2589" y="75575"/>
                    <a:pt x="1168" y="71533"/>
                  </a:cubicBezTo>
                  <a:cubicBezTo>
                    <a:pt x="-971" y="64118"/>
                    <a:pt x="-151" y="56163"/>
                    <a:pt x="3454" y="49340"/>
                  </a:cubicBezTo>
                  <a:cubicBezTo>
                    <a:pt x="8392" y="38081"/>
                    <a:pt x="15114" y="27692"/>
                    <a:pt x="23362" y="18574"/>
                  </a:cubicBezTo>
                  <a:cubicBezTo>
                    <a:pt x="28912" y="12568"/>
                    <a:pt x="35334" y="7431"/>
                    <a:pt x="42412" y="3334"/>
                  </a:cubicBezTo>
                  <a:cubicBezTo>
                    <a:pt x="44868" y="1642"/>
                    <a:pt x="47663" y="504"/>
                    <a:pt x="50603" y="0"/>
                  </a:cubicBezTo>
                  <a:cubicBezTo>
                    <a:pt x="31466" y="12021"/>
                    <a:pt x="16499" y="29649"/>
                    <a:pt x="7741" y="50482"/>
                  </a:cubicBezTo>
                  <a:cubicBezTo>
                    <a:pt x="4716" y="56191"/>
                    <a:pt x="4033" y="62853"/>
                    <a:pt x="5836" y="69056"/>
                  </a:cubicBezTo>
                  <a:cubicBezTo>
                    <a:pt x="7847" y="75420"/>
                    <a:pt x="14571" y="79015"/>
                    <a:pt x="20980" y="77153"/>
                  </a:cubicBezTo>
                  <a:cubicBezTo>
                    <a:pt x="27831" y="75098"/>
                    <a:pt x="34276" y="71876"/>
                    <a:pt x="40030" y="67628"/>
                  </a:cubicBezTo>
                  <a:cubicBezTo>
                    <a:pt x="46031" y="63627"/>
                    <a:pt x="51841" y="59722"/>
                    <a:pt x="57175" y="55721"/>
                  </a:cubicBezTo>
                  <a:cubicBezTo>
                    <a:pt x="66665" y="48824"/>
                    <a:pt x="75642" y="41247"/>
                    <a:pt x="84036" y="33052"/>
                  </a:cubicBezTo>
                  <a:cubicBezTo>
                    <a:pt x="98419" y="19145"/>
                    <a:pt x="105277" y="9049"/>
                    <a:pt x="106038" y="9049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1EA0A13-6456-4EDA-81E9-ED78FFDBA8C0}"/>
                </a:ext>
              </a:extLst>
            </p:cNvPr>
            <p:cNvSpPr/>
            <p:nvPr/>
          </p:nvSpPr>
          <p:spPr>
            <a:xfrm>
              <a:off x="6672071" y="4531506"/>
              <a:ext cx="1682877" cy="1618678"/>
            </a:xfrm>
            <a:custGeom>
              <a:avLst/>
              <a:gdLst>
                <a:gd name="connsiteX0" fmla="*/ 1466564 w 1682877"/>
                <a:gd name="connsiteY0" fmla="*/ 38100 h 1618678"/>
                <a:gd name="connsiteX1" fmla="*/ 1237964 w 1682877"/>
                <a:gd name="connsiteY1" fmla="*/ 527113 h 1618678"/>
                <a:gd name="connsiteX2" fmla="*/ 1037939 w 1682877"/>
                <a:gd name="connsiteY2" fmla="*/ 265938 h 1618678"/>
                <a:gd name="connsiteX3" fmla="*/ 809911 w 1682877"/>
                <a:gd name="connsiteY3" fmla="*/ 68294 h 1618678"/>
                <a:gd name="connsiteX4" fmla="*/ 628364 w 1682877"/>
                <a:gd name="connsiteY4" fmla="*/ 19717 h 1618678"/>
                <a:gd name="connsiteX5" fmla="*/ 256413 w 1682877"/>
                <a:gd name="connsiteY5" fmla="*/ 0 h 1618678"/>
                <a:gd name="connsiteX6" fmla="*/ 224028 w 1682877"/>
                <a:gd name="connsiteY6" fmla="*/ 18574 h 1618678"/>
                <a:gd name="connsiteX7" fmla="*/ 0 w 1682877"/>
                <a:gd name="connsiteY7" fmla="*/ 112966 h 1618678"/>
                <a:gd name="connsiteX8" fmla="*/ 63627 w 1682877"/>
                <a:gd name="connsiteY8" fmla="*/ 547116 h 1618678"/>
                <a:gd name="connsiteX9" fmla="*/ 141256 w 1682877"/>
                <a:gd name="connsiteY9" fmla="*/ 949452 h 1618678"/>
                <a:gd name="connsiteX10" fmla="*/ 54102 w 1682877"/>
                <a:gd name="connsiteY10" fmla="*/ 1618679 h 1618678"/>
                <a:gd name="connsiteX11" fmla="*/ 1079278 w 1682877"/>
                <a:gd name="connsiteY11" fmla="*/ 1618679 h 1618678"/>
                <a:gd name="connsiteX12" fmla="*/ 860203 w 1682877"/>
                <a:gd name="connsiteY12" fmla="*/ 959167 h 1618678"/>
                <a:gd name="connsiteX13" fmla="*/ 922592 w 1682877"/>
                <a:gd name="connsiteY13" fmla="*/ 714756 h 1618678"/>
                <a:gd name="connsiteX14" fmla="*/ 922592 w 1682877"/>
                <a:gd name="connsiteY14" fmla="*/ 714756 h 1618678"/>
                <a:gd name="connsiteX15" fmla="*/ 1113092 w 1682877"/>
                <a:gd name="connsiteY15" fmla="*/ 844772 h 1618678"/>
                <a:gd name="connsiteX16" fmla="*/ 1502855 w 1682877"/>
                <a:gd name="connsiteY16" fmla="*/ 735425 h 1618678"/>
                <a:gd name="connsiteX17" fmla="*/ 1682877 w 1682877"/>
                <a:gd name="connsiteY17" fmla="*/ 106775 h 16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77" h="1618678">
                  <a:moveTo>
                    <a:pt x="1466564" y="38100"/>
                  </a:moveTo>
                  <a:lnTo>
                    <a:pt x="1237964" y="527113"/>
                  </a:lnTo>
                  <a:lnTo>
                    <a:pt x="1037939" y="265938"/>
                  </a:lnTo>
                  <a:cubicBezTo>
                    <a:pt x="912781" y="106394"/>
                    <a:pt x="809911" y="68294"/>
                    <a:pt x="809911" y="68294"/>
                  </a:cubicBezTo>
                  <a:lnTo>
                    <a:pt x="628364" y="19717"/>
                  </a:lnTo>
                  <a:lnTo>
                    <a:pt x="256413" y="0"/>
                  </a:lnTo>
                  <a:lnTo>
                    <a:pt x="224028" y="18574"/>
                  </a:lnTo>
                  <a:lnTo>
                    <a:pt x="0" y="112966"/>
                  </a:lnTo>
                  <a:cubicBezTo>
                    <a:pt x="0" y="112966"/>
                    <a:pt x="21336" y="354901"/>
                    <a:pt x="63627" y="547116"/>
                  </a:cubicBezTo>
                  <a:cubicBezTo>
                    <a:pt x="105918" y="739330"/>
                    <a:pt x="141256" y="949452"/>
                    <a:pt x="141256" y="949452"/>
                  </a:cubicBezTo>
                  <a:cubicBezTo>
                    <a:pt x="156686" y="1087850"/>
                    <a:pt x="54102" y="1618679"/>
                    <a:pt x="54102" y="1618679"/>
                  </a:cubicBezTo>
                  <a:lnTo>
                    <a:pt x="1079278" y="1618679"/>
                  </a:lnTo>
                  <a:lnTo>
                    <a:pt x="860203" y="959167"/>
                  </a:lnTo>
                  <a:cubicBezTo>
                    <a:pt x="885302" y="878856"/>
                    <a:pt x="906128" y="797271"/>
                    <a:pt x="922592" y="714756"/>
                  </a:cubicBezTo>
                  <a:lnTo>
                    <a:pt x="922592" y="714756"/>
                  </a:lnTo>
                  <a:lnTo>
                    <a:pt x="1113092" y="844772"/>
                  </a:lnTo>
                  <a:cubicBezTo>
                    <a:pt x="1113092" y="844772"/>
                    <a:pt x="1398842" y="1005364"/>
                    <a:pt x="1502855" y="735425"/>
                  </a:cubicBezTo>
                  <a:lnTo>
                    <a:pt x="1682877" y="106775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24F5FC9-BFB0-4EB3-8543-3C1C797B3C7F}"/>
                </a:ext>
              </a:extLst>
            </p:cNvPr>
            <p:cNvSpPr/>
            <p:nvPr/>
          </p:nvSpPr>
          <p:spPr>
            <a:xfrm>
              <a:off x="7485697" y="4914030"/>
              <a:ext cx="100012" cy="342423"/>
            </a:xfrm>
            <a:custGeom>
              <a:avLst/>
              <a:gdLst>
                <a:gd name="connsiteX0" fmla="*/ 97155 w 100012"/>
                <a:gd name="connsiteY0" fmla="*/ 342424 h 342423"/>
                <a:gd name="connsiteX1" fmla="*/ 97155 w 100012"/>
                <a:gd name="connsiteY1" fmla="*/ 328136 h 342423"/>
                <a:gd name="connsiteX2" fmla="*/ 97155 w 100012"/>
                <a:gd name="connsiteY2" fmla="*/ 311372 h 342423"/>
                <a:gd name="connsiteX3" fmla="*/ 97155 w 100012"/>
                <a:gd name="connsiteY3" fmla="*/ 289274 h 342423"/>
                <a:gd name="connsiteX4" fmla="*/ 92583 w 100012"/>
                <a:gd name="connsiteY4" fmla="*/ 232124 h 342423"/>
                <a:gd name="connsiteX5" fmla="*/ 78200 w 100012"/>
                <a:gd name="connsiteY5" fmla="*/ 163258 h 342423"/>
                <a:gd name="connsiteX6" fmla="*/ 54483 w 100012"/>
                <a:gd name="connsiteY6" fmla="*/ 96583 h 342423"/>
                <a:gd name="connsiteX7" fmla="*/ 28575 w 100012"/>
                <a:gd name="connsiteY7" fmla="*/ 45243 h 342423"/>
                <a:gd name="connsiteX8" fmla="*/ 17145 w 100012"/>
                <a:gd name="connsiteY8" fmla="*/ 26194 h 342423"/>
                <a:gd name="connsiteX9" fmla="*/ 7620 w 100012"/>
                <a:gd name="connsiteY9" fmla="*/ 12097 h 342423"/>
                <a:gd name="connsiteX10" fmla="*/ 0 w 100012"/>
                <a:gd name="connsiteY10" fmla="*/ 0 h 342423"/>
                <a:gd name="connsiteX11" fmla="*/ 9525 w 100012"/>
                <a:gd name="connsiteY11" fmla="*/ 10954 h 342423"/>
                <a:gd name="connsiteX12" fmla="*/ 19050 w 100012"/>
                <a:gd name="connsiteY12" fmla="*/ 24670 h 342423"/>
                <a:gd name="connsiteX13" fmla="*/ 31242 w 100012"/>
                <a:gd name="connsiteY13" fmla="*/ 43720 h 342423"/>
                <a:gd name="connsiteX14" fmla="*/ 58293 w 100012"/>
                <a:gd name="connsiteY14" fmla="*/ 94964 h 342423"/>
                <a:gd name="connsiteX15" fmla="*/ 96393 w 100012"/>
                <a:gd name="connsiteY15" fmla="*/ 231267 h 342423"/>
                <a:gd name="connsiteX16" fmla="*/ 100013 w 100012"/>
                <a:gd name="connsiteY16" fmla="*/ 289179 h 342423"/>
                <a:gd name="connsiteX17" fmla="*/ 99441 w 100012"/>
                <a:gd name="connsiteY17" fmla="*/ 311372 h 342423"/>
                <a:gd name="connsiteX18" fmla="*/ 98203 w 100012"/>
                <a:gd name="connsiteY18" fmla="*/ 328136 h 342423"/>
                <a:gd name="connsiteX19" fmla="*/ 97155 w 100012"/>
                <a:gd name="connsiteY19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12" h="342423">
                  <a:moveTo>
                    <a:pt x="97155" y="342424"/>
                  </a:moveTo>
                  <a:cubicBezTo>
                    <a:pt x="96762" y="337669"/>
                    <a:pt x="96762" y="332890"/>
                    <a:pt x="97155" y="328136"/>
                  </a:cubicBezTo>
                  <a:cubicBezTo>
                    <a:pt x="97155" y="323564"/>
                    <a:pt x="97727" y="317944"/>
                    <a:pt x="97155" y="311372"/>
                  </a:cubicBezTo>
                  <a:cubicBezTo>
                    <a:pt x="96583" y="304800"/>
                    <a:pt x="97155" y="297466"/>
                    <a:pt x="97155" y="289274"/>
                  </a:cubicBezTo>
                  <a:cubicBezTo>
                    <a:pt x="96664" y="270156"/>
                    <a:pt x="95138" y="251078"/>
                    <a:pt x="92583" y="232124"/>
                  </a:cubicBezTo>
                  <a:cubicBezTo>
                    <a:pt x="89227" y="208892"/>
                    <a:pt x="84423" y="185892"/>
                    <a:pt x="78200" y="163258"/>
                  </a:cubicBezTo>
                  <a:cubicBezTo>
                    <a:pt x="71745" y="140544"/>
                    <a:pt x="63823" y="118272"/>
                    <a:pt x="54483" y="96583"/>
                  </a:cubicBezTo>
                  <a:cubicBezTo>
                    <a:pt x="46779" y="79016"/>
                    <a:pt x="38130" y="61877"/>
                    <a:pt x="28575" y="45243"/>
                  </a:cubicBezTo>
                  <a:cubicBezTo>
                    <a:pt x="24670" y="38100"/>
                    <a:pt x="20574" y="31909"/>
                    <a:pt x="17145" y="26194"/>
                  </a:cubicBezTo>
                  <a:cubicBezTo>
                    <a:pt x="13716" y="20479"/>
                    <a:pt x="10668" y="15907"/>
                    <a:pt x="7620" y="12097"/>
                  </a:cubicBezTo>
                  <a:cubicBezTo>
                    <a:pt x="4781" y="8261"/>
                    <a:pt x="2233" y="4217"/>
                    <a:pt x="0" y="0"/>
                  </a:cubicBezTo>
                  <a:cubicBezTo>
                    <a:pt x="3537" y="3320"/>
                    <a:pt x="6729" y="6990"/>
                    <a:pt x="9525" y="10954"/>
                  </a:cubicBezTo>
                  <a:cubicBezTo>
                    <a:pt x="12383" y="14668"/>
                    <a:pt x="15812" y="19145"/>
                    <a:pt x="19050" y="24670"/>
                  </a:cubicBezTo>
                  <a:cubicBezTo>
                    <a:pt x="22289" y="30194"/>
                    <a:pt x="27051" y="36100"/>
                    <a:pt x="31242" y="43720"/>
                  </a:cubicBezTo>
                  <a:cubicBezTo>
                    <a:pt x="41325" y="60217"/>
                    <a:pt x="50360" y="77332"/>
                    <a:pt x="58293" y="94964"/>
                  </a:cubicBezTo>
                  <a:cubicBezTo>
                    <a:pt x="77695" y="138253"/>
                    <a:pt x="90536" y="184192"/>
                    <a:pt x="96393" y="231267"/>
                  </a:cubicBezTo>
                  <a:cubicBezTo>
                    <a:pt x="98820" y="250475"/>
                    <a:pt x="100028" y="269818"/>
                    <a:pt x="100013" y="289179"/>
                  </a:cubicBezTo>
                  <a:cubicBezTo>
                    <a:pt x="100013" y="297371"/>
                    <a:pt x="100013" y="304895"/>
                    <a:pt x="99441" y="311372"/>
                  </a:cubicBezTo>
                  <a:cubicBezTo>
                    <a:pt x="98870" y="317849"/>
                    <a:pt x="98679" y="323564"/>
                    <a:pt x="98203" y="328136"/>
                  </a:cubicBezTo>
                  <a:cubicBezTo>
                    <a:pt x="98290" y="332921"/>
                    <a:pt x="97939" y="337703"/>
                    <a:pt x="97155" y="34242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0E87116-A72C-4B0C-BBBF-2B577AC5ED45}"/>
                </a:ext>
              </a:extLst>
            </p:cNvPr>
            <p:cNvSpPr/>
            <p:nvPr/>
          </p:nvSpPr>
          <p:spPr>
            <a:xfrm>
              <a:off x="7504842" y="4850974"/>
              <a:ext cx="41186" cy="92011"/>
            </a:xfrm>
            <a:custGeom>
              <a:avLst/>
              <a:gdLst>
                <a:gd name="connsiteX0" fmla="*/ 40958 w 41186"/>
                <a:gd name="connsiteY0" fmla="*/ 0 h 92011"/>
                <a:gd name="connsiteX1" fmla="*/ 23146 w 41186"/>
                <a:gd name="connsiteY1" fmla="*/ 47149 h 92011"/>
                <a:gd name="connsiteX2" fmla="*/ 0 w 41186"/>
                <a:gd name="connsiteY2" fmla="*/ 92012 h 92011"/>
                <a:gd name="connsiteX3" fmla="*/ 19050 w 41186"/>
                <a:gd name="connsiteY3" fmla="*/ 45148 h 92011"/>
                <a:gd name="connsiteX4" fmla="*/ 34290 w 41186"/>
                <a:gd name="connsiteY4" fmla="*/ 12954 h 92011"/>
                <a:gd name="connsiteX5" fmla="*/ 40957 w 41186"/>
                <a:gd name="connsiteY5" fmla="*/ 0 h 9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6" h="92011">
                  <a:moveTo>
                    <a:pt x="40958" y="0"/>
                  </a:moveTo>
                  <a:cubicBezTo>
                    <a:pt x="42672" y="572"/>
                    <a:pt x="34576" y="21908"/>
                    <a:pt x="23146" y="47149"/>
                  </a:cubicBezTo>
                  <a:cubicBezTo>
                    <a:pt x="16985" y="62855"/>
                    <a:pt x="9229" y="77888"/>
                    <a:pt x="0" y="92012"/>
                  </a:cubicBezTo>
                  <a:cubicBezTo>
                    <a:pt x="4846" y="75820"/>
                    <a:pt x="11225" y="60129"/>
                    <a:pt x="19050" y="45148"/>
                  </a:cubicBezTo>
                  <a:cubicBezTo>
                    <a:pt x="24860" y="32480"/>
                    <a:pt x="30194" y="21050"/>
                    <a:pt x="34290" y="12954"/>
                  </a:cubicBezTo>
                  <a:cubicBezTo>
                    <a:pt x="35980" y="8382"/>
                    <a:pt x="38219" y="4032"/>
                    <a:pt x="40957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9FBE4628-A51F-4A1B-B719-A4D4059EC1DF}"/>
                </a:ext>
              </a:extLst>
            </p:cNvPr>
            <p:cNvSpPr/>
            <p:nvPr/>
          </p:nvSpPr>
          <p:spPr>
            <a:xfrm>
              <a:off x="7901122" y="5051856"/>
              <a:ext cx="25201" cy="147256"/>
            </a:xfrm>
            <a:custGeom>
              <a:avLst/>
              <a:gdLst>
                <a:gd name="connsiteX0" fmla="*/ 25202 w 25201"/>
                <a:gd name="connsiteY0" fmla="*/ 147257 h 147256"/>
                <a:gd name="connsiteX1" fmla="*/ 14629 w 25201"/>
                <a:gd name="connsiteY1" fmla="*/ 127635 h 147256"/>
                <a:gd name="connsiteX2" fmla="*/ 1199 w 25201"/>
                <a:gd name="connsiteY2" fmla="*/ 75438 h 147256"/>
                <a:gd name="connsiteX3" fmla="*/ 2723 w 25201"/>
                <a:gd name="connsiteY3" fmla="*/ 21431 h 147256"/>
                <a:gd name="connsiteX4" fmla="*/ 8628 w 25201"/>
                <a:gd name="connsiteY4" fmla="*/ 0 h 147256"/>
                <a:gd name="connsiteX5" fmla="*/ 6152 w 25201"/>
                <a:gd name="connsiteY5" fmla="*/ 74866 h 147256"/>
                <a:gd name="connsiteX6" fmla="*/ 25202 w 25201"/>
                <a:gd name="connsiteY6" fmla="*/ 147256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1" h="147256">
                  <a:moveTo>
                    <a:pt x="25202" y="147257"/>
                  </a:moveTo>
                  <a:cubicBezTo>
                    <a:pt x="20673" y="141310"/>
                    <a:pt x="17105" y="134689"/>
                    <a:pt x="14629" y="127635"/>
                  </a:cubicBezTo>
                  <a:cubicBezTo>
                    <a:pt x="7709" y="110958"/>
                    <a:pt x="3187" y="93384"/>
                    <a:pt x="1199" y="75438"/>
                  </a:cubicBezTo>
                  <a:cubicBezTo>
                    <a:pt x="-807" y="57453"/>
                    <a:pt x="-294" y="39275"/>
                    <a:pt x="2723" y="21431"/>
                  </a:cubicBezTo>
                  <a:cubicBezTo>
                    <a:pt x="3496" y="14011"/>
                    <a:pt x="5491" y="6769"/>
                    <a:pt x="8628" y="0"/>
                  </a:cubicBezTo>
                  <a:cubicBezTo>
                    <a:pt x="5044" y="24788"/>
                    <a:pt x="4213" y="49896"/>
                    <a:pt x="6152" y="74866"/>
                  </a:cubicBezTo>
                  <a:cubicBezTo>
                    <a:pt x="9772" y="99633"/>
                    <a:pt x="16162" y="123916"/>
                    <a:pt x="25202" y="14725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812FE0-F37B-4E30-A6CC-F1B7548C823A}"/>
                </a:ext>
              </a:extLst>
            </p:cNvPr>
            <p:cNvSpPr/>
            <p:nvPr/>
          </p:nvSpPr>
          <p:spPr>
            <a:xfrm>
              <a:off x="7709391" y="4993944"/>
              <a:ext cx="64627" cy="196500"/>
            </a:xfrm>
            <a:custGeom>
              <a:avLst/>
              <a:gdLst>
                <a:gd name="connsiteX0" fmla="*/ 429 w 64627"/>
                <a:gd name="connsiteY0" fmla="*/ 0 h 196500"/>
                <a:gd name="connsiteX1" fmla="*/ 6049 w 64627"/>
                <a:gd name="connsiteY1" fmla="*/ 30004 h 196500"/>
                <a:gd name="connsiteX2" fmla="*/ 23956 w 64627"/>
                <a:gd name="connsiteY2" fmla="*/ 101060 h 196500"/>
                <a:gd name="connsiteX3" fmla="*/ 51483 w 64627"/>
                <a:gd name="connsiteY3" fmla="*/ 168973 h 196500"/>
                <a:gd name="connsiteX4" fmla="*/ 64628 w 64627"/>
                <a:gd name="connsiteY4" fmla="*/ 196501 h 196500"/>
                <a:gd name="connsiteX5" fmla="*/ 59674 w 64627"/>
                <a:gd name="connsiteY5" fmla="*/ 189929 h 196500"/>
                <a:gd name="connsiteX6" fmla="*/ 48340 w 64627"/>
                <a:gd name="connsiteY6" fmla="*/ 170879 h 196500"/>
                <a:gd name="connsiteX7" fmla="*/ 2524 w 64627"/>
                <a:gd name="connsiteY7" fmla="*/ 30861 h 196500"/>
                <a:gd name="connsiteX8" fmla="*/ 334 w 64627"/>
                <a:gd name="connsiteY8" fmla="*/ 8572 h 196500"/>
                <a:gd name="connsiteX9" fmla="*/ 429 w 64627"/>
                <a:gd name="connsiteY9" fmla="*/ 0 h 1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27" h="196500">
                  <a:moveTo>
                    <a:pt x="429" y="0"/>
                  </a:moveTo>
                  <a:cubicBezTo>
                    <a:pt x="1191" y="0"/>
                    <a:pt x="2620" y="11525"/>
                    <a:pt x="6049" y="30004"/>
                  </a:cubicBezTo>
                  <a:cubicBezTo>
                    <a:pt x="10390" y="54070"/>
                    <a:pt x="16373" y="77811"/>
                    <a:pt x="23956" y="101060"/>
                  </a:cubicBezTo>
                  <a:cubicBezTo>
                    <a:pt x="31543" y="124310"/>
                    <a:pt x="40741" y="147003"/>
                    <a:pt x="51483" y="168973"/>
                  </a:cubicBezTo>
                  <a:cubicBezTo>
                    <a:pt x="56350" y="177909"/>
                    <a:pt x="60737" y="187098"/>
                    <a:pt x="64628" y="196501"/>
                  </a:cubicBezTo>
                  <a:cubicBezTo>
                    <a:pt x="64627" y="196501"/>
                    <a:pt x="62627" y="194310"/>
                    <a:pt x="59674" y="189929"/>
                  </a:cubicBezTo>
                  <a:cubicBezTo>
                    <a:pt x="56722" y="185547"/>
                    <a:pt x="52816" y="178879"/>
                    <a:pt x="48340" y="170879"/>
                  </a:cubicBezTo>
                  <a:cubicBezTo>
                    <a:pt x="24887" y="127292"/>
                    <a:pt x="9373" y="79881"/>
                    <a:pt x="2524" y="30861"/>
                  </a:cubicBezTo>
                  <a:cubicBezTo>
                    <a:pt x="1286" y="21336"/>
                    <a:pt x="524" y="13811"/>
                    <a:pt x="334" y="8572"/>
                  </a:cubicBezTo>
                  <a:cubicBezTo>
                    <a:pt x="-141" y="5732"/>
                    <a:pt x="-109" y="2829"/>
                    <a:pt x="42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AE9F5E6-4B8B-4E91-AF71-371B737C8E61}"/>
                </a:ext>
              </a:extLst>
            </p:cNvPr>
            <p:cNvSpPr/>
            <p:nvPr/>
          </p:nvSpPr>
          <p:spPr>
            <a:xfrm>
              <a:off x="7742433" y="5009660"/>
              <a:ext cx="32182" cy="106692"/>
            </a:xfrm>
            <a:custGeom>
              <a:avLst/>
              <a:gdLst>
                <a:gd name="connsiteX0" fmla="*/ 3011 w 32182"/>
                <a:gd name="connsiteY0" fmla="*/ 106680 h 106692"/>
                <a:gd name="connsiteX1" fmla="*/ 17775 w 32182"/>
                <a:gd name="connsiteY1" fmla="*/ 80105 h 106692"/>
                <a:gd name="connsiteX2" fmla="*/ 24633 w 32182"/>
                <a:gd name="connsiteY2" fmla="*/ 8954 h 106692"/>
                <a:gd name="connsiteX3" fmla="*/ 24061 w 32182"/>
                <a:gd name="connsiteY3" fmla="*/ 6572 h 106692"/>
                <a:gd name="connsiteX4" fmla="*/ 28538 w 32182"/>
                <a:gd name="connsiteY4" fmla="*/ 7429 h 106692"/>
                <a:gd name="connsiteX5" fmla="*/ 3678 w 32182"/>
                <a:gd name="connsiteY5" fmla="*/ 73343 h 106692"/>
                <a:gd name="connsiteX6" fmla="*/ 2820 w 32182"/>
                <a:gd name="connsiteY6" fmla="*/ 102965 h 106692"/>
                <a:gd name="connsiteX7" fmla="*/ 1010 w 32182"/>
                <a:gd name="connsiteY7" fmla="*/ 95060 h 106692"/>
                <a:gd name="connsiteX8" fmla="*/ 248 w 32182"/>
                <a:gd name="connsiteY8" fmla="*/ 73057 h 106692"/>
                <a:gd name="connsiteX9" fmla="*/ 24442 w 32182"/>
                <a:gd name="connsiteY9" fmla="*/ 4477 h 106692"/>
                <a:gd name="connsiteX10" fmla="*/ 27680 w 32182"/>
                <a:gd name="connsiteY10" fmla="*/ 0 h 106692"/>
                <a:gd name="connsiteX11" fmla="*/ 28919 w 32182"/>
                <a:gd name="connsiteY11" fmla="*/ 5334 h 106692"/>
                <a:gd name="connsiteX12" fmla="*/ 29490 w 32182"/>
                <a:gd name="connsiteY12" fmla="*/ 7811 h 106692"/>
                <a:gd name="connsiteX13" fmla="*/ 20918 w 32182"/>
                <a:gd name="connsiteY13" fmla="*/ 81534 h 106692"/>
                <a:gd name="connsiteX14" fmla="*/ 8916 w 32182"/>
                <a:gd name="connsiteY14" fmla="*/ 100584 h 106692"/>
                <a:gd name="connsiteX15" fmla="*/ 3011 w 32182"/>
                <a:gd name="connsiteY15" fmla="*/ 106680 h 10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82" h="106692">
                  <a:moveTo>
                    <a:pt x="3011" y="106680"/>
                  </a:moveTo>
                  <a:cubicBezTo>
                    <a:pt x="8418" y="98101"/>
                    <a:pt x="13347" y="89229"/>
                    <a:pt x="17775" y="80105"/>
                  </a:cubicBezTo>
                  <a:cubicBezTo>
                    <a:pt x="27435" y="57686"/>
                    <a:pt x="29834" y="32805"/>
                    <a:pt x="24633" y="8954"/>
                  </a:cubicBezTo>
                  <a:lnTo>
                    <a:pt x="24061" y="6572"/>
                  </a:lnTo>
                  <a:lnTo>
                    <a:pt x="28538" y="7429"/>
                  </a:lnTo>
                  <a:cubicBezTo>
                    <a:pt x="14708" y="26891"/>
                    <a:pt x="6145" y="49596"/>
                    <a:pt x="3678" y="73343"/>
                  </a:cubicBezTo>
                  <a:cubicBezTo>
                    <a:pt x="1772" y="91535"/>
                    <a:pt x="3678" y="102870"/>
                    <a:pt x="2820" y="102965"/>
                  </a:cubicBezTo>
                  <a:cubicBezTo>
                    <a:pt x="1737" y="100464"/>
                    <a:pt x="1123" y="97784"/>
                    <a:pt x="1010" y="95060"/>
                  </a:cubicBezTo>
                  <a:cubicBezTo>
                    <a:pt x="4" y="87771"/>
                    <a:pt x="-252" y="80398"/>
                    <a:pt x="248" y="73057"/>
                  </a:cubicBezTo>
                  <a:cubicBezTo>
                    <a:pt x="1733" y="48383"/>
                    <a:pt x="10116" y="24621"/>
                    <a:pt x="24442" y="4477"/>
                  </a:cubicBezTo>
                  <a:lnTo>
                    <a:pt x="27680" y="0"/>
                  </a:lnTo>
                  <a:lnTo>
                    <a:pt x="28919" y="5334"/>
                  </a:lnTo>
                  <a:lnTo>
                    <a:pt x="29490" y="7811"/>
                  </a:lnTo>
                  <a:cubicBezTo>
                    <a:pt x="35010" y="32649"/>
                    <a:pt x="31990" y="58624"/>
                    <a:pt x="20918" y="81534"/>
                  </a:cubicBezTo>
                  <a:cubicBezTo>
                    <a:pt x="17628" y="88305"/>
                    <a:pt x="13603" y="94693"/>
                    <a:pt x="8916" y="100584"/>
                  </a:cubicBezTo>
                  <a:cubicBezTo>
                    <a:pt x="5487" y="104870"/>
                    <a:pt x="3297" y="106871"/>
                    <a:pt x="3011" y="10668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E4BDA40-D0FB-414A-A06A-94292901CAB4}"/>
                </a:ext>
              </a:extLst>
            </p:cNvPr>
            <p:cNvSpPr/>
            <p:nvPr/>
          </p:nvSpPr>
          <p:spPr>
            <a:xfrm>
              <a:off x="7636895" y="4997625"/>
              <a:ext cx="79697" cy="81568"/>
            </a:xfrm>
            <a:custGeom>
              <a:avLst/>
              <a:gdLst>
                <a:gd name="connsiteX0" fmla="*/ 79688 w 79697"/>
                <a:gd name="connsiteY0" fmla="*/ 81568 h 81568"/>
                <a:gd name="connsiteX1" fmla="*/ 71306 w 79697"/>
                <a:gd name="connsiteY1" fmla="*/ 78616 h 81568"/>
                <a:gd name="connsiteX2" fmla="*/ 50255 w 79697"/>
                <a:gd name="connsiteY2" fmla="*/ 66900 h 81568"/>
                <a:gd name="connsiteX3" fmla="*/ 22633 w 79697"/>
                <a:gd name="connsiteY3" fmla="*/ 43849 h 81568"/>
                <a:gd name="connsiteX4" fmla="*/ 8822 w 79697"/>
                <a:gd name="connsiteY4" fmla="*/ 27656 h 81568"/>
                <a:gd name="connsiteX5" fmla="*/ 2345 w 79697"/>
                <a:gd name="connsiteY5" fmla="*/ 18131 h 81568"/>
                <a:gd name="connsiteX6" fmla="*/ 726 w 79697"/>
                <a:gd name="connsiteY6" fmla="*/ 4987 h 81568"/>
                <a:gd name="connsiteX7" fmla="*/ 6917 w 79697"/>
                <a:gd name="connsiteY7" fmla="*/ 129 h 81568"/>
                <a:gd name="connsiteX8" fmla="*/ 13870 w 79697"/>
                <a:gd name="connsiteY8" fmla="*/ 1082 h 81568"/>
                <a:gd name="connsiteX9" fmla="*/ 23395 w 79697"/>
                <a:gd name="connsiteY9" fmla="*/ 7368 h 81568"/>
                <a:gd name="connsiteX10" fmla="*/ 39587 w 79697"/>
                <a:gd name="connsiteY10" fmla="*/ 21180 h 81568"/>
                <a:gd name="connsiteX11" fmla="*/ 62447 w 79697"/>
                <a:gd name="connsiteY11" fmla="*/ 48897 h 81568"/>
                <a:gd name="connsiteX12" fmla="*/ 73973 w 79697"/>
                <a:gd name="connsiteY12" fmla="*/ 70138 h 81568"/>
                <a:gd name="connsiteX13" fmla="*/ 76830 w 79697"/>
                <a:gd name="connsiteY13" fmla="*/ 78520 h 81568"/>
                <a:gd name="connsiteX14" fmla="*/ 59590 w 79697"/>
                <a:gd name="connsiteY14" fmla="*/ 50898 h 81568"/>
                <a:gd name="connsiteX15" fmla="*/ 36444 w 79697"/>
                <a:gd name="connsiteY15" fmla="*/ 24514 h 81568"/>
                <a:gd name="connsiteX16" fmla="*/ 20442 w 79697"/>
                <a:gd name="connsiteY16" fmla="*/ 11274 h 81568"/>
                <a:gd name="connsiteX17" fmla="*/ 11679 w 79697"/>
                <a:gd name="connsiteY17" fmla="*/ 5654 h 81568"/>
                <a:gd name="connsiteX18" fmla="*/ 4821 w 79697"/>
                <a:gd name="connsiteY18" fmla="*/ 7083 h 81568"/>
                <a:gd name="connsiteX19" fmla="*/ 6345 w 79697"/>
                <a:gd name="connsiteY19" fmla="*/ 15846 h 81568"/>
                <a:gd name="connsiteX20" fmla="*/ 12346 w 79697"/>
                <a:gd name="connsiteY20" fmla="*/ 24704 h 81568"/>
                <a:gd name="connsiteX21" fmla="*/ 25586 w 79697"/>
                <a:gd name="connsiteY21" fmla="*/ 40706 h 81568"/>
                <a:gd name="connsiteX22" fmla="*/ 51875 w 79697"/>
                <a:gd name="connsiteY22" fmla="*/ 63947 h 81568"/>
                <a:gd name="connsiteX23" fmla="*/ 79688 w 79697"/>
                <a:gd name="connsiteY23" fmla="*/ 81568 h 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697" h="81568">
                  <a:moveTo>
                    <a:pt x="79688" y="81568"/>
                  </a:moveTo>
                  <a:cubicBezTo>
                    <a:pt x="76757" y="81027"/>
                    <a:pt x="73929" y="80031"/>
                    <a:pt x="71306" y="78616"/>
                  </a:cubicBezTo>
                  <a:cubicBezTo>
                    <a:pt x="63980" y="75293"/>
                    <a:pt x="56940" y="71374"/>
                    <a:pt x="50255" y="66900"/>
                  </a:cubicBezTo>
                  <a:cubicBezTo>
                    <a:pt x="40262" y="60210"/>
                    <a:pt x="31003" y="52484"/>
                    <a:pt x="22633" y="43849"/>
                  </a:cubicBezTo>
                  <a:cubicBezTo>
                    <a:pt x="17692" y="38748"/>
                    <a:pt x="13079" y="33340"/>
                    <a:pt x="8822" y="27656"/>
                  </a:cubicBezTo>
                  <a:cubicBezTo>
                    <a:pt x="6499" y="24596"/>
                    <a:pt x="4337" y="21417"/>
                    <a:pt x="2345" y="18131"/>
                  </a:cubicBezTo>
                  <a:cubicBezTo>
                    <a:pt x="-56" y="14185"/>
                    <a:pt x="-646" y="9398"/>
                    <a:pt x="726" y="4987"/>
                  </a:cubicBezTo>
                  <a:cubicBezTo>
                    <a:pt x="1917" y="2489"/>
                    <a:pt x="4208" y="692"/>
                    <a:pt x="6917" y="129"/>
                  </a:cubicBezTo>
                  <a:cubicBezTo>
                    <a:pt x="9278" y="-209"/>
                    <a:pt x="11687" y="121"/>
                    <a:pt x="13870" y="1082"/>
                  </a:cubicBezTo>
                  <a:cubicBezTo>
                    <a:pt x="17254" y="2843"/>
                    <a:pt x="20445" y="4949"/>
                    <a:pt x="23395" y="7368"/>
                  </a:cubicBezTo>
                  <a:cubicBezTo>
                    <a:pt x="29101" y="11598"/>
                    <a:pt x="34511" y="16212"/>
                    <a:pt x="39587" y="21180"/>
                  </a:cubicBezTo>
                  <a:cubicBezTo>
                    <a:pt x="48225" y="29530"/>
                    <a:pt x="55893" y="38828"/>
                    <a:pt x="62447" y="48897"/>
                  </a:cubicBezTo>
                  <a:cubicBezTo>
                    <a:pt x="66882" y="55639"/>
                    <a:pt x="70738" y="62745"/>
                    <a:pt x="73973" y="70138"/>
                  </a:cubicBezTo>
                  <a:cubicBezTo>
                    <a:pt x="75340" y="72773"/>
                    <a:pt x="76303" y="75599"/>
                    <a:pt x="76830" y="78520"/>
                  </a:cubicBezTo>
                  <a:cubicBezTo>
                    <a:pt x="75973" y="78520"/>
                    <a:pt x="71211" y="67281"/>
                    <a:pt x="59590" y="50898"/>
                  </a:cubicBezTo>
                  <a:cubicBezTo>
                    <a:pt x="52758" y="41366"/>
                    <a:pt x="45005" y="32529"/>
                    <a:pt x="36444" y="24514"/>
                  </a:cubicBezTo>
                  <a:cubicBezTo>
                    <a:pt x="31403" y="19758"/>
                    <a:pt x="26058" y="15335"/>
                    <a:pt x="20442" y="11274"/>
                  </a:cubicBezTo>
                  <a:cubicBezTo>
                    <a:pt x="17748" y="9069"/>
                    <a:pt x="14807" y="7183"/>
                    <a:pt x="11679" y="5654"/>
                  </a:cubicBezTo>
                  <a:cubicBezTo>
                    <a:pt x="8536" y="4320"/>
                    <a:pt x="5869" y="4892"/>
                    <a:pt x="4821" y="7083"/>
                  </a:cubicBezTo>
                  <a:cubicBezTo>
                    <a:pt x="4168" y="10091"/>
                    <a:pt x="4715" y="13235"/>
                    <a:pt x="6345" y="15846"/>
                  </a:cubicBezTo>
                  <a:cubicBezTo>
                    <a:pt x="7965" y="18703"/>
                    <a:pt x="10346" y="21846"/>
                    <a:pt x="12346" y="24704"/>
                  </a:cubicBezTo>
                  <a:cubicBezTo>
                    <a:pt x="16436" y="30297"/>
                    <a:pt x="20858" y="35641"/>
                    <a:pt x="25586" y="40706"/>
                  </a:cubicBezTo>
                  <a:cubicBezTo>
                    <a:pt x="33615" y="49245"/>
                    <a:pt x="42416" y="57025"/>
                    <a:pt x="51875" y="63947"/>
                  </a:cubicBezTo>
                  <a:cubicBezTo>
                    <a:pt x="68829" y="75853"/>
                    <a:pt x="80069" y="80806"/>
                    <a:pt x="79688" y="8156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38C5C72-F128-479C-8E00-C1C6CF9534DA}"/>
                </a:ext>
              </a:extLst>
            </p:cNvPr>
            <p:cNvSpPr/>
            <p:nvPr/>
          </p:nvSpPr>
          <p:spPr>
            <a:xfrm>
              <a:off x="7639050" y="5129115"/>
              <a:ext cx="101092" cy="34146"/>
            </a:xfrm>
            <a:custGeom>
              <a:avLst/>
              <a:gdLst>
                <a:gd name="connsiteX0" fmla="*/ 90392 w 101092"/>
                <a:gd name="connsiteY0" fmla="*/ 29993 h 34146"/>
                <a:gd name="connsiteX1" fmla="*/ 83439 w 101092"/>
                <a:gd name="connsiteY1" fmla="*/ 32279 h 34146"/>
                <a:gd name="connsiteX2" fmla="*/ 63532 w 101092"/>
                <a:gd name="connsiteY2" fmla="*/ 34089 h 34146"/>
                <a:gd name="connsiteX3" fmla="*/ 3048 w 101092"/>
                <a:gd name="connsiteY3" fmla="*/ 8085 h 34146"/>
                <a:gd name="connsiteX4" fmla="*/ 0 w 101092"/>
                <a:gd name="connsiteY4" fmla="*/ 5133 h 34146"/>
                <a:gd name="connsiteX5" fmla="*/ 4000 w 101092"/>
                <a:gd name="connsiteY5" fmla="*/ 3990 h 34146"/>
                <a:gd name="connsiteX6" fmla="*/ 10573 w 101092"/>
                <a:gd name="connsiteY6" fmla="*/ 2180 h 34146"/>
                <a:gd name="connsiteX7" fmla="*/ 79629 w 101092"/>
                <a:gd name="connsiteY7" fmla="*/ 13896 h 34146"/>
                <a:gd name="connsiteX8" fmla="*/ 96393 w 101092"/>
                <a:gd name="connsiteY8" fmla="*/ 27422 h 34146"/>
                <a:gd name="connsiteX9" fmla="*/ 101060 w 101092"/>
                <a:gd name="connsiteY9" fmla="*/ 33803 h 34146"/>
                <a:gd name="connsiteX10" fmla="*/ 77915 w 101092"/>
                <a:gd name="connsiteY10" fmla="*/ 16848 h 34146"/>
                <a:gd name="connsiteX11" fmla="*/ 11240 w 101092"/>
                <a:gd name="connsiteY11" fmla="*/ 7323 h 34146"/>
                <a:gd name="connsiteX12" fmla="*/ 5048 w 101092"/>
                <a:gd name="connsiteY12" fmla="*/ 9038 h 34146"/>
                <a:gd name="connsiteX13" fmla="*/ 6096 w 101092"/>
                <a:gd name="connsiteY13" fmla="*/ 4942 h 34146"/>
                <a:gd name="connsiteX14" fmla="*/ 63246 w 101092"/>
                <a:gd name="connsiteY14" fmla="*/ 30946 h 34146"/>
                <a:gd name="connsiteX15" fmla="*/ 90392 w 101092"/>
                <a:gd name="connsiteY15" fmla="*/ 29993 h 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92" h="34146">
                  <a:moveTo>
                    <a:pt x="90392" y="29993"/>
                  </a:moveTo>
                  <a:cubicBezTo>
                    <a:pt x="88235" y="31176"/>
                    <a:pt x="85878" y="31951"/>
                    <a:pt x="83439" y="32279"/>
                  </a:cubicBezTo>
                  <a:cubicBezTo>
                    <a:pt x="76909" y="33740"/>
                    <a:pt x="70218" y="34348"/>
                    <a:pt x="63532" y="34089"/>
                  </a:cubicBezTo>
                  <a:cubicBezTo>
                    <a:pt x="40850" y="33195"/>
                    <a:pt x="19302" y="23931"/>
                    <a:pt x="3048" y="8085"/>
                  </a:cubicBezTo>
                  <a:lnTo>
                    <a:pt x="0" y="5133"/>
                  </a:lnTo>
                  <a:lnTo>
                    <a:pt x="4000" y="3990"/>
                  </a:lnTo>
                  <a:lnTo>
                    <a:pt x="10573" y="2180"/>
                  </a:lnTo>
                  <a:cubicBezTo>
                    <a:pt x="34240" y="-3026"/>
                    <a:pt x="59004" y="1175"/>
                    <a:pt x="79629" y="13896"/>
                  </a:cubicBezTo>
                  <a:cubicBezTo>
                    <a:pt x="85811" y="17615"/>
                    <a:pt x="91452" y="22166"/>
                    <a:pt x="96393" y="27422"/>
                  </a:cubicBezTo>
                  <a:cubicBezTo>
                    <a:pt x="99727" y="31231"/>
                    <a:pt x="101346" y="33613"/>
                    <a:pt x="101060" y="33803"/>
                  </a:cubicBezTo>
                  <a:cubicBezTo>
                    <a:pt x="93802" y="27553"/>
                    <a:pt x="86063" y="21884"/>
                    <a:pt x="77915" y="16848"/>
                  </a:cubicBezTo>
                  <a:cubicBezTo>
                    <a:pt x="57591" y="5660"/>
                    <a:pt x="33883" y="2273"/>
                    <a:pt x="11240" y="7323"/>
                  </a:cubicBezTo>
                  <a:lnTo>
                    <a:pt x="5048" y="9038"/>
                  </a:lnTo>
                  <a:lnTo>
                    <a:pt x="6096" y="4942"/>
                  </a:lnTo>
                  <a:cubicBezTo>
                    <a:pt x="21590" y="19923"/>
                    <a:pt x="41773" y="29106"/>
                    <a:pt x="63246" y="30946"/>
                  </a:cubicBezTo>
                  <a:cubicBezTo>
                    <a:pt x="72305" y="31145"/>
                    <a:pt x="81369" y="30827"/>
                    <a:pt x="90392" y="2999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0BEC098-4436-4E02-8220-1C121CD22264}"/>
                </a:ext>
              </a:extLst>
            </p:cNvPr>
            <p:cNvSpPr/>
            <p:nvPr/>
          </p:nvSpPr>
          <p:spPr>
            <a:xfrm>
              <a:off x="6851713" y="5197684"/>
              <a:ext cx="64595" cy="196026"/>
            </a:xfrm>
            <a:custGeom>
              <a:avLst/>
              <a:gdLst>
                <a:gd name="connsiteX0" fmla="*/ 64294 w 64595"/>
                <a:gd name="connsiteY0" fmla="*/ 0 h 196026"/>
                <a:gd name="connsiteX1" fmla="*/ 64294 w 64595"/>
                <a:gd name="connsiteY1" fmla="*/ 8287 h 196026"/>
                <a:gd name="connsiteX2" fmla="*/ 62008 w 64595"/>
                <a:gd name="connsiteY2" fmla="*/ 30575 h 196026"/>
                <a:gd name="connsiteX3" fmla="*/ 45529 w 64595"/>
                <a:gd name="connsiteY3" fmla="*/ 102298 h 196026"/>
                <a:gd name="connsiteX4" fmla="*/ 16383 w 64595"/>
                <a:gd name="connsiteY4" fmla="*/ 170307 h 196026"/>
                <a:gd name="connsiteX5" fmla="*/ 4953 w 64595"/>
                <a:gd name="connsiteY5" fmla="*/ 189357 h 196026"/>
                <a:gd name="connsiteX6" fmla="*/ 0 w 64595"/>
                <a:gd name="connsiteY6" fmla="*/ 196024 h 196026"/>
                <a:gd name="connsiteX7" fmla="*/ 13240 w 64595"/>
                <a:gd name="connsiteY7" fmla="*/ 168973 h 196026"/>
                <a:gd name="connsiteX8" fmla="*/ 40767 w 64595"/>
                <a:gd name="connsiteY8" fmla="*/ 100965 h 196026"/>
                <a:gd name="connsiteX9" fmla="*/ 58674 w 64595"/>
                <a:gd name="connsiteY9" fmla="*/ 29908 h 196026"/>
                <a:gd name="connsiteX10" fmla="*/ 64294 w 64595"/>
                <a:gd name="connsiteY10" fmla="*/ 0 h 19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95" h="196026">
                  <a:moveTo>
                    <a:pt x="64294" y="0"/>
                  </a:moveTo>
                  <a:cubicBezTo>
                    <a:pt x="64696" y="2748"/>
                    <a:pt x="64696" y="5539"/>
                    <a:pt x="64294" y="8287"/>
                  </a:cubicBezTo>
                  <a:cubicBezTo>
                    <a:pt x="64294" y="13621"/>
                    <a:pt x="63341" y="21241"/>
                    <a:pt x="62008" y="30575"/>
                  </a:cubicBezTo>
                  <a:cubicBezTo>
                    <a:pt x="58644" y="54923"/>
                    <a:pt x="53130" y="78924"/>
                    <a:pt x="45529" y="102298"/>
                  </a:cubicBezTo>
                  <a:cubicBezTo>
                    <a:pt x="37819" y="125775"/>
                    <a:pt x="28066" y="148532"/>
                    <a:pt x="16383" y="170307"/>
                  </a:cubicBezTo>
                  <a:cubicBezTo>
                    <a:pt x="11811" y="178594"/>
                    <a:pt x="7906" y="185166"/>
                    <a:pt x="4953" y="189357"/>
                  </a:cubicBezTo>
                  <a:cubicBezTo>
                    <a:pt x="2000" y="193548"/>
                    <a:pt x="381" y="196120"/>
                    <a:pt x="0" y="196024"/>
                  </a:cubicBezTo>
                  <a:cubicBezTo>
                    <a:pt x="3924" y="186776"/>
                    <a:pt x="8343" y="177746"/>
                    <a:pt x="13240" y="168973"/>
                  </a:cubicBezTo>
                  <a:cubicBezTo>
                    <a:pt x="23882" y="146926"/>
                    <a:pt x="33077" y="124208"/>
                    <a:pt x="40767" y="100965"/>
                  </a:cubicBezTo>
                  <a:cubicBezTo>
                    <a:pt x="48315" y="77705"/>
                    <a:pt x="54298" y="53967"/>
                    <a:pt x="58674" y="29908"/>
                  </a:cubicBezTo>
                  <a:cubicBezTo>
                    <a:pt x="62103" y="11525"/>
                    <a:pt x="63437" y="0"/>
                    <a:pt x="6429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8CE642CA-73D3-4CB3-801E-EC8A35A388DC}"/>
                </a:ext>
              </a:extLst>
            </p:cNvPr>
            <p:cNvSpPr/>
            <p:nvPr/>
          </p:nvSpPr>
          <p:spPr>
            <a:xfrm>
              <a:off x="6851210" y="5213591"/>
              <a:ext cx="32149" cy="106489"/>
            </a:xfrm>
            <a:custGeom>
              <a:avLst/>
              <a:gdLst>
                <a:gd name="connsiteX0" fmla="*/ 29173 w 32149"/>
                <a:gd name="connsiteY0" fmla="*/ 106489 h 106489"/>
                <a:gd name="connsiteX1" fmla="*/ 23267 w 32149"/>
                <a:gd name="connsiteY1" fmla="*/ 100584 h 106489"/>
                <a:gd name="connsiteX2" fmla="*/ 11171 w 32149"/>
                <a:gd name="connsiteY2" fmla="*/ 81534 h 106489"/>
                <a:gd name="connsiteX3" fmla="*/ 2693 w 32149"/>
                <a:gd name="connsiteY3" fmla="*/ 7906 h 106489"/>
                <a:gd name="connsiteX4" fmla="*/ 3265 w 32149"/>
                <a:gd name="connsiteY4" fmla="*/ 5334 h 106489"/>
                <a:gd name="connsiteX5" fmla="*/ 4408 w 32149"/>
                <a:gd name="connsiteY5" fmla="*/ 0 h 106489"/>
                <a:gd name="connsiteX6" fmla="*/ 7646 w 32149"/>
                <a:gd name="connsiteY6" fmla="*/ 4572 h 106489"/>
                <a:gd name="connsiteX7" fmla="*/ 31935 w 32149"/>
                <a:gd name="connsiteY7" fmla="*/ 73057 h 106489"/>
                <a:gd name="connsiteX8" fmla="*/ 31173 w 32149"/>
                <a:gd name="connsiteY8" fmla="*/ 95155 h 106489"/>
                <a:gd name="connsiteX9" fmla="*/ 29363 w 32149"/>
                <a:gd name="connsiteY9" fmla="*/ 102966 h 106489"/>
                <a:gd name="connsiteX10" fmla="*/ 28506 w 32149"/>
                <a:gd name="connsiteY10" fmla="*/ 73343 h 106489"/>
                <a:gd name="connsiteX11" fmla="*/ 3646 w 32149"/>
                <a:gd name="connsiteY11" fmla="*/ 7429 h 106489"/>
                <a:gd name="connsiteX12" fmla="*/ 8027 w 32149"/>
                <a:gd name="connsiteY12" fmla="*/ 6572 h 106489"/>
                <a:gd name="connsiteX13" fmla="*/ 8027 w 32149"/>
                <a:gd name="connsiteY13" fmla="*/ 8954 h 106489"/>
                <a:gd name="connsiteX14" fmla="*/ 14885 w 32149"/>
                <a:gd name="connsiteY14" fmla="*/ 80105 h 106489"/>
                <a:gd name="connsiteX15" fmla="*/ 29173 w 32149"/>
                <a:gd name="connsiteY15" fmla="*/ 106489 h 10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49" h="106489">
                  <a:moveTo>
                    <a:pt x="29173" y="106489"/>
                  </a:moveTo>
                  <a:cubicBezTo>
                    <a:pt x="29173" y="106489"/>
                    <a:pt x="26696" y="104680"/>
                    <a:pt x="23267" y="100584"/>
                  </a:cubicBezTo>
                  <a:cubicBezTo>
                    <a:pt x="18523" y="94715"/>
                    <a:pt x="14464" y="88324"/>
                    <a:pt x="11171" y="81534"/>
                  </a:cubicBezTo>
                  <a:cubicBezTo>
                    <a:pt x="174" y="58635"/>
                    <a:pt x="-2811" y="32705"/>
                    <a:pt x="2693" y="7906"/>
                  </a:cubicBezTo>
                  <a:lnTo>
                    <a:pt x="3265" y="5334"/>
                  </a:lnTo>
                  <a:lnTo>
                    <a:pt x="4408" y="0"/>
                  </a:lnTo>
                  <a:lnTo>
                    <a:pt x="7646" y="4572"/>
                  </a:lnTo>
                  <a:cubicBezTo>
                    <a:pt x="21967" y="24691"/>
                    <a:pt x="30379" y="48411"/>
                    <a:pt x="31935" y="73057"/>
                  </a:cubicBezTo>
                  <a:cubicBezTo>
                    <a:pt x="32384" y="80430"/>
                    <a:pt x="32129" y="87830"/>
                    <a:pt x="31173" y="95155"/>
                  </a:cubicBezTo>
                  <a:cubicBezTo>
                    <a:pt x="31033" y="97844"/>
                    <a:pt x="30420" y="100488"/>
                    <a:pt x="29363" y="102966"/>
                  </a:cubicBezTo>
                  <a:cubicBezTo>
                    <a:pt x="28506" y="102965"/>
                    <a:pt x="30316" y="91535"/>
                    <a:pt x="28506" y="73343"/>
                  </a:cubicBezTo>
                  <a:cubicBezTo>
                    <a:pt x="25964" y="49614"/>
                    <a:pt x="17407" y="26927"/>
                    <a:pt x="3646" y="7429"/>
                  </a:cubicBezTo>
                  <a:lnTo>
                    <a:pt x="8027" y="6572"/>
                  </a:lnTo>
                  <a:lnTo>
                    <a:pt x="8027" y="8954"/>
                  </a:lnTo>
                  <a:cubicBezTo>
                    <a:pt x="2826" y="32805"/>
                    <a:pt x="5224" y="57686"/>
                    <a:pt x="14885" y="80105"/>
                  </a:cubicBezTo>
                  <a:cubicBezTo>
                    <a:pt x="19138" y="89167"/>
                    <a:pt x="23908" y="97976"/>
                    <a:pt x="29173" y="10648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A9A1A8F-321C-41CA-A81A-D0290FE02DD0}"/>
                </a:ext>
              </a:extLst>
            </p:cNvPr>
            <p:cNvSpPr/>
            <p:nvPr/>
          </p:nvSpPr>
          <p:spPr>
            <a:xfrm>
              <a:off x="6909149" y="5201527"/>
              <a:ext cx="79404" cy="81406"/>
            </a:xfrm>
            <a:custGeom>
              <a:avLst/>
              <a:gdLst>
                <a:gd name="connsiteX0" fmla="*/ 0 w 79404"/>
                <a:gd name="connsiteY0" fmla="*/ 81406 h 81406"/>
                <a:gd name="connsiteX1" fmla="*/ 27527 w 79404"/>
                <a:gd name="connsiteY1" fmla="*/ 63880 h 81406"/>
                <a:gd name="connsiteX2" fmla="*/ 53626 w 79404"/>
                <a:gd name="connsiteY2" fmla="*/ 40544 h 81406"/>
                <a:gd name="connsiteX3" fmla="*/ 66770 w 79404"/>
                <a:gd name="connsiteY3" fmla="*/ 24637 h 81406"/>
                <a:gd name="connsiteX4" fmla="*/ 72771 w 79404"/>
                <a:gd name="connsiteY4" fmla="*/ 15683 h 81406"/>
                <a:gd name="connsiteX5" fmla="*/ 74295 w 79404"/>
                <a:gd name="connsiteY5" fmla="*/ 6920 h 81406"/>
                <a:gd name="connsiteX6" fmla="*/ 67532 w 79404"/>
                <a:gd name="connsiteY6" fmla="*/ 5587 h 81406"/>
                <a:gd name="connsiteX7" fmla="*/ 58674 w 79404"/>
                <a:gd name="connsiteY7" fmla="*/ 11112 h 81406"/>
                <a:gd name="connsiteX8" fmla="*/ 42767 w 79404"/>
                <a:gd name="connsiteY8" fmla="*/ 24351 h 81406"/>
                <a:gd name="connsiteX9" fmla="*/ 19812 w 79404"/>
                <a:gd name="connsiteY9" fmla="*/ 50831 h 81406"/>
                <a:gd name="connsiteX10" fmla="*/ 2572 w 79404"/>
                <a:gd name="connsiteY10" fmla="*/ 78549 h 81406"/>
                <a:gd name="connsiteX11" fmla="*/ 5429 w 79404"/>
                <a:gd name="connsiteY11" fmla="*/ 70167 h 81406"/>
                <a:gd name="connsiteX12" fmla="*/ 16954 w 79404"/>
                <a:gd name="connsiteY12" fmla="*/ 48831 h 81406"/>
                <a:gd name="connsiteX13" fmla="*/ 39815 w 79404"/>
                <a:gd name="connsiteY13" fmla="*/ 21113 h 81406"/>
                <a:gd name="connsiteX14" fmla="*/ 56007 w 79404"/>
                <a:gd name="connsiteY14" fmla="*/ 7302 h 81406"/>
                <a:gd name="connsiteX15" fmla="*/ 65532 w 79404"/>
                <a:gd name="connsiteY15" fmla="*/ 1110 h 81406"/>
                <a:gd name="connsiteX16" fmla="*/ 72485 w 79404"/>
                <a:gd name="connsiteY16" fmla="*/ 158 h 81406"/>
                <a:gd name="connsiteX17" fmla="*/ 78677 w 79404"/>
                <a:gd name="connsiteY17" fmla="*/ 4920 h 81406"/>
                <a:gd name="connsiteX18" fmla="*/ 76962 w 79404"/>
                <a:gd name="connsiteY18" fmla="*/ 18065 h 81406"/>
                <a:gd name="connsiteX19" fmla="*/ 70485 w 79404"/>
                <a:gd name="connsiteY19" fmla="*/ 27590 h 81406"/>
                <a:gd name="connsiteX20" fmla="*/ 29147 w 79404"/>
                <a:gd name="connsiteY20" fmla="*/ 66833 h 81406"/>
                <a:gd name="connsiteX21" fmla="*/ 8001 w 79404"/>
                <a:gd name="connsiteY21" fmla="*/ 78549 h 81406"/>
                <a:gd name="connsiteX22" fmla="*/ 0 w 79404"/>
                <a:gd name="connsiteY22" fmla="*/ 81406 h 8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04" h="81406">
                  <a:moveTo>
                    <a:pt x="0" y="81406"/>
                  </a:moveTo>
                  <a:cubicBezTo>
                    <a:pt x="0" y="80644"/>
                    <a:pt x="11240" y="75691"/>
                    <a:pt x="27527" y="63880"/>
                  </a:cubicBezTo>
                  <a:cubicBezTo>
                    <a:pt x="36944" y="56942"/>
                    <a:pt x="45682" y="49129"/>
                    <a:pt x="53626" y="40544"/>
                  </a:cubicBezTo>
                  <a:cubicBezTo>
                    <a:pt x="58323" y="35510"/>
                    <a:pt x="62712" y="30199"/>
                    <a:pt x="66770" y="24637"/>
                  </a:cubicBezTo>
                  <a:cubicBezTo>
                    <a:pt x="68965" y="21788"/>
                    <a:pt x="70970" y="18797"/>
                    <a:pt x="72771" y="15683"/>
                  </a:cubicBezTo>
                  <a:cubicBezTo>
                    <a:pt x="74452" y="13092"/>
                    <a:pt x="75002" y="9927"/>
                    <a:pt x="74295" y="6920"/>
                  </a:cubicBezTo>
                  <a:cubicBezTo>
                    <a:pt x="73342" y="4730"/>
                    <a:pt x="70580" y="4254"/>
                    <a:pt x="67532" y="5587"/>
                  </a:cubicBezTo>
                  <a:cubicBezTo>
                    <a:pt x="64395" y="7115"/>
                    <a:pt x="61426" y="8966"/>
                    <a:pt x="58674" y="11112"/>
                  </a:cubicBezTo>
                  <a:cubicBezTo>
                    <a:pt x="53134" y="15231"/>
                    <a:pt x="47824" y="19651"/>
                    <a:pt x="42767" y="24351"/>
                  </a:cubicBezTo>
                  <a:cubicBezTo>
                    <a:pt x="34261" y="32399"/>
                    <a:pt x="26572" y="41269"/>
                    <a:pt x="19812" y="50831"/>
                  </a:cubicBezTo>
                  <a:cubicBezTo>
                    <a:pt x="8192" y="67214"/>
                    <a:pt x="3429" y="78930"/>
                    <a:pt x="2572" y="78549"/>
                  </a:cubicBezTo>
                  <a:cubicBezTo>
                    <a:pt x="3040" y="75612"/>
                    <a:pt x="4006" y="72778"/>
                    <a:pt x="5429" y="70167"/>
                  </a:cubicBezTo>
                  <a:cubicBezTo>
                    <a:pt x="8620" y="62722"/>
                    <a:pt x="12478" y="55581"/>
                    <a:pt x="16954" y="48831"/>
                  </a:cubicBezTo>
                  <a:cubicBezTo>
                    <a:pt x="23478" y="38740"/>
                    <a:pt x="31149" y="29438"/>
                    <a:pt x="39815" y="21113"/>
                  </a:cubicBezTo>
                  <a:cubicBezTo>
                    <a:pt x="44940" y="16199"/>
                    <a:pt x="50346" y="11588"/>
                    <a:pt x="56007" y="7302"/>
                  </a:cubicBezTo>
                  <a:cubicBezTo>
                    <a:pt x="58924" y="4865"/>
                    <a:pt x="62121" y="2787"/>
                    <a:pt x="65532" y="1110"/>
                  </a:cubicBezTo>
                  <a:cubicBezTo>
                    <a:pt x="67701" y="101"/>
                    <a:pt x="70124" y="-230"/>
                    <a:pt x="72485" y="158"/>
                  </a:cubicBezTo>
                  <a:cubicBezTo>
                    <a:pt x="75169" y="714"/>
                    <a:pt x="77451" y="2469"/>
                    <a:pt x="78677" y="4920"/>
                  </a:cubicBezTo>
                  <a:cubicBezTo>
                    <a:pt x="80071" y="9340"/>
                    <a:pt x="79444" y="14151"/>
                    <a:pt x="76962" y="18065"/>
                  </a:cubicBezTo>
                  <a:cubicBezTo>
                    <a:pt x="75026" y="21386"/>
                    <a:pt x="72862" y="24569"/>
                    <a:pt x="70485" y="27590"/>
                  </a:cubicBezTo>
                  <a:cubicBezTo>
                    <a:pt x="59072" y="42958"/>
                    <a:pt x="45086" y="56234"/>
                    <a:pt x="29147" y="66833"/>
                  </a:cubicBezTo>
                  <a:cubicBezTo>
                    <a:pt x="22466" y="71368"/>
                    <a:pt x="15389" y="75289"/>
                    <a:pt x="8001" y="78549"/>
                  </a:cubicBezTo>
                  <a:cubicBezTo>
                    <a:pt x="5526" y="79971"/>
                    <a:pt x="2816" y="80939"/>
                    <a:pt x="0" y="8140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E58102EA-ECC1-422C-BB2C-4F9B564A1B92}"/>
                </a:ext>
              </a:extLst>
            </p:cNvPr>
            <p:cNvSpPr/>
            <p:nvPr/>
          </p:nvSpPr>
          <p:spPr>
            <a:xfrm>
              <a:off x="6885622" y="5332927"/>
              <a:ext cx="101155" cy="33797"/>
            </a:xfrm>
            <a:custGeom>
              <a:avLst/>
              <a:gdLst>
                <a:gd name="connsiteX0" fmla="*/ 10477 w 101155"/>
                <a:gd name="connsiteY0" fmla="*/ 29920 h 33797"/>
                <a:gd name="connsiteX1" fmla="*/ 37052 w 101155"/>
                <a:gd name="connsiteY1" fmla="*/ 30587 h 33797"/>
                <a:gd name="connsiteX2" fmla="*/ 94202 w 101155"/>
                <a:gd name="connsiteY2" fmla="*/ 4584 h 33797"/>
                <a:gd name="connsiteX3" fmla="*/ 95155 w 101155"/>
                <a:gd name="connsiteY3" fmla="*/ 8680 h 33797"/>
                <a:gd name="connsiteX4" fmla="*/ 89059 w 101155"/>
                <a:gd name="connsiteY4" fmla="*/ 7060 h 33797"/>
                <a:gd name="connsiteX5" fmla="*/ 22384 w 101155"/>
                <a:gd name="connsiteY5" fmla="*/ 16585 h 33797"/>
                <a:gd name="connsiteX6" fmla="*/ 0 w 101155"/>
                <a:gd name="connsiteY6" fmla="*/ 33730 h 33797"/>
                <a:gd name="connsiteX7" fmla="*/ 4763 w 101155"/>
                <a:gd name="connsiteY7" fmla="*/ 27444 h 33797"/>
                <a:gd name="connsiteX8" fmla="*/ 21431 w 101155"/>
                <a:gd name="connsiteY8" fmla="*/ 13823 h 33797"/>
                <a:gd name="connsiteX9" fmla="*/ 90583 w 101155"/>
                <a:gd name="connsiteY9" fmla="*/ 2203 h 33797"/>
                <a:gd name="connsiteX10" fmla="*/ 97060 w 101155"/>
                <a:gd name="connsiteY10" fmla="*/ 4012 h 33797"/>
                <a:gd name="connsiteX11" fmla="*/ 101155 w 101155"/>
                <a:gd name="connsiteY11" fmla="*/ 5060 h 33797"/>
                <a:gd name="connsiteX12" fmla="*/ 98107 w 101155"/>
                <a:gd name="connsiteY12" fmla="*/ 8108 h 33797"/>
                <a:gd name="connsiteX13" fmla="*/ 37528 w 101155"/>
                <a:gd name="connsiteY13" fmla="*/ 33730 h 33797"/>
                <a:gd name="connsiteX14" fmla="*/ 17621 w 101155"/>
                <a:gd name="connsiteY14" fmla="*/ 32016 h 33797"/>
                <a:gd name="connsiteX15" fmla="*/ 10477 w 101155"/>
                <a:gd name="connsiteY15" fmla="*/ 29920 h 3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155" h="33797">
                  <a:moveTo>
                    <a:pt x="10477" y="29920"/>
                  </a:moveTo>
                  <a:cubicBezTo>
                    <a:pt x="19310" y="30759"/>
                    <a:pt x="28189" y="30982"/>
                    <a:pt x="37052" y="30587"/>
                  </a:cubicBezTo>
                  <a:cubicBezTo>
                    <a:pt x="58550" y="28841"/>
                    <a:pt x="78763" y="19644"/>
                    <a:pt x="94202" y="4584"/>
                  </a:cubicBezTo>
                  <a:lnTo>
                    <a:pt x="95155" y="8680"/>
                  </a:lnTo>
                  <a:lnTo>
                    <a:pt x="89059" y="7060"/>
                  </a:lnTo>
                  <a:cubicBezTo>
                    <a:pt x="66420" y="1901"/>
                    <a:pt x="42673" y="5294"/>
                    <a:pt x="22384" y="16585"/>
                  </a:cubicBezTo>
                  <a:cubicBezTo>
                    <a:pt x="14521" y="21756"/>
                    <a:pt x="7040" y="27486"/>
                    <a:pt x="0" y="33730"/>
                  </a:cubicBezTo>
                  <a:cubicBezTo>
                    <a:pt x="1213" y="31376"/>
                    <a:pt x="2824" y="29249"/>
                    <a:pt x="4763" y="27444"/>
                  </a:cubicBezTo>
                  <a:cubicBezTo>
                    <a:pt x="9681" y="22174"/>
                    <a:pt x="15288" y="17593"/>
                    <a:pt x="21431" y="13823"/>
                  </a:cubicBezTo>
                  <a:cubicBezTo>
                    <a:pt x="42106" y="1139"/>
                    <a:pt x="66897" y="-3027"/>
                    <a:pt x="90583" y="2203"/>
                  </a:cubicBezTo>
                  <a:lnTo>
                    <a:pt x="97060" y="4012"/>
                  </a:lnTo>
                  <a:lnTo>
                    <a:pt x="101155" y="5060"/>
                  </a:lnTo>
                  <a:lnTo>
                    <a:pt x="98107" y="8108"/>
                  </a:lnTo>
                  <a:cubicBezTo>
                    <a:pt x="81766" y="23829"/>
                    <a:pt x="60191" y="32954"/>
                    <a:pt x="37528" y="33730"/>
                  </a:cubicBezTo>
                  <a:cubicBezTo>
                    <a:pt x="30847" y="34007"/>
                    <a:pt x="24157" y="33431"/>
                    <a:pt x="17621" y="32016"/>
                  </a:cubicBezTo>
                  <a:cubicBezTo>
                    <a:pt x="15114" y="31858"/>
                    <a:pt x="12673" y="31142"/>
                    <a:pt x="10477" y="2992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C4352B33-AB10-4BF1-8AB0-2CE6C240EDA5}"/>
                </a:ext>
              </a:extLst>
            </p:cNvPr>
            <p:cNvSpPr/>
            <p:nvPr/>
          </p:nvSpPr>
          <p:spPr>
            <a:xfrm>
              <a:off x="7269638" y="4861833"/>
              <a:ext cx="90900" cy="185642"/>
            </a:xfrm>
            <a:custGeom>
              <a:avLst/>
              <a:gdLst>
                <a:gd name="connsiteX0" fmla="*/ 32 w 90900"/>
                <a:gd name="connsiteY0" fmla="*/ 0 h 185642"/>
                <a:gd name="connsiteX1" fmla="*/ 5938 w 90900"/>
                <a:gd name="connsiteY1" fmla="*/ 5905 h 185642"/>
                <a:gd name="connsiteX2" fmla="*/ 19844 w 90900"/>
                <a:gd name="connsiteY2" fmla="*/ 23431 h 185642"/>
                <a:gd name="connsiteX3" fmla="*/ 57944 w 90900"/>
                <a:gd name="connsiteY3" fmla="*/ 86678 h 185642"/>
                <a:gd name="connsiteX4" fmla="*/ 84519 w 90900"/>
                <a:gd name="connsiteY4" fmla="*/ 155734 h 185642"/>
                <a:gd name="connsiteX5" fmla="*/ 89758 w 90900"/>
                <a:gd name="connsiteY5" fmla="*/ 177451 h 185642"/>
                <a:gd name="connsiteX6" fmla="*/ 90901 w 90900"/>
                <a:gd name="connsiteY6" fmla="*/ 185642 h 185642"/>
                <a:gd name="connsiteX7" fmla="*/ 81376 w 90900"/>
                <a:gd name="connsiteY7" fmla="*/ 157067 h 185642"/>
                <a:gd name="connsiteX8" fmla="*/ 53753 w 90900"/>
                <a:gd name="connsiteY8" fmla="*/ 89154 h 185642"/>
                <a:gd name="connsiteX9" fmla="*/ 17082 w 90900"/>
                <a:gd name="connsiteY9" fmla="*/ 25717 h 185642"/>
                <a:gd name="connsiteX10" fmla="*/ 32 w 90900"/>
                <a:gd name="connsiteY10" fmla="*/ 0 h 18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900" h="185642">
                  <a:moveTo>
                    <a:pt x="32" y="0"/>
                  </a:moveTo>
                  <a:cubicBezTo>
                    <a:pt x="32" y="0"/>
                    <a:pt x="2414" y="1905"/>
                    <a:pt x="5938" y="5905"/>
                  </a:cubicBezTo>
                  <a:cubicBezTo>
                    <a:pt x="9462" y="9906"/>
                    <a:pt x="14225" y="15430"/>
                    <a:pt x="19844" y="23431"/>
                  </a:cubicBezTo>
                  <a:cubicBezTo>
                    <a:pt x="34418" y="43326"/>
                    <a:pt x="47170" y="64494"/>
                    <a:pt x="57944" y="86678"/>
                  </a:cubicBezTo>
                  <a:cubicBezTo>
                    <a:pt x="68831" y="108863"/>
                    <a:pt x="77725" y="131973"/>
                    <a:pt x="84519" y="155734"/>
                  </a:cubicBezTo>
                  <a:cubicBezTo>
                    <a:pt x="86996" y="165259"/>
                    <a:pt x="88805" y="172307"/>
                    <a:pt x="89758" y="177451"/>
                  </a:cubicBezTo>
                  <a:cubicBezTo>
                    <a:pt x="90524" y="180114"/>
                    <a:pt x="90909" y="182871"/>
                    <a:pt x="90901" y="185642"/>
                  </a:cubicBezTo>
                  <a:cubicBezTo>
                    <a:pt x="87238" y="176287"/>
                    <a:pt x="84058" y="166749"/>
                    <a:pt x="81376" y="157067"/>
                  </a:cubicBezTo>
                  <a:cubicBezTo>
                    <a:pt x="73733" y="133824"/>
                    <a:pt x="64504" y="111133"/>
                    <a:pt x="53753" y="89154"/>
                  </a:cubicBezTo>
                  <a:cubicBezTo>
                    <a:pt x="42960" y="67213"/>
                    <a:pt x="30708" y="46020"/>
                    <a:pt x="17082" y="25717"/>
                  </a:cubicBezTo>
                  <a:cubicBezTo>
                    <a:pt x="6509" y="9525"/>
                    <a:pt x="-539" y="0"/>
                    <a:pt x="32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8BDF77D3-77F3-4085-97A4-C0D80CD240A6}"/>
                </a:ext>
              </a:extLst>
            </p:cNvPr>
            <p:cNvSpPr/>
            <p:nvPr/>
          </p:nvSpPr>
          <p:spPr>
            <a:xfrm>
              <a:off x="7237666" y="4915268"/>
              <a:ext cx="91820" cy="59413"/>
            </a:xfrm>
            <a:custGeom>
              <a:avLst/>
              <a:gdLst>
                <a:gd name="connsiteX0" fmla="*/ 91821 w 91820"/>
                <a:gd name="connsiteY0" fmla="*/ 59055 h 59413"/>
                <a:gd name="connsiteX1" fmla="*/ 83534 w 91820"/>
                <a:gd name="connsiteY1" fmla="*/ 59055 h 59413"/>
                <a:gd name="connsiteX2" fmla="*/ 61436 w 91820"/>
                <a:gd name="connsiteY2" fmla="*/ 53721 h 59413"/>
                <a:gd name="connsiteX3" fmla="*/ 4286 w 91820"/>
                <a:gd name="connsiteY3" fmla="*/ 6858 h 59413"/>
                <a:gd name="connsiteX4" fmla="*/ 2858 w 91820"/>
                <a:gd name="connsiteY4" fmla="*/ 4667 h 59413"/>
                <a:gd name="connsiteX5" fmla="*/ 0 w 91820"/>
                <a:gd name="connsiteY5" fmla="*/ 0 h 59413"/>
                <a:gd name="connsiteX6" fmla="*/ 5525 w 91820"/>
                <a:gd name="connsiteY6" fmla="*/ 953 h 59413"/>
                <a:gd name="connsiteX7" fmla="*/ 70675 w 91820"/>
                <a:gd name="connsiteY7" fmla="*/ 33242 h 59413"/>
                <a:gd name="connsiteX8" fmla="*/ 85439 w 91820"/>
                <a:gd name="connsiteY8" fmla="*/ 49530 h 59413"/>
                <a:gd name="connsiteX9" fmla="*/ 89630 w 91820"/>
                <a:gd name="connsiteY9" fmla="*/ 56388 h 59413"/>
                <a:gd name="connsiteX10" fmla="*/ 68390 w 91820"/>
                <a:gd name="connsiteY10" fmla="*/ 35814 h 59413"/>
                <a:gd name="connsiteX11" fmla="*/ 4572 w 91820"/>
                <a:gd name="connsiteY11" fmla="*/ 5810 h 59413"/>
                <a:gd name="connsiteX12" fmla="*/ 7239 w 91820"/>
                <a:gd name="connsiteY12" fmla="*/ 2191 h 59413"/>
                <a:gd name="connsiteX13" fmla="*/ 8477 w 91820"/>
                <a:gd name="connsiteY13" fmla="*/ 4286 h 59413"/>
                <a:gd name="connsiteX14" fmla="*/ 62960 w 91820"/>
                <a:gd name="connsiteY14" fmla="*/ 50483 h 59413"/>
                <a:gd name="connsiteX15" fmla="*/ 91821 w 91820"/>
                <a:gd name="connsiteY15" fmla="*/ 59055 h 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820" h="59413">
                  <a:moveTo>
                    <a:pt x="91821" y="59055"/>
                  </a:moveTo>
                  <a:cubicBezTo>
                    <a:pt x="89079" y="59534"/>
                    <a:pt x="86276" y="59534"/>
                    <a:pt x="83534" y="59055"/>
                  </a:cubicBezTo>
                  <a:cubicBezTo>
                    <a:pt x="75979" y="58183"/>
                    <a:pt x="68558" y="56392"/>
                    <a:pt x="61436" y="53721"/>
                  </a:cubicBezTo>
                  <a:cubicBezTo>
                    <a:pt x="37678" y="44937"/>
                    <a:pt x="17554" y="28435"/>
                    <a:pt x="4286" y="6858"/>
                  </a:cubicBezTo>
                  <a:lnTo>
                    <a:pt x="2858" y="4667"/>
                  </a:lnTo>
                  <a:lnTo>
                    <a:pt x="0" y="0"/>
                  </a:lnTo>
                  <a:lnTo>
                    <a:pt x="5525" y="953"/>
                  </a:lnTo>
                  <a:cubicBezTo>
                    <a:pt x="29813" y="5473"/>
                    <a:pt x="52369" y="16652"/>
                    <a:pt x="70675" y="33242"/>
                  </a:cubicBezTo>
                  <a:cubicBezTo>
                    <a:pt x="76145" y="38148"/>
                    <a:pt x="81093" y="43606"/>
                    <a:pt x="85439" y="49530"/>
                  </a:cubicBezTo>
                  <a:cubicBezTo>
                    <a:pt x="88583" y="53721"/>
                    <a:pt x="89916" y="56293"/>
                    <a:pt x="89630" y="56388"/>
                  </a:cubicBezTo>
                  <a:cubicBezTo>
                    <a:pt x="89345" y="56483"/>
                    <a:pt x="82391" y="47530"/>
                    <a:pt x="68390" y="35814"/>
                  </a:cubicBezTo>
                  <a:cubicBezTo>
                    <a:pt x="50037" y="20514"/>
                    <a:pt x="28062" y="10183"/>
                    <a:pt x="4572" y="5810"/>
                  </a:cubicBezTo>
                  <a:lnTo>
                    <a:pt x="7239" y="2191"/>
                  </a:lnTo>
                  <a:lnTo>
                    <a:pt x="8477" y="4286"/>
                  </a:lnTo>
                  <a:cubicBezTo>
                    <a:pt x="21367" y="24998"/>
                    <a:pt x="40420" y="41153"/>
                    <a:pt x="62960" y="50483"/>
                  </a:cubicBezTo>
                  <a:cubicBezTo>
                    <a:pt x="72418" y="53862"/>
                    <a:pt x="82052" y="56723"/>
                    <a:pt x="91821" y="5905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4D9467C-ABD4-4DD2-BEFE-6321EDD7CD42}"/>
                </a:ext>
              </a:extLst>
            </p:cNvPr>
            <p:cNvSpPr/>
            <p:nvPr/>
          </p:nvSpPr>
          <p:spPr>
            <a:xfrm>
              <a:off x="7311033" y="4816879"/>
              <a:ext cx="27603" cy="110770"/>
            </a:xfrm>
            <a:custGeom>
              <a:avLst/>
              <a:gdLst>
                <a:gd name="connsiteX0" fmla="*/ 13691 w 27603"/>
                <a:gd name="connsiteY0" fmla="*/ 110771 h 110770"/>
                <a:gd name="connsiteX1" fmla="*/ 21121 w 27603"/>
                <a:gd name="connsiteY1" fmla="*/ 78957 h 110770"/>
                <a:gd name="connsiteX2" fmla="*/ 23693 w 27603"/>
                <a:gd name="connsiteY2" fmla="*/ 43905 h 110770"/>
                <a:gd name="connsiteX3" fmla="*/ 22073 w 27603"/>
                <a:gd name="connsiteY3" fmla="*/ 23331 h 110770"/>
                <a:gd name="connsiteX4" fmla="*/ 20168 w 27603"/>
                <a:gd name="connsiteY4" fmla="*/ 12759 h 110770"/>
                <a:gd name="connsiteX5" fmla="*/ 15120 w 27603"/>
                <a:gd name="connsiteY5" fmla="*/ 5329 h 110770"/>
                <a:gd name="connsiteX6" fmla="*/ 9310 w 27603"/>
                <a:gd name="connsiteY6" fmla="*/ 9139 h 110770"/>
                <a:gd name="connsiteX7" fmla="*/ 6833 w 27603"/>
                <a:gd name="connsiteY7" fmla="*/ 19331 h 110770"/>
                <a:gd name="connsiteX8" fmla="*/ 4643 w 27603"/>
                <a:gd name="connsiteY8" fmla="*/ 39905 h 110770"/>
                <a:gd name="connsiteX9" fmla="*/ 6453 w 27603"/>
                <a:gd name="connsiteY9" fmla="*/ 74957 h 110770"/>
                <a:gd name="connsiteX10" fmla="*/ 13406 w 27603"/>
                <a:gd name="connsiteY10" fmla="*/ 106770 h 110770"/>
                <a:gd name="connsiteX11" fmla="*/ 9596 w 27603"/>
                <a:gd name="connsiteY11" fmla="*/ 98769 h 110770"/>
                <a:gd name="connsiteX12" fmla="*/ 3023 w 27603"/>
                <a:gd name="connsiteY12" fmla="*/ 75528 h 110770"/>
                <a:gd name="connsiteX13" fmla="*/ 71 w 27603"/>
                <a:gd name="connsiteY13" fmla="*/ 39714 h 110770"/>
                <a:gd name="connsiteX14" fmla="*/ 2071 w 27603"/>
                <a:gd name="connsiteY14" fmla="*/ 18473 h 110770"/>
                <a:gd name="connsiteX15" fmla="*/ 4166 w 27603"/>
                <a:gd name="connsiteY15" fmla="*/ 6853 h 110770"/>
                <a:gd name="connsiteX16" fmla="*/ 8453 w 27603"/>
                <a:gd name="connsiteY16" fmla="*/ 1328 h 110770"/>
                <a:gd name="connsiteX17" fmla="*/ 16263 w 27603"/>
                <a:gd name="connsiteY17" fmla="*/ 471 h 110770"/>
                <a:gd name="connsiteX18" fmla="*/ 24264 w 27603"/>
                <a:gd name="connsiteY18" fmla="*/ 11044 h 110770"/>
                <a:gd name="connsiteX19" fmla="*/ 26265 w 27603"/>
                <a:gd name="connsiteY19" fmla="*/ 22379 h 110770"/>
                <a:gd name="connsiteX20" fmla="*/ 27598 w 27603"/>
                <a:gd name="connsiteY20" fmla="*/ 43619 h 110770"/>
                <a:gd name="connsiteX21" fmla="*/ 23883 w 27603"/>
                <a:gd name="connsiteY21" fmla="*/ 79338 h 110770"/>
                <a:gd name="connsiteX22" fmla="*/ 17025 w 27603"/>
                <a:gd name="connsiteY22" fmla="*/ 102484 h 110770"/>
                <a:gd name="connsiteX23" fmla="*/ 13691 w 27603"/>
                <a:gd name="connsiteY23" fmla="*/ 110771 h 1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603" h="110770">
                  <a:moveTo>
                    <a:pt x="13691" y="110771"/>
                  </a:moveTo>
                  <a:cubicBezTo>
                    <a:pt x="12834" y="110771"/>
                    <a:pt x="17787" y="98769"/>
                    <a:pt x="21121" y="78957"/>
                  </a:cubicBezTo>
                  <a:cubicBezTo>
                    <a:pt x="23098" y="67383"/>
                    <a:pt x="23959" y="55645"/>
                    <a:pt x="23693" y="43905"/>
                  </a:cubicBezTo>
                  <a:cubicBezTo>
                    <a:pt x="23561" y="37022"/>
                    <a:pt x="23020" y="30151"/>
                    <a:pt x="22073" y="23331"/>
                  </a:cubicBezTo>
                  <a:cubicBezTo>
                    <a:pt x="21502" y="19807"/>
                    <a:pt x="21026" y="15902"/>
                    <a:pt x="20168" y="12759"/>
                  </a:cubicBezTo>
                  <a:cubicBezTo>
                    <a:pt x="19581" y="9692"/>
                    <a:pt x="17754" y="7005"/>
                    <a:pt x="15120" y="5329"/>
                  </a:cubicBezTo>
                  <a:cubicBezTo>
                    <a:pt x="12929" y="4567"/>
                    <a:pt x="10643" y="5996"/>
                    <a:pt x="9310" y="9139"/>
                  </a:cubicBezTo>
                  <a:cubicBezTo>
                    <a:pt x="8129" y="12440"/>
                    <a:pt x="7299" y="15856"/>
                    <a:pt x="6833" y="19331"/>
                  </a:cubicBezTo>
                  <a:cubicBezTo>
                    <a:pt x="5752" y="26147"/>
                    <a:pt x="5021" y="33014"/>
                    <a:pt x="4643" y="39905"/>
                  </a:cubicBezTo>
                  <a:cubicBezTo>
                    <a:pt x="4159" y="51620"/>
                    <a:pt x="4765" y="63354"/>
                    <a:pt x="6453" y="74957"/>
                  </a:cubicBezTo>
                  <a:cubicBezTo>
                    <a:pt x="9500" y="94769"/>
                    <a:pt x="14263" y="106484"/>
                    <a:pt x="13406" y="106770"/>
                  </a:cubicBezTo>
                  <a:cubicBezTo>
                    <a:pt x="11686" y="104342"/>
                    <a:pt x="10397" y="101635"/>
                    <a:pt x="9596" y="98769"/>
                  </a:cubicBezTo>
                  <a:cubicBezTo>
                    <a:pt x="6759" y="91219"/>
                    <a:pt x="4561" y="83445"/>
                    <a:pt x="3023" y="75528"/>
                  </a:cubicBezTo>
                  <a:cubicBezTo>
                    <a:pt x="705" y="63738"/>
                    <a:pt x="-286" y="51725"/>
                    <a:pt x="71" y="39714"/>
                  </a:cubicBezTo>
                  <a:cubicBezTo>
                    <a:pt x="291" y="32599"/>
                    <a:pt x="959" y="25505"/>
                    <a:pt x="2071" y="18473"/>
                  </a:cubicBezTo>
                  <a:cubicBezTo>
                    <a:pt x="2310" y="14531"/>
                    <a:pt x="3013" y="10630"/>
                    <a:pt x="4166" y="6853"/>
                  </a:cubicBezTo>
                  <a:cubicBezTo>
                    <a:pt x="5005" y="4621"/>
                    <a:pt x="6499" y="2695"/>
                    <a:pt x="8453" y="1328"/>
                  </a:cubicBezTo>
                  <a:cubicBezTo>
                    <a:pt x="10812" y="-68"/>
                    <a:pt x="13658" y="-380"/>
                    <a:pt x="16263" y="471"/>
                  </a:cubicBezTo>
                  <a:cubicBezTo>
                    <a:pt x="20350" y="2653"/>
                    <a:pt x="23275" y="6518"/>
                    <a:pt x="24264" y="11044"/>
                  </a:cubicBezTo>
                  <a:cubicBezTo>
                    <a:pt x="25137" y="14783"/>
                    <a:pt x="25805" y="18567"/>
                    <a:pt x="26265" y="22379"/>
                  </a:cubicBezTo>
                  <a:cubicBezTo>
                    <a:pt x="27215" y="29418"/>
                    <a:pt x="27661" y="36516"/>
                    <a:pt x="27598" y="43619"/>
                  </a:cubicBezTo>
                  <a:cubicBezTo>
                    <a:pt x="27682" y="55626"/>
                    <a:pt x="26436" y="67605"/>
                    <a:pt x="23883" y="79338"/>
                  </a:cubicBezTo>
                  <a:cubicBezTo>
                    <a:pt x="22263" y="87235"/>
                    <a:pt x="19969" y="94979"/>
                    <a:pt x="17025" y="102484"/>
                  </a:cubicBezTo>
                  <a:cubicBezTo>
                    <a:pt x="16355" y="105404"/>
                    <a:pt x="15230" y="108200"/>
                    <a:pt x="13691" y="11077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23C9DF3-8CA6-400C-888C-E701ACE04F2E}"/>
                </a:ext>
              </a:extLst>
            </p:cNvPr>
            <p:cNvSpPr/>
            <p:nvPr/>
          </p:nvSpPr>
          <p:spPr>
            <a:xfrm>
              <a:off x="7364222" y="4913267"/>
              <a:ext cx="53561" cy="91058"/>
            </a:xfrm>
            <a:custGeom>
              <a:avLst/>
              <a:gdLst>
                <a:gd name="connsiteX0" fmla="*/ 6603 w 53561"/>
                <a:gd name="connsiteY0" fmla="*/ 80581 h 91058"/>
                <a:gd name="connsiteX1" fmla="*/ 25653 w 53561"/>
                <a:gd name="connsiteY1" fmla="*/ 62484 h 91058"/>
                <a:gd name="connsiteX2" fmla="*/ 48513 w 53561"/>
                <a:gd name="connsiteY2" fmla="*/ 3905 h 91058"/>
                <a:gd name="connsiteX3" fmla="*/ 52037 w 53561"/>
                <a:gd name="connsiteY3" fmla="*/ 6191 h 91058"/>
                <a:gd name="connsiteX4" fmla="*/ 46513 w 53561"/>
                <a:gd name="connsiteY4" fmla="*/ 9239 h 91058"/>
                <a:gd name="connsiteX5" fmla="*/ 5936 w 53561"/>
                <a:gd name="connsiteY5" fmla="*/ 62484 h 91058"/>
                <a:gd name="connsiteX6" fmla="*/ 1079 w 53561"/>
                <a:gd name="connsiteY6" fmla="*/ 91059 h 91058"/>
                <a:gd name="connsiteX7" fmla="*/ 31 w 53561"/>
                <a:gd name="connsiteY7" fmla="*/ 83248 h 91058"/>
                <a:gd name="connsiteX8" fmla="*/ 2507 w 53561"/>
                <a:gd name="connsiteY8" fmla="*/ 61817 h 91058"/>
                <a:gd name="connsiteX9" fmla="*/ 43941 w 53561"/>
                <a:gd name="connsiteY9" fmla="*/ 5239 h 91058"/>
                <a:gd name="connsiteX10" fmla="*/ 49847 w 53561"/>
                <a:gd name="connsiteY10" fmla="*/ 2000 h 91058"/>
                <a:gd name="connsiteX11" fmla="*/ 53561 w 53561"/>
                <a:gd name="connsiteY11" fmla="*/ 0 h 91058"/>
                <a:gd name="connsiteX12" fmla="*/ 53561 w 53561"/>
                <a:gd name="connsiteY12" fmla="*/ 4286 h 91058"/>
                <a:gd name="connsiteX13" fmla="*/ 28225 w 53561"/>
                <a:gd name="connsiteY13" fmla="*/ 65056 h 91058"/>
                <a:gd name="connsiteX14" fmla="*/ 12794 w 53561"/>
                <a:gd name="connsiteY14" fmla="*/ 77724 h 91058"/>
                <a:gd name="connsiteX15" fmla="*/ 6603 w 53561"/>
                <a:gd name="connsiteY15" fmla="*/ 80581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561" h="91058">
                  <a:moveTo>
                    <a:pt x="6603" y="80581"/>
                  </a:moveTo>
                  <a:cubicBezTo>
                    <a:pt x="13269" y="74890"/>
                    <a:pt x="19628" y="68849"/>
                    <a:pt x="25653" y="62484"/>
                  </a:cubicBezTo>
                  <a:cubicBezTo>
                    <a:pt x="39832" y="46197"/>
                    <a:pt x="47913" y="25491"/>
                    <a:pt x="48513" y="3905"/>
                  </a:cubicBezTo>
                  <a:lnTo>
                    <a:pt x="52037" y="6191"/>
                  </a:lnTo>
                  <a:lnTo>
                    <a:pt x="46513" y="9239"/>
                  </a:lnTo>
                  <a:cubicBezTo>
                    <a:pt x="26955" y="21454"/>
                    <a:pt x="12527" y="40387"/>
                    <a:pt x="5936" y="62484"/>
                  </a:cubicBezTo>
                  <a:cubicBezTo>
                    <a:pt x="3521" y="71856"/>
                    <a:pt x="1896" y="81415"/>
                    <a:pt x="1079" y="91059"/>
                  </a:cubicBezTo>
                  <a:cubicBezTo>
                    <a:pt x="243" y="88544"/>
                    <a:pt x="-112" y="85895"/>
                    <a:pt x="31" y="83248"/>
                  </a:cubicBezTo>
                  <a:cubicBezTo>
                    <a:pt x="-129" y="76025"/>
                    <a:pt x="704" y="68814"/>
                    <a:pt x="2507" y="61817"/>
                  </a:cubicBezTo>
                  <a:cubicBezTo>
                    <a:pt x="8486" y="38311"/>
                    <a:pt x="23336" y="18033"/>
                    <a:pt x="43941" y="5239"/>
                  </a:cubicBezTo>
                  <a:lnTo>
                    <a:pt x="49847" y="2000"/>
                  </a:lnTo>
                  <a:lnTo>
                    <a:pt x="53561" y="0"/>
                  </a:lnTo>
                  <a:lnTo>
                    <a:pt x="53561" y="4286"/>
                  </a:lnTo>
                  <a:cubicBezTo>
                    <a:pt x="52954" y="26986"/>
                    <a:pt x="43923" y="48648"/>
                    <a:pt x="28225" y="65056"/>
                  </a:cubicBezTo>
                  <a:cubicBezTo>
                    <a:pt x="23615" y="69889"/>
                    <a:pt x="18433" y="74143"/>
                    <a:pt x="12794" y="77724"/>
                  </a:cubicBezTo>
                  <a:cubicBezTo>
                    <a:pt x="10894" y="78997"/>
                    <a:pt x="8805" y="79961"/>
                    <a:pt x="6603" y="805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BBA28A7-4067-414C-89C6-0471A1353889}"/>
                </a:ext>
              </a:extLst>
            </p:cNvPr>
            <p:cNvSpPr/>
            <p:nvPr/>
          </p:nvSpPr>
          <p:spPr>
            <a:xfrm>
              <a:off x="6963441" y="5933109"/>
              <a:ext cx="91440" cy="185642"/>
            </a:xfrm>
            <a:custGeom>
              <a:avLst/>
              <a:gdLst>
                <a:gd name="connsiteX0" fmla="*/ 0 w 91440"/>
                <a:gd name="connsiteY0" fmla="*/ 0 h 185642"/>
                <a:gd name="connsiteX1" fmla="*/ 5810 w 91440"/>
                <a:gd name="connsiteY1" fmla="*/ 5906 h 185642"/>
                <a:gd name="connsiteX2" fmla="*/ 19717 w 91440"/>
                <a:gd name="connsiteY2" fmla="*/ 23432 h 185642"/>
                <a:gd name="connsiteX3" fmla="*/ 85058 w 91440"/>
                <a:gd name="connsiteY3" fmla="*/ 155734 h 185642"/>
                <a:gd name="connsiteX4" fmla="*/ 90392 w 91440"/>
                <a:gd name="connsiteY4" fmla="*/ 177451 h 185642"/>
                <a:gd name="connsiteX5" fmla="*/ 91440 w 91440"/>
                <a:gd name="connsiteY5" fmla="*/ 185642 h 185642"/>
                <a:gd name="connsiteX6" fmla="*/ 81915 w 91440"/>
                <a:gd name="connsiteY6" fmla="*/ 157067 h 185642"/>
                <a:gd name="connsiteX7" fmla="*/ 54292 w 91440"/>
                <a:gd name="connsiteY7" fmla="*/ 89154 h 185642"/>
                <a:gd name="connsiteX8" fmla="*/ 17526 w 91440"/>
                <a:gd name="connsiteY8" fmla="*/ 25718 h 185642"/>
                <a:gd name="connsiteX9" fmla="*/ 0 w 91440"/>
                <a:gd name="connsiteY9" fmla="*/ 0 h 18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40" h="185642">
                  <a:moveTo>
                    <a:pt x="0" y="0"/>
                  </a:moveTo>
                  <a:cubicBezTo>
                    <a:pt x="0" y="0"/>
                    <a:pt x="2286" y="1905"/>
                    <a:pt x="5810" y="5906"/>
                  </a:cubicBezTo>
                  <a:cubicBezTo>
                    <a:pt x="9335" y="9906"/>
                    <a:pt x="14097" y="15431"/>
                    <a:pt x="19717" y="23432"/>
                  </a:cubicBezTo>
                  <a:cubicBezTo>
                    <a:pt x="49164" y="63312"/>
                    <a:pt x="71289" y="108110"/>
                    <a:pt x="85058" y="155734"/>
                  </a:cubicBezTo>
                  <a:cubicBezTo>
                    <a:pt x="87630" y="164783"/>
                    <a:pt x="89440" y="172308"/>
                    <a:pt x="90392" y="177451"/>
                  </a:cubicBezTo>
                  <a:cubicBezTo>
                    <a:pt x="91109" y="180122"/>
                    <a:pt x="91462" y="182877"/>
                    <a:pt x="91440" y="185642"/>
                  </a:cubicBezTo>
                  <a:cubicBezTo>
                    <a:pt x="87756" y="176295"/>
                    <a:pt x="84576" y="166756"/>
                    <a:pt x="81915" y="157067"/>
                  </a:cubicBezTo>
                  <a:cubicBezTo>
                    <a:pt x="74230" y="133840"/>
                    <a:pt x="65002" y="111151"/>
                    <a:pt x="54292" y="89154"/>
                  </a:cubicBezTo>
                  <a:cubicBezTo>
                    <a:pt x="43434" y="67229"/>
                    <a:pt x="31153" y="46038"/>
                    <a:pt x="17526" y="25718"/>
                  </a:cubicBezTo>
                  <a:cubicBezTo>
                    <a:pt x="11186" y="17495"/>
                    <a:pt x="5334" y="8908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FFF94C5-AF06-4268-80A5-E78C7057D823}"/>
                </a:ext>
              </a:extLst>
            </p:cNvPr>
            <p:cNvSpPr/>
            <p:nvPr/>
          </p:nvSpPr>
          <p:spPr>
            <a:xfrm>
              <a:off x="6931342" y="5986640"/>
              <a:ext cx="91820" cy="59413"/>
            </a:xfrm>
            <a:custGeom>
              <a:avLst/>
              <a:gdLst>
                <a:gd name="connsiteX0" fmla="*/ 91821 w 91820"/>
                <a:gd name="connsiteY0" fmla="*/ 59055 h 59413"/>
                <a:gd name="connsiteX1" fmla="*/ 83534 w 91820"/>
                <a:gd name="connsiteY1" fmla="*/ 59055 h 59413"/>
                <a:gd name="connsiteX2" fmla="*/ 61436 w 91820"/>
                <a:gd name="connsiteY2" fmla="*/ 53721 h 59413"/>
                <a:gd name="connsiteX3" fmla="*/ 4286 w 91820"/>
                <a:gd name="connsiteY3" fmla="*/ 6858 h 59413"/>
                <a:gd name="connsiteX4" fmla="*/ 2953 w 91820"/>
                <a:gd name="connsiteY4" fmla="*/ 4667 h 59413"/>
                <a:gd name="connsiteX5" fmla="*/ 0 w 91820"/>
                <a:gd name="connsiteY5" fmla="*/ 0 h 59413"/>
                <a:gd name="connsiteX6" fmla="*/ 5525 w 91820"/>
                <a:gd name="connsiteY6" fmla="*/ 953 h 59413"/>
                <a:gd name="connsiteX7" fmla="*/ 70675 w 91820"/>
                <a:gd name="connsiteY7" fmla="*/ 33147 h 59413"/>
                <a:gd name="connsiteX8" fmla="*/ 85534 w 91820"/>
                <a:gd name="connsiteY8" fmla="*/ 49530 h 59413"/>
                <a:gd name="connsiteX9" fmla="*/ 89725 w 91820"/>
                <a:gd name="connsiteY9" fmla="*/ 56388 h 59413"/>
                <a:gd name="connsiteX10" fmla="*/ 68390 w 91820"/>
                <a:gd name="connsiteY10" fmla="*/ 35814 h 59413"/>
                <a:gd name="connsiteX11" fmla="*/ 4667 w 91820"/>
                <a:gd name="connsiteY11" fmla="*/ 5810 h 59413"/>
                <a:gd name="connsiteX12" fmla="*/ 7239 w 91820"/>
                <a:gd name="connsiteY12" fmla="*/ 2191 h 59413"/>
                <a:gd name="connsiteX13" fmla="*/ 8573 w 91820"/>
                <a:gd name="connsiteY13" fmla="*/ 4286 h 59413"/>
                <a:gd name="connsiteX14" fmla="*/ 63056 w 91820"/>
                <a:gd name="connsiteY14" fmla="*/ 50483 h 59413"/>
                <a:gd name="connsiteX15" fmla="*/ 91821 w 91820"/>
                <a:gd name="connsiteY15" fmla="*/ 59055 h 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820" h="59413">
                  <a:moveTo>
                    <a:pt x="91821" y="59055"/>
                  </a:moveTo>
                  <a:cubicBezTo>
                    <a:pt x="89079" y="59534"/>
                    <a:pt x="86276" y="59534"/>
                    <a:pt x="83534" y="59055"/>
                  </a:cubicBezTo>
                  <a:cubicBezTo>
                    <a:pt x="75987" y="58136"/>
                    <a:pt x="68572" y="56346"/>
                    <a:pt x="61436" y="53721"/>
                  </a:cubicBezTo>
                  <a:cubicBezTo>
                    <a:pt x="37678" y="44937"/>
                    <a:pt x="17554" y="28435"/>
                    <a:pt x="4286" y="6858"/>
                  </a:cubicBezTo>
                  <a:lnTo>
                    <a:pt x="2953" y="4667"/>
                  </a:lnTo>
                  <a:lnTo>
                    <a:pt x="0" y="0"/>
                  </a:lnTo>
                  <a:lnTo>
                    <a:pt x="5525" y="953"/>
                  </a:lnTo>
                  <a:cubicBezTo>
                    <a:pt x="29819" y="5397"/>
                    <a:pt x="52386" y="16549"/>
                    <a:pt x="70675" y="33147"/>
                  </a:cubicBezTo>
                  <a:cubicBezTo>
                    <a:pt x="76128" y="38133"/>
                    <a:pt x="81103" y="43618"/>
                    <a:pt x="85534" y="49530"/>
                  </a:cubicBezTo>
                  <a:cubicBezTo>
                    <a:pt x="87272" y="51590"/>
                    <a:pt x="88686" y="53902"/>
                    <a:pt x="89725" y="56388"/>
                  </a:cubicBezTo>
                  <a:cubicBezTo>
                    <a:pt x="88964" y="56960"/>
                    <a:pt x="82391" y="47530"/>
                    <a:pt x="68390" y="35814"/>
                  </a:cubicBezTo>
                  <a:cubicBezTo>
                    <a:pt x="50075" y="20510"/>
                    <a:pt x="28131" y="10178"/>
                    <a:pt x="4667" y="5810"/>
                  </a:cubicBezTo>
                  <a:lnTo>
                    <a:pt x="7239" y="2191"/>
                  </a:lnTo>
                  <a:lnTo>
                    <a:pt x="8573" y="4286"/>
                  </a:lnTo>
                  <a:cubicBezTo>
                    <a:pt x="21443" y="25015"/>
                    <a:pt x="40502" y="41175"/>
                    <a:pt x="63056" y="50483"/>
                  </a:cubicBezTo>
                  <a:cubicBezTo>
                    <a:pt x="72484" y="53853"/>
                    <a:pt x="82086" y="56714"/>
                    <a:pt x="91821" y="5905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3AA677-2C4D-4520-BCEB-4E2B9872957D}"/>
                </a:ext>
              </a:extLst>
            </p:cNvPr>
            <p:cNvSpPr/>
            <p:nvPr/>
          </p:nvSpPr>
          <p:spPr>
            <a:xfrm>
              <a:off x="7004318" y="5888483"/>
              <a:ext cx="28560" cy="110444"/>
            </a:xfrm>
            <a:custGeom>
              <a:avLst/>
              <a:gdLst>
                <a:gd name="connsiteX0" fmla="*/ 13701 w 28560"/>
                <a:gd name="connsiteY0" fmla="*/ 110445 h 110444"/>
                <a:gd name="connsiteX1" fmla="*/ 21131 w 28560"/>
                <a:gd name="connsiteY1" fmla="*/ 78726 h 110444"/>
                <a:gd name="connsiteX2" fmla="*/ 23703 w 28560"/>
                <a:gd name="connsiteY2" fmla="*/ 43674 h 110444"/>
                <a:gd name="connsiteX3" fmla="*/ 21988 w 28560"/>
                <a:gd name="connsiteY3" fmla="*/ 23005 h 110444"/>
                <a:gd name="connsiteX4" fmla="*/ 20083 w 28560"/>
                <a:gd name="connsiteY4" fmla="*/ 12527 h 110444"/>
                <a:gd name="connsiteX5" fmla="*/ 15035 w 28560"/>
                <a:gd name="connsiteY5" fmla="*/ 5098 h 110444"/>
                <a:gd name="connsiteX6" fmla="*/ 9225 w 28560"/>
                <a:gd name="connsiteY6" fmla="*/ 8908 h 110444"/>
                <a:gd name="connsiteX7" fmla="*/ 6843 w 28560"/>
                <a:gd name="connsiteY7" fmla="*/ 19100 h 110444"/>
                <a:gd name="connsiteX8" fmla="*/ 4653 w 28560"/>
                <a:gd name="connsiteY8" fmla="*/ 39674 h 110444"/>
                <a:gd name="connsiteX9" fmla="*/ 6462 w 28560"/>
                <a:gd name="connsiteY9" fmla="*/ 74726 h 110444"/>
                <a:gd name="connsiteX10" fmla="*/ 13416 w 28560"/>
                <a:gd name="connsiteY10" fmla="*/ 106539 h 110444"/>
                <a:gd name="connsiteX11" fmla="*/ 9510 w 28560"/>
                <a:gd name="connsiteY11" fmla="*/ 98538 h 110444"/>
                <a:gd name="connsiteX12" fmla="*/ 2938 w 28560"/>
                <a:gd name="connsiteY12" fmla="*/ 75297 h 110444"/>
                <a:gd name="connsiteX13" fmla="*/ 81 w 28560"/>
                <a:gd name="connsiteY13" fmla="*/ 39483 h 110444"/>
                <a:gd name="connsiteX14" fmla="*/ 1986 w 28560"/>
                <a:gd name="connsiteY14" fmla="*/ 18242 h 110444"/>
                <a:gd name="connsiteX15" fmla="*/ 4748 w 28560"/>
                <a:gd name="connsiteY15" fmla="*/ 6908 h 110444"/>
                <a:gd name="connsiteX16" fmla="*/ 9129 w 28560"/>
                <a:gd name="connsiteY16" fmla="*/ 1383 h 110444"/>
                <a:gd name="connsiteX17" fmla="*/ 16845 w 28560"/>
                <a:gd name="connsiteY17" fmla="*/ 526 h 110444"/>
                <a:gd name="connsiteX18" fmla="*/ 25131 w 28560"/>
                <a:gd name="connsiteY18" fmla="*/ 11575 h 110444"/>
                <a:gd name="connsiteX19" fmla="*/ 27132 w 28560"/>
                <a:gd name="connsiteY19" fmla="*/ 22910 h 110444"/>
                <a:gd name="connsiteX20" fmla="*/ 28560 w 28560"/>
                <a:gd name="connsiteY20" fmla="*/ 44151 h 110444"/>
                <a:gd name="connsiteX21" fmla="*/ 24846 w 28560"/>
                <a:gd name="connsiteY21" fmla="*/ 79869 h 110444"/>
                <a:gd name="connsiteX22" fmla="*/ 17892 w 28560"/>
                <a:gd name="connsiteY22" fmla="*/ 103015 h 110444"/>
                <a:gd name="connsiteX23" fmla="*/ 13701 w 28560"/>
                <a:gd name="connsiteY23" fmla="*/ 110445 h 11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60" h="110444">
                  <a:moveTo>
                    <a:pt x="13701" y="110445"/>
                  </a:moveTo>
                  <a:cubicBezTo>
                    <a:pt x="12844" y="110445"/>
                    <a:pt x="17702" y="98538"/>
                    <a:pt x="21131" y="78726"/>
                  </a:cubicBezTo>
                  <a:cubicBezTo>
                    <a:pt x="23061" y="67146"/>
                    <a:pt x="23921" y="55412"/>
                    <a:pt x="23703" y="43674"/>
                  </a:cubicBezTo>
                  <a:cubicBezTo>
                    <a:pt x="23581" y="36755"/>
                    <a:pt x="23009" y="29850"/>
                    <a:pt x="21988" y="23005"/>
                  </a:cubicBezTo>
                  <a:cubicBezTo>
                    <a:pt x="21610" y="19470"/>
                    <a:pt x="20973" y="15969"/>
                    <a:pt x="20083" y="12527"/>
                  </a:cubicBezTo>
                  <a:cubicBezTo>
                    <a:pt x="19495" y="9461"/>
                    <a:pt x="17669" y="6773"/>
                    <a:pt x="15035" y="5098"/>
                  </a:cubicBezTo>
                  <a:cubicBezTo>
                    <a:pt x="12844" y="4336"/>
                    <a:pt x="10558" y="5765"/>
                    <a:pt x="9225" y="8908"/>
                  </a:cubicBezTo>
                  <a:cubicBezTo>
                    <a:pt x="8033" y="12200"/>
                    <a:pt x="7233" y="15621"/>
                    <a:pt x="6843" y="19100"/>
                  </a:cubicBezTo>
                  <a:cubicBezTo>
                    <a:pt x="5663" y="25902"/>
                    <a:pt x="4931" y="32775"/>
                    <a:pt x="4653" y="39674"/>
                  </a:cubicBezTo>
                  <a:cubicBezTo>
                    <a:pt x="4073" y="51389"/>
                    <a:pt x="4679" y="63133"/>
                    <a:pt x="6462" y="74726"/>
                  </a:cubicBezTo>
                  <a:cubicBezTo>
                    <a:pt x="9510" y="94538"/>
                    <a:pt x="14273" y="106254"/>
                    <a:pt x="13416" y="106539"/>
                  </a:cubicBezTo>
                  <a:cubicBezTo>
                    <a:pt x="11684" y="104105"/>
                    <a:pt x="10365" y="101401"/>
                    <a:pt x="9510" y="98538"/>
                  </a:cubicBezTo>
                  <a:cubicBezTo>
                    <a:pt x="6687" y="90984"/>
                    <a:pt x="4489" y="83211"/>
                    <a:pt x="2938" y="75297"/>
                  </a:cubicBezTo>
                  <a:cubicBezTo>
                    <a:pt x="660" y="63502"/>
                    <a:pt x="-298" y="51490"/>
                    <a:pt x="81" y="39483"/>
                  </a:cubicBezTo>
                  <a:cubicBezTo>
                    <a:pt x="268" y="32370"/>
                    <a:pt x="904" y="25276"/>
                    <a:pt x="1986" y="18242"/>
                  </a:cubicBezTo>
                  <a:cubicBezTo>
                    <a:pt x="2509" y="14378"/>
                    <a:pt x="3434" y="10579"/>
                    <a:pt x="4748" y="6908"/>
                  </a:cubicBezTo>
                  <a:cubicBezTo>
                    <a:pt x="5595" y="4654"/>
                    <a:pt x="7128" y="2721"/>
                    <a:pt x="9129" y="1383"/>
                  </a:cubicBezTo>
                  <a:cubicBezTo>
                    <a:pt x="11427" y="-88"/>
                    <a:pt x="14280" y="-405"/>
                    <a:pt x="16845" y="526"/>
                  </a:cubicBezTo>
                  <a:cubicBezTo>
                    <a:pt x="21183" y="2710"/>
                    <a:pt x="24249" y="6799"/>
                    <a:pt x="25131" y="11575"/>
                  </a:cubicBezTo>
                  <a:cubicBezTo>
                    <a:pt x="26051" y="15304"/>
                    <a:pt x="26719" y="19091"/>
                    <a:pt x="27132" y="22910"/>
                  </a:cubicBezTo>
                  <a:cubicBezTo>
                    <a:pt x="28066" y="29952"/>
                    <a:pt x="28543" y="37047"/>
                    <a:pt x="28560" y="44151"/>
                  </a:cubicBezTo>
                  <a:cubicBezTo>
                    <a:pt x="28549" y="56153"/>
                    <a:pt x="27304" y="68122"/>
                    <a:pt x="24846" y="79869"/>
                  </a:cubicBezTo>
                  <a:cubicBezTo>
                    <a:pt x="23144" y="87756"/>
                    <a:pt x="20819" y="95496"/>
                    <a:pt x="17892" y="103015"/>
                  </a:cubicBezTo>
                  <a:cubicBezTo>
                    <a:pt x="16946" y="105720"/>
                    <a:pt x="15527" y="108236"/>
                    <a:pt x="13701" y="1104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C2EFDE8-6919-4F00-AB78-6E748D71C392}"/>
                </a:ext>
              </a:extLst>
            </p:cNvPr>
            <p:cNvSpPr/>
            <p:nvPr/>
          </p:nvSpPr>
          <p:spPr>
            <a:xfrm>
              <a:off x="7057917" y="5984640"/>
              <a:ext cx="53542" cy="91058"/>
            </a:xfrm>
            <a:custGeom>
              <a:avLst/>
              <a:gdLst>
                <a:gd name="connsiteX0" fmla="*/ 6584 w 53542"/>
                <a:gd name="connsiteY0" fmla="*/ 80581 h 91058"/>
                <a:gd name="connsiteX1" fmla="*/ 25634 w 53542"/>
                <a:gd name="connsiteY1" fmla="*/ 62484 h 91058"/>
                <a:gd name="connsiteX2" fmla="*/ 48494 w 53542"/>
                <a:gd name="connsiteY2" fmla="*/ 3905 h 91058"/>
                <a:gd name="connsiteX3" fmla="*/ 52114 w 53542"/>
                <a:gd name="connsiteY3" fmla="*/ 6191 h 91058"/>
                <a:gd name="connsiteX4" fmla="*/ 46494 w 53542"/>
                <a:gd name="connsiteY4" fmla="*/ 9239 h 91058"/>
                <a:gd name="connsiteX5" fmla="*/ 5917 w 53542"/>
                <a:gd name="connsiteY5" fmla="*/ 62484 h 91058"/>
                <a:gd name="connsiteX6" fmla="*/ 1060 w 53542"/>
                <a:gd name="connsiteY6" fmla="*/ 91059 h 91058"/>
                <a:gd name="connsiteX7" fmla="*/ 12 w 53542"/>
                <a:gd name="connsiteY7" fmla="*/ 83248 h 91058"/>
                <a:gd name="connsiteX8" fmla="*/ 2488 w 53542"/>
                <a:gd name="connsiteY8" fmla="*/ 61817 h 91058"/>
                <a:gd name="connsiteX9" fmla="*/ 43922 w 53542"/>
                <a:gd name="connsiteY9" fmla="*/ 5239 h 91058"/>
                <a:gd name="connsiteX10" fmla="*/ 49828 w 53542"/>
                <a:gd name="connsiteY10" fmla="*/ 2000 h 91058"/>
                <a:gd name="connsiteX11" fmla="*/ 53542 w 53542"/>
                <a:gd name="connsiteY11" fmla="*/ 0 h 91058"/>
                <a:gd name="connsiteX12" fmla="*/ 53542 w 53542"/>
                <a:gd name="connsiteY12" fmla="*/ 4286 h 91058"/>
                <a:gd name="connsiteX13" fmla="*/ 28206 w 53542"/>
                <a:gd name="connsiteY13" fmla="*/ 65056 h 91058"/>
                <a:gd name="connsiteX14" fmla="*/ 12775 w 53542"/>
                <a:gd name="connsiteY14" fmla="*/ 77724 h 91058"/>
                <a:gd name="connsiteX15" fmla="*/ 6584 w 53542"/>
                <a:gd name="connsiteY15" fmla="*/ 80581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542" h="91058">
                  <a:moveTo>
                    <a:pt x="6584" y="80581"/>
                  </a:moveTo>
                  <a:cubicBezTo>
                    <a:pt x="13301" y="74947"/>
                    <a:pt x="19663" y="68903"/>
                    <a:pt x="25634" y="62484"/>
                  </a:cubicBezTo>
                  <a:cubicBezTo>
                    <a:pt x="39813" y="46197"/>
                    <a:pt x="47894" y="25491"/>
                    <a:pt x="48494" y="3905"/>
                  </a:cubicBezTo>
                  <a:lnTo>
                    <a:pt x="52114" y="6191"/>
                  </a:lnTo>
                  <a:lnTo>
                    <a:pt x="46494" y="9239"/>
                  </a:lnTo>
                  <a:cubicBezTo>
                    <a:pt x="26936" y="21454"/>
                    <a:pt x="12508" y="40387"/>
                    <a:pt x="5917" y="62484"/>
                  </a:cubicBezTo>
                  <a:cubicBezTo>
                    <a:pt x="3621" y="71881"/>
                    <a:pt x="1997" y="81430"/>
                    <a:pt x="1060" y="91059"/>
                  </a:cubicBezTo>
                  <a:cubicBezTo>
                    <a:pt x="283" y="88531"/>
                    <a:pt x="-71" y="85892"/>
                    <a:pt x="12" y="83248"/>
                  </a:cubicBezTo>
                  <a:cubicBezTo>
                    <a:pt x="-100" y="76027"/>
                    <a:pt x="733" y="68823"/>
                    <a:pt x="2488" y="61817"/>
                  </a:cubicBezTo>
                  <a:cubicBezTo>
                    <a:pt x="8504" y="38328"/>
                    <a:pt x="23344" y="18063"/>
                    <a:pt x="43922" y="5239"/>
                  </a:cubicBezTo>
                  <a:lnTo>
                    <a:pt x="49828" y="2000"/>
                  </a:lnTo>
                  <a:lnTo>
                    <a:pt x="53542" y="0"/>
                  </a:lnTo>
                  <a:lnTo>
                    <a:pt x="53542" y="4286"/>
                  </a:lnTo>
                  <a:cubicBezTo>
                    <a:pt x="52936" y="26986"/>
                    <a:pt x="43904" y="48648"/>
                    <a:pt x="28206" y="65056"/>
                  </a:cubicBezTo>
                  <a:cubicBezTo>
                    <a:pt x="23596" y="69889"/>
                    <a:pt x="18414" y="74143"/>
                    <a:pt x="12775" y="77724"/>
                  </a:cubicBezTo>
                  <a:cubicBezTo>
                    <a:pt x="10884" y="79012"/>
                    <a:pt x="8792" y="79978"/>
                    <a:pt x="6584" y="805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7EA9A9C-6FA1-4B6B-973B-702F93D260D8}"/>
                </a:ext>
              </a:extLst>
            </p:cNvPr>
            <p:cNvSpPr/>
            <p:nvPr/>
          </p:nvSpPr>
          <p:spPr>
            <a:xfrm>
              <a:off x="8064912" y="4852879"/>
              <a:ext cx="104489" cy="178212"/>
            </a:xfrm>
            <a:custGeom>
              <a:avLst/>
              <a:gdLst>
                <a:gd name="connsiteX0" fmla="*/ 104489 w 104489"/>
                <a:gd name="connsiteY0" fmla="*/ 0 h 178212"/>
                <a:gd name="connsiteX1" fmla="*/ 102775 w 104489"/>
                <a:gd name="connsiteY1" fmla="*/ 8096 h 178212"/>
                <a:gd name="connsiteX2" fmla="*/ 95917 w 104489"/>
                <a:gd name="connsiteY2" fmla="*/ 29432 h 178212"/>
                <a:gd name="connsiteX3" fmla="*/ 64294 w 104489"/>
                <a:gd name="connsiteY3" fmla="*/ 96107 h 178212"/>
                <a:gd name="connsiteX4" fmla="*/ 21431 w 104489"/>
                <a:gd name="connsiteY4" fmla="*/ 156305 h 178212"/>
                <a:gd name="connsiteX5" fmla="*/ 6191 w 104489"/>
                <a:gd name="connsiteY5" fmla="*/ 172784 h 178212"/>
                <a:gd name="connsiteX6" fmla="*/ 0 w 104489"/>
                <a:gd name="connsiteY6" fmla="*/ 178213 h 178212"/>
                <a:gd name="connsiteX7" fmla="*/ 19050 w 104489"/>
                <a:gd name="connsiteY7" fmla="*/ 154115 h 178212"/>
                <a:gd name="connsiteX8" fmla="*/ 92678 w 104489"/>
                <a:gd name="connsiteY8" fmla="*/ 28004 h 178212"/>
                <a:gd name="connsiteX9" fmla="*/ 104489 w 104489"/>
                <a:gd name="connsiteY9" fmla="*/ 0 h 17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489" h="178212">
                  <a:moveTo>
                    <a:pt x="104489" y="0"/>
                  </a:moveTo>
                  <a:cubicBezTo>
                    <a:pt x="104322" y="2769"/>
                    <a:pt x="103744" y="5497"/>
                    <a:pt x="102775" y="8096"/>
                  </a:cubicBezTo>
                  <a:cubicBezTo>
                    <a:pt x="101441" y="13240"/>
                    <a:pt x="99155" y="20479"/>
                    <a:pt x="95917" y="29432"/>
                  </a:cubicBezTo>
                  <a:cubicBezTo>
                    <a:pt x="87413" y="52567"/>
                    <a:pt x="76829" y="74884"/>
                    <a:pt x="64294" y="96107"/>
                  </a:cubicBezTo>
                  <a:cubicBezTo>
                    <a:pt x="51814" y="117401"/>
                    <a:pt x="37471" y="137546"/>
                    <a:pt x="21431" y="156305"/>
                  </a:cubicBezTo>
                  <a:cubicBezTo>
                    <a:pt x="15240" y="163544"/>
                    <a:pt x="10001" y="169164"/>
                    <a:pt x="6191" y="172784"/>
                  </a:cubicBezTo>
                  <a:cubicBezTo>
                    <a:pt x="4372" y="174855"/>
                    <a:pt x="2291" y="176680"/>
                    <a:pt x="0" y="178213"/>
                  </a:cubicBezTo>
                  <a:cubicBezTo>
                    <a:pt x="5906" y="169839"/>
                    <a:pt x="12266" y="161794"/>
                    <a:pt x="19050" y="154115"/>
                  </a:cubicBezTo>
                  <a:cubicBezTo>
                    <a:pt x="49284" y="115670"/>
                    <a:pt x="74061" y="73231"/>
                    <a:pt x="92678" y="28004"/>
                  </a:cubicBezTo>
                  <a:cubicBezTo>
                    <a:pt x="96086" y="18455"/>
                    <a:pt x="100029" y="9105"/>
                    <a:pt x="10448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A064B9FC-F781-4B93-9C87-E4C807576F9A}"/>
                </a:ext>
              </a:extLst>
            </p:cNvPr>
            <p:cNvSpPr/>
            <p:nvPr/>
          </p:nvSpPr>
          <p:spPr>
            <a:xfrm>
              <a:off x="8093297" y="4855356"/>
              <a:ext cx="26947" cy="109537"/>
            </a:xfrm>
            <a:custGeom>
              <a:avLst/>
              <a:gdLst>
                <a:gd name="connsiteX0" fmla="*/ 15240 w 26947"/>
                <a:gd name="connsiteY0" fmla="*/ 109538 h 109537"/>
                <a:gd name="connsiteX1" fmla="*/ 10763 w 26947"/>
                <a:gd name="connsiteY1" fmla="*/ 102489 h 109537"/>
                <a:gd name="connsiteX2" fmla="*/ 3048 w 26947"/>
                <a:gd name="connsiteY2" fmla="*/ 81153 h 109537"/>
                <a:gd name="connsiteX3" fmla="*/ 10382 w 26947"/>
                <a:gd name="connsiteY3" fmla="*/ 7334 h 109537"/>
                <a:gd name="connsiteX4" fmla="*/ 11525 w 26947"/>
                <a:gd name="connsiteY4" fmla="*/ 5048 h 109537"/>
                <a:gd name="connsiteX5" fmla="*/ 13811 w 26947"/>
                <a:gd name="connsiteY5" fmla="*/ 0 h 109537"/>
                <a:gd name="connsiteX6" fmla="*/ 16002 w 26947"/>
                <a:gd name="connsiteY6" fmla="*/ 5143 h 109537"/>
                <a:gd name="connsiteX7" fmla="*/ 25527 w 26947"/>
                <a:gd name="connsiteY7" fmla="*/ 77248 h 109537"/>
                <a:gd name="connsiteX8" fmla="*/ 20098 w 26947"/>
                <a:gd name="connsiteY8" fmla="*/ 98679 h 109537"/>
                <a:gd name="connsiteX9" fmla="*/ 16669 w 26947"/>
                <a:gd name="connsiteY9" fmla="*/ 105918 h 109537"/>
                <a:gd name="connsiteX10" fmla="*/ 22098 w 26947"/>
                <a:gd name="connsiteY10" fmla="*/ 76771 h 109537"/>
                <a:gd name="connsiteX11" fmla="*/ 11811 w 26947"/>
                <a:gd name="connsiteY11" fmla="*/ 7144 h 109537"/>
                <a:gd name="connsiteX12" fmla="*/ 16288 w 26947"/>
                <a:gd name="connsiteY12" fmla="*/ 7144 h 109537"/>
                <a:gd name="connsiteX13" fmla="*/ 15335 w 26947"/>
                <a:gd name="connsiteY13" fmla="*/ 9430 h 109537"/>
                <a:gd name="connsiteX14" fmla="*/ 6858 w 26947"/>
                <a:gd name="connsiteY14" fmla="*/ 80296 h 109537"/>
                <a:gd name="connsiteX15" fmla="*/ 15240 w 26947"/>
                <a:gd name="connsiteY15" fmla="*/ 109538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47" h="109537">
                  <a:moveTo>
                    <a:pt x="15240" y="109538"/>
                  </a:moveTo>
                  <a:cubicBezTo>
                    <a:pt x="15240" y="109538"/>
                    <a:pt x="13240" y="107251"/>
                    <a:pt x="10763" y="102489"/>
                  </a:cubicBezTo>
                  <a:cubicBezTo>
                    <a:pt x="7411" y="95684"/>
                    <a:pt x="4823" y="88528"/>
                    <a:pt x="3048" y="81153"/>
                  </a:cubicBezTo>
                  <a:cubicBezTo>
                    <a:pt x="-2782" y="56415"/>
                    <a:pt x="-201" y="30441"/>
                    <a:pt x="10382" y="7334"/>
                  </a:cubicBezTo>
                  <a:lnTo>
                    <a:pt x="11525" y="5048"/>
                  </a:lnTo>
                  <a:lnTo>
                    <a:pt x="13811" y="0"/>
                  </a:lnTo>
                  <a:lnTo>
                    <a:pt x="16002" y="5143"/>
                  </a:lnTo>
                  <a:cubicBezTo>
                    <a:pt x="25836" y="27820"/>
                    <a:pt x="29135" y="52795"/>
                    <a:pt x="25527" y="77248"/>
                  </a:cubicBezTo>
                  <a:cubicBezTo>
                    <a:pt x="24390" y="84545"/>
                    <a:pt x="22573" y="91720"/>
                    <a:pt x="20098" y="98679"/>
                  </a:cubicBezTo>
                  <a:cubicBezTo>
                    <a:pt x="18288" y="103537"/>
                    <a:pt x="16955" y="106108"/>
                    <a:pt x="16669" y="105918"/>
                  </a:cubicBezTo>
                  <a:cubicBezTo>
                    <a:pt x="16383" y="105728"/>
                    <a:pt x="20098" y="94964"/>
                    <a:pt x="22098" y="76771"/>
                  </a:cubicBezTo>
                  <a:cubicBezTo>
                    <a:pt x="24714" y="53064"/>
                    <a:pt x="21170" y="29082"/>
                    <a:pt x="11811" y="7144"/>
                  </a:cubicBezTo>
                  <a:lnTo>
                    <a:pt x="16288" y="7144"/>
                  </a:lnTo>
                  <a:lnTo>
                    <a:pt x="15335" y="9430"/>
                  </a:lnTo>
                  <a:cubicBezTo>
                    <a:pt x="5165" y="31583"/>
                    <a:pt x="2200" y="56369"/>
                    <a:pt x="6858" y="80296"/>
                  </a:cubicBezTo>
                  <a:cubicBezTo>
                    <a:pt x="9088" y="90196"/>
                    <a:pt x="11887" y="99959"/>
                    <a:pt x="15240" y="10953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316C6AE-7B71-4D36-9871-62D545D6F299}"/>
                </a:ext>
              </a:extLst>
            </p:cNvPr>
            <p:cNvSpPr/>
            <p:nvPr/>
          </p:nvSpPr>
          <p:spPr>
            <a:xfrm>
              <a:off x="8144636" y="4869843"/>
              <a:ext cx="94367" cy="64989"/>
            </a:xfrm>
            <a:custGeom>
              <a:avLst/>
              <a:gdLst>
                <a:gd name="connsiteX0" fmla="*/ 0 w 94367"/>
                <a:gd name="connsiteY0" fmla="*/ 64951 h 64989"/>
                <a:gd name="connsiteX1" fmla="*/ 30575 w 94367"/>
                <a:gd name="connsiteY1" fmla="*/ 53521 h 64989"/>
                <a:gd name="connsiteX2" fmla="*/ 61246 w 94367"/>
                <a:gd name="connsiteY2" fmla="*/ 36376 h 64989"/>
                <a:gd name="connsiteX3" fmla="*/ 77534 w 94367"/>
                <a:gd name="connsiteY3" fmla="*/ 23613 h 64989"/>
                <a:gd name="connsiteX4" fmla="*/ 85249 w 94367"/>
                <a:gd name="connsiteY4" fmla="*/ 16183 h 64989"/>
                <a:gd name="connsiteX5" fmla="*/ 88583 w 94367"/>
                <a:gd name="connsiteY5" fmla="*/ 7897 h 64989"/>
                <a:gd name="connsiteX6" fmla="*/ 82296 w 94367"/>
                <a:gd name="connsiteY6" fmla="*/ 5134 h 64989"/>
                <a:gd name="connsiteX7" fmla="*/ 72771 w 94367"/>
                <a:gd name="connsiteY7" fmla="*/ 8658 h 64989"/>
                <a:gd name="connsiteX8" fmla="*/ 26099 w 94367"/>
                <a:gd name="connsiteY8" fmla="*/ 39139 h 64989"/>
                <a:gd name="connsiteX9" fmla="*/ 3429 w 94367"/>
                <a:gd name="connsiteY9" fmla="*/ 62475 h 64989"/>
                <a:gd name="connsiteX10" fmla="*/ 8001 w 94367"/>
                <a:gd name="connsiteY10" fmla="*/ 54855 h 64989"/>
                <a:gd name="connsiteX11" fmla="*/ 23717 w 94367"/>
                <a:gd name="connsiteY11" fmla="*/ 36567 h 64989"/>
                <a:gd name="connsiteX12" fmla="*/ 52292 w 94367"/>
                <a:gd name="connsiteY12" fmla="*/ 14374 h 64989"/>
                <a:gd name="connsiteX13" fmla="*/ 71342 w 94367"/>
                <a:gd name="connsiteY13" fmla="*/ 4277 h 64989"/>
                <a:gd name="connsiteX14" fmla="*/ 82296 w 94367"/>
                <a:gd name="connsiteY14" fmla="*/ 276 h 64989"/>
                <a:gd name="connsiteX15" fmla="*/ 89345 w 94367"/>
                <a:gd name="connsiteY15" fmla="*/ 848 h 64989"/>
                <a:gd name="connsiteX16" fmla="*/ 94298 w 94367"/>
                <a:gd name="connsiteY16" fmla="*/ 6849 h 64989"/>
                <a:gd name="connsiteX17" fmla="*/ 89916 w 94367"/>
                <a:gd name="connsiteY17" fmla="*/ 19326 h 64989"/>
                <a:gd name="connsiteX18" fmla="*/ 81534 w 94367"/>
                <a:gd name="connsiteY18" fmla="*/ 27232 h 64989"/>
                <a:gd name="connsiteX19" fmla="*/ 64675 w 94367"/>
                <a:gd name="connsiteY19" fmla="*/ 40091 h 64989"/>
                <a:gd name="connsiteX20" fmla="*/ 32766 w 94367"/>
                <a:gd name="connsiteY20" fmla="*/ 56760 h 64989"/>
                <a:gd name="connsiteX21" fmla="*/ 9620 w 94367"/>
                <a:gd name="connsiteY21" fmla="*/ 63808 h 64989"/>
                <a:gd name="connsiteX22" fmla="*/ 0 w 94367"/>
                <a:gd name="connsiteY22" fmla="*/ 64951 h 6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367" h="64989">
                  <a:moveTo>
                    <a:pt x="0" y="64951"/>
                  </a:moveTo>
                  <a:cubicBezTo>
                    <a:pt x="0" y="63999"/>
                    <a:pt x="12192" y="61617"/>
                    <a:pt x="30575" y="53521"/>
                  </a:cubicBezTo>
                  <a:cubicBezTo>
                    <a:pt x="41324" y="48801"/>
                    <a:pt x="51595" y="43060"/>
                    <a:pt x="61246" y="36376"/>
                  </a:cubicBezTo>
                  <a:cubicBezTo>
                    <a:pt x="66902" y="32420"/>
                    <a:pt x="72340" y="28159"/>
                    <a:pt x="77534" y="23613"/>
                  </a:cubicBezTo>
                  <a:cubicBezTo>
                    <a:pt x="80242" y="21282"/>
                    <a:pt x="82817" y="18801"/>
                    <a:pt x="85249" y="16183"/>
                  </a:cubicBezTo>
                  <a:cubicBezTo>
                    <a:pt x="87429" y="13981"/>
                    <a:pt x="88630" y="10995"/>
                    <a:pt x="88583" y="7897"/>
                  </a:cubicBezTo>
                  <a:cubicBezTo>
                    <a:pt x="88583" y="5610"/>
                    <a:pt x="85535" y="4467"/>
                    <a:pt x="82296" y="5134"/>
                  </a:cubicBezTo>
                  <a:cubicBezTo>
                    <a:pt x="79007" y="5975"/>
                    <a:pt x="75815" y="7156"/>
                    <a:pt x="72771" y="8658"/>
                  </a:cubicBezTo>
                  <a:cubicBezTo>
                    <a:pt x="55745" y="16370"/>
                    <a:pt x="40004" y="26650"/>
                    <a:pt x="26099" y="39139"/>
                  </a:cubicBezTo>
                  <a:cubicBezTo>
                    <a:pt x="11240" y="52664"/>
                    <a:pt x="4096" y="63046"/>
                    <a:pt x="3429" y="62475"/>
                  </a:cubicBezTo>
                  <a:cubicBezTo>
                    <a:pt x="4521" y="59699"/>
                    <a:pt x="6066" y="57124"/>
                    <a:pt x="8001" y="54855"/>
                  </a:cubicBezTo>
                  <a:cubicBezTo>
                    <a:pt x="12677" y="48297"/>
                    <a:pt x="17937" y="42176"/>
                    <a:pt x="23717" y="36567"/>
                  </a:cubicBezTo>
                  <a:cubicBezTo>
                    <a:pt x="32342" y="28077"/>
                    <a:pt x="41932" y="20629"/>
                    <a:pt x="52292" y="14374"/>
                  </a:cubicBezTo>
                  <a:cubicBezTo>
                    <a:pt x="58394" y="10560"/>
                    <a:pt x="64760" y="7186"/>
                    <a:pt x="71342" y="4277"/>
                  </a:cubicBezTo>
                  <a:cubicBezTo>
                    <a:pt x="74816" y="2500"/>
                    <a:pt x="78495" y="1156"/>
                    <a:pt x="82296" y="276"/>
                  </a:cubicBezTo>
                  <a:cubicBezTo>
                    <a:pt x="84650" y="-234"/>
                    <a:pt x="87103" y="-35"/>
                    <a:pt x="89345" y="848"/>
                  </a:cubicBezTo>
                  <a:cubicBezTo>
                    <a:pt x="91861" y="1941"/>
                    <a:pt x="93702" y="4171"/>
                    <a:pt x="94298" y="6849"/>
                  </a:cubicBezTo>
                  <a:cubicBezTo>
                    <a:pt x="94730" y="11448"/>
                    <a:pt x="93129" y="16007"/>
                    <a:pt x="89916" y="19326"/>
                  </a:cubicBezTo>
                  <a:cubicBezTo>
                    <a:pt x="87267" y="22111"/>
                    <a:pt x="84469" y="24750"/>
                    <a:pt x="81534" y="27232"/>
                  </a:cubicBezTo>
                  <a:cubicBezTo>
                    <a:pt x="76214" y="31898"/>
                    <a:pt x="70581" y="36194"/>
                    <a:pt x="64675" y="40091"/>
                  </a:cubicBezTo>
                  <a:cubicBezTo>
                    <a:pt x="54681" y="46799"/>
                    <a:pt x="43981" y="52389"/>
                    <a:pt x="32766" y="56760"/>
                  </a:cubicBezTo>
                  <a:cubicBezTo>
                    <a:pt x="25276" y="59794"/>
                    <a:pt x="17530" y="62153"/>
                    <a:pt x="9620" y="63808"/>
                  </a:cubicBezTo>
                  <a:cubicBezTo>
                    <a:pt x="6502" y="64734"/>
                    <a:pt x="3248" y="65120"/>
                    <a:pt x="0" y="6495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11E5A63-B48E-4377-92DA-1172B6CA185B}"/>
                </a:ext>
              </a:extLst>
            </p:cNvPr>
            <p:cNvSpPr/>
            <p:nvPr/>
          </p:nvSpPr>
          <p:spPr>
            <a:xfrm>
              <a:off x="8104060" y="4991535"/>
              <a:ext cx="104679" cy="29859"/>
            </a:xfrm>
            <a:custGeom>
              <a:avLst/>
              <a:gdLst>
                <a:gd name="connsiteX0" fmla="*/ 11239 w 104679"/>
                <a:gd name="connsiteY0" fmla="*/ 18601 h 29859"/>
                <a:gd name="connsiteX1" fmla="*/ 37147 w 104679"/>
                <a:gd name="connsiteY1" fmla="*/ 24888 h 29859"/>
                <a:gd name="connsiteX2" fmla="*/ 98584 w 104679"/>
                <a:gd name="connsiteY2" fmla="*/ 11553 h 29859"/>
                <a:gd name="connsiteX3" fmla="*/ 98584 w 104679"/>
                <a:gd name="connsiteY3" fmla="*/ 15839 h 29859"/>
                <a:gd name="connsiteX4" fmla="*/ 92964 w 104679"/>
                <a:gd name="connsiteY4" fmla="*/ 12886 h 29859"/>
                <a:gd name="connsiteX5" fmla="*/ 26289 w 104679"/>
                <a:gd name="connsiteY5" fmla="*/ 8410 h 29859"/>
                <a:gd name="connsiteX6" fmla="*/ 0 w 104679"/>
                <a:gd name="connsiteY6" fmla="*/ 20030 h 29859"/>
                <a:gd name="connsiteX7" fmla="*/ 5905 w 104679"/>
                <a:gd name="connsiteY7" fmla="*/ 14791 h 29859"/>
                <a:gd name="connsiteX8" fmla="*/ 24955 w 104679"/>
                <a:gd name="connsiteY8" fmla="*/ 5266 h 29859"/>
                <a:gd name="connsiteX9" fmla="*/ 94964 w 104679"/>
                <a:gd name="connsiteY9" fmla="*/ 8600 h 29859"/>
                <a:gd name="connsiteX10" fmla="*/ 100965 w 104679"/>
                <a:gd name="connsiteY10" fmla="*/ 11743 h 29859"/>
                <a:gd name="connsiteX11" fmla="*/ 104680 w 104679"/>
                <a:gd name="connsiteY11" fmla="*/ 13648 h 29859"/>
                <a:gd name="connsiteX12" fmla="*/ 101060 w 104679"/>
                <a:gd name="connsiteY12" fmla="*/ 15934 h 29859"/>
                <a:gd name="connsiteX13" fmla="*/ 36385 w 104679"/>
                <a:gd name="connsiteY13" fmla="*/ 28412 h 29859"/>
                <a:gd name="connsiteX14" fmla="*/ 17335 w 104679"/>
                <a:gd name="connsiteY14" fmla="*/ 22507 h 29859"/>
                <a:gd name="connsiteX15" fmla="*/ 11239 w 104679"/>
                <a:gd name="connsiteY15" fmla="*/ 18601 h 2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679" h="29859">
                  <a:moveTo>
                    <a:pt x="11239" y="18601"/>
                  </a:moveTo>
                  <a:cubicBezTo>
                    <a:pt x="19747" y="21194"/>
                    <a:pt x="28398" y="23293"/>
                    <a:pt x="37147" y="24888"/>
                  </a:cubicBezTo>
                  <a:cubicBezTo>
                    <a:pt x="58554" y="27728"/>
                    <a:pt x="80281" y="23012"/>
                    <a:pt x="98584" y="11553"/>
                  </a:cubicBezTo>
                  <a:lnTo>
                    <a:pt x="98584" y="15839"/>
                  </a:lnTo>
                  <a:lnTo>
                    <a:pt x="92964" y="12886"/>
                  </a:lnTo>
                  <a:cubicBezTo>
                    <a:pt x="72009" y="3391"/>
                    <a:pt x="48325" y="1801"/>
                    <a:pt x="26289" y="8410"/>
                  </a:cubicBezTo>
                  <a:cubicBezTo>
                    <a:pt x="17220" y="11549"/>
                    <a:pt x="8426" y="15436"/>
                    <a:pt x="0" y="20030"/>
                  </a:cubicBezTo>
                  <a:cubicBezTo>
                    <a:pt x="0" y="20030"/>
                    <a:pt x="1810" y="17839"/>
                    <a:pt x="5905" y="14791"/>
                  </a:cubicBezTo>
                  <a:cubicBezTo>
                    <a:pt x="11828" y="10826"/>
                    <a:pt x="18229" y="7625"/>
                    <a:pt x="24955" y="5266"/>
                  </a:cubicBezTo>
                  <a:cubicBezTo>
                    <a:pt x="47837" y="-2768"/>
                    <a:pt x="72949" y="-1572"/>
                    <a:pt x="94964" y="8600"/>
                  </a:cubicBezTo>
                  <a:lnTo>
                    <a:pt x="100965" y="11743"/>
                  </a:lnTo>
                  <a:lnTo>
                    <a:pt x="104680" y="13648"/>
                  </a:lnTo>
                  <a:lnTo>
                    <a:pt x="101060" y="15934"/>
                  </a:lnTo>
                  <a:cubicBezTo>
                    <a:pt x="81804" y="27992"/>
                    <a:pt x="58745" y="32441"/>
                    <a:pt x="36385" y="28412"/>
                  </a:cubicBezTo>
                  <a:cubicBezTo>
                    <a:pt x="29813" y="27250"/>
                    <a:pt x="23413" y="25266"/>
                    <a:pt x="17335" y="22507"/>
                  </a:cubicBezTo>
                  <a:cubicBezTo>
                    <a:pt x="15104" y="21546"/>
                    <a:pt x="13045" y="20227"/>
                    <a:pt x="11239" y="1860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3329E34-E792-4F40-85BD-2D1054164770}"/>
                </a:ext>
              </a:extLst>
            </p:cNvPr>
            <p:cNvSpPr/>
            <p:nvPr/>
          </p:nvSpPr>
          <p:spPr>
            <a:xfrm>
              <a:off x="6898033" y="5031092"/>
              <a:ext cx="36304" cy="92119"/>
            </a:xfrm>
            <a:custGeom>
              <a:avLst/>
              <a:gdLst>
                <a:gd name="connsiteX0" fmla="*/ 20450 w 36304"/>
                <a:gd name="connsiteY0" fmla="*/ 92107 h 92119"/>
                <a:gd name="connsiteX1" fmla="*/ 29975 w 36304"/>
                <a:gd name="connsiteY1" fmla="*/ 66770 h 92119"/>
                <a:gd name="connsiteX2" fmla="*/ 16640 w 36304"/>
                <a:gd name="connsiteY2" fmla="*/ 5620 h 92119"/>
                <a:gd name="connsiteX3" fmla="*/ 20355 w 36304"/>
                <a:gd name="connsiteY3" fmla="*/ 5620 h 92119"/>
                <a:gd name="connsiteX4" fmla="*/ 19593 w 36304"/>
                <a:gd name="connsiteY4" fmla="*/ 6477 h 92119"/>
                <a:gd name="connsiteX5" fmla="*/ 4925 w 36304"/>
                <a:gd name="connsiteY5" fmla="*/ 38386 h 92119"/>
                <a:gd name="connsiteX6" fmla="*/ 8258 w 36304"/>
                <a:gd name="connsiteY6" fmla="*/ 66961 h 92119"/>
                <a:gd name="connsiteX7" fmla="*/ 20450 w 36304"/>
                <a:gd name="connsiteY7" fmla="*/ 91631 h 92119"/>
                <a:gd name="connsiteX8" fmla="*/ 4925 w 36304"/>
                <a:gd name="connsiteY8" fmla="*/ 68866 h 92119"/>
                <a:gd name="connsiteX9" fmla="*/ 353 w 36304"/>
                <a:gd name="connsiteY9" fmla="*/ 38291 h 92119"/>
                <a:gd name="connsiteX10" fmla="*/ 15974 w 36304"/>
                <a:gd name="connsiteY10" fmla="*/ 3620 h 92119"/>
                <a:gd name="connsiteX11" fmla="*/ 17117 w 36304"/>
                <a:gd name="connsiteY11" fmla="*/ 2191 h 92119"/>
                <a:gd name="connsiteX12" fmla="*/ 19117 w 36304"/>
                <a:gd name="connsiteY12" fmla="*/ 0 h 92119"/>
                <a:gd name="connsiteX13" fmla="*/ 20927 w 36304"/>
                <a:gd name="connsiteY13" fmla="*/ 2381 h 92119"/>
                <a:gd name="connsiteX14" fmla="*/ 35500 w 36304"/>
                <a:gd name="connsiteY14" fmla="*/ 36957 h 92119"/>
                <a:gd name="connsiteX15" fmla="*/ 33785 w 36304"/>
                <a:gd name="connsiteY15" fmla="*/ 67437 h 92119"/>
                <a:gd name="connsiteX16" fmla="*/ 25594 w 36304"/>
                <a:gd name="connsiteY16" fmla="*/ 86487 h 92119"/>
                <a:gd name="connsiteX17" fmla="*/ 20450 w 36304"/>
                <a:gd name="connsiteY17" fmla="*/ 92107 h 9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04" h="92119">
                  <a:moveTo>
                    <a:pt x="20450" y="92107"/>
                  </a:moveTo>
                  <a:cubicBezTo>
                    <a:pt x="24449" y="83994"/>
                    <a:pt x="27639" y="75508"/>
                    <a:pt x="29975" y="66770"/>
                  </a:cubicBezTo>
                  <a:cubicBezTo>
                    <a:pt x="34659" y="45418"/>
                    <a:pt x="29789" y="23084"/>
                    <a:pt x="16640" y="5620"/>
                  </a:cubicBezTo>
                  <a:lnTo>
                    <a:pt x="20355" y="5620"/>
                  </a:lnTo>
                  <a:lnTo>
                    <a:pt x="19593" y="6477"/>
                  </a:lnTo>
                  <a:cubicBezTo>
                    <a:pt x="11703" y="15460"/>
                    <a:pt x="6605" y="26549"/>
                    <a:pt x="4925" y="38386"/>
                  </a:cubicBezTo>
                  <a:cubicBezTo>
                    <a:pt x="3679" y="48040"/>
                    <a:pt x="4824" y="57853"/>
                    <a:pt x="8258" y="66961"/>
                  </a:cubicBezTo>
                  <a:cubicBezTo>
                    <a:pt x="11489" y="75570"/>
                    <a:pt x="15574" y="83835"/>
                    <a:pt x="20450" y="91631"/>
                  </a:cubicBezTo>
                  <a:cubicBezTo>
                    <a:pt x="13312" y="85586"/>
                    <a:pt x="7946" y="77719"/>
                    <a:pt x="4925" y="68866"/>
                  </a:cubicBezTo>
                  <a:cubicBezTo>
                    <a:pt x="803" y="59235"/>
                    <a:pt x="-772" y="48706"/>
                    <a:pt x="353" y="38291"/>
                  </a:cubicBezTo>
                  <a:cubicBezTo>
                    <a:pt x="1921" y="25416"/>
                    <a:pt x="7369" y="13324"/>
                    <a:pt x="15974" y="3620"/>
                  </a:cubicBezTo>
                  <a:lnTo>
                    <a:pt x="17117" y="2191"/>
                  </a:lnTo>
                  <a:lnTo>
                    <a:pt x="19117" y="0"/>
                  </a:lnTo>
                  <a:lnTo>
                    <a:pt x="20927" y="2381"/>
                  </a:lnTo>
                  <a:cubicBezTo>
                    <a:pt x="28693" y="12452"/>
                    <a:pt x="33714" y="24365"/>
                    <a:pt x="35500" y="36957"/>
                  </a:cubicBezTo>
                  <a:cubicBezTo>
                    <a:pt x="36990" y="47129"/>
                    <a:pt x="36407" y="57497"/>
                    <a:pt x="33785" y="67437"/>
                  </a:cubicBezTo>
                  <a:cubicBezTo>
                    <a:pt x="32083" y="74182"/>
                    <a:pt x="29318" y="80612"/>
                    <a:pt x="25594" y="86487"/>
                  </a:cubicBezTo>
                  <a:cubicBezTo>
                    <a:pt x="22546" y="90392"/>
                    <a:pt x="20641" y="92297"/>
                    <a:pt x="20450" y="9210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827EF45-080A-4C4F-99CD-EC648A34E674}"/>
                </a:ext>
              </a:extLst>
            </p:cNvPr>
            <p:cNvSpPr/>
            <p:nvPr/>
          </p:nvSpPr>
          <p:spPr>
            <a:xfrm>
              <a:off x="7401084" y="4701336"/>
              <a:ext cx="53617" cy="75438"/>
            </a:xfrm>
            <a:custGeom>
              <a:avLst/>
              <a:gdLst>
                <a:gd name="connsiteX0" fmla="*/ 1365 w 53617"/>
                <a:gd name="connsiteY0" fmla="*/ 75438 h 75438"/>
                <a:gd name="connsiteX1" fmla="*/ 23939 w 53617"/>
                <a:gd name="connsiteY1" fmla="*/ 60389 h 75438"/>
                <a:gd name="connsiteX2" fmla="*/ 48704 w 53617"/>
                <a:gd name="connsiteY2" fmla="*/ 3239 h 75438"/>
                <a:gd name="connsiteX3" fmla="*/ 51657 w 53617"/>
                <a:gd name="connsiteY3" fmla="*/ 5525 h 75438"/>
                <a:gd name="connsiteX4" fmla="*/ 50609 w 53617"/>
                <a:gd name="connsiteY4" fmla="*/ 5525 h 75438"/>
                <a:gd name="connsiteX5" fmla="*/ 19938 w 53617"/>
                <a:gd name="connsiteY5" fmla="*/ 22860 h 75438"/>
                <a:gd name="connsiteX6" fmla="*/ 5937 w 53617"/>
                <a:gd name="connsiteY6" fmla="*/ 48292 h 75438"/>
                <a:gd name="connsiteX7" fmla="*/ 1365 w 53617"/>
                <a:gd name="connsiteY7" fmla="*/ 75438 h 75438"/>
                <a:gd name="connsiteX8" fmla="*/ 2508 w 53617"/>
                <a:gd name="connsiteY8" fmla="*/ 47340 h 75438"/>
                <a:gd name="connsiteX9" fmla="*/ 16604 w 53617"/>
                <a:gd name="connsiteY9" fmla="*/ 19717 h 75438"/>
                <a:gd name="connsiteX10" fmla="*/ 49466 w 53617"/>
                <a:gd name="connsiteY10" fmla="*/ 667 h 75438"/>
                <a:gd name="connsiteX11" fmla="*/ 50704 w 53617"/>
                <a:gd name="connsiteY11" fmla="*/ 667 h 75438"/>
                <a:gd name="connsiteX12" fmla="*/ 53562 w 53617"/>
                <a:gd name="connsiteY12" fmla="*/ 0 h 75438"/>
                <a:gd name="connsiteX13" fmla="*/ 53562 w 53617"/>
                <a:gd name="connsiteY13" fmla="*/ 2953 h 75438"/>
                <a:gd name="connsiteX14" fmla="*/ 45275 w 53617"/>
                <a:gd name="connsiteY14" fmla="*/ 39624 h 75438"/>
                <a:gd name="connsiteX15" fmla="*/ 26225 w 53617"/>
                <a:gd name="connsiteY15" fmla="*/ 63341 h 75438"/>
                <a:gd name="connsiteX16" fmla="*/ 8603 w 53617"/>
                <a:gd name="connsiteY16" fmla="*/ 73819 h 75438"/>
                <a:gd name="connsiteX17" fmla="*/ 1365 w 53617"/>
                <a:gd name="connsiteY17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617" h="75438">
                  <a:moveTo>
                    <a:pt x="1365" y="75438"/>
                  </a:moveTo>
                  <a:cubicBezTo>
                    <a:pt x="9410" y="71251"/>
                    <a:pt x="16979" y="66205"/>
                    <a:pt x="23939" y="60389"/>
                  </a:cubicBezTo>
                  <a:cubicBezTo>
                    <a:pt x="40145" y="45870"/>
                    <a:pt x="49192" y="24991"/>
                    <a:pt x="48704" y="3239"/>
                  </a:cubicBezTo>
                  <a:lnTo>
                    <a:pt x="51657" y="5525"/>
                  </a:lnTo>
                  <a:lnTo>
                    <a:pt x="50609" y="5525"/>
                  </a:lnTo>
                  <a:cubicBezTo>
                    <a:pt x="38920" y="8206"/>
                    <a:pt x="28264" y="14229"/>
                    <a:pt x="19938" y="22860"/>
                  </a:cubicBezTo>
                  <a:cubicBezTo>
                    <a:pt x="13282" y="30080"/>
                    <a:pt x="8477" y="38807"/>
                    <a:pt x="5937" y="48292"/>
                  </a:cubicBezTo>
                  <a:cubicBezTo>
                    <a:pt x="3586" y="57182"/>
                    <a:pt x="2055" y="66269"/>
                    <a:pt x="1365" y="75438"/>
                  </a:cubicBezTo>
                  <a:cubicBezTo>
                    <a:pt x="-784" y="66140"/>
                    <a:pt x="-389" y="56433"/>
                    <a:pt x="2508" y="47340"/>
                  </a:cubicBezTo>
                  <a:cubicBezTo>
                    <a:pt x="4775" y="37081"/>
                    <a:pt x="9628" y="27572"/>
                    <a:pt x="16604" y="19717"/>
                  </a:cubicBezTo>
                  <a:cubicBezTo>
                    <a:pt x="25382" y="10193"/>
                    <a:pt x="36839" y="3552"/>
                    <a:pt x="49466" y="667"/>
                  </a:cubicBezTo>
                  <a:lnTo>
                    <a:pt x="50704" y="667"/>
                  </a:lnTo>
                  <a:lnTo>
                    <a:pt x="53562" y="0"/>
                  </a:lnTo>
                  <a:lnTo>
                    <a:pt x="53562" y="2953"/>
                  </a:lnTo>
                  <a:cubicBezTo>
                    <a:pt x="54064" y="15692"/>
                    <a:pt x="51206" y="28339"/>
                    <a:pt x="45275" y="39624"/>
                  </a:cubicBezTo>
                  <a:cubicBezTo>
                    <a:pt x="40617" y="48752"/>
                    <a:pt x="34133" y="56824"/>
                    <a:pt x="26225" y="63341"/>
                  </a:cubicBezTo>
                  <a:cubicBezTo>
                    <a:pt x="20975" y="67790"/>
                    <a:pt x="15020" y="71331"/>
                    <a:pt x="8603" y="73819"/>
                  </a:cubicBezTo>
                  <a:cubicBezTo>
                    <a:pt x="6330" y="74858"/>
                    <a:pt x="3864" y="75409"/>
                    <a:pt x="1365" y="7543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518C4A74-241E-4C03-88ED-40A0855C47BB}"/>
                </a:ext>
              </a:extLst>
            </p:cNvPr>
            <p:cNvSpPr/>
            <p:nvPr/>
          </p:nvSpPr>
          <p:spPr>
            <a:xfrm>
              <a:off x="8165493" y="4651235"/>
              <a:ext cx="36310" cy="91359"/>
            </a:xfrm>
            <a:custGeom>
              <a:avLst/>
              <a:gdLst>
                <a:gd name="connsiteX0" fmla="*/ 14672 w 36310"/>
                <a:gd name="connsiteY0" fmla="*/ 91345 h 91359"/>
                <a:gd name="connsiteX1" fmla="*/ 27436 w 36310"/>
                <a:gd name="connsiteY1" fmla="*/ 67437 h 91359"/>
                <a:gd name="connsiteX2" fmla="*/ 22006 w 36310"/>
                <a:gd name="connsiteY2" fmla="*/ 5048 h 91359"/>
                <a:gd name="connsiteX3" fmla="*/ 25721 w 36310"/>
                <a:gd name="connsiteY3" fmla="*/ 5715 h 91359"/>
                <a:gd name="connsiteX4" fmla="*/ 24864 w 36310"/>
                <a:gd name="connsiteY4" fmla="*/ 6477 h 91359"/>
                <a:gd name="connsiteX5" fmla="*/ 5814 w 36310"/>
                <a:gd name="connsiteY5" fmla="*/ 36195 h 91359"/>
                <a:gd name="connsiteX6" fmla="*/ 5814 w 36310"/>
                <a:gd name="connsiteY6" fmla="*/ 65246 h 91359"/>
                <a:gd name="connsiteX7" fmla="*/ 14672 w 36310"/>
                <a:gd name="connsiteY7" fmla="*/ 91344 h 91359"/>
                <a:gd name="connsiteX8" fmla="*/ 2385 w 36310"/>
                <a:gd name="connsiteY8" fmla="*/ 66008 h 91359"/>
                <a:gd name="connsiteX9" fmla="*/ 1718 w 36310"/>
                <a:gd name="connsiteY9" fmla="*/ 35052 h 91359"/>
                <a:gd name="connsiteX10" fmla="*/ 21625 w 36310"/>
                <a:gd name="connsiteY10" fmla="*/ 2667 h 91359"/>
                <a:gd name="connsiteX11" fmla="*/ 22578 w 36310"/>
                <a:gd name="connsiteY11" fmla="*/ 1905 h 91359"/>
                <a:gd name="connsiteX12" fmla="*/ 24769 w 36310"/>
                <a:gd name="connsiteY12" fmla="*/ 0 h 91359"/>
                <a:gd name="connsiteX13" fmla="*/ 26293 w 36310"/>
                <a:gd name="connsiteY13" fmla="*/ 2476 h 91359"/>
                <a:gd name="connsiteX14" fmla="*/ 36294 w 36310"/>
                <a:gd name="connsiteY14" fmla="*/ 38671 h 91359"/>
                <a:gd name="connsiteX15" fmla="*/ 30769 w 36310"/>
                <a:gd name="connsiteY15" fmla="*/ 68675 h 91359"/>
                <a:gd name="connsiteX16" fmla="*/ 20197 w 36310"/>
                <a:gd name="connsiteY16" fmla="*/ 86201 h 91359"/>
                <a:gd name="connsiteX17" fmla="*/ 14672 w 36310"/>
                <a:gd name="connsiteY17" fmla="*/ 91345 h 9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10" h="91359">
                  <a:moveTo>
                    <a:pt x="14672" y="91345"/>
                  </a:moveTo>
                  <a:cubicBezTo>
                    <a:pt x="19793" y="83869"/>
                    <a:pt x="24073" y="75851"/>
                    <a:pt x="27436" y="67437"/>
                  </a:cubicBezTo>
                  <a:cubicBezTo>
                    <a:pt x="34815" y="46845"/>
                    <a:pt x="32832" y="24056"/>
                    <a:pt x="22006" y="5048"/>
                  </a:cubicBezTo>
                  <a:lnTo>
                    <a:pt x="25721" y="5715"/>
                  </a:lnTo>
                  <a:lnTo>
                    <a:pt x="24864" y="6477"/>
                  </a:lnTo>
                  <a:cubicBezTo>
                    <a:pt x="15713" y="14280"/>
                    <a:pt x="9084" y="24622"/>
                    <a:pt x="5814" y="36195"/>
                  </a:cubicBezTo>
                  <a:cubicBezTo>
                    <a:pt x="3438" y="45733"/>
                    <a:pt x="3438" y="55708"/>
                    <a:pt x="5814" y="65246"/>
                  </a:cubicBezTo>
                  <a:cubicBezTo>
                    <a:pt x="7930" y="74208"/>
                    <a:pt x="10896" y="82947"/>
                    <a:pt x="14672" y="91344"/>
                  </a:cubicBezTo>
                  <a:cubicBezTo>
                    <a:pt x="8349" y="84173"/>
                    <a:pt x="4101" y="75413"/>
                    <a:pt x="2385" y="66008"/>
                  </a:cubicBezTo>
                  <a:cubicBezTo>
                    <a:pt x="-550" y="55927"/>
                    <a:pt x="-780" y="45250"/>
                    <a:pt x="1718" y="35052"/>
                  </a:cubicBezTo>
                  <a:cubicBezTo>
                    <a:pt x="4899" y="22480"/>
                    <a:pt x="11845" y="11181"/>
                    <a:pt x="21625" y="2667"/>
                  </a:cubicBezTo>
                  <a:lnTo>
                    <a:pt x="22578" y="1905"/>
                  </a:lnTo>
                  <a:lnTo>
                    <a:pt x="24769" y="0"/>
                  </a:lnTo>
                  <a:lnTo>
                    <a:pt x="26293" y="2476"/>
                  </a:lnTo>
                  <a:cubicBezTo>
                    <a:pt x="32703" y="13472"/>
                    <a:pt x="36149" y="25944"/>
                    <a:pt x="36294" y="38671"/>
                  </a:cubicBezTo>
                  <a:cubicBezTo>
                    <a:pt x="36510" y="48944"/>
                    <a:pt x="34630" y="59153"/>
                    <a:pt x="30769" y="68675"/>
                  </a:cubicBezTo>
                  <a:cubicBezTo>
                    <a:pt x="28184" y="75034"/>
                    <a:pt x="24616" y="80948"/>
                    <a:pt x="20197" y="86201"/>
                  </a:cubicBezTo>
                  <a:cubicBezTo>
                    <a:pt x="17053" y="89916"/>
                    <a:pt x="14863" y="91535"/>
                    <a:pt x="14672" y="9134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028CB84-694B-448D-AFD8-46D20BED5498}"/>
                </a:ext>
              </a:extLst>
            </p:cNvPr>
            <p:cNvSpPr/>
            <p:nvPr/>
          </p:nvSpPr>
          <p:spPr>
            <a:xfrm>
              <a:off x="7829712" y="5230259"/>
              <a:ext cx="35761" cy="91454"/>
            </a:xfrm>
            <a:custGeom>
              <a:avLst/>
              <a:gdLst>
                <a:gd name="connsiteX0" fmla="*/ 14697 w 35761"/>
                <a:gd name="connsiteY0" fmla="*/ 91440 h 91454"/>
                <a:gd name="connsiteX1" fmla="*/ 27365 w 35761"/>
                <a:gd name="connsiteY1" fmla="*/ 67532 h 91454"/>
                <a:gd name="connsiteX2" fmla="*/ 21936 w 35761"/>
                <a:gd name="connsiteY2" fmla="*/ 5144 h 91454"/>
                <a:gd name="connsiteX3" fmla="*/ 25651 w 35761"/>
                <a:gd name="connsiteY3" fmla="*/ 5810 h 91454"/>
                <a:gd name="connsiteX4" fmla="*/ 24793 w 35761"/>
                <a:gd name="connsiteY4" fmla="*/ 6477 h 91454"/>
                <a:gd name="connsiteX5" fmla="*/ 5743 w 35761"/>
                <a:gd name="connsiteY5" fmla="*/ 65341 h 91454"/>
                <a:gd name="connsiteX6" fmla="*/ 14697 w 35761"/>
                <a:gd name="connsiteY6" fmla="*/ 91440 h 91454"/>
                <a:gd name="connsiteX7" fmla="*/ 2314 w 35761"/>
                <a:gd name="connsiteY7" fmla="*/ 66103 h 91454"/>
                <a:gd name="connsiteX8" fmla="*/ 1647 w 35761"/>
                <a:gd name="connsiteY8" fmla="*/ 35147 h 91454"/>
                <a:gd name="connsiteX9" fmla="*/ 21555 w 35761"/>
                <a:gd name="connsiteY9" fmla="*/ 2762 h 91454"/>
                <a:gd name="connsiteX10" fmla="*/ 22507 w 35761"/>
                <a:gd name="connsiteY10" fmla="*/ 2000 h 91454"/>
                <a:gd name="connsiteX11" fmla="*/ 24698 w 35761"/>
                <a:gd name="connsiteY11" fmla="*/ 0 h 91454"/>
                <a:gd name="connsiteX12" fmla="*/ 26222 w 35761"/>
                <a:gd name="connsiteY12" fmla="*/ 2572 h 91454"/>
                <a:gd name="connsiteX13" fmla="*/ 35747 w 35761"/>
                <a:gd name="connsiteY13" fmla="*/ 38767 h 91454"/>
                <a:gd name="connsiteX14" fmla="*/ 30222 w 35761"/>
                <a:gd name="connsiteY14" fmla="*/ 68771 h 91454"/>
                <a:gd name="connsiteX15" fmla="*/ 19650 w 35761"/>
                <a:gd name="connsiteY15" fmla="*/ 86296 h 91454"/>
                <a:gd name="connsiteX16" fmla="*/ 14697 w 35761"/>
                <a:gd name="connsiteY16" fmla="*/ 91440 h 9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761" h="91454">
                  <a:moveTo>
                    <a:pt x="14697" y="91440"/>
                  </a:moveTo>
                  <a:cubicBezTo>
                    <a:pt x="19716" y="83919"/>
                    <a:pt x="23960" y="75909"/>
                    <a:pt x="27365" y="67532"/>
                  </a:cubicBezTo>
                  <a:cubicBezTo>
                    <a:pt x="34758" y="46942"/>
                    <a:pt x="32774" y="24148"/>
                    <a:pt x="21936" y="5144"/>
                  </a:cubicBezTo>
                  <a:lnTo>
                    <a:pt x="25651" y="5810"/>
                  </a:lnTo>
                  <a:lnTo>
                    <a:pt x="24793" y="6477"/>
                  </a:lnTo>
                  <a:cubicBezTo>
                    <a:pt x="7945" y="20999"/>
                    <a:pt x="598" y="43702"/>
                    <a:pt x="5743" y="65341"/>
                  </a:cubicBezTo>
                  <a:cubicBezTo>
                    <a:pt x="7900" y="74303"/>
                    <a:pt x="10898" y="83041"/>
                    <a:pt x="14697" y="91440"/>
                  </a:cubicBezTo>
                  <a:cubicBezTo>
                    <a:pt x="8347" y="84274"/>
                    <a:pt x="4067" y="75516"/>
                    <a:pt x="2314" y="66103"/>
                  </a:cubicBezTo>
                  <a:cubicBezTo>
                    <a:pt x="-526" y="56008"/>
                    <a:pt x="-756" y="45356"/>
                    <a:pt x="1647" y="35147"/>
                  </a:cubicBezTo>
                  <a:cubicBezTo>
                    <a:pt x="4867" y="22592"/>
                    <a:pt x="11806" y="11304"/>
                    <a:pt x="21555" y="2762"/>
                  </a:cubicBezTo>
                  <a:lnTo>
                    <a:pt x="22507" y="2000"/>
                  </a:lnTo>
                  <a:lnTo>
                    <a:pt x="24698" y="0"/>
                  </a:lnTo>
                  <a:lnTo>
                    <a:pt x="26222" y="2572"/>
                  </a:lnTo>
                  <a:cubicBezTo>
                    <a:pt x="32466" y="13613"/>
                    <a:pt x="35747" y="26082"/>
                    <a:pt x="35747" y="38767"/>
                  </a:cubicBezTo>
                  <a:cubicBezTo>
                    <a:pt x="35947" y="49038"/>
                    <a:pt x="34068" y="59244"/>
                    <a:pt x="30222" y="68771"/>
                  </a:cubicBezTo>
                  <a:cubicBezTo>
                    <a:pt x="27675" y="75149"/>
                    <a:pt x="24104" y="81068"/>
                    <a:pt x="19650" y="86296"/>
                  </a:cubicBezTo>
                  <a:cubicBezTo>
                    <a:pt x="16983" y="89916"/>
                    <a:pt x="14887" y="91630"/>
                    <a:pt x="14697" y="9144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FDC731A-FEAF-477F-A606-C219315AD50A}"/>
                </a:ext>
              </a:extLst>
            </p:cNvPr>
            <p:cNvSpPr/>
            <p:nvPr/>
          </p:nvSpPr>
          <p:spPr>
            <a:xfrm>
              <a:off x="6779037" y="6028169"/>
              <a:ext cx="67508" cy="62706"/>
            </a:xfrm>
            <a:custGeom>
              <a:avLst/>
              <a:gdLst>
                <a:gd name="connsiteX0" fmla="*/ 67437 w 67508"/>
                <a:gd name="connsiteY0" fmla="*/ 62389 h 62706"/>
                <a:gd name="connsiteX1" fmla="*/ 55817 w 67508"/>
                <a:gd name="connsiteY1" fmla="*/ 37909 h 62706"/>
                <a:gd name="connsiteX2" fmla="*/ 2762 w 67508"/>
                <a:gd name="connsiteY2" fmla="*/ 5239 h 62706"/>
                <a:gd name="connsiteX3" fmla="*/ 5429 w 67508"/>
                <a:gd name="connsiteY3" fmla="*/ 2667 h 62706"/>
                <a:gd name="connsiteX4" fmla="*/ 5429 w 67508"/>
                <a:gd name="connsiteY4" fmla="*/ 3715 h 62706"/>
                <a:gd name="connsiteX5" fmla="*/ 18193 w 67508"/>
                <a:gd name="connsiteY5" fmla="*/ 36576 h 62706"/>
                <a:gd name="connsiteX6" fmla="*/ 40862 w 67508"/>
                <a:gd name="connsiteY6" fmla="*/ 54102 h 62706"/>
                <a:gd name="connsiteX7" fmla="*/ 67056 w 67508"/>
                <a:gd name="connsiteY7" fmla="*/ 62484 h 62706"/>
                <a:gd name="connsiteX8" fmla="*/ 39433 w 67508"/>
                <a:gd name="connsiteY8" fmla="*/ 57340 h 62706"/>
                <a:gd name="connsiteX9" fmla="*/ 14192 w 67508"/>
                <a:gd name="connsiteY9" fmla="*/ 39433 h 62706"/>
                <a:gd name="connsiteX10" fmla="*/ 0 w 67508"/>
                <a:gd name="connsiteY10" fmla="*/ 4096 h 62706"/>
                <a:gd name="connsiteX11" fmla="*/ 0 w 67508"/>
                <a:gd name="connsiteY11" fmla="*/ 2857 h 62706"/>
                <a:gd name="connsiteX12" fmla="*/ 0 w 67508"/>
                <a:gd name="connsiteY12" fmla="*/ 0 h 62706"/>
                <a:gd name="connsiteX13" fmla="*/ 2953 w 67508"/>
                <a:gd name="connsiteY13" fmla="*/ 0 h 62706"/>
                <a:gd name="connsiteX14" fmla="*/ 37910 w 67508"/>
                <a:gd name="connsiteY14" fmla="*/ 13526 h 62706"/>
                <a:gd name="connsiteX15" fmla="*/ 58674 w 67508"/>
                <a:gd name="connsiteY15" fmla="*/ 35814 h 62706"/>
                <a:gd name="connsiteX16" fmla="*/ 66580 w 67508"/>
                <a:gd name="connsiteY16" fmla="*/ 54864 h 62706"/>
                <a:gd name="connsiteX17" fmla="*/ 67437 w 67508"/>
                <a:gd name="connsiteY17" fmla="*/ 62389 h 6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508" h="62706">
                  <a:moveTo>
                    <a:pt x="67437" y="62389"/>
                  </a:moveTo>
                  <a:cubicBezTo>
                    <a:pt x="64471" y="53828"/>
                    <a:pt x="60574" y="45620"/>
                    <a:pt x="55817" y="37909"/>
                  </a:cubicBezTo>
                  <a:cubicBezTo>
                    <a:pt x="43710" y="19837"/>
                    <a:pt x="24350" y="7915"/>
                    <a:pt x="2762" y="5239"/>
                  </a:cubicBezTo>
                  <a:lnTo>
                    <a:pt x="5429" y="2667"/>
                  </a:lnTo>
                  <a:lnTo>
                    <a:pt x="5429" y="3715"/>
                  </a:lnTo>
                  <a:cubicBezTo>
                    <a:pt x="6388" y="15679"/>
                    <a:pt x="10824" y="27101"/>
                    <a:pt x="18193" y="36576"/>
                  </a:cubicBezTo>
                  <a:cubicBezTo>
                    <a:pt x="24223" y="44163"/>
                    <a:pt x="32001" y="50176"/>
                    <a:pt x="40862" y="54102"/>
                  </a:cubicBezTo>
                  <a:cubicBezTo>
                    <a:pt x="49296" y="57753"/>
                    <a:pt x="58070" y="60561"/>
                    <a:pt x="67056" y="62484"/>
                  </a:cubicBezTo>
                  <a:cubicBezTo>
                    <a:pt x="57549" y="63371"/>
                    <a:pt x="47984" y="61590"/>
                    <a:pt x="39433" y="57340"/>
                  </a:cubicBezTo>
                  <a:cubicBezTo>
                    <a:pt x="29617" y="53646"/>
                    <a:pt x="20923" y="47478"/>
                    <a:pt x="14192" y="39433"/>
                  </a:cubicBezTo>
                  <a:cubicBezTo>
                    <a:pt x="5970" y="29376"/>
                    <a:pt x="1018" y="17046"/>
                    <a:pt x="0" y="4096"/>
                  </a:cubicBezTo>
                  <a:lnTo>
                    <a:pt x="0" y="2857"/>
                  </a:lnTo>
                  <a:lnTo>
                    <a:pt x="0" y="0"/>
                  </a:lnTo>
                  <a:lnTo>
                    <a:pt x="2953" y="0"/>
                  </a:lnTo>
                  <a:cubicBezTo>
                    <a:pt x="15587" y="1374"/>
                    <a:pt x="27640" y="6038"/>
                    <a:pt x="37910" y="13526"/>
                  </a:cubicBezTo>
                  <a:cubicBezTo>
                    <a:pt x="46284" y="19456"/>
                    <a:pt x="53351" y="27042"/>
                    <a:pt x="58674" y="35814"/>
                  </a:cubicBezTo>
                  <a:cubicBezTo>
                    <a:pt x="62281" y="41715"/>
                    <a:pt x="64949" y="48142"/>
                    <a:pt x="66580" y="54864"/>
                  </a:cubicBezTo>
                  <a:cubicBezTo>
                    <a:pt x="67366" y="57290"/>
                    <a:pt x="67658" y="59848"/>
                    <a:pt x="67437" y="6238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A6DE3512-0E51-48D7-B3BD-80D067226EC6}"/>
                </a:ext>
              </a:extLst>
            </p:cNvPr>
            <p:cNvSpPr/>
            <p:nvPr/>
          </p:nvSpPr>
          <p:spPr>
            <a:xfrm>
              <a:off x="8020979" y="5165108"/>
              <a:ext cx="91842" cy="107727"/>
            </a:xfrm>
            <a:custGeom>
              <a:avLst/>
              <a:gdLst>
                <a:gd name="connsiteX0" fmla="*/ 23 w 91842"/>
                <a:gd name="connsiteY0" fmla="*/ 107728 h 107727"/>
                <a:gd name="connsiteX1" fmla="*/ 37170 w 91842"/>
                <a:gd name="connsiteY1" fmla="*/ 85820 h 107727"/>
                <a:gd name="connsiteX2" fmla="*/ 71175 w 91842"/>
                <a:gd name="connsiteY2" fmla="*/ 54864 h 107727"/>
                <a:gd name="connsiteX3" fmla="*/ 86319 w 91842"/>
                <a:gd name="connsiteY3" fmla="*/ 2858 h 107727"/>
                <a:gd name="connsiteX4" fmla="*/ 88986 w 91842"/>
                <a:gd name="connsiteY4" fmla="*/ 4953 h 107727"/>
                <a:gd name="connsiteX5" fmla="*/ 87272 w 91842"/>
                <a:gd name="connsiteY5" fmla="*/ 4953 h 107727"/>
                <a:gd name="connsiteX6" fmla="*/ 85367 w 91842"/>
                <a:gd name="connsiteY6" fmla="*/ 4953 h 107727"/>
                <a:gd name="connsiteX7" fmla="*/ 81747 w 91842"/>
                <a:gd name="connsiteY7" fmla="*/ 5525 h 107727"/>
                <a:gd name="connsiteX8" fmla="*/ 74604 w 91842"/>
                <a:gd name="connsiteY8" fmla="*/ 7239 h 107727"/>
                <a:gd name="connsiteX9" fmla="*/ 61173 w 91842"/>
                <a:gd name="connsiteY9" fmla="*/ 11906 h 107727"/>
                <a:gd name="connsiteX10" fmla="*/ 38028 w 91842"/>
                <a:gd name="connsiteY10" fmla="*/ 25908 h 107727"/>
                <a:gd name="connsiteX11" fmla="*/ 10405 w 91842"/>
                <a:gd name="connsiteY11" fmla="*/ 62103 h 107727"/>
                <a:gd name="connsiteX12" fmla="*/ 880 w 91842"/>
                <a:gd name="connsiteY12" fmla="*/ 103632 h 107727"/>
                <a:gd name="connsiteX13" fmla="*/ 213 w 91842"/>
                <a:gd name="connsiteY13" fmla="*/ 91916 h 107727"/>
                <a:gd name="connsiteX14" fmla="*/ 7262 w 91842"/>
                <a:gd name="connsiteY14" fmla="*/ 60769 h 107727"/>
                <a:gd name="connsiteX15" fmla="*/ 59173 w 91842"/>
                <a:gd name="connsiteY15" fmla="*/ 7525 h 107727"/>
                <a:gd name="connsiteX16" fmla="*/ 73365 w 91842"/>
                <a:gd name="connsiteY16" fmla="*/ 2476 h 107727"/>
                <a:gd name="connsiteX17" fmla="*/ 80795 w 91842"/>
                <a:gd name="connsiteY17" fmla="*/ 667 h 107727"/>
                <a:gd name="connsiteX18" fmla="*/ 84605 w 91842"/>
                <a:gd name="connsiteY18" fmla="*/ 0 h 107727"/>
                <a:gd name="connsiteX19" fmla="*/ 86605 w 91842"/>
                <a:gd name="connsiteY19" fmla="*/ 0 h 107727"/>
                <a:gd name="connsiteX20" fmla="*/ 88415 w 91842"/>
                <a:gd name="connsiteY20" fmla="*/ 0 h 107727"/>
                <a:gd name="connsiteX21" fmla="*/ 91177 w 91842"/>
                <a:gd name="connsiteY21" fmla="*/ 2096 h 107727"/>
                <a:gd name="connsiteX22" fmla="*/ 74794 w 91842"/>
                <a:gd name="connsiteY22" fmla="*/ 57626 h 107727"/>
                <a:gd name="connsiteX23" fmla="*/ 38980 w 91842"/>
                <a:gd name="connsiteY23" fmla="*/ 88773 h 107727"/>
                <a:gd name="connsiteX24" fmla="*/ 10881 w 91842"/>
                <a:gd name="connsiteY24" fmla="*/ 103441 h 107727"/>
                <a:gd name="connsiteX25" fmla="*/ 23 w 91842"/>
                <a:gd name="connsiteY25" fmla="*/ 107728 h 10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842" h="107727">
                  <a:moveTo>
                    <a:pt x="23" y="107728"/>
                  </a:moveTo>
                  <a:cubicBezTo>
                    <a:pt x="23" y="106871"/>
                    <a:pt x="14691" y="99917"/>
                    <a:pt x="37170" y="85820"/>
                  </a:cubicBezTo>
                  <a:cubicBezTo>
                    <a:pt x="50254" y="77604"/>
                    <a:pt x="61769" y="67121"/>
                    <a:pt x="71175" y="54864"/>
                  </a:cubicBezTo>
                  <a:cubicBezTo>
                    <a:pt x="82745" y="40132"/>
                    <a:pt x="88172" y="21498"/>
                    <a:pt x="86319" y="2858"/>
                  </a:cubicBezTo>
                  <a:cubicBezTo>
                    <a:pt x="83843" y="953"/>
                    <a:pt x="89653" y="5334"/>
                    <a:pt x="88986" y="4953"/>
                  </a:cubicBezTo>
                  <a:lnTo>
                    <a:pt x="87272" y="4953"/>
                  </a:lnTo>
                  <a:lnTo>
                    <a:pt x="85367" y="4953"/>
                  </a:lnTo>
                  <a:cubicBezTo>
                    <a:pt x="84129" y="4953"/>
                    <a:pt x="82986" y="4953"/>
                    <a:pt x="81747" y="5525"/>
                  </a:cubicBezTo>
                  <a:cubicBezTo>
                    <a:pt x="80509" y="6096"/>
                    <a:pt x="76985" y="6572"/>
                    <a:pt x="74604" y="7239"/>
                  </a:cubicBezTo>
                  <a:cubicBezTo>
                    <a:pt x="70010" y="8436"/>
                    <a:pt x="65519" y="9997"/>
                    <a:pt x="61173" y="11906"/>
                  </a:cubicBezTo>
                  <a:cubicBezTo>
                    <a:pt x="52858" y="15502"/>
                    <a:pt x="45072" y="20212"/>
                    <a:pt x="38028" y="25908"/>
                  </a:cubicBezTo>
                  <a:cubicBezTo>
                    <a:pt x="26122" y="35652"/>
                    <a:pt x="16662" y="48048"/>
                    <a:pt x="10405" y="62103"/>
                  </a:cubicBezTo>
                  <a:cubicBezTo>
                    <a:pt x="5025" y="75346"/>
                    <a:pt x="1809" y="89368"/>
                    <a:pt x="880" y="103632"/>
                  </a:cubicBezTo>
                  <a:cubicBezTo>
                    <a:pt x="7" y="99791"/>
                    <a:pt x="-219" y="95831"/>
                    <a:pt x="213" y="91916"/>
                  </a:cubicBezTo>
                  <a:cubicBezTo>
                    <a:pt x="793" y="81211"/>
                    <a:pt x="3176" y="70681"/>
                    <a:pt x="7262" y="60769"/>
                  </a:cubicBezTo>
                  <a:cubicBezTo>
                    <a:pt x="16926" y="36908"/>
                    <a:pt x="35565" y="17790"/>
                    <a:pt x="59173" y="7525"/>
                  </a:cubicBezTo>
                  <a:cubicBezTo>
                    <a:pt x="63748" y="5432"/>
                    <a:pt x="68497" y="3743"/>
                    <a:pt x="73365" y="2476"/>
                  </a:cubicBezTo>
                  <a:cubicBezTo>
                    <a:pt x="75747" y="1810"/>
                    <a:pt x="78319" y="1143"/>
                    <a:pt x="80795" y="667"/>
                  </a:cubicBezTo>
                  <a:lnTo>
                    <a:pt x="84605" y="0"/>
                  </a:lnTo>
                  <a:lnTo>
                    <a:pt x="86605" y="0"/>
                  </a:lnTo>
                  <a:lnTo>
                    <a:pt x="88415" y="0"/>
                  </a:lnTo>
                  <a:cubicBezTo>
                    <a:pt x="88415" y="0"/>
                    <a:pt x="93654" y="4001"/>
                    <a:pt x="91177" y="2096"/>
                  </a:cubicBezTo>
                  <a:cubicBezTo>
                    <a:pt x="93235" y="22040"/>
                    <a:pt x="87348" y="41992"/>
                    <a:pt x="74794" y="57626"/>
                  </a:cubicBezTo>
                  <a:cubicBezTo>
                    <a:pt x="64962" y="70207"/>
                    <a:pt x="52804" y="80781"/>
                    <a:pt x="38980" y="88773"/>
                  </a:cubicBezTo>
                  <a:cubicBezTo>
                    <a:pt x="29899" y="94189"/>
                    <a:pt x="20517" y="99087"/>
                    <a:pt x="10881" y="103441"/>
                  </a:cubicBezTo>
                  <a:cubicBezTo>
                    <a:pt x="7420" y="105241"/>
                    <a:pt x="3781" y="106677"/>
                    <a:pt x="23" y="10772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76076B59-53E2-411F-8265-7282975F372E}"/>
                </a:ext>
              </a:extLst>
            </p:cNvPr>
            <p:cNvSpPr/>
            <p:nvPr/>
          </p:nvSpPr>
          <p:spPr>
            <a:xfrm>
              <a:off x="7553965" y="5975841"/>
              <a:ext cx="91806" cy="107762"/>
            </a:xfrm>
            <a:custGeom>
              <a:avLst/>
              <a:gdLst>
                <a:gd name="connsiteX0" fmla="*/ 27 w 91806"/>
                <a:gd name="connsiteY0" fmla="*/ 107763 h 107762"/>
                <a:gd name="connsiteX1" fmla="*/ 37174 w 91806"/>
                <a:gd name="connsiteY1" fmla="*/ 85760 h 107762"/>
                <a:gd name="connsiteX2" fmla="*/ 71178 w 91806"/>
                <a:gd name="connsiteY2" fmla="*/ 54899 h 107762"/>
                <a:gd name="connsiteX3" fmla="*/ 86323 w 91806"/>
                <a:gd name="connsiteY3" fmla="*/ 2797 h 107762"/>
                <a:gd name="connsiteX4" fmla="*/ 88990 w 91806"/>
                <a:gd name="connsiteY4" fmla="*/ 4893 h 107762"/>
                <a:gd name="connsiteX5" fmla="*/ 88133 w 91806"/>
                <a:gd name="connsiteY5" fmla="*/ 4893 h 107762"/>
                <a:gd name="connsiteX6" fmla="*/ 87276 w 91806"/>
                <a:gd name="connsiteY6" fmla="*/ 4893 h 107762"/>
                <a:gd name="connsiteX7" fmla="*/ 85371 w 91806"/>
                <a:gd name="connsiteY7" fmla="*/ 4893 h 107762"/>
                <a:gd name="connsiteX8" fmla="*/ 81751 w 91806"/>
                <a:gd name="connsiteY8" fmla="*/ 5560 h 107762"/>
                <a:gd name="connsiteX9" fmla="*/ 74607 w 91806"/>
                <a:gd name="connsiteY9" fmla="*/ 7179 h 107762"/>
                <a:gd name="connsiteX10" fmla="*/ 61177 w 91806"/>
                <a:gd name="connsiteY10" fmla="*/ 11941 h 107762"/>
                <a:gd name="connsiteX11" fmla="*/ 38031 w 91806"/>
                <a:gd name="connsiteY11" fmla="*/ 25943 h 107762"/>
                <a:gd name="connsiteX12" fmla="*/ 10409 w 91806"/>
                <a:gd name="connsiteY12" fmla="*/ 62138 h 107762"/>
                <a:gd name="connsiteX13" fmla="*/ 884 w 91806"/>
                <a:gd name="connsiteY13" fmla="*/ 103572 h 107762"/>
                <a:gd name="connsiteX14" fmla="*/ 217 w 91806"/>
                <a:gd name="connsiteY14" fmla="*/ 91951 h 107762"/>
                <a:gd name="connsiteX15" fmla="*/ 35174 w 91806"/>
                <a:gd name="connsiteY15" fmla="*/ 22419 h 107762"/>
                <a:gd name="connsiteX16" fmla="*/ 59177 w 91806"/>
                <a:gd name="connsiteY16" fmla="*/ 7464 h 107762"/>
                <a:gd name="connsiteX17" fmla="*/ 73369 w 91806"/>
                <a:gd name="connsiteY17" fmla="*/ 2416 h 107762"/>
                <a:gd name="connsiteX18" fmla="*/ 80799 w 91806"/>
                <a:gd name="connsiteY18" fmla="*/ 702 h 107762"/>
                <a:gd name="connsiteX19" fmla="*/ 84609 w 91806"/>
                <a:gd name="connsiteY19" fmla="*/ 35 h 107762"/>
                <a:gd name="connsiteX20" fmla="*/ 86609 w 91806"/>
                <a:gd name="connsiteY20" fmla="*/ 35 h 107762"/>
                <a:gd name="connsiteX21" fmla="*/ 88514 w 91806"/>
                <a:gd name="connsiteY21" fmla="*/ 35 h 107762"/>
                <a:gd name="connsiteX22" fmla="*/ 91181 w 91806"/>
                <a:gd name="connsiteY22" fmla="*/ 2226 h 107762"/>
                <a:gd name="connsiteX23" fmla="*/ 74798 w 91806"/>
                <a:gd name="connsiteY23" fmla="*/ 57756 h 107762"/>
                <a:gd name="connsiteX24" fmla="*/ 39079 w 91806"/>
                <a:gd name="connsiteY24" fmla="*/ 88808 h 107762"/>
                <a:gd name="connsiteX25" fmla="*/ 10504 w 91806"/>
                <a:gd name="connsiteY25" fmla="*/ 103572 h 107762"/>
                <a:gd name="connsiteX26" fmla="*/ 27 w 91806"/>
                <a:gd name="connsiteY26" fmla="*/ 107763 h 10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806" h="107762">
                  <a:moveTo>
                    <a:pt x="27" y="107763"/>
                  </a:moveTo>
                  <a:cubicBezTo>
                    <a:pt x="27" y="106906"/>
                    <a:pt x="14695" y="99952"/>
                    <a:pt x="37174" y="85760"/>
                  </a:cubicBezTo>
                  <a:cubicBezTo>
                    <a:pt x="50279" y="77610"/>
                    <a:pt x="61799" y="67154"/>
                    <a:pt x="71178" y="54899"/>
                  </a:cubicBezTo>
                  <a:cubicBezTo>
                    <a:pt x="82763" y="40138"/>
                    <a:pt x="88190" y="21469"/>
                    <a:pt x="86323" y="2797"/>
                  </a:cubicBezTo>
                  <a:lnTo>
                    <a:pt x="88990" y="4893"/>
                  </a:lnTo>
                  <a:lnTo>
                    <a:pt x="88133" y="4893"/>
                  </a:lnTo>
                  <a:lnTo>
                    <a:pt x="87276" y="4893"/>
                  </a:lnTo>
                  <a:lnTo>
                    <a:pt x="85371" y="4893"/>
                  </a:lnTo>
                  <a:lnTo>
                    <a:pt x="81751" y="5560"/>
                  </a:lnTo>
                  <a:cubicBezTo>
                    <a:pt x="79370" y="5560"/>
                    <a:pt x="76989" y="6607"/>
                    <a:pt x="74607" y="7179"/>
                  </a:cubicBezTo>
                  <a:cubicBezTo>
                    <a:pt x="70011" y="8408"/>
                    <a:pt x="65520" y="10000"/>
                    <a:pt x="61177" y="11941"/>
                  </a:cubicBezTo>
                  <a:cubicBezTo>
                    <a:pt x="52844" y="15501"/>
                    <a:pt x="45052" y="20214"/>
                    <a:pt x="38031" y="25943"/>
                  </a:cubicBezTo>
                  <a:cubicBezTo>
                    <a:pt x="26105" y="35667"/>
                    <a:pt x="16641" y="48068"/>
                    <a:pt x="10409" y="62138"/>
                  </a:cubicBezTo>
                  <a:cubicBezTo>
                    <a:pt x="5039" y="75351"/>
                    <a:pt x="1823" y="89340"/>
                    <a:pt x="884" y="103572"/>
                  </a:cubicBezTo>
                  <a:cubicBezTo>
                    <a:pt x="5" y="99764"/>
                    <a:pt x="-221" y="95834"/>
                    <a:pt x="217" y="91951"/>
                  </a:cubicBezTo>
                  <a:cubicBezTo>
                    <a:pt x="1785" y="64946"/>
                    <a:pt x="14434" y="39786"/>
                    <a:pt x="35174" y="22419"/>
                  </a:cubicBezTo>
                  <a:cubicBezTo>
                    <a:pt x="42451" y="16357"/>
                    <a:pt x="50528" y="11325"/>
                    <a:pt x="59177" y="7464"/>
                  </a:cubicBezTo>
                  <a:cubicBezTo>
                    <a:pt x="63768" y="5413"/>
                    <a:pt x="68513" y="3725"/>
                    <a:pt x="73369" y="2416"/>
                  </a:cubicBezTo>
                  <a:cubicBezTo>
                    <a:pt x="75750" y="1750"/>
                    <a:pt x="78322" y="1178"/>
                    <a:pt x="80799" y="702"/>
                  </a:cubicBezTo>
                  <a:cubicBezTo>
                    <a:pt x="83275" y="226"/>
                    <a:pt x="83370" y="130"/>
                    <a:pt x="84609" y="35"/>
                  </a:cubicBezTo>
                  <a:lnTo>
                    <a:pt x="86609" y="35"/>
                  </a:lnTo>
                  <a:lnTo>
                    <a:pt x="88514" y="35"/>
                  </a:lnTo>
                  <a:cubicBezTo>
                    <a:pt x="87942" y="-441"/>
                    <a:pt x="93657" y="4131"/>
                    <a:pt x="91181" y="2226"/>
                  </a:cubicBezTo>
                  <a:cubicBezTo>
                    <a:pt x="93238" y="22171"/>
                    <a:pt x="87352" y="42123"/>
                    <a:pt x="74798" y="57756"/>
                  </a:cubicBezTo>
                  <a:cubicBezTo>
                    <a:pt x="64950" y="70260"/>
                    <a:pt x="52832" y="80795"/>
                    <a:pt x="39079" y="88808"/>
                  </a:cubicBezTo>
                  <a:cubicBezTo>
                    <a:pt x="29851" y="94284"/>
                    <a:pt x="20310" y="99214"/>
                    <a:pt x="10504" y="103572"/>
                  </a:cubicBezTo>
                  <a:cubicBezTo>
                    <a:pt x="7160" y="105314"/>
                    <a:pt x="3650" y="106718"/>
                    <a:pt x="27" y="10776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E2548B72-7543-4C5B-8D81-6F1C247972FE}"/>
                </a:ext>
              </a:extLst>
            </p:cNvPr>
            <p:cNvSpPr/>
            <p:nvPr/>
          </p:nvSpPr>
          <p:spPr>
            <a:xfrm>
              <a:off x="7062764" y="4983562"/>
              <a:ext cx="91579" cy="107441"/>
            </a:xfrm>
            <a:custGeom>
              <a:avLst/>
              <a:gdLst>
                <a:gd name="connsiteX0" fmla="*/ 23 w 91579"/>
                <a:gd name="connsiteY0" fmla="*/ 107442 h 107441"/>
                <a:gd name="connsiteX1" fmla="*/ 37170 w 91579"/>
                <a:gd name="connsiteY1" fmla="*/ 85535 h 107441"/>
                <a:gd name="connsiteX2" fmla="*/ 71175 w 91579"/>
                <a:gd name="connsiteY2" fmla="*/ 54578 h 107441"/>
                <a:gd name="connsiteX3" fmla="*/ 86319 w 91579"/>
                <a:gd name="connsiteY3" fmla="*/ 2572 h 107441"/>
                <a:gd name="connsiteX4" fmla="*/ 88986 w 91579"/>
                <a:gd name="connsiteY4" fmla="*/ 4667 h 107441"/>
                <a:gd name="connsiteX5" fmla="*/ 87177 w 91579"/>
                <a:gd name="connsiteY5" fmla="*/ 4667 h 107441"/>
                <a:gd name="connsiteX6" fmla="*/ 85367 w 91579"/>
                <a:gd name="connsiteY6" fmla="*/ 4667 h 107441"/>
                <a:gd name="connsiteX7" fmla="*/ 81747 w 91579"/>
                <a:gd name="connsiteY7" fmla="*/ 5239 h 107441"/>
                <a:gd name="connsiteX8" fmla="*/ 74604 w 91579"/>
                <a:gd name="connsiteY8" fmla="*/ 6953 h 107441"/>
                <a:gd name="connsiteX9" fmla="*/ 61078 w 91579"/>
                <a:gd name="connsiteY9" fmla="*/ 11621 h 107441"/>
                <a:gd name="connsiteX10" fmla="*/ 38028 w 91579"/>
                <a:gd name="connsiteY10" fmla="*/ 25622 h 107441"/>
                <a:gd name="connsiteX11" fmla="*/ 10405 w 91579"/>
                <a:gd name="connsiteY11" fmla="*/ 61817 h 107441"/>
                <a:gd name="connsiteX12" fmla="*/ 880 w 91579"/>
                <a:gd name="connsiteY12" fmla="*/ 103346 h 107441"/>
                <a:gd name="connsiteX13" fmla="*/ 213 w 91579"/>
                <a:gd name="connsiteY13" fmla="*/ 91630 h 107441"/>
                <a:gd name="connsiteX14" fmla="*/ 7167 w 91579"/>
                <a:gd name="connsiteY14" fmla="*/ 60484 h 107441"/>
                <a:gd name="connsiteX15" fmla="*/ 35170 w 91579"/>
                <a:gd name="connsiteY15" fmla="*/ 22384 h 107441"/>
                <a:gd name="connsiteX16" fmla="*/ 59173 w 91579"/>
                <a:gd name="connsiteY16" fmla="*/ 7525 h 107441"/>
                <a:gd name="connsiteX17" fmla="*/ 73270 w 91579"/>
                <a:gd name="connsiteY17" fmla="*/ 2476 h 107441"/>
                <a:gd name="connsiteX18" fmla="*/ 80795 w 91579"/>
                <a:gd name="connsiteY18" fmla="*/ 667 h 107441"/>
                <a:gd name="connsiteX19" fmla="*/ 84605 w 91579"/>
                <a:gd name="connsiteY19" fmla="*/ 0 h 107441"/>
                <a:gd name="connsiteX20" fmla="*/ 86510 w 91579"/>
                <a:gd name="connsiteY20" fmla="*/ 0 h 107441"/>
                <a:gd name="connsiteX21" fmla="*/ 88415 w 91579"/>
                <a:gd name="connsiteY21" fmla="*/ 0 h 107441"/>
                <a:gd name="connsiteX22" fmla="*/ 91177 w 91579"/>
                <a:gd name="connsiteY22" fmla="*/ 2096 h 107441"/>
                <a:gd name="connsiteX23" fmla="*/ 74794 w 91579"/>
                <a:gd name="connsiteY23" fmla="*/ 57626 h 107441"/>
                <a:gd name="connsiteX24" fmla="*/ 38980 w 91579"/>
                <a:gd name="connsiteY24" fmla="*/ 88773 h 107441"/>
                <a:gd name="connsiteX25" fmla="*/ 10405 w 91579"/>
                <a:gd name="connsiteY25" fmla="*/ 103441 h 107441"/>
                <a:gd name="connsiteX26" fmla="*/ 23 w 91579"/>
                <a:gd name="connsiteY26" fmla="*/ 107442 h 10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579" h="107441">
                  <a:moveTo>
                    <a:pt x="23" y="107442"/>
                  </a:moveTo>
                  <a:cubicBezTo>
                    <a:pt x="23" y="106585"/>
                    <a:pt x="14691" y="99631"/>
                    <a:pt x="37170" y="85535"/>
                  </a:cubicBezTo>
                  <a:cubicBezTo>
                    <a:pt x="50254" y="77318"/>
                    <a:pt x="61769" y="66835"/>
                    <a:pt x="71175" y="54578"/>
                  </a:cubicBezTo>
                  <a:cubicBezTo>
                    <a:pt x="82665" y="39806"/>
                    <a:pt x="88082" y="21204"/>
                    <a:pt x="86319" y="2572"/>
                  </a:cubicBezTo>
                  <a:cubicBezTo>
                    <a:pt x="83843" y="667"/>
                    <a:pt x="89653" y="5048"/>
                    <a:pt x="88986" y="4667"/>
                  </a:cubicBezTo>
                  <a:lnTo>
                    <a:pt x="87177" y="4667"/>
                  </a:lnTo>
                  <a:lnTo>
                    <a:pt x="85367" y="4667"/>
                  </a:lnTo>
                  <a:cubicBezTo>
                    <a:pt x="84129" y="4667"/>
                    <a:pt x="82890" y="4667"/>
                    <a:pt x="81747" y="5239"/>
                  </a:cubicBezTo>
                  <a:cubicBezTo>
                    <a:pt x="80604" y="5810"/>
                    <a:pt x="76985" y="6287"/>
                    <a:pt x="74604" y="6953"/>
                  </a:cubicBezTo>
                  <a:cubicBezTo>
                    <a:pt x="69984" y="8165"/>
                    <a:pt x="65462" y="9725"/>
                    <a:pt x="61078" y="11621"/>
                  </a:cubicBezTo>
                  <a:cubicBezTo>
                    <a:pt x="52793" y="15217"/>
                    <a:pt x="45038" y="19928"/>
                    <a:pt x="38028" y="25622"/>
                  </a:cubicBezTo>
                  <a:cubicBezTo>
                    <a:pt x="26096" y="35342"/>
                    <a:pt x="16631" y="47744"/>
                    <a:pt x="10405" y="61817"/>
                  </a:cubicBezTo>
                  <a:cubicBezTo>
                    <a:pt x="4973" y="75044"/>
                    <a:pt x="1755" y="89074"/>
                    <a:pt x="880" y="103346"/>
                  </a:cubicBezTo>
                  <a:cubicBezTo>
                    <a:pt x="7" y="99505"/>
                    <a:pt x="-219" y="95545"/>
                    <a:pt x="213" y="91630"/>
                  </a:cubicBezTo>
                  <a:cubicBezTo>
                    <a:pt x="763" y="80931"/>
                    <a:pt x="3114" y="70401"/>
                    <a:pt x="7167" y="60484"/>
                  </a:cubicBezTo>
                  <a:cubicBezTo>
                    <a:pt x="13235" y="45679"/>
                    <a:pt x="22852" y="32595"/>
                    <a:pt x="35170" y="22384"/>
                  </a:cubicBezTo>
                  <a:cubicBezTo>
                    <a:pt x="42398" y="16278"/>
                    <a:pt x="50486" y="11271"/>
                    <a:pt x="59173" y="7525"/>
                  </a:cubicBezTo>
                  <a:cubicBezTo>
                    <a:pt x="63721" y="5446"/>
                    <a:pt x="68437" y="3758"/>
                    <a:pt x="73270" y="2476"/>
                  </a:cubicBezTo>
                  <a:cubicBezTo>
                    <a:pt x="75747" y="1810"/>
                    <a:pt x="78223" y="1143"/>
                    <a:pt x="80795" y="667"/>
                  </a:cubicBezTo>
                  <a:lnTo>
                    <a:pt x="84605" y="0"/>
                  </a:lnTo>
                  <a:lnTo>
                    <a:pt x="86510" y="0"/>
                  </a:lnTo>
                  <a:lnTo>
                    <a:pt x="88415" y="0"/>
                  </a:lnTo>
                  <a:lnTo>
                    <a:pt x="91177" y="2096"/>
                  </a:lnTo>
                  <a:cubicBezTo>
                    <a:pt x="93235" y="22040"/>
                    <a:pt x="87348" y="41992"/>
                    <a:pt x="74794" y="57626"/>
                  </a:cubicBezTo>
                  <a:cubicBezTo>
                    <a:pt x="64940" y="70186"/>
                    <a:pt x="52786" y="80757"/>
                    <a:pt x="38980" y="88773"/>
                  </a:cubicBezTo>
                  <a:cubicBezTo>
                    <a:pt x="29755" y="94226"/>
                    <a:pt x="20213" y="99124"/>
                    <a:pt x="10405" y="103441"/>
                  </a:cubicBezTo>
                  <a:cubicBezTo>
                    <a:pt x="7089" y="105124"/>
                    <a:pt x="3610" y="106464"/>
                    <a:pt x="23" y="1074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6725594B-B751-452F-A941-6A0EFC2692D3}"/>
                </a:ext>
              </a:extLst>
            </p:cNvPr>
            <p:cNvSpPr/>
            <p:nvPr/>
          </p:nvSpPr>
          <p:spPr>
            <a:xfrm>
              <a:off x="6854530" y="3685132"/>
              <a:ext cx="591640" cy="1103929"/>
            </a:xfrm>
            <a:custGeom>
              <a:avLst/>
              <a:gdLst>
                <a:gd name="connsiteX0" fmla="*/ 568397 w 591640"/>
                <a:gd name="connsiteY0" fmla="*/ 182577 h 1103929"/>
                <a:gd name="connsiteX1" fmla="*/ 252548 w 591640"/>
                <a:gd name="connsiteY1" fmla="*/ 11127 h 1103929"/>
                <a:gd name="connsiteX2" fmla="*/ 51095 w 591640"/>
                <a:gd name="connsiteY2" fmla="*/ 76373 h 1103929"/>
                <a:gd name="connsiteX3" fmla="*/ 231 w 591640"/>
                <a:gd name="connsiteY3" fmla="*/ 142476 h 1103929"/>
                <a:gd name="connsiteX4" fmla="*/ 75002 w 591640"/>
                <a:gd name="connsiteY4" fmla="*/ 934575 h 1103929"/>
                <a:gd name="connsiteX5" fmla="*/ 261216 w 591640"/>
                <a:gd name="connsiteY5" fmla="*/ 1103930 h 1103929"/>
                <a:gd name="connsiteX6" fmla="*/ 261216 w 591640"/>
                <a:gd name="connsiteY6" fmla="*/ 1103930 h 1103929"/>
                <a:gd name="connsiteX7" fmla="*/ 448098 w 591640"/>
                <a:gd name="connsiteY7" fmla="*/ 916861 h 1103929"/>
                <a:gd name="connsiteX8" fmla="*/ 447906 w 591640"/>
                <a:gd name="connsiteY8" fmla="*/ 908477 h 1103929"/>
                <a:gd name="connsiteX9" fmla="*/ 440477 w 591640"/>
                <a:gd name="connsiteY9" fmla="*/ 737027 h 1103929"/>
                <a:gd name="connsiteX10" fmla="*/ 589162 w 591640"/>
                <a:gd name="connsiteY10" fmla="*/ 528906 h 1103929"/>
                <a:gd name="connsiteX11" fmla="*/ 568397 w 591640"/>
                <a:gd name="connsiteY11" fmla="*/ 182577 h 110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640" h="1103929">
                  <a:moveTo>
                    <a:pt x="568397" y="182577"/>
                  </a:moveTo>
                  <a:cubicBezTo>
                    <a:pt x="554681" y="77802"/>
                    <a:pt x="457526" y="-36498"/>
                    <a:pt x="252548" y="11127"/>
                  </a:cubicBezTo>
                  <a:lnTo>
                    <a:pt x="51095" y="76373"/>
                  </a:lnTo>
                  <a:cubicBezTo>
                    <a:pt x="19565" y="81886"/>
                    <a:pt x="-2519" y="110587"/>
                    <a:pt x="231" y="142476"/>
                  </a:cubicBezTo>
                  <a:lnTo>
                    <a:pt x="75002" y="934575"/>
                  </a:lnTo>
                  <a:cubicBezTo>
                    <a:pt x="84136" y="1030589"/>
                    <a:pt x="164769" y="1103921"/>
                    <a:pt x="261216" y="1103930"/>
                  </a:cubicBezTo>
                  <a:lnTo>
                    <a:pt x="261216" y="1103930"/>
                  </a:lnTo>
                  <a:cubicBezTo>
                    <a:pt x="364480" y="1103878"/>
                    <a:pt x="448150" y="1020124"/>
                    <a:pt x="448098" y="916861"/>
                  </a:cubicBezTo>
                  <a:cubicBezTo>
                    <a:pt x="448097" y="914065"/>
                    <a:pt x="448033" y="911270"/>
                    <a:pt x="447906" y="908477"/>
                  </a:cubicBezTo>
                  <a:cubicBezTo>
                    <a:pt x="443620" y="813227"/>
                    <a:pt x="440381" y="737027"/>
                    <a:pt x="440477" y="737027"/>
                  </a:cubicBezTo>
                  <a:cubicBezTo>
                    <a:pt x="440572" y="737027"/>
                    <a:pt x="573160" y="705785"/>
                    <a:pt x="589162" y="528906"/>
                  </a:cubicBezTo>
                  <a:cubicBezTo>
                    <a:pt x="597449" y="441180"/>
                    <a:pt x="583542" y="298686"/>
                    <a:pt x="568397" y="182577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78F3005-5EBE-43C1-9B27-F5D46DE4EE27}"/>
                </a:ext>
              </a:extLst>
            </p:cNvPr>
            <p:cNvSpPr/>
            <p:nvPr/>
          </p:nvSpPr>
          <p:spPr>
            <a:xfrm>
              <a:off x="7326085" y="3969008"/>
              <a:ext cx="44808" cy="43608"/>
            </a:xfrm>
            <a:custGeom>
              <a:avLst/>
              <a:gdLst>
                <a:gd name="connsiteX0" fmla="*/ 44741 w 44808"/>
                <a:gd name="connsiteY0" fmla="*/ 19287 h 43608"/>
                <a:gd name="connsiteX1" fmla="*/ 24548 w 44808"/>
                <a:gd name="connsiteY1" fmla="*/ 43385 h 43608"/>
                <a:gd name="connsiteX2" fmla="*/ 170 w 44808"/>
                <a:gd name="connsiteY2" fmla="*/ 25150 h 43608"/>
                <a:gd name="connsiteX3" fmla="*/ 68 w 44808"/>
                <a:gd name="connsiteY3" fmla="*/ 24335 h 43608"/>
                <a:gd name="connsiteX4" fmla="*/ 20166 w 44808"/>
                <a:gd name="connsiteY4" fmla="*/ 237 h 43608"/>
                <a:gd name="connsiteX5" fmla="*/ 44624 w 44808"/>
                <a:gd name="connsiteY5" fmla="*/ 18364 h 43608"/>
                <a:gd name="connsiteX6" fmla="*/ 44741 w 44808"/>
                <a:gd name="connsiteY6" fmla="*/ 19287 h 4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43608">
                  <a:moveTo>
                    <a:pt x="44741" y="19287"/>
                  </a:moveTo>
                  <a:cubicBezTo>
                    <a:pt x="45681" y="31474"/>
                    <a:pt x="36711" y="42178"/>
                    <a:pt x="24548" y="43385"/>
                  </a:cubicBezTo>
                  <a:cubicBezTo>
                    <a:pt x="12780" y="45081"/>
                    <a:pt x="1866" y="36917"/>
                    <a:pt x="170" y="25150"/>
                  </a:cubicBezTo>
                  <a:cubicBezTo>
                    <a:pt x="131" y="24879"/>
                    <a:pt x="97" y="24607"/>
                    <a:pt x="68" y="24335"/>
                  </a:cubicBezTo>
                  <a:cubicBezTo>
                    <a:pt x="-874" y="12182"/>
                    <a:pt x="8041" y="1492"/>
                    <a:pt x="20166" y="237"/>
                  </a:cubicBezTo>
                  <a:cubicBezTo>
                    <a:pt x="31926" y="-1511"/>
                    <a:pt x="42876" y="6605"/>
                    <a:pt x="44624" y="18364"/>
                  </a:cubicBezTo>
                  <a:cubicBezTo>
                    <a:pt x="44669" y="18671"/>
                    <a:pt x="44708" y="18978"/>
                    <a:pt x="44741" y="1928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CB68A6EE-A35F-4E65-A348-5875FE1D516A}"/>
                </a:ext>
              </a:extLst>
            </p:cNvPr>
            <p:cNvSpPr/>
            <p:nvPr/>
          </p:nvSpPr>
          <p:spPr>
            <a:xfrm>
              <a:off x="7312146" y="3937084"/>
              <a:ext cx="89056" cy="26728"/>
            </a:xfrm>
            <a:custGeom>
              <a:avLst/>
              <a:gdLst>
                <a:gd name="connsiteX0" fmla="*/ 88778 w 89056"/>
                <a:gd name="connsiteY0" fmla="*/ 20826 h 26728"/>
                <a:gd name="connsiteX1" fmla="*/ 44201 w 89056"/>
                <a:gd name="connsiteY1" fmla="*/ 14159 h 26728"/>
                <a:gd name="connsiteX2" fmla="*/ 386 w 89056"/>
                <a:gd name="connsiteY2" fmla="*/ 26351 h 26728"/>
                <a:gd name="connsiteX3" fmla="*/ 8768 w 89056"/>
                <a:gd name="connsiteY3" fmla="*/ 13492 h 26728"/>
                <a:gd name="connsiteX4" fmla="*/ 43630 w 89056"/>
                <a:gd name="connsiteY4" fmla="*/ 157 h 26728"/>
                <a:gd name="connsiteX5" fmla="*/ 79444 w 89056"/>
                <a:gd name="connsiteY5" fmla="*/ 9110 h 26728"/>
                <a:gd name="connsiteX6" fmla="*/ 88778 w 89056"/>
                <a:gd name="connsiteY6" fmla="*/ 20826 h 2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56" h="26728">
                  <a:moveTo>
                    <a:pt x="88778" y="20826"/>
                  </a:moveTo>
                  <a:cubicBezTo>
                    <a:pt x="86207" y="23874"/>
                    <a:pt x="68395" y="12444"/>
                    <a:pt x="44201" y="14159"/>
                  </a:cubicBezTo>
                  <a:cubicBezTo>
                    <a:pt x="20008" y="15873"/>
                    <a:pt x="3149" y="29113"/>
                    <a:pt x="386" y="26351"/>
                  </a:cubicBezTo>
                  <a:cubicBezTo>
                    <a:pt x="-1042" y="25112"/>
                    <a:pt x="1434" y="19588"/>
                    <a:pt x="8768" y="13492"/>
                  </a:cubicBezTo>
                  <a:cubicBezTo>
                    <a:pt x="18741" y="5566"/>
                    <a:pt x="30914" y="910"/>
                    <a:pt x="43630" y="157"/>
                  </a:cubicBezTo>
                  <a:cubicBezTo>
                    <a:pt x="56218" y="-762"/>
                    <a:pt x="68770" y="2375"/>
                    <a:pt x="79444" y="9110"/>
                  </a:cubicBezTo>
                  <a:cubicBezTo>
                    <a:pt x="87159" y="14254"/>
                    <a:pt x="90017" y="19874"/>
                    <a:pt x="88778" y="2082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34FC7CF-4534-4358-9C06-657CEF000A41}"/>
                </a:ext>
              </a:extLst>
            </p:cNvPr>
            <p:cNvSpPr/>
            <p:nvPr/>
          </p:nvSpPr>
          <p:spPr>
            <a:xfrm>
              <a:off x="7094913" y="3981009"/>
              <a:ext cx="44808" cy="43608"/>
            </a:xfrm>
            <a:custGeom>
              <a:avLst/>
              <a:gdLst>
                <a:gd name="connsiteX0" fmla="*/ 44741 w 44808"/>
                <a:gd name="connsiteY0" fmla="*/ 19287 h 43608"/>
                <a:gd name="connsiteX1" fmla="*/ 24548 w 44808"/>
                <a:gd name="connsiteY1" fmla="*/ 43385 h 43608"/>
                <a:gd name="connsiteX2" fmla="*/ 170 w 44808"/>
                <a:gd name="connsiteY2" fmla="*/ 25150 h 43608"/>
                <a:gd name="connsiteX3" fmla="*/ 68 w 44808"/>
                <a:gd name="connsiteY3" fmla="*/ 24335 h 43608"/>
                <a:gd name="connsiteX4" fmla="*/ 20166 w 44808"/>
                <a:gd name="connsiteY4" fmla="*/ 237 h 43608"/>
                <a:gd name="connsiteX5" fmla="*/ 44624 w 44808"/>
                <a:gd name="connsiteY5" fmla="*/ 18364 h 43608"/>
                <a:gd name="connsiteX6" fmla="*/ 44741 w 44808"/>
                <a:gd name="connsiteY6" fmla="*/ 19287 h 4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43608">
                  <a:moveTo>
                    <a:pt x="44741" y="19287"/>
                  </a:moveTo>
                  <a:cubicBezTo>
                    <a:pt x="45681" y="31474"/>
                    <a:pt x="36711" y="42178"/>
                    <a:pt x="24548" y="43385"/>
                  </a:cubicBezTo>
                  <a:cubicBezTo>
                    <a:pt x="12780" y="45081"/>
                    <a:pt x="1866" y="36917"/>
                    <a:pt x="170" y="25150"/>
                  </a:cubicBezTo>
                  <a:cubicBezTo>
                    <a:pt x="131" y="24879"/>
                    <a:pt x="97" y="24607"/>
                    <a:pt x="68" y="24335"/>
                  </a:cubicBezTo>
                  <a:cubicBezTo>
                    <a:pt x="-874" y="12182"/>
                    <a:pt x="8041" y="1492"/>
                    <a:pt x="20166" y="237"/>
                  </a:cubicBezTo>
                  <a:cubicBezTo>
                    <a:pt x="31926" y="-1511"/>
                    <a:pt x="42876" y="6605"/>
                    <a:pt x="44624" y="18364"/>
                  </a:cubicBezTo>
                  <a:cubicBezTo>
                    <a:pt x="44669" y="18671"/>
                    <a:pt x="44708" y="18978"/>
                    <a:pt x="44741" y="1928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0F6B566-9B1E-423C-867C-F10110F319ED}"/>
                </a:ext>
              </a:extLst>
            </p:cNvPr>
            <p:cNvSpPr/>
            <p:nvPr/>
          </p:nvSpPr>
          <p:spPr>
            <a:xfrm>
              <a:off x="7072783" y="3950052"/>
              <a:ext cx="89056" cy="26712"/>
            </a:xfrm>
            <a:custGeom>
              <a:avLst/>
              <a:gdLst>
                <a:gd name="connsiteX0" fmla="*/ 88778 w 89056"/>
                <a:gd name="connsiteY0" fmla="*/ 20812 h 26712"/>
                <a:gd name="connsiteX1" fmla="*/ 44201 w 89056"/>
                <a:gd name="connsiteY1" fmla="*/ 14145 h 26712"/>
                <a:gd name="connsiteX2" fmla="*/ 386 w 89056"/>
                <a:gd name="connsiteY2" fmla="*/ 26337 h 26712"/>
                <a:gd name="connsiteX3" fmla="*/ 8768 w 89056"/>
                <a:gd name="connsiteY3" fmla="*/ 13478 h 26712"/>
                <a:gd name="connsiteX4" fmla="*/ 43630 w 89056"/>
                <a:gd name="connsiteY4" fmla="*/ 143 h 26712"/>
                <a:gd name="connsiteX5" fmla="*/ 79444 w 89056"/>
                <a:gd name="connsiteY5" fmla="*/ 9097 h 26712"/>
                <a:gd name="connsiteX6" fmla="*/ 88778 w 89056"/>
                <a:gd name="connsiteY6" fmla="*/ 20812 h 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56" h="26712">
                  <a:moveTo>
                    <a:pt x="88778" y="20812"/>
                  </a:moveTo>
                  <a:cubicBezTo>
                    <a:pt x="86207" y="23955"/>
                    <a:pt x="68300" y="12525"/>
                    <a:pt x="44201" y="14145"/>
                  </a:cubicBezTo>
                  <a:cubicBezTo>
                    <a:pt x="20103" y="15764"/>
                    <a:pt x="3149" y="29099"/>
                    <a:pt x="386" y="26337"/>
                  </a:cubicBezTo>
                  <a:cubicBezTo>
                    <a:pt x="-1042" y="25099"/>
                    <a:pt x="1434" y="19669"/>
                    <a:pt x="8768" y="13478"/>
                  </a:cubicBezTo>
                  <a:cubicBezTo>
                    <a:pt x="18740" y="5553"/>
                    <a:pt x="30914" y="896"/>
                    <a:pt x="43630" y="143"/>
                  </a:cubicBezTo>
                  <a:cubicBezTo>
                    <a:pt x="56214" y="-730"/>
                    <a:pt x="68751" y="2405"/>
                    <a:pt x="79444" y="9097"/>
                  </a:cubicBezTo>
                  <a:cubicBezTo>
                    <a:pt x="87159" y="14335"/>
                    <a:pt x="90017" y="19384"/>
                    <a:pt x="88778" y="20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7FB355C-3EF5-462F-A787-1DCDF4E6F17B}"/>
                </a:ext>
              </a:extLst>
            </p:cNvPr>
            <p:cNvSpPr/>
            <p:nvPr/>
          </p:nvSpPr>
          <p:spPr>
            <a:xfrm>
              <a:off x="7234686" y="3937505"/>
              <a:ext cx="84840" cy="200868"/>
            </a:xfrm>
            <a:custGeom>
              <a:avLst/>
              <a:gdLst>
                <a:gd name="connsiteX0" fmla="*/ 24793 w 84840"/>
                <a:gd name="connsiteY0" fmla="*/ 200428 h 200868"/>
                <a:gd name="connsiteX1" fmla="*/ 63559 w 84840"/>
                <a:gd name="connsiteY1" fmla="*/ 190903 h 200868"/>
                <a:gd name="connsiteX2" fmla="*/ 76132 w 84840"/>
                <a:gd name="connsiteY2" fmla="*/ 183949 h 200868"/>
                <a:gd name="connsiteX3" fmla="*/ 70798 w 84840"/>
                <a:gd name="connsiteY3" fmla="*/ 165947 h 200868"/>
                <a:gd name="connsiteX4" fmla="*/ 49462 w 84840"/>
                <a:gd name="connsiteY4" fmla="*/ 120132 h 200868"/>
                <a:gd name="connsiteX5" fmla="*/ 218 w 84840"/>
                <a:gd name="connsiteY5" fmla="*/ 22 h 200868"/>
                <a:gd name="connsiteX6" fmla="*/ 58987 w 84840"/>
                <a:gd name="connsiteY6" fmla="*/ 115941 h 200868"/>
                <a:gd name="connsiteX7" fmla="*/ 79657 w 84840"/>
                <a:gd name="connsiteY7" fmla="*/ 162042 h 200868"/>
                <a:gd name="connsiteX8" fmla="*/ 84419 w 84840"/>
                <a:gd name="connsiteY8" fmla="*/ 186045 h 200868"/>
                <a:gd name="connsiteX9" fmla="*/ 74894 w 84840"/>
                <a:gd name="connsiteY9" fmla="*/ 195570 h 200868"/>
                <a:gd name="connsiteX10" fmla="*/ 64512 w 84840"/>
                <a:gd name="connsiteY10" fmla="*/ 197761 h 200868"/>
                <a:gd name="connsiteX11" fmla="*/ 24793 w 84840"/>
                <a:gd name="connsiteY11" fmla="*/ 200428 h 20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840" h="200868">
                  <a:moveTo>
                    <a:pt x="24793" y="200428"/>
                  </a:moveTo>
                  <a:cubicBezTo>
                    <a:pt x="24793" y="198999"/>
                    <a:pt x="39366" y="195475"/>
                    <a:pt x="63559" y="190903"/>
                  </a:cubicBezTo>
                  <a:cubicBezTo>
                    <a:pt x="69655" y="189855"/>
                    <a:pt x="75370" y="188236"/>
                    <a:pt x="76132" y="183949"/>
                  </a:cubicBezTo>
                  <a:cubicBezTo>
                    <a:pt x="76255" y="177542"/>
                    <a:pt x="74392" y="171254"/>
                    <a:pt x="70798" y="165947"/>
                  </a:cubicBezTo>
                  <a:lnTo>
                    <a:pt x="49462" y="120132"/>
                  </a:lnTo>
                  <a:cubicBezTo>
                    <a:pt x="19649" y="54981"/>
                    <a:pt x="-2449" y="1260"/>
                    <a:pt x="218" y="22"/>
                  </a:cubicBezTo>
                  <a:cubicBezTo>
                    <a:pt x="2885" y="-1217"/>
                    <a:pt x="28793" y="50790"/>
                    <a:pt x="58987" y="115941"/>
                  </a:cubicBezTo>
                  <a:cubicBezTo>
                    <a:pt x="66131" y="132038"/>
                    <a:pt x="73084" y="147373"/>
                    <a:pt x="79657" y="162042"/>
                  </a:cubicBezTo>
                  <a:cubicBezTo>
                    <a:pt x="84021" y="169233"/>
                    <a:pt x="85707" y="177733"/>
                    <a:pt x="84419" y="186045"/>
                  </a:cubicBezTo>
                  <a:cubicBezTo>
                    <a:pt x="82909" y="190535"/>
                    <a:pt x="79384" y="194059"/>
                    <a:pt x="74894" y="195570"/>
                  </a:cubicBezTo>
                  <a:cubicBezTo>
                    <a:pt x="71547" y="196760"/>
                    <a:pt x="68055" y="197497"/>
                    <a:pt x="64512" y="197761"/>
                  </a:cubicBezTo>
                  <a:cubicBezTo>
                    <a:pt x="40128" y="200428"/>
                    <a:pt x="24888" y="201571"/>
                    <a:pt x="24793" y="2004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6E724117-15BC-4418-A208-DAA90336E89D}"/>
                </a:ext>
              </a:extLst>
            </p:cNvPr>
            <p:cNvSpPr/>
            <p:nvPr/>
          </p:nvSpPr>
          <p:spPr>
            <a:xfrm>
              <a:off x="7057167" y="4375676"/>
              <a:ext cx="241458" cy="95717"/>
            </a:xfrm>
            <a:custGeom>
              <a:avLst/>
              <a:gdLst>
                <a:gd name="connsiteX0" fmla="*/ 238125 w 241458"/>
                <a:gd name="connsiteY0" fmla="*/ 46768 h 95717"/>
                <a:gd name="connsiteX1" fmla="*/ 0 w 241458"/>
                <a:gd name="connsiteY1" fmla="*/ 0 h 95717"/>
                <a:gd name="connsiteX2" fmla="*/ 241459 w 241458"/>
                <a:gd name="connsiteY2" fmla="*/ 91440 h 9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458" h="95717">
                  <a:moveTo>
                    <a:pt x="238125" y="46768"/>
                  </a:moveTo>
                  <a:cubicBezTo>
                    <a:pt x="155953" y="53485"/>
                    <a:pt x="73528" y="37296"/>
                    <a:pt x="0" y="0"/>
                  </a:cubicBezTo>
                  <a:cubicBezTo>
                    <a:pt x="0" y="0"/>
                    <a:pt x="67437" y="119539"/>
                    <a:pt x="241459" y="9144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CE2F1D3-5E80-41A9-9220-58001CCD1389}"/>
                </a:ext>
              </a:extLst>
            </p:cNvPr>
            <p:cNvSpPr/>
            <p:nvPr/>
          </p:nvSpPr>
          <p:spPr>
            <a:xfrm>
              <a:off x="7182084" y="4182367"/>
              <a:ext cx="73887" cy="54240"/>
            </a:xfrm>
            <a:custGeom>
              <a:avLst/>
              <a:gdLst>
                <a:gd name="connsiteX0" fmla="*/ 71013 w 73887"/>
                <a:gd name="connsiteY0" fmla="*/ 14240 h 54240"/>
                <a:gd name="connsiteX1" fmla="*/ 30912 w 73887"/>
                <a:gd name="connsiteY1" fmla="*/ 714 h 54240"/>
                <a:gd name="connsiteX2" fmla="*/ 4433 w 73887"/>
                <a:gd name="connsiteY2" fmla="*/ 17288 h 54240"/>
                <a:gd name="connsiteX3" fmla="*/ 4433 w 73887"/>
                <a:gd name="connsiteY3" fmla="*/ 45863 h 54240"/>
                <a:gd name="connsiteX4" fmla="*/ 36627 w 73887"/>
                <a:gd name="connsiteY4" fmla="*/ 51768 h 54240"/>
                <a:gd name="connsiteX5" fmla="*/ 66441 w 73887"/>
                <a:gd name="connsiteY5" fmla="*/ 31766 h 54240"/>
                <a:gd name="connsiteX6" fmla="*/ 72822 w 73887"/>
                <a:gd name="connsiteY6" fmla="*/ 24146 h 54240"/>
                <a:gd name="connsiteX7" fmla="*/ 72251 w 73887"/>
                <a:gd name="connsiteY7" fmla="*/ 15192 h 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87" h="54240">
                  <a:moveTo>
                    <a:pt x="71013" y="14240"/>
                  </a:moveTo>
                  <a:cubicBezTo>
                    <a:pt x="60874" y="3116"/>
                    <a:pt x="45717" y="-1997"/>
                    <a:pt x="30912" y="714"/>
                  </a:cubicBezTo>
                  <a:cubicBezTo>
                    <a:pt x="20201" y="2411"/>
                    <a:pt x="10641" y="8395"/>
                    <a:pt x="4433" y="17288"/>
                  </a:cubicBezTo>
                  <a:cubicBezTo>
                    <a:pt x="-1478" y="25896"/>
                    <a:pt x="-1478" y="37255"/>
                    <a:pt x="4433" y="45863"/>
                  </a:cubicBezTo>
                  <a:cubicBezTo>
                    <a:pt x="12942" y="54240"/>
                    <a:pt x="25699" y="56580"/>
                    <a:pt x="36627" y="51768"/>
                  </a:cubicBezTo>
                  <a:cubicBezTo>
                    <a:pt x="47795" y="47148"/>
                    <a:pt x="57930" y="40348"/>
                    <a:pt x="66441" y="31766"/>
                  </a:cubicBezTo>
                  <a:cubicBezTo>
                    <a:pt x="69022" y="29643"/>
                    <a:pt x="71186" y="27059"/>
                    <a:pt x="72822" y="24146"/>
                  </a:cubicBezTo>
                  <a:cubicBezTo>
                    <a:pt x="74428" y="21313"/>
                    <a:pt x="74204" y="17798"/>
                    <a:pt x="72251" y="15192"/>
                  </a:cubicBezTo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EC312EC-9FA2-475F-A751-0712FE7958CF}"/>
                </a:ext>
              </a:extLst>
            </p:cNvPr>
            <p:cNvSpPr/>
            <p:nvPr/>
          </p:nvSpPr>
          <p:spPr>
            <a:xfrm>
              <a:off x="7186320" y="4159173"/>
              <a:ext cx="84397" cy="65669"/>
            </a:xfrm>
            <a:custGeom>
              <a:avLst/>
              <a:gdLst>
                <a:gd name="connsiteX0" fmla="*/ 3149 w 84397"/>
                <a:gd name="connsiteY0" fmla="*/ 0 h 65669"/>
                <a:gd name="connsiteX1" fmla="*/ 32581 w 84397"/>
                <a:gd name="connsiteY1" fmla="*/ 42863 h 65669"/>
                <a:gd name="connsiteX2" fmla="*/ 84397 w 84397"/>
                <a:gd name="connsiteY2" fmla="*/ 58865 h 65669"/>
                <a:gd name="connsiteX3" fmla="*/ 66776 w 84397"/>
                <a:gd name="connsiteY3" fmla="*/ 65437 h 65669"/>
                <a:gd name="connsiteX4" fmla="*/ 23533 w 84397"/>
                <a:gd name="connsiteY4" fmla="*/ 53626 h 65669"/>
                <a:gd name="connsiteX5" fmla="*/ 577 w 84397"/>
                <a:gd name="connsiteY5" fmla="*/ 17526 h 65669"/>
                <a:gd name="connsiteX6" fmla="*/ 3149 w 84397"/>
                <a:gd name="connsiteY6" fmla="*/ 0 h 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97" h="65669">
                  <a:moveTo>
                    <a:pt x="3149" y="0"/>
                  </a:moveTo>
                  <a:cubicBezTo>
                    <a:pt x="7054" y="0"/>
                    <a:pt x="8864" y="25717"/>
                    <a:pt x="32581" y="42863"/>
                  </a:cubicBezTo>
                  <a:cubicBezTo>
                    <a:pt x="56299" y="60008"/>
                    <a:pt x="83921" y="55245"/>
                    <a:pt x="84397" y="58865"/>
                  </a:cubicBezTo>
                  <a:cubicBezTo>
                    <a:pt x="84397" y="60484"/>
                    <a:pt x="78492" y="64389"/>
                    <a:pt x="66776" y="65437"/>
                  </a:cubicBezTo>
                  <a:cubicBezTo>
                    <a:pt x="51418" y="66739"/>
                    <a:pt x="36096" y="62554"/>
                    <a:pt x="23533" y="53626"/>
                  </a:cubicBezTo>
                  <a:cubicBezTo>
                    <a:pt x="11496" y="45018"/>
                    <a:pt x="3267" y="32077"/>
                    <a:pt x="577" y="17526"/>
                  </a:cubicBezTo>
                  <a:cubicBezTo>
                    <a:pt x="-1137" y="6667"/>
                    <a:pt x="1339" y="0"/>
                    <a:pt x="3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2D13127-6F9A-47E8-A9EA-1929F15D73B8}"/>
                </a:ext>
              </a:extLst>
            </p:cNvPr>
            <p:cNvSpPr/>
            <p:nvPr/>
          </p:nvSpPr>
          <p:spPr>
            <a:xfrm>
              <a:off x="7052284" y="3888494"/>
              <a:ext cx="109588" cy="36451"/>
            </a:xfrm>
            <a:custGeom>
              <a:avLst/>
              <a:gdLst>
                <a:gd name="connsiteX0" fmla="*/ 109468 w 109588"/>
                <a:gd name="connsiteY0" fmla="*/ 15219 h 36451"/>
                <a:gd name="connsiteX1" fmla="*/ 55175 w 109588"/>
                <a:gd name="connsiteY1" fmla="*/ 25792 h 36451"/>
                <a:gd name="connsiteX2" fmla="*/ 502 w 109588"/>
                <a:gd name="connsiteY2" fmla="*/ 34650 h 36451"/>
                <a:gd name="connsiteX3" fmla="*/ 10979 w 109588"/>
                <a:gd name="connsiteY3" fmla="*/ 18553 h 36451"/>
                <a:gd name="connsiteX4" fmla="*/ 94037 w 109588"/>
                <a:gd name="connsiteY4" fmla="*/ 3694 h 36451"/>
                <a:gd name="connsiteX5" fmla="*/ 109468 w 109588"/>
                <a:gd name="connsiteY5" fmla="*/ 15219 h 3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88" h="36451">
                  <a:moveTo>
                    <a:pt x="109468" y="15219"/>
                  </a:moveTo>
                  <a:cubicBezTo>
                    <a:pt x="107563" y="21887"/>
                    <a:pt x="83274" y="20458"/>
                    <a:pt x="55175" y="25792"/>
                  </a:cubicBezTo>
                  <a:cubicBezTo>
                    <a:pt x="27077" y="31126"/>
                    <a:pt x="4598" y="40365"/>
                    <a:pt x="502" y="34650"/>
                  </a:cubicBezTo>
                  <a:cubicBezTo>
                    <a:pt x="-1403" y="31983"/>
                    <a:pt x="2121" y="25125"/>
                    <a:pt x="10979" y="18553"/>
                  </a:cubicBezTo>
                  <a:cubicBezTo>
                    <a:pt x="34883" y="1034"/>
                    <a:pt x="65543" y="-4451"/>
                    <a:pt x="94037" y="3694"/>
                  </a:cubicBezTo>
                  <a:cubicBezTo>
                    <a:pt x="104705" y="7218"/>
                    <a:pt x="110516" y="11981"/>
                    <a:pt x="109468" y="1521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C03FA21-91A2-4AE1-B15B-2770AF7E4672}"/>
                </a:ext>
              </a:extLst>
            </p:cNvPr>
            <p:cNvSpPr/>
            <p:nvPr/>
          </p:nvSpPr>
          <p:spPr>
            <a:xfrm>
              <a:off x="7306890" y="3878980"/>
              <a:ext cx="83176" cy="27847"/>
            </a:xfrm>
            <a:custGeom>
              <a:avLst/>
              <a:gdLst>
                <a:gd name="connsiteX0" fmla="*/ 82605 w 83176"/>
                <a:gd name="connsiteY0" fmla="*/ 22446 h 27847"/>
                <a:gd name="connsiteX1" fmla="*/ 41647 w 83176"/>
                <a:gd name="connsiteY1" fmla="*/ 24637 h 27847"/>
                <a:gd name="connsiteX2" fmla="*/ 690 w 83176"/>
                <a:gd name="connsiteY2" fmla="*/ 25399 h 27847"/>
                <a:gd name="connsiteX3" fmla="*/ 8119 w 83176"/>
                <a:gd name="connsiteY3" fmla="*/ 11302 h 27847"/>
                <a:gd name="connsiteX4" fmla="*/ 40790 w 83176"/>
                <a:gd name="connsiteY4" fmla="*/ 63 h 27847"/>
                <a:gd name="connsiteX5" fmla="*/ 74127 w 83176"/>
                <a:gd name="connsiteY5" fmla="*/ 8921 h 27847"/>
                <a:gd name="connsiteX6" fmla="*/ 82605 w 83176"/>
                <a:gd name="connsiteY6" fmla="*/ 22446 h 2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76" h="27847">
                  <a:moveTo>
                    <a:pt x="82605" y="22446"/>
                  </a:moveTo>
                  <a:cubicBezTo>
                    <a:pt x="78699" y="28161"/>
                    <a:pt x="61745" y="23589"/>
                    <a:pt x="41647" y="24637"/>
                  </a:cubicBezTo>
                  <a:cubicBezTo>
                    <a:pt x="21549" y="25685"/>
                    <a:pt x="4976" y="30828"/>
                    <a:pt x="690" y="25399"/>
                  </a:cubicBezTo>
                  <a:cubicBezTo>
                    <a:pt x="-1215" y="22732"/>
                    <a:pt x="690" y="17017"/>
                    <a:pt x="8119" y="11302"/>
                  </a:cubicBezTo>
                  <a:cubicBezTo>
                    <a:pt x="17589" y="4275"/>
                    <a:pt x="29001" y="349"/>
                    <a:pt x="40790" y="63"/>
                  </a:cubicBezTo>
                  <a:cubicBezTo>
                    <a:pt x="52550" y="-489"/>
                    <a:pt x="64193" y="2605"/>
                    <a:pt x="74127" y="8921"/>
                  </a:cubicBezTo>
                  <a:cubicBezTo>
                    <a:pt x="81652" y="14064"/>
                    <a:pt x="84510" y="19589"/>
                    <a:pt x="82605" y="2244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407D957-14BC-42C0-8350-A865275EB8B2}"/>
                </a:ext>
              </a:extLst>
            </p:cNvPr>
            <p:cNvSpPr/>
            <p:nvPr/>
          </p:nvSpPr>
          <p:spPr>
            <a:xfrm>
              <a:off x="7060977" y="3626108"/>
              <a:ext cx="406274" cy="265698"/>
            </a:xfrm>
            <a:custGeom>
              <a:avLst/>
              <a:gdLst>
                <a:gd name="connsiteX0" fmla="*/ 0 w 406274"/>
                <a:gd name="connsiteY0" fmla="*/ 83200 h 265698"/>
                <a:gd name="connsiteX1" fmla="*/ 185261 w 406274"/>
                <a:gd name="connsiteY1" fmla="*/ 132634 h 265698"/>
                <a:gd name="connsiteX2" fmla="*/ 229743 w 406274"/>
                <a:gd name="connsiteY2" fmla="*/ 135396 h 265698"/>
                <a:gd name="connsiteX3" fmla="*/ 269272 w 406274"/>
                <a:gd name="connsiteY3" fmla="*/ 154446 h 265698"/>
                <a:gd name="connsiteX4" fmla="*/ 292322 w 406274"/>
                <a:gd name="connsiteY4" fmla="*/ 207025 h 265698"/>
                <a:gd name="connsiteX5" fmla="*/ 377190 w 406274"/>
                <a:gd name="connsiteY5" fmla="*/ 265699 h 265698"/>
                <a:gd name="connsiteX6" fmla="*/ 404241 w 406274"/>
                <a:gd name="connsiteY6" fmla="*/ 254459 h 265698"/>
                <a:gd name="connsiteX7" fmla="*/ 404908 w 406274"/>
                <a:gd name="connsiteY7" fmla="*/ 233980 h 265698"/>
                <a:gd name="connsiteX8" fmla="*/ 362331 w 406274"/>
                <a:gd name="connsiteY8" fmla="*/ 101392 h 265698"/>
                <a:gd name="connsiteX9" fmla="*/ 238506 w 406274"/>
                <a:gd name="connsiteY9" fmla="*/ 7000 h 265698"/>
                <a:gd name="connsiteX10" fmla="*/ 16764 w 406274"/>
                <a:gd name="connsiteY10" fmla="*/ 26050 h 26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274" h="265698">
                  <a:moveTo>
                    <a:pt x="0" y="83200"/>
                  </a:moveTo>
                  <a:cubicBezTo>
                    <a:pt x="32861" y="135968"/>
                    <a:pt x="123254" y="128158"/>
                    <a:pt x="185261" y="132634"/>
                  </a:cubicBezTo>
                  <a:cubicBezTo>
                    <a:pt x="200120" y="133777"/>
                    <a:pt x="215075" y="133206"/>
                    <a:pt x="229743" y="135396"/>
                  </a:cubicBezTo>
                  <a:cubicBezTo>
                    <a:pt x="244691" y="137105"/>
                    <a:pt x="258622" y="143819"/>
                    <a:pt x="269272" y="154446"/>
                  </a:cubicBezTo>
                  <a:cubicBezTo>
                    <a:pt x="282797" y="168925"/>
                    <a:pt x="284702" y="189308"/>
                    <a:pt x="292322" y="207025"/>
                  </a:cubicBezTo>
                  <a:cubicBezTo>
                    <a:pt x="307213" y="241080"/>
                    <a:pt x="340070" y="263796"/>
                    <a:pt x="377190" y="265699"/>
                  </a:cubicBezTo>
                  <a:cubicBezTo>
                    <a:pt x="387572" y="265699"/>
                    <a:pt x="399574" y="263698"/>
                    <a:pt x="404241" y="254459"/>
                  </a:cubicBezTo>
                  <a:cubicBezTo>
                    <a:pt x="406701" y="247890"/>
                    <a:pt x="406936" y="240695"/>
                    <a:pt x="404908" y="233980"/>
                  </a:cubicBezTo>
                  <a:cubicBezTo>
                    <a:pt x="396050" y="188165"/>
                    <a:pt x="385858" y="141492"/>
                    <a:pt x="362331" y="101392"/>
                  </a:cubicBezTo>
                  <a:cubicBezTo>
                    <a:pt x="334550" y="55337"/>
                    <a:pt x="290276" y="21587"/>
                    <a:pt x="238506" y="7000"/>
                  </a:cubicBezTo>
                  <a:cubicBezTo>
                    <a:pt x="187547" y="-7002"/>
                    <a:pt x="63722" y="332"/>
                    <a:pt x="16764" y="26050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B33FDA3-F421-4BE4-9932-95F4743A1D2B}"/>
                </a:ext>
              </a:extLst>
            </p:cNvPr>
            <p:cNvSpPr/>
            <p:nvPr/>
          </p:nvSpPr>
          <p:spPr>
            <a:xfrm>
              <a:off x="6556334" y="3628389"/>
              <a:ext cx="604768" cy="1312881"/>
            </a:xfrm>
            <a:custGeom>
              <a:avLst/>
              <a:gdLst>
                <a:gd name="connsiteX0" fmla="*/ 497500 w 604768"/>
                <a:gd name="connsiteY0" fmla="*/ 13196 h 1312881"/>
                <a:gd name="connsiteX1" fmla="*/ 491785 w 604768"/>
                <a:gd name="connsiteY1" fmla="*/ 285325 h 1312881"/>
                <a:gd name="connsiteX2" fmla="*/ 397392 w 604768"/>
                <a:gd name="connsiteY2" fmla="*/ 418675 h 1312881"/>
                <a:gd name="connsiteX3" fmla="*/ 480545 w 604768"/>
                <a:gd name="connsiteY3" fmla="*/ 582410 h 1312881"/>
                <a:gd name="connsiteX4" fmla="*/ 408536 w 604768"/>
                <a:gd name="connsiteY4" fmla="*/ 757193 h 1312881"/>
                <a:gd name="connsiteX5" fmla="*/ 474544 w 604768"/>
                <a:gd name="connsiteY5" fmla="*/ 890543 h 1312881"/>
                <a:gd name="connsiteX6" fmla="*/ 582844 w 604768"/>
                <a:gd name="connsiteY6" fmla="*/ 999795 h 1312881"/>
                <a:gd name="connsiteX7" fmla="*/ 592369 w 604768"/>
                <a:gd name="connsiteY7" fmla="*/ 1165244 h 1312881"/>
                <a:gd name="connsiteX8" fmla="*/ 508644 w 604768"/>
                <a:gd name="connsiteY8" fmla="*/ 1312882 h 1312881"/>
                <a:gd name="connsiteX9" fmla="*/ 346719 w 604768"/>
                <a:gd name="connsiteY9" fmla="*/ 1292594 h 1312881"/>
                <a:gd name="connsiteX10" fmla="*/ 351100 w 604768"/>
                <a:gd name="connsiteY10" fmla="*/ 1230300 h 1312881"/>
                <a:gd name="connsiteX11" fmla="*/ 314620 w 604768"/>
                <a:gd name="connsiteY11" fmla="*/ 1286212 h 1312881"/>
                <a:gd name="connsiteX12" fmla="*/ 243944 w 604768"/>
                <a:gd name="connsiteY12" fmla="*/ 1293737 h 1312881"/>
                <a:gd name="connsiteX13" fmla="*/ 26965 w 604768"/>
                <a:gd name="connsiteY13" fmla="*/ 1259351 h 1312881"/>
                <a:gd name="connsiteX14" fmla="*/ 95259 w 604768"/>
                <a:gd name="connsiteY14" fmla="*/ 1155338 h 1312881"/>
                <a:gd name="connsiteX15" fmla="*/ 85734 w 604768"/>
                <a:gd name="connsiteY15" fmla="*/ 1035704 h 1312881"/>
                <a:gd name="connsiteX16" fmla="*/ 14773 w 604768"/>
                <a:gd name="connsiteY16" fmla="*/ 964934 h 1312881"/>
                <a:gd name="connsiteX17" fmla="*/ 30870 w 604768"/>
                <a:gd name="connsiteY17" fmla="*/ 824249 h 1312881"/>
                <a:gd name="connsiteX18" fmla="*/ 139550 w 604768"/>
                <a:gd name="connsiteY18" fmla="*/ 720332 h 1312881"/>
                <a:gd name="connsiteX19" fmla="*/ 206892 w 604768"/>
                <a:gd name="connsiteY19" fmla="*/ 590506 h 1312881"/>
                <a:gd name="connsiteX20" fmla="*/ 147265 w 604768"/>
                <a:gd name="connsiteY20" fmla="*/ 406007 h 1312881"/>
                <a:gd name="connsiteX21" fmla="*/ 245373 w 604768"/>
                <a:gd name="connsiteY21" fmla="*/ 209315 h 1312881"/>
                <a:gd name="connsiteX22" fmla="*/ 285187 w 604768"/>
                <a:gd name="connsiteY22" fmla="*/ 61202 h 1312881"/>
                <a:gd name="connsiteX23" fmla="*/ 387391 w 604768"/>
                <a:gd name="connsiteY23" fmla="*/ 1765 h 1312881"/>
                <a:gd name="connsiteX24" fmla="*/ 497690 w 604768"/>
                <a:gd name="connsiteY24" fmla="*/ 13196 h 13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4768" h="1312881">
                  <a:moveTo>
                    <a:pt x="497500" y="13196"/>
                  </a:moveTo>
                  <a:cubicBezTo>
                    <a:pt x="559984" y="89396"/>
                    <a:pt x="557412" y="211601"/>
                    <a:pt x="491785" y="285325"/>
                  </a:cubicBezTo>
                  <a:cubicBezTo>
                    <a:pt x="454447" y="327330"/>
                    <a:pt x="396535" y="362858"/>
                    <a:pt x="397392" y="418675"/>
                  </a:cubicBezTo>
                  <a:cubicBezTo>
                    <a:pt x="398630" y="480873"/>
                    <a:pt x="474640" y="520402"/>
                    <a:pt x="480545" y="582410"/>
                  </a:cubicBezTo>
                  <a:cubicBezTo>
                    <a:pt x="486736" y="646132"/>
                    <a:pt x="417013" y="693662"/>
                    <a:pt x="408536" y="757193"/>
                  </a:cubicBezTo>
                  <a:cubicBezTo>
                    <a:pt x="401773" y="808247"/>
                    <a:pt x="436349" y="855586"/>
                    <a:pt x="474544" y="890543"/>
                  </a:cubicBezTo>
                  <a:cubicBezTo>
                    <a:pt x="512740" y="925500"/>
                    <a:pt x="557602" y="954837"/>
                    <a:pt x="582844" y="999795"/>
                  </a:cubicBezTo>
                  <a:cubicBezTo>
                    <a:pt x="610657" y="1049325"/>
                    <a:pt x="609895" y="1111142"/>
                    <a:pt x="592369" y="1165244"/>
                  </a:cubicBezTo>
                  <a:cubicBezTo>
                    <a:pt x="574843" y="1219346"/>
                    <a:pt x="542553" y="1267257"/>
                    <a:pt x="508644" y="1312882"/>
                  </a:cubicBezTo>
                  <a:cubicBezTo>
                    <a:pt x="455736" y="1299341"/>
                    <a:pt x="401332" y="1292525"/>
                    <a:pt x="346719" y="1292594"/>
                  </a:cubicBezTo>
                  <a:cubicBezTo>
                    <a:pt x="348179" y="1271829"/>
                    <a:pt x="349640" y="1251065"/>
                    <a:pt x="351100" y="1230300"/>
                  </a:cubicBezTo>
                  <a:cubicBezTo>
                    <a:pt x="354529" y="1253922"/>
                    <a:pt x="336527" y="1276592"/>
                    <a:pt x="314620" y="1286212"/>
                  </a:cubicBezTo>
                  <a:cubicBezTo>
                    <a:pt x="292712" y="1295832"/>
                    <a:pt x="267757" y="1295261"/>
                    <a:pt x="243944" y="1293737"/>
                  </a:cubicBezTo>
                  <a:cubicBezTo>
                    <a:pt x="170687" y="1289214"/>
                    <a:pt x="98030" y="1277700"/>
                    <a:pt x="26965" y="1259351"/>
                  </a:cubicBezTo>
                  <a:cubicBezTo>
                    <a:pt x="53539" y="1227157"/>
                    <a:pt x="80495" y="1194296"/>
                    <a:pt x="95259" y="1155338"/>
                  </a:cubicBezTo>
                  <a:cubicBezTo>
                    <a:pt x="110023" y="1116381"/>
                    <a:pt x="110499" y="1069613"/>
                    <a:pt x="85734" y="1035704"/>
                  </a:cubicBezTo>
                  <a:cubicBezTo>
                    <a:pt x="66112" y="1008558"/>
                    <a:pt x="33156" y="992937"/>
                    <a:pt x="14773" y="964934"/>
                  </a:cubicBezTo>
                  <a:cubicBezTo>
                    <a:pt x="-12659" y="922928"/>
                    <a:pt x="1247" y="864826"/>
                    <a:pt x="30870" y="824249"/>
                  </a:cubicBezTo>
                  <a:cubicBezTo>
                    <a:pt x="60493" y="783673"/>
                    <a:pt x="103069" y="754812"/>
                    <a:pt x="139550" y="720332"/>
                  </a:cubicBezTo>
                  <a:cubicBezTo>
                    <a:pt x="176031" y="685851"/>
                    <a:pt x="208416" y="640703"/>
                    <a:pt x="206892" y="590506"/>
                  </a:cubicBezTo>
                  <a:cubicBezTo>
                    <a:pt x="204891" y="525355"/>
                    <a:pt x="146884" y="471253"/>
                    <a:pt x="147265" y="406007"/>
                  </a:cubicBezTo>
                  <a:cubicBezTo>
                    <a:pt x="147265" y="331807"/>
                    <a:pt x="221179" y="279515"/>
                    <a:pt x="245373" y="209315"/>
                  </a:cubicBezTo>
                  <a:cubicBezTo>
                    <a:pt x="262804" y="158452"/>
                    <a:pt x="254898" y="105779"/>
                    <a:pt x="285187" y="61202"/>
                  </a:cubicBezTo>
                  <a:cubicBezTo>
                    <a:pt x="308324" y="26750"/>
                    <a:pt x="346005" y="4837"/>
                    <a:pt x="387391" y="1765"/>
                  </a:cubicBezTo>
                  <a:cubicBezTo>
                    <a:pt x="427110" y="51"/>
                    <a:pt x="461971" y="-4330"/>
                    <a:pt x="497690" y="13196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ADBF2D1-DF3D-4981-A676-F53172021786}"/>
                </a:ext>
              </a:extLst>
            </p:cNvPr>
            <p:cNvSpPr/>
            <p:nvPr/>
          </p:nvSpPr>
          <p:spPr>
            <a:xfrm>
              <a:off x="6730745" y="3731882"/>
              <a:ext cx="358709" cy="398061"/>
            </a:xfrm>
            <a:custGeom>
              <a:avLst/>
              <a:gdLst>
                <a:gd name="connsiteX0" fmla="*/ 358521 w 358709"/>
                <a:gd name="connsiteY0" fmla="*/ 0 h 398061"/>
                <a:gd name="connsiteX1" fmla="*/ 358521 w 358709"/>
                <a:gd name="connsiteY1" fmla="*/ 5905 h 398061"/>
                <a:gd name="connsiteX2" fmla="*/ 356235 w 358709"/>
                <a:gd name="connsiteY2" fmla="*/ 22574 h 398061"/>
                <a:gd name="connsiteX3" fmla="*/ 335852 w 358709"/>
                <a:gd name="connsiteY3" fmla="*/ 81058 h 398061"/>
                <a:gd name="connsiteX4" fmla="*/ 277654 w 358709"/>
                <a:gd name="connsiteY4" fmla="*/ 152114 h 398061"/>
                <a:gd name="connsiteX5" fmla="*/ 231267 w 358709"/>
                <a:gd name="connsiteY5" fmla="*/ 180689 h 398061"/>
                <a:gd name="connsiteX6" fmla="*/ 175641 w 358709"/>
                <a:gd name="connsiteY6" fmla="*/ 198692 h 398061"/>
                <a:gd name="connsiteX7" fmla="*/ 122206 w 358709"/>
                <a:gd name="connsiteY7" fmla="*/ 219075 h 398061"/>
                <a:gd name="connsiteX8" fmla="*/ 88106 w 358709"/>
                <a:gd name="connsiteY8" fmla="*/ 258223 h 398061"/>
                <a:gd name="connsiteX9" fmla="*/ 61531 w 358709"/>
                <a:gd name="connsiteY9" fmla="*/ 345662 h 398061"/>
                <a:gd name="connsiteX10" fmla="*/ 43148 w 358709"/>
                <a:gd name="connsiteY10" fmla="*/ 376047 h 398061"/>
                <a:gd name="connsiteX11" fmla="*/ 22193 w 358709"/>
                <a:gd name="connsiteY11" fmla="*/ 392906 h 398061"/>
                <a:gd name="connsiteX12" fmla="*/ 5906 w 358709"/>
                <a:gd name="connsiteY12" fmla="*/ 397859 h 398061"/>
                <a:gd name="connsiteX13" fmla="*/ 0 w 358709"/>
                <a:gd name="connsiteY13" fmla="*/ 397859 h 398061"/>
                <a:gd name="connsiteX14" fmla="*/ 21241 w 358709"/>
                <a:gd name="connsiteY14" fmla="*/ 391097 h 398061"/>
                <a:gd name="connsiteX15" fmla="*/ 40958 w 358709"/>
                <a:gd name="connsiteY15" fmla="*/ 374142 h 398061"/>
                <a:gd name="connsiteX16" fmla="*/ 58293 w 358709"/>
                <a:gd name="connsiteY16" fmla="*/ 344234 h 398061"/>
                <a:gd name="connsiteX17" fmla="*/ 83915 w 358709"/>
                <a:gd name="connsiteY17" fmla="*/ 256223 h 398061"/>
                <a:gd name="connsiteX18" fmla="*/ 119348 w 358709"/>
                <a:gd name="connsiteY18" fmla="*/ 215551 h 398061"/>
                <a:gd name="connsiteX19" fmla="*/ 174117 w 358709"/>
                <a:gd name="connsiteY19" fmla="*/ 194500 h 398061"/>
                <a:gd name="connsiteX20" fmla="*/ 228981 w 358709"/>
                <a:gd name="connsiteY20" fmla="*/ 176784 h 398061"/>
                <a:gd name="connsiteX21" fmla="*/ 274511 w 358709"/>
                <a:gd name="connsiteY21" fmla="*/ 148876 h 398061"/>
                <a:gd name="connsiteX22" fmla="*/ 332423 w 358709"/>
                <a:gd name="connsiteY22" fmla="*/ 79724 h 398061"/>
                <a:gd name="connsiteX23" fmla="*/ 354044 w 358709"/>
                <a:gd name="connsiteY23" fmla="*/ 22574 h 398061"/>
                <a:gd name="connsiteX24" fmla="*/ 358521 w 358709"/>
                <a:gd name="connsiteY24" fmla="*/ 0 h 39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8709" h="398061">
                  <a:moveTo>
                    <a:pt x="358521" y="0"/>
                  </a:moveTo>
                  <a:cubicBezTo>
                    <a:pt x="358772" y="1960"/>
                    <a:pt x="358772" y="3945"/>
                    <a:pt x="358521" y="5905"/>
                  </a:cubicBezTo>
                  <a:cubicBezTo>
                    <a:pt x="358153" y="11509"/>
                    <a:pt x="357389" y="17079"/>
                    <a:pt x="356235" y="22574"/>
                  </a:cubicBezTo>
                  <a:cubicBezTo>
                    <a:pt x="352450" y="42991"/>
                    <a:pt x="345577" y="62712"/>
                    <a:pt x="335852" y="81058"/>
                  </a:cubicBezTo>
                  <a:cubicBezTo>
                    <a:pt x="321533" y="108486"/>
                    <a:pt x="301723" y="132673"/>
                    <a:pt x="277654" y="152114"/>
                  </a:cubicBezTo>
                  <a:cubicBezTo>
                    <a:pt x="263525" y="163652"/>
                    <a:pt x="247927" y="173261"/>
                    <a:pt x="231267" y="180689"/>
                  </a:cubicBezTo>
                  <a:cubicBezTo>
                    <a:pt x="213262" y="188238"/>
                    <a:pt x="194655" y="194260"/>
                    <a:pt x="175641" y="198692"/>
                  </a:cubicBezTo>
                  <a:cubicBezTo>
                    <a:pt x="156955" y="202925"/>
                    <a:pt x="138964" y="209788"/>
                    <a:pt x="122206" y="219075"/>
                  </a:cubicBezTo>
                  <a:cubicBezTo>
                    <a:pt x="107066" y="228286"/>
                    <a:pt x="95153" y="241963"/>
                    <a:pt x="88106" y="258223"/>
                  </a:cubicBezTo>
                  <a:cubicBezTo>
                    <a:pt x="74390" y="289370"/>
                    <a:pt x="72295" y="321278"/>
                    <a:pt x="61531" y="345662"/>
                  </a:cubicBezTo>
                  <a:cubicBezTo>
                    <a:pt x="56942" y="356645"/>
                    <a:pt x="50747" y="366885"/>
                    <a:pt x="43148" y="376047"/>
                  </a:cubicBezTo>
                  <a:cubicBezTo>
                    <a:pt x="37300" y="382950"/>
                    <a:pt x="30188" y="388672"/>
                    <a:pt x="22193" y="392906"/>
                  </a:cubicBezTo>
                  <a:cubicBezTo>
                    <a:pt x="17088" y="395478"/>
                    <a:pt x="11578" y="397153"/>
                    <a:pt x="5906" y="397859"/>
                  </a:cubicBezTo>
                  <a:cubicBezTo>
                    <a:pt x="3946" y="398129"/>
                    <a:pt x="1959" y="398129"/>
                    <a:pt x="0" y="397859"/>
                  </a:cubicBezTo>
                  <a:cubicBezTo>
                    <a:pt x="7418" y="396850"/>
                    <a:pt x="14605" y="394562"/>
                    <a:pt x="21241" y="391097"/>
                  </a:cubicBezTo>
                  <a:cubicBezTo>
                    <a:pt x="28806" y="386715"/>
                    <a:pt x="35492" y="380966"/>
                    <a:pt x="40958" y="374142"/>
                  </a:cubicBezTo>
                  <a:cubicBezTo>
                    <a:pt x="48183" y="365085"/>
                    <a:pt x="54025" y="355006"/>
                    <a:pt x="58293" y="344234"/>
                  </a:cubicBezTo>
                  <a:cubicBezTo>
                    <a:pt x="68390" y="320421"/>
                    <a:pt x="70009" y="288608"/>
                    <a:pt x="83915" y="256223"/>
                  </a:cubicBezTo>
                  <a:cubicBezTo>
                    <a:pt x="91317" y="239378"/>
                    <a:pt x="103677" y="225191"/>
                    <a:pt x="119348" y="215551"/>
                  </a:cubicBezTo>
                  <a:cubicBezTo>
                    <a:pt x="136485" y="205910"/>
                    <a:pt x="154935" y="198819"/>
                    <a:pt x="174117" y="194500"/>
                  </a:cubicBezTo>
                  <a:cubicBezTo>
                    <a:pt x="192846" y="190060"/>
                    <a:pt x="211192" y="184136"/>
                    <a:pt x="228981" y="176784"/>
                  </a:cubicBezTo>
                  <a:cubicBezTo>
                    <a:pt x="245311" y="169508"/>
                    <a:pt x="260617" y="160126"/>
                    <a:pt x="274511" y="148876"/>
                  </a:cubicBezTo>
                  <a:cubicBezTo>
                    <a:pt x="298248" y="129933"/>
                    <a:pt x="317941" y="106418"/>
                    <a:pt x="332423" y="79724"/>
                  </a:cubicBezTo>
                  <a:cubicBezTo>
                    <a:pt x="342305" y="61797"/>
                    <a:pt x="349585" y="42554"/>
                    <a:pt x="354044" y="22574"/>
                  </a:cubicBezTo>
                  <a:cubicBezTo>
                    <a:pt x="357283" y="8096"/>
                    <a:pt x="357950" y="0"/>
                    <a:pt x="358521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503E2041-3B9C-4FD7-9C01-6E01EDF2F847}"/>
                </a:ext>
              </a:extLst>
            </p:cNvPr>
            <p:cNvSpPr/>
            <p:nvPr/>
          </p:nvSpPr>
          <p:spPr>
            <a:xfrm>
              <a:off x="7330344" y="3783222"/>
              <a:ext cx="220810" cy="129825"/>
            </a:xfrm>
            <a:custGeom>
              <a:avLst/>
              <a:gdLst>
                <a:gd name="connsiteX0" fmla="*/ 220790 w 220810"/>
                <a:gd name="connsiteY0" fmla="*/ 129826 h 129825"/>
                <a:gd name="connsiteX1" fmla="*/ 213265 w 220810"/>
                <a:gd name="connsiteY1" fmla="*/ 122206 h 129825"/>
                <a:gd name="connsiteX2" fmla="*/ 185642 w 220810"/>
                <a:gd name="connsiteY2" fmla="*/ 115252 h 129825"/>
                <a:gd name="connsiteX3" fmla="*/ 165259 w 220810"/>
                <a:gd name="connsiteY3" fmla="*/ 116872 h 129825"/>
                <a:gd name="connsiteX4" fmla="*/ 141351 w 220810"/>
                <a:gd name="connsiteY4" fmla="*/ 116872 h 129825"/>
                <a:gd name="connsiteX5" fmla="*/ 88297 w 220810"/>
                <a:gd name="connsiteY5" fmla="*/ 103441 h 129825"/>
                <a:gd name="connsiteX6" fmla="*/ 15050 w 220810"/>
                <a:gd name="connsiteY6" fmla="*/ 38005 h 129825"/>
                <a:gd name="connsiteX7" fmla="*/ 2667 w 220810"/>
                <a:gd name="connsiteY7" fmla="*/ 10668 h 129825"/>
                <a:gd name="connsiteX8" fmla="*/ 0 w 220810"/>
                <a:gd name="connsiteY8" fmla="*/ 0 h 129825"/>
                <a:gd name="connsiteX9" fmla="*/ 18097 w 220810"/>
                <a:gd name="connsiteY9" fmla="*/ 36195 h 129825"/>
                <a:gd name="connsiteX10" fmla="*/ 90297 w 220810"/>
                <a:gd name="connsiteY10" fmla="*/ 98965 h 129825"/>
                <a:gd name="connsiteX11" fmla="*/ 141732 w 220810"/>
                <a:gd name="connsiteY11" fmla="*/ 112300 h 129825"/>
                <a:gd name="connsiteX12" fmla="*/ 164973 w 220810"/>
                <a:gd name="connsiteY12" fmla="*/ 112871 h 129825"/>
                <a:gd name="connsiteX13" fmla="*/ 185642 w 220810"/>
                <a:gd name="connsiteY13" fmla="*/ 111823 h 129825"/>
                <a:gd name="connsiteX14" fmla="*/ 214217 w 220810"/>
                <a:gd name="connsiteY14" fmla="*/ 120777 h 129825"/>
                <a:gd name="connsiteX15" fmla="*/ 219551 w 220810"/>
                <a:gd name="connsiteY15" fmla="*/ 127159 h 129825"/>
                <a:gd name="connsiteX16" fmla="*/ 220790 w 220810"/>
                <a:gd name="connsiteY16" fmla="*/ 129826 h 1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0810" h="129825">
                  <a:moveTo>
                    <a:pt x="220790" y="129826"/>
                  </a:moveTo>
                  <a:cubicBezTo>
                    <a:pt x="218550" y="127034"/>
                    <a:pt x="216029" y="124480"/>
                    <a:pt x="213265" y="122206"/>
                  </a:cubicBezTo>
                  <a:cubicBezTo>
                    <a:pt x="205086" y="116883"/>
                    <a:pt x="195367" y="114436"/>
                    <a:pt x="185642" y="115252"/>
                  </a:cubicBezTo>
                  <a:cubicBezTo>
                    <a:pt x="179546" y="115252"/>
                    <a:pt x="172688" y="116300"/>
                    <a:pt x="165259" y="116872"/>
                  </a:cubicBezTo>
                  <a:cubicBezTo>
                    <a:pt x="157300" y="117442"/>
                    <a:pt x="149310" y="117442"/>
                    <a:pt x="141351" y="116872"/>
                  </a:cubicBezTo>
                  <a:cubicBezTo>
                    <a:pt x="123038" y="115405"/>
                    <a:pt x="105102" y="110865"/>
                    <a:pt x="88297" y="103441"/>
                  </a:cubicBezTo>
                  <a:cubicBezTo>
                    <a:pt x="57632" y="89836"/>
                    <a:pt x="32012" y="66948"/>
                    <a:pt x="15050" y="38005"/>
                  </a:cubicBezTo>
                  <a:cubicBezTo>
                    <a:pt x="10004" y="29337"/>
                    <a:pt x="5855" y="20177"/>
                    <a:pt x="2667" y="10668"/>
                  </a:cubicBezTo>
                  <a:cubicBezTo>
                    <a:pt x="1218" y="7276"/>
                    <a:pt x="317" y="3675"/>
                    <a:pt x="0" y="0"/>
                  </a:cubicBezTo>
                  <a:cubicBezTo>
                    <a:pt x="5304" y="12416"/>
                    <a:pt x="11347" y="24502"/>
                    <a:pt x="18097" y="36195"/>
                  </a:cubicBezTo>
                  <a:cubicBezTo>
                    <a:pt x="35396" y="63824"/>
                    <a:pt x="60531" y="85676"/>
                    <a:pt x="90297" y="98965"/>
                  </a:cubicBezTo>
                  <a:cubicBezTo>
                    <a:pt x="106621" y="106125"/>
                    <a:pt x="123985" y="110627"/>
                    <a:pt x="141732" y="112300"/>
                  </a:cubicBezTo>
                  <a:cubicBezTo>
                    <a:pt x="149458" y="113004"/>
                    <a:pt x="157222" y="113194"/>
                    <a:pt x="164973" y="112871"/>
                  </a:cubicBezTo>
                  <a:cubicBezTo>
                    <a:pt x="172307" y="112871"/>
                    <a:pt x="179261" y="111823"/>
                    <a:pt x="185642" y="111823"/>
                  </a:cubicBezTo>
                  <a:cubicBezTo>
                    <a:pt x="195922" y="111368"/>
                    <a:pt x="206036" y="114536"/>
                    <a:pt x="214217" y="120777"/>
                  </a:cubicBezTo>
                  <a:cubicBezTo>
                    <a:pt x="216365" y="122566"/>
                    <a:pt x="218172" y="124728"/>
                    <a:pt x="219551" y="127159"/>
                  </a:cubicBezTo>
                  <a:cubicBezTo>
                    <a:pt x="220694" y="128778"/>
                    <a:pt x="220885" y="129730"/>
                    <a:pt x="220790" y="12982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D0B26021-AC4C-4098-9CFC-C75492324108}"/>
                </a:ext>
              </a:extLst>
            </p:cNvPr>
            <p:cNvSpPr/>
            <p:nvPr/>
          </p:nvSpPr>
          <p:spPr>
            <a:xfrm>
              <a:off x="7074789" y="3602006"/>
              <a:ext cx="446818" cy="179402"/>
            </a:xfrm>
            <a:custGeom>
              <a:avLst/>
              <a:gdLst>
                <a:gd name="connsiteX0" fmla="*/ 446818 w 446818"/>
                <a:gd name="connsiteY0" fmla="*/ 179215 h 179402"/>
                <a:gd name="connsiteX1" fmla="*/ 441293 w 446818"/>
                <a:gd name="connsiteY1" fmla="*/ 179215 h 179402"/>
                <a:gd name="connsiteX2" fmla="*/ 425577 w 446818"/>
                <a:gd name="connsiteY2" fmla="*/ 176834 h 179402"/>
                <a:gd name="connsiteX3" fmla="*/ 374332 w 446818"/>
                <a:gd name="connsiteY3" fmla="*/ 149211 h 179402"/>
                <a:gd name="connsiteX4" fmla="*/ 349948 w 446818"/>
                <a:gd name="connsiteY4" fmla="*/ 116826 h 179402"/>
                <a:gd name="connsiteX5" fmla="*/ 330898 w 446818"/>
                <a:gd name="connsiteY5" fmla="*/ 74821 h 179402"/>
                <a:gd name="connsiteX6" fmla="*/ 302323 w 446818"/>
                <a:gd name="connsiteY6" fmla="*/ 34244 h 179402"/>
                <a:gd name="connsiteX7" fmla="*/ 255270 w 446818"/>
                <a:gd name="connsiteY7" fmla="*/ 9765 h 179402"/>
                <a:gd name="connsiteX8" fmla="*/ 152686 w 446818"/>
                <a:gd name="connsiteY8" fmla="*/ 16623 h 179402"/>
                <a:gd name="connsiteX9" fmla="*/ 73723 w 446818"/>
                <a:gd name="connsiteY9" fmla="*/ 50151 h 179402"/>
                <a:gd name="connsiteX10" fmla="*/ 20383 w 446818"/>
                <a:gd name="connsiteY10" fmla="*/ 73678 h 179402"/>
                <a:gd name="connsiteX11" fmla="*/ 5334 w 446818"/>
                <a:gd name="connsiteY11" fmla="*/ 78726 h 179402"/>
                <a:gd name="connsiteX12" fmla="*/ 0 w 446818"/>
                <a:gd name="connsiteY12" fmla="*/ 80060 h 179402"/>
                <a:gd name="connsiteX13" fmla="*/ 5048 w 446818"/>
                <a:gd name="connsiteY13" fmla="*/ 77774 h 179402"/>
                <a:gd name="connsiteX14" fmla="*/ 19717 w 446818"/>
                <a:gd name="connsiteY14" fmla="*/ 71868 h 179402"/>
                <a:gd name="connsiteX15" fmla="*/ 72104 w 446818"/>
                <a:gd name="connsiteY15" fmla="*/ 47008 h 179402"/>
                <a:gd name="connsiteX16" fmla="*/ 151162 w 446818"/>
                <a:gd name="connsiteY16" fmla="*/ 11861 h 179402"/>
                <a:gd name="connsiteX17" fmla="*/ 256413 w 446818"/>
                <a:gd name="connsiteY17" fmla="*/ 4526 h 179402"/>
                <a:gd name="connsiteX18" fmla="*/ 305467 w 446818"/>
                <a:gd name="connsiteY18" fmla="*/ 30053 h 179402"/>
                <a:gd name="connsiteX19" fmla="*/ 334804 w 446818"/>
                <a:gd name="connsiteY19" fmla="*/ 72439 h 179402"/>
                <a:gd name="connsiteX20" fmla="*/ 353854 w 446818"/>
                <a:gd name="connsiteY20" fmla="*/ 114445 h 179402"/>
                <a:gd name="connsiteX21" fmla="*/ 376904 w 446818"/>
                <a:gd name="connsiteY21" fmla="*/ 146258 h 179402"/>
                <a:gd name="connsiteX22" fmla="*/ 426244 w 446818"/>
                <a:gd name="connsiteY22" fmla="*/ 174833 h 179402"/>
                <a:gd name="connsiteX23" fmla="*/ 446818 w 446818"/>
                <a:gd name="connsiteY23" fmla="*/ 179215 h 17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6818" h="179402">
                  <a:moveTo>
                    <a:pt x="446818" y="179215"/>
                  </a:moveTo>
                  <a:cubicBezTo>
                    <a:pt x="444985" y="179466"/>
                    <a:pt x="443126" y="179466"/>
                    <a:pt x="441293" y="179215"/>
                  </a:cubicBezTo>
                  <a:cubicBezTo>
                    <a:pt x="436004" y="178804"/>
                    <a:pt x="430751" y="178008"/>
                    <a:pt x="425577" y="176834"/>
                  </a:cubicBezTo>
                  <a:cubicBezTo>
                    <a:pt x="406398" y="172203"/>
                    <a:pt x="388744" y="162687"/>
                    <a:pt x="374332" y="149211"/>
                  </a:cubicBezTo>
                  <a:cubicBezTo>
                    <a:pt x="364404" y="139897"/>
                    <a:pt x="356156" y="128942"/>
                    <a:pt x="349948" y="116826"/>
                  </a:cubicBezTo>
                  <a:cubicBezTo>
                    <a:pt x="343090" y="103872"/>
                    <a:pt x="337566" y="89394"/>
                    <a:pt x="330898" y="74821"/>
                  </a:cubicBezTo>
                  <a:cubicBezTo>
                    <a:pt x="324292" y="59459"/>
                    <a:pt x="314561" y="45640"/>
                    <a:pt x="302323" y="34244"/>
                  </a:cubicBezTo>
                  <a:cubicBezTo>
                    <a:pt x="288775" y="22508"/>
                    <a:pt x="272657" y="14122"/>
                    <a:pt x="255270" y="9765"/>
                  </a:cubicBezTo>
                  <a:cubicBezTo>
                    <a:pt x="221127" y="2135"/>
                    <a:pt x="185509" y="4516"/>
                    <a:pt x="152686" y="16623"/>
                  </a:cubicBezTo>
                  <a:cubicBezTo>
                    <a:pt x="125676" y="26101"/>
                    <a:pt x="99301" y="37300"/>
                    <a:pt x="73723" y="50151"/>
                  </a:cubicBezTo>
                  <a:cubicBezTo>
                    <a:pt x="51530" y="60819"/>
                    <a:pt x="33338" y="69201"/>
                    <a:pt x="20383" y="73678"/>
                  </a:cubicBezTo>
                  <a:cubicBezTo>
                    <a:pt x="13906" y="76059"/>
                    <a:pt x="8858" y="77678"/>
                    <a:pt x="5334" y="78726"/>
                  </a:cubicBezTo>
                  <a:cubicBezTo>
                    <a:pt x="3623" y="79406"/>
                    <a:pt x="1829" y="79855"/>
                    <a:pt x="0" y="80060"/>
                  </a:cubicBezTo>
                  <a:cubicBezTo>
                    <a:pt x="1575" y="79078"/>
                    <a:pt x="3272" y="78310"/>
                    <a:pt x="5048" y="77774"/>
                  </a:cubicBezTo>
                  <a:lnTo>
                    <a:pt x="19717" y="71868"/>
                  </a:lnTo>
                  <a:cubicBezTo>
                    <a:pt x="32290" y="66534"/>
                    <a:pt x="50197" y="58152"/>
                    <a:pt x="72104" y="47008"/>
                  </a:cubicBezTo>
                  <a:cubicBezTo>
                    <a:pt x="97603" y="33459"/>
                    <a:pt x="124020" y="21714"/>
                    <a:pt x="151162" y="11861"/>
                  </a:cubicBezTo>
                  <a:cubicBezTo>
                    <a:pt x="184764" y="-866"/>
                    <a:pt x="221370" y="-3416"/>
                    <a:pt x="256413" y="4526"/>
                  </a:cubicBezTo>
                  <a:cubicBezTo>
                    <a:pt x="274539" y="9074"/>
                    <a:pt x="291341" y="17818"/>
                    <a:pt x="305467" y="30053"/>
                  </a:cubicBezTo>
                  <a:cubicBezTo>
                    <a:pt x="318083" y="41991"/>
                    <a:pt x="328074" y="56427"/>
                    <a:pt x="334804" y="72439"/>
                  </a:cubicBezTo>
                  <a:cubicBezTo>
                    <a:pt x="341662" y="87299"/>
                    <a:pt x="347091" y="101681"/>
                    <a:pt x="353854" y="114445"/>
                  </a:cubicBezTo>
                  <a:cubicBezTo>
                    <a:pt x="359655" y="126293"/>
                    <a:pt x="367452" y="137055"/>
                    <a:pt x="376904" y="146258"/>
                  </a:cubicBezTo>
                  <a:cubicBezTo>
                    <a:pt x="390732" y="159720"/>
                    <a:pt x="407686" y="169539"/>
                    <a:pt x="426244" y="174833"/>
                  </a:cubicBezTo>
                  <a:cubicBezTo>
                    <a:pt x="439198" y="178643"/>
                    <a:pt x="446913" y="178643"/>
                    <a:pt x="446818" y="179215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35DFE9F4-6760-438E-980C-7674EF2DD045}"/>
                </a:ext>
              </a:extLst>
            </p:cNvPr>
            <p:cNvSpPr/>
            <p:nvPr/>
          </p:nvSpPr>
          <p:spPr>
            <a:xfrm>
              <a:off x="6843998" y="3650496"/>
              <a:ext cx="215169" cy="95672"/>
            </a:xfrm>
            <a:custGeom>
              <a:avLst/>
              <a:gdLst>
                <a:gd name="connsiteX0" fmla="*/ 0 w 215169"/>
                <a:gd name="connsiteY0" fmla="*/ 95673 h 95672"/>
                <a:gd name="connsiteX1" fmla="*/ 2381 w 215169"/>
                <a:gd name="connsiteY1" fmla="*/ 85386 h 95672"/>
                <a:gd name="connsiteX2" fmla="*/ 15050 w 215169"/>
                <a:gd name="connsiteY2" fmla="*/ 59287 h 95672"/>
                <a:gd name="connsiteX3" fmla="*/ 184595 w 215169"/>
                <a:gd name="connsiteY3" fmla="*/ 16520 h 95672"/>
                <a:gd name="connsiteX4" fmla="*/ 208121 w 215169"/>
                <a:gd name="connsiteY4" fmla="*/ 33475 h 95672"/>
                <a:gd name="connsiteX5" fmla="*/ 215170 w 215169"/>
                <a:gd name="connsiteY5" fmla="*/ 41475 h 95672"/>
                <a:gd name="connsiteX6" fmla="*/ 182975 w 215169"/>
                <a:gd name="connsiteY6" fmla="*/ 19663 h 95672"/>
                <a:gd name="connsiteX7" fmla="*/ 17907 w 215169"/>
                <a:gd name="connsiteY7" fmla="*/ 61287 h 95672"/>
                <a:gd name="connsiteX8" fmla="*/ 0 w 215169"/>
                <a:gd name="connsiteY8" fmla="*/ 95673 h 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69" h="95672">
                  <a:moveTo>
                    <a:pt x="0" y="95673"/>
                  </a:moveTo>
                  <a:cubicBezTo>
                    <a:pt x="302" y="92148"/>
                    <a:pt x="1104" y="88685"/>
                    <a:pt x="2381" y="85386"/>
                  </a:cubicBezTo>
                  <a:cubicBezTo>
                    <a:pt x="5523" y="76202"/>
                    <a:pt x="9777" y="67437"/>
                    <a:pt x="15050" y="59287"/>
                  </a:cubicBezTo>
                  <a:cubicBezTo>
                    <a:pt x="50997" y="1934"/>
                    <a:pt x="125745" y="-16921"/>
                    <a:pt x="184595" y="16520"/>
                  </a:cubicBezTo>
                  <a:cubicBezTo>
                    <a:pt x="193119" y="21159"/>
                    <a:pt x="201023" y="26856"/>
                    <a:pt x="208121" y="33475"/>
                  </a:cubicBezTo>
                  <a:cubicBezTo>
                    <a:pt x="210865" y="35767"/>
                    <a:pt x="213242" y="38465"/>
                    <a:pt x="215170" y="41475"/>
                  </a:cubicBezTo>
                  <a:cubicBezTo>
                    <a:pt x="205154" y="33201"/>
                    <a:pt x="194374" y="25897"/>
                    <a:pt x="182975" y="19663"/>
                  </a:cubicBezTo>
                  <a:cubicBezTo>
                    <a:pt x="125422" y="-10866"/>
                    <a:pt x="54102" y="7118"/>
                    <a:pt x="17907" y="61287"/>
                  </a:cubicBezTo>
                  <a:cubicBezTo>
                    <a:pt x="10900" y="72178"/>
                    <a:pt x="4906" y="83688"/>
                    <a:pt x="0" y="9567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68CA9CD9-8ABB-4A35-BC10-4E284756BB98}"/>
                </a:ext>
              </a:extLst>
            </p:cNvPr>
            <p:cNvSpPr/>
            <p:nvPr/>
          </p:nvSpPr>
          <p:spPr>
            <a:xfrm>
              <a:off x="6676452" y="3922763"/>
              <a:ext cx="249651" cy="972559"/>
            </a:xfrm>
            <a:custGeom>
              <a:avLst/>
              <a:gdLst>
                <a:gd name="connsiteX0" fmla="*/ 40578 w 249651"/>
                <a:gd name="connsiteY0" fmla="*/ 972407 h 972559"/>
                <a:gd name="connsiteX1" fmla="*/ 52103 w 249651"/>
                <a:gd name="connsiteY1" fmla="*/ 970407 h 972559"/>
                <a:gd name="connsiteX2" fmla="*/ 81726 w 249651"/>
                <a:gd name="connsiteY2" fmla="*/ 956120 h 972559"/>
                <a:gd name="connsiteX3" fmla="*/ 112301 w 249651"/>
                <a:gd name="connsiteY3" fmla="*/ 914114 h 972559"/>
                <a:gd name="connsiteX4" fmla="*/ 119635 w 249651"/>
                <a:gd name="connsiteY4" fmla="*/ 881920 h 972559"/>
                <a:gd name="connsiteX5" fmla="*/ 116873 w 249651"/>
                <a:gd name="connsiteY5" fmla="*/ 845439 h 972559"/>
                <a:gd name="connsiteX6" fmla="*/ 83440 w 249651"/>
                <a:gd name="connsiteY6" fmla="*/ 768001 h 972559"/>
                <a:gd name="connsiteX7" fmla="*/ 30291 w 249651"/>
                <a:gd name="connsiteY7" fmla="*/ 685705 h 972559"/>
                <a:gd name="connsiteX8" fmla="*/ 8288 w 249651"/>
                <a:gd name="connsiteY8" fmla="*/ 637032 h 972559"/>
                <a:gd name="connsiteX9" fmla="*/ 1 w 249651"/>
                <a:gd name="connsiteY9" fmla="*/ 581882 h 972559"/>
                <a:gd name="connsiteX10" fmla="*/ 34387 w 249651"/>
                <a:gd name="connsiteY10" fmla="*/ 471107 h 972559"/>
                <a:gd name="connsiteX11" fmla="*/ 74773 w 249651"/>
                <a:gd name="connsiteY11" fmla="*/ 427387 h 972559"/>
                <a:gd name="connsiteX12" fmla="*/ 124398 w 249651"/>
                <a:gd name="connsiteY12" fmla="*/ 398050 h 972559"/>
                <a:gd name="connsiteX13" fmla="*/ 170880 w 249651"/>
                <a:gd name="connsiteY13" fmla="*/ 369475 h 972559"/>
                <a:gd name="connsiteX14" fmla="*/ 200598 w 249651"/>
                <a:gd name="connsiteY14" fmla="*/ 327660 h 972559"/>
                <a:gd name="connsiteX15" fmla="*/ 206218 w 249651"/>
                <a:gd name="connsiteY15" fmla="*/ 232410 h 972559"/>
                <a:gd name="connsiteX16" fmla="*/ 192025 w 249651"/>
                <a:gd name="connsiteY16" fmla="*/ 148209 h 972559"/>
                <a:gd name="connsiteX17" fmla="*/ 195454 w 249651"/>
                <a:gd name="connsiteY17" fmla="*/ 77629 h 972559"/>
                <a:gd name="connsiteX18" fmla="*/ 214504 w 249651"/>
                <a:gd name="connsiteY18" fmla="*/ 28004 h 972559"/>
                <a:gd name="connsiteX19" fmla="*/ 238698 w 249651"/>
                <a:gd name="connsiteY19" fmla="*/ 4286 h 972559"/>
                <a:gd name="connsiteX20" fmla="*/ 246699 w 249651"/>
                <a:gd name="connsiteY20" fmla="*/ 857 h 972559"/>
                <a:gd name="connsiteX21" fmla="*/ 249652 w 249651"/>
                <a:gd name="connsiteY21" fmla="*/ 0 h 972559"/>
                <a:gd name="connsiteX22" fmla="*/ 239174 w 249651"/>
                <a:gd name="connsiteY22" fmla="*/ 5144 h 972559"/>
                <a:gd name="connsiteX23" fmla="*/ 216124 w 249651"/>
                <a:gd name="connsiteY23" fmla="*/ 28670 h 972559"/>
                <a:gd name="connsiteX24" fmla="*/ 197836 w 249651"/>
                <a:gd name="connsiteY24" fmla="*/ 77819 h 972559"/>
                <a:gd name="connsiteX25" fmla="*/ 195264 w 249651"/>
                <a:gd name="connsiteY25" fmla="*/ 147447 h 972559"/>
                <a:gd name="connsiteX26" fmla="*/ 210028 w 249651"/>
                <a:gd name="connsiteY26" fmla="*/ 231362 h 972559"/>
                <a:gd name="connsiteX27" fmla="*/ 204694 w 249651"/>
                <a:gd name="connsiteY27" fmla="*/ 329470 h 972559"/>
                <a:gd name="connsiteX28" fmla="*/ 173642 w 249651"/>
                <a:gd name="connsiteY28" fmla="*/ 373094 h 972559"/>
                <a:gd name="connsiteX29" fmla="*/ 126017 w 249651"/>
                <a:gd name="connsiteY29" fmla="*/ 402622 h 972559"/>
                <a:gd name="connsiteX30" fmla="*/ 77440 w 249651"/>
                <a:gd name="connsiteY30" fmla="*/ 431864 h 972559"/>
                <a:gd name="connsiteX31" fmla="*/ 38673 w 249651"/>
                <a:gd name="connsiteY31" fmla="*/ 474250 h 972559"/>
                <a:gd name="connsiteX32" fmla="*/ 5050 w 249651"/>
                <a:gd name="connsiteY32" fmla="*/ 582263 h 972559"/>
                <a:gd name="connsiteX33" fmla="*/ 12955 w 249651"/>
                <a:gd name="connsiteY33" fmla="*/ 635985 h 972559"/>
                <a:gd name="connsiteX34" fmla="*/ 34482 w 249651"/>
                <a:gd name="connsiteY34" fmla="*/ 683610 h 972559"/>
                <a:gd name="connsiteX35" fmla="*/ 87155 w 249651"/>
                <a:gd name="connsiteY35" fmla="*/ 766096 h 972559"/>
                <a:gd name="connsiteX36" fmla="*/ 120493 w 249651"/>
                <a:gd name="connsiteY36" fmla="*/ 844868 h 972559"/>
                <a:gd name="connsiteX37" fmla="*/ 122969 w 249651"/>
                <a:gd name="connsiteY37" fmla="*/ 882396 h 972559"/>
                <a:gd name="connsiteX38" fmla="*/ 115063 w 249651"/>
                <a:gd name="connsiteY38" fmla="*/ 914972 h 972559"/>
                <a:gd name="connsiteX39" fmla="*/ 82964 w 249651"/>
                <a:gd name="connsiteY39" fmla="*/ 958120 h 972559"/>
                <a:gd name="connsiteX40" fmla="*/ 52294 w 249651"/>
                <a:gd name="connsiteY40" fmla="*/ 971931 h 972559"/>
                <a:gd name="connsiteX41" fmla="*/ 40578 w 249651"/>
                <a:gd name="connsiteY41" fmla="*/ 972407 h 97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9651" h="972559">
                  <a:moveTo>
                    <a:pt x="40578" y="972407"/>
                  </a:moveTo>
                  <a:cubicBezTo>
                    <a:pt x="40578" y="972407"/>
                    <a:pt x="44674" y="972407"/>
                    <a:pt x="52103" y="970407"/>
                  </a:cubicBezTo>
                  <a:cubicBezTo>
                    <a:pt x="62947" y="967994"/>
                    <a:pt x="73086" y="963104"/>
                    <a:pt x="81726" y="956120"/>
                  </a:cubicBezTo>
                  <a:cubicBezTo>
                    <a:pt x="95437" y="945053"/>
                    <a:pt x="105984" y="930563"/>
                    <a:pt x="112301" y="914114"/>
                  </a:cubicBezTo>
                  <a:cubicBezTo>
                    <a:pt x="116402" y="903829"/>
                    <a:pt x="118876" y="892967"/>
                    <a:pt x="119635" y="881920"/>
                  </a:cubicBezTo>
                  <a:cubicBezTo>
                    <a:pt x="120338" y="869691"/>
                    <a:pt x="119409" y="857423"/>
                    <a:pt x="116873" y="845439"/>
                  </a:cubicBezTo>
                  <a:cubicBezTo>
                    <a:pt x="110191" y="817921"/>
                    <a:pt x="98886" y="791736"/>
                    <a:pt x="83440" y="768001"/>
                  </a:cubicBezTo>
                  <a:cubicBezTo>
                    <a:pt x="67534" y="741902"/>
                    <a:pt x="47626" y="715804"/>
                    <a:pt x="30291" y="685705"/>
                  </a:cubicBezTo>
                  <a:cubicBezTo>
                    <a:pt x="21265" y="670300"/>
                    <a:pt x="13890" y="653985"/>
                    <a:pt x="8288" y="637032"/>
                  </a:cubicBezTo>
                  <a:cubicBezTo>
                    <a:pt x="2721" y="619181"/>
                    <a:pt x="-73" y="600581"/>
                    <a:pt x="1" y="581882"/>
                  </a:cubicBezTo>
                  <a:cubicBezTo>
                    <a:pt x="417" y="542394"/>
                    <a:pt x="12369" y="503889"/>
                    <a:pt x="34387" y="471107"/>
                  </a:cubicBezTo>
                  <a:cubicBezTo>
                    <a:pt x="45495" y="454523"/>
                    <a:pt x="59120" y="439772"/>
                    <a:pt x="74773" y="427387"/>
                  </a:cubicBezTo>
                  <a:cubicBezTo>
                    <a:pt x="90394" y="416128"/>
                    <a:pt x="107004" y="406309"/>
                    <a:pt x="124398" y="398050"/>
                  </a:cubicBezTo>
                  <a:cubicBezTo>
                    <a:pt x="140878" y="390230"/>
                    <a:pt x="156463" y="380650"/>
                    <a:pt x="170880" y="369475"/>
                  </a:cubicBezTo>
                  <a:cubicBezTo>
                    <a:pt x="184202" y="358310"/>
                    <a:pt x="194434" y="343912"/>
                    <a:pt x="200598" y="327660"/>
                  </a:cubicBezTo>
                  <a:cubicBezTo>
                    <a:pt x="210484" y="296894"/>
                    <a:pt x="212417" y="264125"/>
                    <a:pt x="206218" y="232410"/>
                  </a:cubicBezTo>
                  <a:cubicBezTo>
                    <a:pt x="201550" y="202216"/>
                    <a:pt x="194692" y="174308"/>
                    <a:pt x="192025" y="148209"/>
                  </a:cubicBezTo>
                  <a:cubicBezTo>
                    <a:pt x="189301" y="124653"/>
                    <a:pt x="190459" y="100810"/>
                    <a:pt x="195454" y="77629"/>
                  </a:cubicBezTo>
                  <a:cubicBezTo>
                    <a:pt x="198754" y="60072"/>
                    <a:pt x="205208" y="43258"/>
                    <a:pt x="214504" y="28004"/>
                  </a:cubicBezTo>
                  <a:cubicBezTo>
                    <a:pt x="220459" y="18199"/>
                    <a:pt x="228777" y="10044"/>
                    <a:pt x="238698" y="4286"/>
                  </a:cubicBezTo>
                  <a:cubicBezTo>
                    <a:pt x="241210" y="2811"/>
                    <a:pt x="243898" y="1659"/>
                    <a:pt x="246699" y="857"/>
                  </a:cubicBezTo>
                  <a:cubicBezTo>
                    <a:pt x="247637" y="432"/>
                    <a:pt x="248631" y="143"/>
                    <a:pt x="249652" y="0"/>
                  </a:cubicBezTo>
                  <a:cubicBezTo>
                    <a:pt x="249652" y="0"/>
                    <a:pt x="245746" y="1238"/>
                    <a:pt x="239174" y="5144"/>
                  </a:cubicBezTo>
                  <a:cubicBezTo>
                    <a:pt x="229729" y="11041"/>
                    <a:pt x="221827" y="19107"/>
                    <a:pt x="216124" y="28670"/>
                  </a:cubicBezTo>
                  <a:cubicBezTo>
                    <a:pt x="207197" y="43856"/>
                    <a:pt x="201007" y="60492"/>
                    <a:pt x="197836" y="77819"/>
                  </a:cubicBezTo>
                  <a:cubicBezTo>
                    <a:pt x="193253" y="100741"/>
                    <a:pt x="192385" y="124250"/>
                    <a:pt x="195264" y="147447"/>
                  </a:cubicBezTo>
                  <a:cubicBezTo>
                    <a:pt x="198026" y="173260"/>
                    <a:pt x="204789" y="200978"/>
                    <a:pt x="210028" y="231362"/>
                  </a:cubicBezTo>
                  <a:cubicBezTo>
                    <a:pt x="216637" y="263985"/>
                    <a:pt x="214801" y="297756"/>
                    <a:pt x="204694" y="329470"/>
                  </a:cubicBezTo>
                  <a:cubicBezTo>
                    <a:pt x="198239" y="346425"/>
                    <a:pt x="187549" y="361444"/>
                    <a:pt x="173642" y="373094"/>
                  </a:cubicBezTo>
                  <a:cubicBezTo>
                    <a:pt x="158874" y="384619"/>
                    <a:pt x="142907" y="394518"/>
                    <a:pt x="126017" y="402622"/>
                  </a:cubicBezTo>
                  <a:cubicBezTo>
                    <a:pt x="108931" y="410801"/>
                    <a:pt x="92664" y="420592"/>
                    <a:pt x="77440" y="431864"/>
                  </a:cubicBezTo>
                  <a:cubicBezTo>
                    <a:pt x="62405" y="443905"/>
                    <a:pt x="49328" y="458203"/>
                    <a:pt x="38673" y="474250"/>
                  </a:cubicBezTo>
                  <a:cubicBezTo>
                    <a:pt x="17196" y="506217"/>
                    <a:pt x="5511" y="543755"/>
                    <a:pt x="5050" y="582263"/>
                  </a:cubicBezTo>
                  <a:cubicBezTo>
                    <a:pt x="4949" y="600468"/>
                    <a:pt x="7615" y="618581"/>
                    <a:pt x="12955" y="635985"/>
                  </a:cubicBezTo>
                  <a:cubicBezTo>
                    <a:pt x="18424" y="652577"/>
                    <a:pt x="25640" y="668542"/>
                    <a:pt x="34482" y="683610"/>
                  </a:cubicBezTo>
                  <a:cubicBezTo>
                    <a:pt x="51436" y="713423"/>
                    <a:pt x="71248" y="739616"/>
                    <a:pt x="87155" y="766096"/>
                  </a:cubicBezTo>
                  <a:cubicBezTo>
                    <a:pt x="102688" y="790255"/>
                    <a:pt x="113964" y="816898"/>
                    <a:pt x="120493" y="844868"/>
                  </a:cubicBezTo>
                  <a:cubicBezTo>
                    <a:pt x="122941" y="857217"/>
                    <a:pt x="123773" y="869832"/>
                    <a:pt x="122969" y="882396"/>
                  </a:cubicBezTo>
                  <a:cubicBezTo>
                    <a:pt x="122042" y="893599"/>
                    <a:pt x="119375" y="904590"/>
                    <a:pt x="115063" y="914972"/>
                  </a:cubicBezTo>
                  <a:cubicBezTo>
                    <a:pt x="108453" y="931987"/>
                    <a:pt x="97361" y="946897"/>
                    <a:pt x="82964" y="958120"/>
                  </a:cubicBezTo>
                  <a:cubicBezTo>
                    <a:pt x="73999" y="965121"/>
                    <a:pt x="63479" y="969859"/>
                    <a:pt x="52294" y="971931"/>
                  </a:cubicBezTo>
                  <a:cubicBezTo>
                    <a:pt x="48421" y="972555"/>
                    <a:pt x="44488" y="972715"/>
                    <a:pt x="40578" y="97240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F3A63E4-9278-450C-9902-74A88DFAF088}"/>
                </a:ext>
              </a:extLst>
            </p:cNvPr>
            <p:cNvSpPr/>
            <p:nvPr/>
          </p:nvSpPr>
          <p:spPr>
            <a:xfrm>
              <a:off x="7463028" y="3909237"/>
              <a:ext cx="121702" cy="697706"/>
            </a:xfrm>
            <a:custGeom>
              <a:avLst/>
              <a:gdLst>
                <a:gd name="connsiteX0" fmla="*/ 16669 w 121702"/>
                <a:gd name="connsiteY0" fmla="*/ 697706 h 697706"/>
                <a:gd name="connsiteX1" fmla="*/ 32861 w 121702"/>
                <a:gd name="connsiteY1" fmla="*/ 672560 h 697706"/>
                <a:gd name="connsiteX2" fmla="*/ 26289 w 121702"/>
                <a:gd name="connsiteY2" fmla="*/ 592455 h 697706"/>
                <a:gd name="connsiteX3" fmla="*/ 5905 w 121702"/>
                <a:gd name="connsiteY3" fmla="*/ 538829 h 697706"/>
                <a:gd name="connsiteX4" fmla="*/ 0 w 121702"/>
                <a:gd name="connsiteY4" fmla="*/ 507111 h 697706"/>
                <a:gd name="connsiteX5" fmla="*/ 0 w 121702"/>
                <a:gd name="connsiteY5" fmla="*/ 490061 h 697706"/>
                <a:gd name="connsiteX6" fmla="*/ 3048 w 121702"/>
                <a:gd name="connsiteY6" fmla="*/ 472916 h 697706"/>
                <a:gd name="connsiteX7" fmla="*/ 34861 w 121702"/>
                <a:gd name="connsiteY7" fmla="*/ 407194 h 697706"/>
                <a:gd name="connsiteX8" fmla="*/ 80486 w 121702"/>
                <a:gd name="connsiteY8" fmla="*/ 343852 h 697706"/>
                <a:gd name="connsiteX9" fmla="*/ 114205 w 121702"/>
                <a:gd name="connsiteY9" fmla="*/ 275082 h 697706"/>
                <a:gd name="connsiteX10" fmla="*/ 106680 w 121702"/>
                <a:gd name="connsiteY10" fmla="*/ 205740 h 697706"/>
                <a:gd name="connsiteX11" fmla="*/ 70485 w 121702"/>
                <a:gd name="connsiteY11" fmla="*/ 151733 h 697706"/>
                <a:gd name="connsiteX12" fmla="*/ 34671 w 121702"/>
                <a:gd name="connsiteY12" fmla="*/ 106966 h 697706"/>
                <a:gd name="connsiteX13" fmla="*/ 12287 w 121702"/>
                <a:gd name="connsiteY13" fmla="*/ 65056 h 697706"/>
                <a:gd name="connsiteX14" fmla="*/ 5334 w 121702"/>
                <a:gd name="connsiteY14" fmla="*/ 29813 h 697706"/>
                <a:gd name="connsiteX15" fmla="*/ 8382 w 121702"/>
                <a:gd name="connsiteY15" fmla="*/ 7334 h 697706"/>
                <a:gd name="connsiteX16" fmla="*/ 11240 w 121702"/>
                <a:gd name="connsiteY16" fmla="*/ 0 h 697706"/>
                <a:gd name="connsiteX17" fmla="*/ 7334 w 121702"/>
                <a:gd name="connsiteY17" fmla="*/ 29813 h 697706"/>
                <a:gd name="connsiteX18" fmla="*/ 14859 w 121702"/>
                <a:gd name="connsiteY18" fmla="*/ 64103 h 697706"/>
                <a:gd name="connsiteX19" fmla="*/ 37529 w 121702"/>
                <a:gd name="connsiteY19" fmla="*/ 104966 h 697706"/>
                <a:gd name="connsiteX20" fmla="*/ 73628 w 121702"/>
                <a:gd name="connsiteY20" fmla="*/ 149161 h 697706"/>
                <a:gd name="connsiteX21" fmla="*/ 110871 w 121702"/>
                <a:gd name="connsiteY21" fmla="*/ 203835 h 697706"/>
                <a:gd name="connsiteX22" fmla="*/ 118872 w 121702"/>
                <a:gd name="connsiteY22" fmla="*/ 276130 h 697706"/>
                <a:gd name="connsiteX23" fmla="*/ 84487 w 121702"/>
                <a:gd name="connsiteY23" fmla="*/ 346710 h 697706"/>
                <a:gd name="connsiteX24" fmla="*/ 38957 w 121702"/>
                <a:gd name="connsiteY24" fmla="*/ 409861 h 697706"/>
                <a:gd name="connsiteX25" fmla="*/ 7525 w 121702"/>
                <a:gd name="connsiteY25" fmla="*/ 473964 h 697706"/>
                <a:gd name="connsiteX26" fmla="*/ 4477 w 121702"/>
                <a:gd name="connsiteY26" fmla="*/ 490537 h 697706"/>
                <a:gd name="connsiteX27" fmla="*/ 3905 w 121702"/>
                <a:gd name="connsiteY27" fmla="*/ 506825 h 697706"/>
                <a:gd name="connsiteX28" fmla="*/ 9430 w 121702"/>
                <a:gd name="connsiteY28" fmla="*/ 537686 h 697706"/>
                <a:gd name="connsiteX29" fmla="*/ 29146 w 121702"/>
                <a:gd name="connsiteY29" fmla="*/ 591312 h 697706"/>
                <a:gd name="connsiteX30" fmla="*/ 34195 w 121702"/>
                <a:gd name="connsiteY30" fmla="*/ 673227 h 697706"/>
                <a:gd name="connsiteX31" fmla="*/ 22193 w 121702"/>
                <a:gd name="connsiteY31" fmla="*/ 692277 h 697706"/>
                <a:gd name="connsiteX32" fmla="*/ 17907 w 121702"/>
                <a:gd name="connsiteY32" fmla="*/ 696278 h 697706"/>
                <a:gd name="connsiteX33" fmla="*/ 16669 w 121702"/>
                <a:gd name="connsiteY33" fmla="*/ 697706 h 69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1702" h="697706">
                  <a:moveTo>
                    <a:pt x="16669" y="697706"/>
                  </a:moveTo>
                  <a:cubicBezTo>
                    <a:pt x="23843" y="690612"/>
                    <a:pt x="29371" y="682027"/>
                    <a:pt x="32861" y="672560"/>
                  </a:cubicBezTo>
                  <a:cubicBezTo>
                    <a:pt x="40102" y="645911"/>
                    <a:pt x="37777" y="617567"/>
                    <a:pt x="26289" y="592455"/>
                  </a:cubicBezTo>
                  <a:cubicBezTo>
                    <a:pt x="20288" y="576167"/>
                    <a:pt x="12001" y="558736"/>
                    <a:pt x="5905" y="538829"/>
                  </a:cubicBezTo>
                  <a:cubicBezTo>
                    <a:pt x="2727" y="528518"/>
                    <a:pt x="746" y="517875"/>
                    <a:pt x="0" y="507111"/>
                  </a:cubicBezTo>
                  <a:cubicBezTo>
                    <a:pt x="0" y="501491"/>
                    <a:pt x="0" y="495776"/>
                    <a:pt x="0" y="490061"/>
                  </a:cubicBezTo>
                  <a:cubicBezTo>
                    <a:pt x="0" y="484346"/>
                    <a:pt x="2096" y="478726"/>
                    <a:pt x="3048" y="472916"/>
                  </a:cubicBezTo>
                  <a:cubicBezTo>
                    <a:pt x="9724" y="449316"/>
                    <a:pt x="20492" y="427071"/>
                    <a:pt x="34861" y="407194"/>
                  </a:cubicBezTo>
                  <a:cubicBezTo>
                    <a:pt x="49054" y="386143"/>
                    <a:pt x="65342" y="365760"/>
                    <a:pt x="80486" y="343852"/>
                  </a:cubicBezTo>
                  <a:cubicBezTo>
                    <a:pt x="95855" y="323195"/>
                    <a:pt x="107286" y="299882"/>
                    <a:pt x="114205" y="275082"/>
                  </a:cubicBezTo>
                  <a:cubicBezTo>
                    <a:pt x="119635" y="251784"/>
                    <a:pt x="116982" y="227331"/>
                    <a:pt x="106680" y="205740"/>
                  </a:cubicBezTo>
                  <a:cubicBezTo>
                    <a:pt x="96972" y="186265"/>
                    <a:pt x="84808" y="168115"/>
                    <a:pt x="70485" y="151733"/>
                  </a:cubicBezTo>
                  <a:cubicBezTo>
                    <a:pt x="57531" y="135922"/>
                    <a:pt x="44577" y="121539"/>
                    <a:pt x="34671" y="106966"/>
                  </a:cubicBezTo>
                  <a:cubicBezTo>
                    <a:pt x="25473" y="93995"/>
                    <a:pt x="17952" y="79913"/>
                    <a:pt x="12287" y="65056"/>
                  </a:cubicBezTo>
                  <a:cubicBezTo>
                    <a:pt x="7996" y="53785"/>
                    <a:pt x="5645" y="41869"/>
                    <a:pt x="5334" y="29813"/>
                  </a:cubicBezTo>
                  <a:cubicBezTo>
                    <a:pt x="5240" y="22211"/>
                    <a:pt x="6267" y="14637"/>
                    <a:pt x="8382" y="7334"/>
                  </a:cubicBezTo>
                  <a:cubicBezTo>
                    <a:pt x="9100" y="4805"/>
                    <a:pt x="10057" y="2349"/>
                    <a:pt x="11240" y="0"/>
                  </a:cubicBezTo>
                  <a:cubicBezTo>
                    <a:pt x="8382" y="9671"/>
                    <a:pt x="7064" y="19732"/>
                    <a:pt x="7334" y="29813"/>
                  </a:cubicBezTo>
                  <a:cubicBezTo>
                    <a:pt x="7969" y="41575"/>
                    <a:pt x="10511" y="53156"/>
                    <a:pt x="14859" y="64103"/>
                  </a:cubicBezTo>
                  <a:cubicBezTo>
                    <a:pt x="20756" y="78581"/>
                    <a:pt x="28367" y="92299"/>
                    <a:pt x="37529" y="104966"/>
                  </a:cubicBezTo>
                  <a:cubicBezTo>
                    <a:pt x="47054" y="119158"/>
                    <a:pt x="60484" y="133540"/>
                    <a:pt x="73628" y="149161"/>
                  </a:cubicBezTo>
                  <a:cubicBezTo>
                    <a:pt x="88404" y="165660"/>
                    <a:pt x="100927" y="184045"/>
                    <a:pt x="110871" y="203835"/>
                  </a:cubicBezTo>
                  <a:cubicBezTo>
                    <a:pt x="121680" y="226323"/>
                    <a:pt x="124502" y="251823"/>
                    <a:pt x="118872" y="276130"/>
                  </a:cubicBezTo>
                  <a:cubicBezTo>
                    <a:pt x="111942" y="301606"/>
                    <a:pt x="100277" y="325550"/>
                    <a:pt x="84487" y="346710"/>
                  </a:cubicBezTo>
                  <a:cubicBezTo>
                    <a:pt x="69342" y="368713"/>
                    <a:pt x="52959" y="389096"/>
                    <a:pt x="38957" y="409861"/>
                  </a:cubicBezTo>
                  <a:cubicBezTo>
                    <a:pt x="24856" y="429252"/>
                    <a:pt x="14221" y="450941"/>
                    <a:pt x="7525" y="473964"/>
                  </a:cubicBezTo>
                  <a:cubicBezTo>
                    <a:pt x="6477" y="479584"/>
                    <a:pt x="5048" y="485013"/>
                    <a:pt x="4477" y="490537"/>
                  </a:cubicBezTo>
                  <a:cubicBezTo>
                    <a:pt x="3905" y="496062"/>
                    <a:pt x="4477" y="501491"/>
                    <a:pt x="3905" y="506825"/>
                  </a:cubicBezTo>
                  <a:cubicBezTo>
                    <a:pt x="4550" y="517291"/>
                    <a:pt x="6404" y="527647"/>
                    <a:pt x="9430" y="537686"/>
                  </a:cubicBezTo>
                  <a:cubicBezTo>
                    <a:pt x="15240" y="557212"/>
                    <a:pt x="23241" y="574738"/>
                    <a:pt x="29146" y="591312"/>
                  </a:cubicBezTo>
                  <a:cubicBezTo>
                    <a:pt x="40534" y="617144"/>
                    <a:pt x="42324" y="646192"/>
                    <a:pt x="34195" y="673227"/>
                  </a:cubicBezTo>
                  <a:cubicBezTo>
                    <a:pt x="31542" y="680332"/>
                    <a:pt x="27457" y="686817"/>
                    <a:pt x="22193" y="692277"/>
                  </a:cubicBezTo>
                  <a:cubicBezTo>
                    <a:pt x="20878" y="693727"/>
                    <a:pt x="19444" y="695065"/>
                    <a:pt x="17907" y="696278"/>
                  </a:cubicBezTo>
                  <a:cubicBezTo>
                    <a:pt x="17548" y="696798"/>
                    <a:pt x="17132" y="697277"/>
                    <a:pt x="16669" y="69770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156FF5B3-B8E7-4D28-B79D-C7CCF79C8B86}"/>
                </a:ext>
              </a:extLst>
            </p:cNvPr>
            <p:cNvSpPr/>
            <p:nvPr/>
          </p:nvSpPr>
          <p:spPr>
            <a:xfrm>
              <a:off x="6494030" y="4037730"/>
              <a:ext cx="316437" cy="742092"/>
            </a:xfrm>
            <a:custGeom>
              <a:avLst/>
              <a:gdLst>
                <a:gd name="connsiteX0" fmla="*/ 6020 w 316437"/>
                <a:gd name="connsiteY0" fmla="*/ 742093 h 742092"/>
                <a:gd name="connsiteX1" fmla="*/ 2305 w 316437"/>
                <a:gd name="connsiteY1" fmla="*/ 734282 h 742092"/>
                <a:gd name="connsiteX2" fmla="*/ 877 w 316437"/>
                <a:gd name="connsiteY2" fmla="*/ 709231 h 742092"/>
                <a:gd name="connsiteX3" fmla="*/ 16212 w 316437"/>
                <a:gd name="connsiteY3" fmla="*/ 672751 h 742092"/>
                <a:gd name="connsiteX4" fmla="*/ 46216 w 316437"/>
                <a:gd name="connsiteY4" fmla="*/ 630174 h 742092"/>
                <a:gd name="connsiteX5" fmla="*/ 61646 w 316437"/>
                <a:gd name="connsiteY5" fmla="*/ 570547 h 742092"/>
                <a:gd name="connsiteX6" fmla="*/ 56312 w 316437"/>
                <a:gd name="connsiteY6" fmla="*/ 498538 h 742092"/>
                <a:gd name="connsiteX7" fmla="*/ 59551 w 316437"/>
                <a:gd name="connsiteY7" fmla="*/ 417957 h 742092"/>
                <a:gd name="connsiteX8" fmla="*/ 104794 w 316437"/>
                <a:gd name="connsiteY8" fmla="*/ 344424 h 742092"/>
                <a:gd name="connsiteX9" fmla="*/ 170422 w 316437"/>
                <a:gd name="connsiteY9" fmla="*/ 288227 h 742092"/>
                <a:gd name="connsiteX10" fmla="*/ 230620 w 316437"/>
                <a:gd name="connsiteY10" fmla="*/ 235172 h 742092"/>
                <a:gd name="connsiteX11" fmla="*/ 303772 w 316437"/>
                <a:gd name="connsiteY11" fmla="*/ 123158 h 742092"/>
                <a:gd name="connsiteX12" fmla="*/ 313297 w 316437"/>
                <a:gd name="connsiteY12" fmla="*/ 72390 h 742092"/>
                <a:gd name="connsiteX13" fmla="*/ 312535 w 316437"/>
                <a:gd name="connsiteY13" fmla="*/ 33242 h 742092"/>
                <a:gd name="connsiteX14" fmla="*/ 311011 w 316437"/>
                <a:gd name="connsiteY14" fmla="*/ 19050 h 742092"/>
                <a:gd name="connsiteX15" fmla="*/ 309391 w 316437"/>
                <a:gd name="connsiteY15" fmla="*/ 8668 h 742092"/>
                <a:gd name="connsiteX16" fmla="*/ 308439 w 316437"/>
                <a:gd name="connsiteY16" fmla="*/ 2191 h 742092"/>
                <a:gd name="connsiteX17" fmla="*/ 308439 w 316437"/>
                <a:gd name="connsiteY17" fmla="*/ 0 h 742092"/>
                <a:gd name="connsiteX18" fmla="*/ 309106 w 316437"/>
                <a:gd name="connsiteY18" fmla="*/ 2096 h 742092"/>
                <a:gd name="connsiteX19" fmla="*/ 310534 w 316437"/>
                <a:gd name="connsiteY19" fmla="*/ 8477 h 742092"/>
                <a:gd name="connsiteX20" fmla="*/ 312630 w 316437"/>
                <a:gd name="connsiteY20" fmla="*/ 18764 h 742092"/>
                <a:gd name="connsiteX21" fmla="*/ 314630 w 316437"/>
                <a:gd name="connsiteY21" fmla="*/ 33052 h 742092"/>
                <a:gd name="connsiteX22" fmla="*/ 316249 w 316437"/>
                <a:gd name="connsiteY22" fmla="*/ 72580 h 742092"/>
                <a:gd name="connsiteX23" fmla="*/ 307296 w 316437"/>
                <a:gd name="connsiteY23" fmla="*/ 124206 h 742092"/>
                <a:gd name="connsiteX24" fmla="*/ 234144 w 316437"/>
                <a:gd name="connsiteY24" fmla="*/ 238506 h 742092"/>
                <a:gd name="connsiteX25" fmla="*/ 174136 w 316437"/>
                <a:gd name="connsiteY25" fmla="*/ 292132 h 742092"/>
                <a:gd name="connsiteX26" fmla="*/ 108414 w 316437"/>
                <a:gd name="connsiteY26" fmla="*/ 347853 h 742092"/>
                <a:gd name="connsiteX27" fmla="*/ 64218 w 316437"/>
                <a:gd name="connsiteY27" fmla="*/ 419290 h 742092"/>
                <a:gd name="connsiteX28" fmla="*/ 60884 w 316437"/>
                <a:gd name="connsiteY28" fmla="*/ 498062 h 742092"/>
                <a:gd name="connsiteX29" fmla="*/ 65837 w 316437"/>
                <a:gd name="connsiteY29" fmla="*/ 570738 h 742092"/>
                <a:gd name="connsiteX30" fmla="*/ 49645 w 316437"/>
                <a:gd name="connsiteY30" fmla="*/ 631984 h 742092"/>
                <a:gd name="connsiteX31" fmla="*/ 18879 w 316437"/>
                <a:gd name="connsiteY31" fmla="*/ 674370 h 742092"/>
                <a:gd name="connsiteX32" fmla="*/ 3163 w 316437"/>
                <a:gd name="connsiteY32" fmla="*/ 709613 h 742092"/>
                <a:gd name="connsiteX33" fmla="*/ 3639 w 316437"/>
                <a:gd name="connsiteY33" fmla="*/ 733997 h 742092"/>
                <a:gd name="connsiteX34" fmla="*/ 6020 w 316437"/>
                <a:gd name="connsiteY34" fmla="*/ 742093 h 7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6437" h="742092">
                  <a:moveTo>
                    <a:pt x="6020" y="742093"/>
                  </a:moveTo>
                  <a:cubicBezTo>
                    <a:pt x="4374" y="739704"/>
                    <a:pt x="3120" y="737067"/>
                    <a:pt x="2305" y="734282"/>
                  </a:cubicBezTo>
                  <a:cubicBezTo>
                    <a:pt x="-171" y="726167"/>
                    <a:pt x="-661" y="717576"/>
                    <a:pt x="877" y="709231"/>
                  </a:cubicBezTo>
                  <a:cubicBezTo>
                    <a:pt x="3331" y="696117"/>
                    <a:pt x="8559" y="683680"/>
                    <a:pt x="16212" y="672751"/>
                  </a:cubicBezTo>
                  <a:cubicBezTo>
                    <a:pt x="24594" y="659797"/>
                    <a:pt x="36405" y="646652"/>
                    <a:pt x="46216" y="630174"/>
                  </a:cubicBezTo>
                  <a:cubicBezTo>
                    <a:pt x="56397" y="611955"/>
                    <a:pt x="61712" y="591419"/>
                    <a:pt x="61646" y="570547"/>
                  </a:cubicBezTo>
                  <a:cubicBezTo>
                    <a:pt x="61468" y="546453"/>
                    <a:pt x="59686" y="522397"/>
                    <a:pt x="56312" y="498538"/>
                  </a:cubicBezTo>
                  <a:cubicBezTo>
                    <a:pt x="52287" y="471715"/>
                    <a:pt x="53386" y="444371"/>
                    <a:pt x="59551" y="417957"/>
                  </a:cubicBezTo>
                  <a:cubicBezTo>
                    <a:pt x="68065" y="389967"/>
                    <a:pt x="83647" y="364642"/>
                    <a:pt x="104794" y="344424"/>
                  </a:cubicBezTo>
                  <a:cubicBezTo>
                    <a:pt x="125479" y="324344"/>
                    <a:pt x="147397" y="305575"/>
                    <a:pt x="170422" y="288227"/>
                  </a:cubicBezTo>
                  <a:cubicBezTo>
                    <a:pt x="191701" y="271968"/>
                    <a:pt x="211816" y="254240"/>
                    <a:pt x="230620" y="235172"/>
                  </a:cubicBezTo>
                  <a:cubicBezTo>
                    <a:pt x="266338" y="198977"/>
                    <a:pt x="292437" y="160020"/>
                    <a:pt x="303772" y="123158"/>
                  </a:cubicBezTo>
                  <a:cubicBezTo>
                    <a:pt x="308920" y="106666"/>
                    <a:pt x="312117" y="89627"/>
                    <a:pt x="313297" y="72390"/>
                  </a:cubicBezTo>
                  <a:cubicBezTo>
                    <a:pt x="314046" y="59340"/>
                    <a:pt x="313791" y="46253"/>
                    <a:pt x="312535" y="33242"/>
                  </a:cubicBezTo>
                  <a:cubicBezTo>
                    <a:pt x="311963" y="27908"/>
                    <a:pt x="311487" y="23241"/>
                    <a:pt x="311011" y="19050"/>
                  </a:cubicBezTo>
                  <a:cubicBezTo>
                    <a:pt x="310534" y="14859"/>
                    <a:pt x="309868" y="11525"/>
                    <a:pt x="309391" y="8668"/>
                  </a:cubicBezTo>
                  <a:lnTo>
                    <a:pt x="308439" y="2191"/>
                  </a:lnTo>
                  <a:cubicBezTo>
                    <a:pt x="308333" y="1464"/>
                    <a:pt x="308333" y="726"/>
                    <a:pt x="308439" y="0"/>
                  </a:cubicBezTo>
                  <a:cubicBezTo>
                    <a:pt x="308761" y="663"/>
                    <a:pt x="308986" y="1368"/>
                    <a:pt x="309106" y="2096"/>
                  </a:cubicBezTo>
                  <a:lnTo>
                    <a:pt x="310534" y="8477"/>
                  </a:lnTo>
                  <a:cubicBezTo>
                    <a:pt x="311106" y="11335"/>
                    <a:pt x="311868" y="14764"/>
                    <a:pt x="312630" y="18764"/>
                  </a:cubicBezTo>
                  <a:cubicBezTo>
                    <a:pt x="313392" y="22765"/>
                    <a:pt x="313963" y="27718"/>
                    <a:pt x="314630" y="33052"/>
                  </a:cubicBezTo>
                  <a:cubicBezTo>
                    <a:pt x="316223" y="46164"/>
                    <a:pt x="316765" y="59382"/>
                    <a:pt x="316249" y="72580"/>
                  </a:cubicBezTo>
                  <a:cubicBezTo>
                    <a:pt x="315321" y="90083"/>
                    <a:pt x="312315" y="107413"/>
                    <a:pt x="307296" y="124206"/>
                  </a:cubicBezTo>
                  <a:cubicBezTo>
                    <a:pt x="296247" y="161830"/>
                    <a:pt x="269958" y="201644"/>
                    <a:pt x="234144" y="238506"/>
                  </a:cubicBezTo>
                  <a:cubicBezTo>
                    <a:pt x="215453" y="257797"/>
                    <a:pt x="195399" y="275719"/>
                    <a:pt x="174136" y="292132"/>
                  </a:cubicBezTo>
                  <a:cubicBezTo>
                    <a:pt x="151137" y="309377"/>
                    <a:pt x="129190" y="327985"/>
                    <a:pt x="108414" y="347853"/>
                  </a:cubicBezTo>
                  <a:cubicBezTo>
                    <a:pt x="87821" y="367499"/>
                    <a:pt x="72606" y="392094"/>
                    <a:pt x="64218" y="419290"/>
                  </a:cubicBezTo>
                  <a:cubicBezTo>
                    <a:pt x="58196" y="445109"/>
                    <a:pt x="57065" y="471827"/>
                    <a:pt x="60884" y="498062"/>
                  </a:cubicBezTo>
                  <a:cubicBezTo>
                    <a:pt x="64116" y="522154"/>
                    <a:pt x="65771" y="546431"/>
                    <a:pt x="65837" y="570738"/>
                  </a:cubicBezTo>
                  <a:cubicBezTo>
                    <a:pt x="65735" y="592198"/>
                    <a:pt x="60161" y="613277"/>
                    <a:pt x="49645" y="631984"/>
                  </a:cubicBezTo>
                  <a:cubicBezTo>
                    <a:pt x="39358" y="648748"/>
                    <a:pt x="27356" y="661606"/>
                    <a:pt x="18879" y="674370"/>
                  </a:cubicBezTo>
                  <a:cubicBezTo>
                    <a:pt x="11269" y="684910"/>
                    <a:pt x="5919" y="696908"/>
                    <a:pt x="3163" y="709613"/>
                  </a:cubicBezTo>
                  <a:cubicBezTo>
                    <a:pt x="1419" y="717667"/>
                    <a:pt x="1582" y="726017"/>
                    <a:pt x="3639" y="733997"/>
                  </a:cubicBezTo>
                  <a:cubicBezTo>
                    <a:pt x="4782" y="739426"/>
                    <a:pt x="6306" y="741997"/>
                    <a:pt x="6020" y="74209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82BF0DFC-B81A-47F4-9ECB-AD94EBB9D80F}"/>
                </a:ext>
              </a:extLst>
            </p:cNvPr>
            <p:cNvSpPr/>
            <p:nvPr/>
          </p:nvSpPr>
          <p:spPr>
            <a:xfrm>
              <a:off x="6861714" y="3939812"/>
              <a:ext cx="171772" cy="995648"/>
            </a:xfrm>
            <a:custGeom>
              <a:avLst/>
              <a:gdLst>
                <a:gd name="connsiteX0" fmla="*/ 129635 w 171772"/>
                <a:gd name="connsiteY0" fmla="*/ 995648 h 995648"/>
                <a:gd name="connsiteX1" fmla="*/ 152019 w 171772"/>
                <a:gd name="connsiteY1" fmla="*/ 958501 h 995648"/>
                <a:gd name="connsiteX2" fmla="*/ 166783 w 171772"/>
                <a:gd name="connsiteY2" fmla="*/ 910114 h 995648"/>
                <a:gd name="connsiteX3" fmla="*/ 132207 w 171772"/>
                <a:gd name="connsiteY3" fmla="*/ 769620 h 995648"/>
                <a:gd name="connsiteX4" fmla="*/ 70485 w 171772"/>
                <a:gd name="connsiteY4" fmla="*/ 698945 h 995648"/>
                <a:gd name="connsiteX5" fmla="*/ 11240 w 171772"/>
                <a:gd name="connsiteY5" fmla="*/ 613220 h 995648"/>
                <a:gd name="connsiteX6" fmla="*/ 0 w 171772"/>
                <a:gd name="connsiteY6" fmla="*/ 558737 h 995648"/>
                <a:gd name="connsiteX7" fmla="*/ 15050 w 171772"/>
                <a:gd name="connsiteY7" fmla="*/ 503492 h 995648"/>
                <a:gd name="connsiteX8" fmla="*/ 81725 w 171772"/>
                <a:gd name="connsiteY8" fmla="*/ 413957 h 995648"/>
                <a:gd name="connsiteX9" fmla="*/ 102108 w 171772"/>
                <a:gd name="connsiteY9" fmla="*/ 366332 h 995648"/>
                <a:gd name="connsiteX10" fmla="*/ 102679 w 171772"/>
                <a:gd name="connsiteY10" fmla="*/ 316421 h 995648"/>
                <a:gd name="connsiteX11" fmla="*/ 74104 w 171772"/>
                <a:gd name="connsiteY11" fmla="*/ 227838 h 995648"/>
                <a:gd name="connsiteX12" fmla="*/ 42196 w 171772"/>
                <a:gd name="connsiteY12" fmla="*/ 151638 h 995648"/>
                <a:gd name="connsiteX13" fmla="*/ 42196 w 171772"/>
                <a:gd name="connsiteY13" fmla="*/ 34481 h 995648"/>
                <a:gd name="connsiteX14" fmla="*/ 59627 w 171772"/>
                <a:gd name="connsiteY14" fmla="*/ 7620 h 995648"/>
                <a:gd name="connsiteX15" fmla="*/ 68008 w 171772"/>
                <a:gd name="connsiteY15" fmla="*/ 0 h 995648"/>
                <a:gd name="connsiteX16" fmla="*/ 60389 w 171772"/>
                <a:gd name="connsiteY16" fmla="*/ 8287 h 995648"/>
                <a:gd name="connsiteX17" fmla="*/ 43910 w 171772"/>
                <a:gd name="connsiteY17" fmla="*/ 35624 h 995648"/>
                <a:gd name="connsiteX18" fmla="*/ 45720 w 171772"/>
                <a:gd name="connsiteY18" fmla="*/ 150876 h 995648"/>
                <a:gd name="connsiteX19" fmla="*/ 78010 w 171772"/>
                <a:gd name="connsiteY19" fmla="*/ 226123 h 995648"/>
                <a:gd name="connsiteX20" fmla="*/ 107823 w 171772"/>
                <a:gd name="connsiteY20" fmla="*/ 315754 h 995648"/>
                <a:gd name="connsiteX21" fmla="*/ 107252 w 171772"/>
                <a:gd name="connsiteY21" fmla="*/ 367284 h 995648"/>
                <a:gd name="connsiteX22" fmla="*/ 86297 w 171772"/>
                <a:gd name="connsiteY22" fmla="*/ 416719 h 995648"/>
                <a:gd name="connsiteX23" fmla="*/ 19621 w 171772"/>
                <a:gd name="connsiteY23" fmla="*/ 505968 h 995648"/>
                <a:gd name="connsiteX24" fmla="*/ 5048 w 171772"/>
                <a:gd name="connsiteY24" fmla="*/ 558927 h 995648"/>
                <a:gd name="connsiteX25" fmla="*/ 15335 w 171772"/>
                <a:gd name="connsiteY25" fmla="*/ 611505 h 995648"/>
                <a:gd name="connsiteX26" fmla="*/ 73438 w 171772"/>
                <a:gd name="connsiteY26" fmla="*/ 696182 h 995648"/>
                <a:gd name="connsiteX27" fmla="*/ 135160 w 171772"/>
                <a:gd name="connsiteY27" fmla="*/ 767525 h 995648"/>
                <a:gd name="connsiteX28" fmla="*/ 168497 w 171772"/>
                <a:gd name="connsiteY28" fmla="*/ 842677 h 995648"/>
                <a:gd name="connsiteX29" fmla="*/ 153162 w 171772"/>
                <a:gd name="connsiteY29" fmla="*/ 959358 h 995648"/>
                <a:gd name="connsiteX30" fmla="*/ 136303 w 171772"/>
                <a:gd name="connsiteY30" fmla="*/ 986981 h 995648"/>
                <a:gd name="connsiteX31" fmla="*/ 130969 w 171772"/>
                <a:gd name="connsiteY31" fmla="*/ 993553 h 99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1772" h="995648">
                  <a:moveTo>
                    <a:pt x="129635" y="995648"/>
                  </a:moveTo>
                  <a:cubicBezTo>
                    <a:pt x="138257" y="984003"/>
                    <a:pt x="145752" y="971565"/>
                    <a:pt x="152019" y="958501"/>
                  </a:cubicBezTo>
                  <a:cubicBezTo>
                    <a:pt x="159070" y="943100"/>
                    <a:pt x="164035" y="926828"/>
                    <a:pt x="166783" y="910114"/>
                  </a:cubicBezTo>
                  <a:cubicBezTo>
                    <a:pt x="175176" y="860517"/>
                    <a:pt x="162660" y="809658"/>
                    <a:pt x="132207" y="769620"/>
                  </a:cubicBezTo>
                  <a:cubicBezTo>
                    <a:pt x="113051" y="744861"/>
                    <a:pt x="92440" y="721261"/>
                    <a:pt x="70485" y="698945"/>
                  </a:cubicBezTo>
                  <a:cubicBezTo>
                    <a:pt x="45770" y="674142"/>
                    <a:pt x="25703" y="645107"/>
                    <a:pt x="11240" y="613220"/>
                  </a:cubicBezTo>
                  <a:cubicBezTo>
                    <a:pt x="3834" y="596010"/>
                    <a:pt x="10" y="577472"/>
                    <a:pt x="0" y="558737"/>
                  </a:cubicBezTo>
                  <a:cubicBezTo>
                    <a:pt x="326" y="539354"/>
                    <a:pt x="5500" y="520362"/>
                    <a:pt x="15050" y="503492"/>
                  </a:cubicBezTo>
                  <a:cubicBezTo>
                    <a:pt x="34100" y="469487"/>
                    <a:pt x="62675" y="443960"/>
                    <a:pt x="81725" y="413957"/>
                  </a:cubicBezTo>
                  <a:cubicBezTo>
                    <a:pt x="91582" y="399575"/>
                    <a:pt x="98509" y="383392"/>
                    <a:pt x="102108" y="366332"/>
                  </a:cubicBezTo>
                  <a:cubicBezTo>
                    <a:pt x="105056" y="349841"/>
                    <a:pt x="105249" y="332975"/>
                    <a:pt x="102679" y="316421"/>
                  </a:cubicBezTo>
                  <a:cubicBezTo>
                    <a:pt x="97371" y="285695"/>
                    <a:pt x="87751" y="255874"/>
                    <a:pt x="74104" y="227838"/>
                  </a:cubicBezTo>
                  <a:cubicBezTo>
                    <a:pt x="62111" y="203028"/>
                    <a:pt x="51459" y="177591"/>
                    <a:pt x="42196" y="151638"/>
                  </a:cubicBezTo>
                  <a:cubicBezTo>
                    <a:pt x="25337" y="104013"/>
                    <a:pt x="30099" y="60008"/>
                    <a:pt x="42196" y="34481"/>
                  </a:cubicBezTo>
                  <a:cubicBezTo>
                    <a:pt x="46347" y="24553"/>
                    <a:pt x="52251" y="15455"/>
                    <a:pt x="59627" y="7620"/>
                  </a:cubicBezTo>
                  <a:cubicBezTo>
                    <a:pt x="62166" y="4814"/>
                    <a:pt x="64973" y="2261"/>
                    <a:pt x="68008" y="0"/>
                  </a:cubicBezTo>
                  <a:cubicBezTo>
                    <a:pt x="68008" y="0"/>
                    <a:pt x="65246" y="2762"/>
                    <a:pt x="60389" y="8287"/>
                  </a:cubicBezTo>
                  <a:cubicBezTo>
                    <a:pt x="53369" y="16387"/>
                    <a:pt x="47794" y="25634"/>
                    <a:pt x="43910" y="35624"/>
                  </a:cubicBezTo>
                  <a:cubicBezTo>
                    <a:pt x="32861" y="61055"/>
                    <a:pt x="28670" y="103727"/>
                    <a:pt x="45720" y="150876"/>
                  </a:cubicBezTo>
                  <a:cubicBezTo>
                    <a:pt x="55193" y="176493"/>
                    <a:pt x="65971" y="201608"/>
                    <a:pt x="78010" y="226123"/>
                  </a:cubicBezTo>
                  <a:cubicBezTo>
                    <a:pt x="92186" y="254419"/>
                    <a:pt x="102227" y="284604"/>
                    <a:pt x="107823" y="315754"/>
                  </a:cubicBezTo>
                  <a:cubicBezTo>
                    <a:pt x="110487" y="332844"/>
                    <a:pt x="110293" y="350257"/>
                    <a:pt x="107252" y="367284"/>
                  </a:cubicBezTo>
                  <a:cubicBezTo>
                    <a:pt x="103638" y="384996"/>
                    <a:pt x="96513" y="401805"/>
                    <a:pt x="86297" y="416719"/>
                  </a:cubicBezTo>
                  <a:cubicBezTo>
                    <a:pt x="66485" y="447389"/>
                    <a:pt x="38195" y="472916"/>
                    <a:pt x="19621" y="505968"/>
                  </a:cubicBezTo>
                  <a:cubicBezTo>
                    <a:pt x="10459" y="522144"/>
                    <a:pt x="5451" y="540340"/>
                    <a:pt x="5048" y="558927"/>
                  </a:cubicBezTo>
                  <a:cubicBezTo>
                    <a:pt x="4983" y="576959"/>
                    <a:pt x="8479" y="594827"/>
                    <a:pt x="15335" y="611505"/>
                  </a:cubicBezTo>
                  <a:cubicBezTo>
                    <a:pt x="29535" y="642949"/>
                    <a:pt x="49208" y="671621"/>
                    <a:pt x="73438" y="696182"/>
                  </a:cubicBezTo>
                  <a:cubicBezTo>
                    <a:pt x="95468" y="718664"/>
                    <a:pt x="116081" y="742490"/>
                    <a:pt x="135160" y="767525"/>
                  </a:cubicBezTo>
                  <a:cubicBezTo>
                    <a:pt x="151713" y="789790"/>
                    <a:pt x="163101" y="815462"/>
                    <a:pt x="168497" y="842677"/>
                  </a:cubicBezTo>
                  <a:cubicBezTo>
                    <a:pt x="175962" y="882211"/>
                    <a:pt x="170589" y="923096"/>
                    <a:pt x="153162" y="959358"/>
                  </a:cubicBezTo>
                  <a:cubicBezTo>
                    <a:pt x="148456" y="969093"/>
                    <a:pt x="142810" y="978345"/>
                    <a:pt x="136303" y="986981"/>
                  </a:cubicBezTo>
                  <a:lnTo>
                    <a:pt x="130969" y="993553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1E37403-C5C3-435E-8FF0-D1904A37304F}"/>
                </a:ext>
              </a:extLst>
            </p:cNvPr>
            <p:cNvSpPr/>
            <p:nvPr/>
          </p:nvSpPr>
          <p:spPr>
            <a:xfrm>
              <a:off x="6814185" y="5118341"/>
              <a:ext cx="862298" cy="960310"/>
            </a:xfrm>
            <a:custGeom>
              <a:avLst/>
              <a:gdLst>
                <a:gd name="connsiteX0" fmla="*/ 151257 w 862298"/>
                <a:gd name="connsiteY0" fmla="*/ 393192 h 960310"/>
                <a:gd name="connsiteX1" fmla="*/ 314515 w 862298"/>
                <a:gd name="connsiteY1" fmla="*/ 0 h 960310"/>
                <a:gd name="connsiteX2" fmla="*/ 862298 w 862298"/>
                <a:gd name="connsiteY2" fmla="*/ 250888 h 960310"/>
                <a:gd name="connsiteX3" fmla="*/ 556546 w 862298"/>
                <a:gd name="connsiteY3" fmla="*/ 960311 h 960310"/>
                <a:gd name="connsiteX4" fmla="*/ 0 w 862298"/>
                <a:gd name="connsiteY4" fmla="*/ 758000 h 960310"/>
                <a:gd name="connsiteX5" fmla="*/ 151257 w 862298"/>
                <a:gd name="connsiteY5" fmla="*/ 393192 h 9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298" h="960310">
                  <a:moveTo>
                    <a:pt x="151257" y="393192"/>
                  </a:moveTo>
                  <a:lnTo>
                    <a:pt x="314515" y="0"/>
                  </a:lnTo>
                  <a:lnTo>
                    <a:pt x="862298" y="250888"/>
                  </a:lnTo>
                  <a:lnTo>
                    <a:pt x="556546" y="960311"/>
                  </a:lnTo>
                  <a:lnTo>
                    <a:pt x="0" y="758000"/>
                  </a:lnTo>
                  <a:lnTo>
                    <a:pt x="151257" y="393192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22D4CEB-6985-4987-B807-F9A849037CF1}"/>
                </a:ext>
              </a:extLst>
            </p:cNvPr>
            <p:cNvSpPr/>
            <p:nvPr/>
          </p:nvSpPr>
          <p:spPr>
            <a:xfrm>
              <a:off x="6814185" y="5118341"/>
              <a:ext cx="862298" cy="960310"/>
            </a:xfrm>
            <a:custGeom>
              <a:avLst/>
              <a:gdLst>
                <a:gd name="connsiteX0" fmla="*/ 151257 w 862298"/>
                <a:gd name="connsiteY0" fmla="*/ 393192 h 960310"/>
                <a:gd name="connsiteX1" fmla="*/ 314515 w 862298"/>
                <a:gd name="connsiteY1" fmla="*/ 0 h 960310"/>
                <a:gd name="connsiteX2" fmla="*/ 862298 w 862298"/>
                <a:gd name="connsiteY2" fmla="*/ 250888 h 960310"/>
                <a:gd name="connsiteX3" fmla="*/ 556546 w 862298"/>
                <a:gd name="connsiteY3" fmla="*/ 960311 h 960310"/>
                <a:gd name="connsiteX4" fmla="*/ 0 w 862298"/>
                <a:gd name="connsiteY4" fmla="*/ 758000 h 960310"/>
                <a:gd name="connsiteX5" fmla="*/ 151257 w 862298"/>
                <a:gd name="connsiteY5" fmla="*/ 393192 h 9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298" h="960310">
                  <a:moveTo>
                    <a:pt x="151257" y="393192"/>
                  </a:moveTo>
                  <a:lnTo>
                    <a:pt x="314515" y="0"/>
                  </a:lnTo>
                  <a:lnTo>
                    <a:pt x="862298" y="250888"/>
                  </a:lnTo>
                  <a:lnTo>
                    <a:pt x="556546" y="960311"/>
                  </a:lnTo>
                  <a:lnTo>
                    <a:pt x="0" y="758000"/>
                  </a:lnTo>
                  <a:lnTo>
                    <a:pt x="151257" y="3931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49F6BB1-0C78-4C47-A0F9-A4A441701075}"/>
                </a:ext>
              </a:extLst>
            </p:cNvPr>
            <p:cNvSpPr/>
            <p:nvPr/>
          </p:nvSpPr>
          <p:spPr>
            <a:xfrm>
              <a:off x="7370730" y="5369229"/>
              <a:ext cx="411479" cy="748569"/>
            </a:xfrm>
            <a:custGeom>
              <a:avLst/>
              <a:gdLst>
                <a:gd name="connsiteX0" fmla="*/ 305752 w 411479"/>
                <a:gd name="connsiteY0" fmla="*/ 0 h 748569"/>
                <a:gd name="connsiteX1" fmla="*/ 0 w 411479"/>
                <a:gd name="connsiteY1" fmla="*/ 709422 h 748569"/>
                <a:gd name="connsiteX2" fmla="*/ 109918 w 411479"/>
                <a:gd name="connsiteY2" fmla="*/ 748570 h 748569"/>
                <a:gd name="connsiteX3" fmla="*/ 411480 w 411479"/>
                <a:gd name="connsiteY3" fmla="*/ 50768 h 748569"/>
                <a:gd name="connsiteX4" fmla="*/ 305752 w 411479"/>
                <a:gd name="connsiteY4" fmla="*/ 0 h 74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" h="748569">
                  <a:moveTo>
                    <a:pt x="305752" y="0"/>
                  </a:moveTo>
                  <a:lnTo>
                    <a:pt x="0" y="709422"/>
                  </a:lnTo>
                  <a:lnTo>
                    <a:pt x="109918" y="748570"/>
                  </a:lnTo>
                  <a:lnTo>
                    <a:pt x="411480" y="50768"/>
                  </a:lnTo>
                  <a:lnTo>
                    <a:pt x="305752" y="0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5EA52D09-A018-4D5B-91C9-03533F2E57B0}"/>
                </a:ext>
              </a:extLst>
            </p:cNvPr>
            <p:cNvSpPr/>
            <p:nvPr/>
          </p:nvSpPr>
          <p:spPr>
            <a:xfrm>
              <a:off x="7370730" y="5369229"/>
              <a:ext cx="411479" cy="748569"/>
            </a:xfrm>
            <a:custGeom>
              <a:avLst/>
              <a:gdLst>
                <a:gd name="connsiteX0" fmla="*/ 305752 w 411479"/>
                <a:gd name="connsiteY0" fmla="*/ 0 h 748569"/>
                <a:gd name="connsiteX1" fmla="*/ 0 w 411479"/>
                <a:gd name="connsiteY1" fmla="*/ 709422 h 748569"/>
                <a:gd name="connsiteX2" fmla="*/ 109918 w 411479"/>
                <a:gd name="connsiteY2" fmla="*/ 748570 h 748569"/>
                <a:gd name="connsiteX3" fmla="*/ 411480 w 411479"/>
                <a:gd name="connsiteY3" fmla="*/ 50768 h 748569"/>
                <a:gd name="connsiteX4" fmla="*/ 305752 w 411479"/>
                <a:gd name="connsiteY4" fmla="*/ 0 h 74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" h="748569">
                  <a:moveTo>
                    <a:pt x="305752" y="0"/>
                  </a:moveTo>
                  <a:lnTo>
                    <a:pt x="0" y="709422"/>
                  </a:lnTo>
                  <a:lnTo>
                    <a:pt x="109918" y="748570"/>
                  </a:lnTo>
                  <a:lnTo>
                    <a:pt x="411480" y="50768"/>
                  </a:lnTo>
                  <a:lnTo>
                    <a:pt x="305752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C1799B21-82B6-4243-B372-A3352BB8C1FA}"/>
                </a:ext>
              </a:extLst>
            </p:cNvPr>
            <p:cNvSpPr/>
            <p:nvPr/>
          </p:nvSpPr>
          <p:spPr>
            <a:xfrm>
              <a:off x="7207853" y="5072525"/>
              <a:ext cx="548925" cy="315087"/>
            </a:xfrm>
            <a:custGeom>
              <a:avLst/>
              <a:gdLst>
                <a:gd name="connsiteX0" fmla="*/ 0 w 548925"/>
                <a:gd name="connsiteY0" fmla="*/ 75152 h 315087"/>
                <a:gd name="connsiteX1" fmla="*/ 37433 w 548925"/>
                <a:gd name="connsiteY1" fmla="*/ 0 h 315087"/>
                <a:gd name="connsiteX2" fmla="*/ 548926 w 548925"/>
                <a:gd name="connsiteY2" fmla="*/ 248221 h 315087"/>
                <a:gd name="connsiteX3" fmla="*/ 522827 w 548925"/>
                <a:gd name="connsiteY3" fmla="*/ 315087 h 315087"/>
                <a:gd name="connsiteX4" fmla="*/ 0 w 548925"/>
                <a:gd name="connsiteY4" fmla="*/ 75152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925" h="315087">
                  <a:moveTo>
                    <a:pt x="0" y="75152"/>
                  </a:moveTo>
                  <a:lnTo>
                    <a:pt x="37433" y="0"/>
                  </a:lnTo>
                  <a:lnTo>
                    <a:pt x="548926" y="248221"/>
                  </a:lnTo>
                  <a:lnTo>
                    <a:pt x="522827" y="315087"/>
                  </a:lnTo>
                  <a:lnTo>
                    <a:pt x="0" y="75152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ECE6A9F5-69C7-4E97-9FF3-8EC798932CB3}"/>
                </a:ext>
              </a:extLst>
            </p:cNvPr>
            <p:cNvSpPr/>
            <p:nvPr/>
          </p:nvSpPr>
          <p:spPr>
            <a:xfrm>
              <a:off x="7150417" y="5094338"/>
              <a:ext cx="598455" cy="304609"/>
            </a:xfrm>
            <a:custGeom>
              <a:avLst/>
              <a:gdLst>
                <a:gd name="connsiteX0" fmla="*/ 0 w 598455"/>
                <a:gd name="connsiteY0" fmla="*/ 34004 h 304609"/>
                <a:gd name="connsiteX1" fmla="*/ 14764 w 598455"/>
                <a:gd name="connsiteY1" fmla="*/ 0 h 304609"/>
                <a:gd name="connsiteX2" fmla="*/ 598456 w 598455"/>
                <a:gd name="connsiteY2" fmla="*/ 274891 h 304609"/>
                <a:gd name="connsiteX3" fmla="*/ 587788 w 598455"/>
                <a:gd name="connsiteY3" fmla="*/ 304610 h 304609"/>
                <a:gd name="connsiteX4" fmla="*/ 0 w 598455"/>
                <a:gd name="connsiteY4" fmla="*/ 34004 h 30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455" h="304609">
                  <a:moveTo>
                    <a:pt x="0" y="34004"/>
                  </a:moveTo>
                  <a:lnTo>
                    <a:pt x="14764" y="0"/>
                  </a:lnTo>
                  <a:lnTo>
                    <a:pt x="598456" y="274891"/>
                  </a:lnTo>
                  <a:lnTo>
                    <a:pt x="587788" y="304610"/>
                  </a:lnTo>
                  <a:lnTo>
                    <a:pt x="0" y="34004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EF219A96-F38E-46DD-AC46-7E1BB1362E30}"/>
                </a:ext>
              </a:extLst>
            </p:cNvPr>
            <p:cNvSpPr/>
            <p:nvPr/>
          </p:nvSpPr>
          <p:spPr>
            <a:xfrm>
              <a:off x="7487767" y="5510102"/>
              <a:ext cx="201790" cy="480731"/>
            </a:xfrm>
            <a:custGeom>
              <a:avLst/>
              <a:gdLst>
                <a:gd name="connsiteX0" fmla="*/ 201765 w 201790"/>
                <a:gd name="connsiteY0" fmla="*/ 2 h 480731"/>
                <a:gd name="connsiteX1" fmla="*/ 103181 w 201790"/>
                <a:gd name="connsiteY1" fmla="*/ 241366 h 480731"/>
                <a:gd name="connsiteX2" fmla="*/ 25 w 201790"/>
                <a:gd name="connsiteY2" fmla="*/ 480729 h 480731"/>
                <a:gd name="connsiteX3" fmla="*/ 98609 w 201790"/>
                <a:gd name="connsiteY3" fmla="*/ 239366 h 480731"/>
                <a:gd name="connsiteX4" fmla="*/ 201765 w 201790"/>
                <a:gd name="connsiteY4" fmla="*/ 2 h 48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90" h="480731">
                  <a:moveTo>
                    <a:pt x="201765" y="2"/>
                  </a:moveTo>
                  <a:cubicBezTo>
                    <a:pt x="203003" y="574"/>
                    <a:pt x="158903" y="108587"/>
                    <a:pt x="103181" y="241366"/>
                  </a:cubicBezTo>
                  <a:cubicBezTo>
                    <a:pt x="47460" y="374144"/>
                    <a:pt x="1264" y="481301"/>
                    <a:pt x="25" y="480729"/>
                  </a:cubicBezTo>
                  <a:cubicBezTo>
                    <a:pt x="-1213" y="480158"/>
                    <a:pt x="42888" y="372144"/>
                    <a:pt x="98609" y="239366"/>
                  </a:cubicBezTo>
                  <a:cubicBezTo>
                    <a:pt x="154331" y="106587"/>
                    <a:pt x="200527" y="-569"/>
                    <a:pt x="201765" y="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EF07008-E1F3-4EBD-90C3-3CAB2DED1C48}"/>
                </a:ext>
              </a:extLst>
            </p:cNvPr>
            <p:cNvSpPr/>
            <p:nvPr/>
          </p:nvSpPr>
          <p:spPr>
            <a:xfrm>
              <a:off x="7081647" y="5278361"/>
              <a:ext cx="476154" cy="411479"/>
            </a:xfrm>
            <a:custGeom>
              <a:avLst/>
              <a:gdLst>
                <a:gd name="connsiteX0" fmla="*/ 103537 w 476154"/>
                <a:gd name="connsiteY0" fmla="*/ 0 h 411479"/>
                <a:gd name="connsiteX1" fmla="*/ 105156 w 476154"/>
                <a:gd name="connsiteY1" fmla="*/ 667 h 411479"/>
                <a:gd name="connsiteX2" fmla="*/ 110299 w 476154"/>
                <a:gd name="connsiteY2" fmla="*/ 2857 h 411479"/>
                <a:gd name="connsiteX3" fmla="*/ 130397 w 476154"/>
                <a:gd name="connsiteY3" fmla="*/ 11716 h 411479"/>
                <a:gd name="connsiteX4" fmla="*/ 206597 w 476154"/>
                <a:gd name="connsiteY4" fmla="*/ 45625 h 411479"/>
                <a:gd name="connsiteX5" fmla="*/ 474154 w 476154"/>
                <a:gd name="connsiteY5" fmla="*/ 166021 h 411479"/>
                <a:gd name="connsiteX6" fmla="*/ 476155 w 476154"/>
                <a:gd name="connsiteY6" fmla="*/ 166973 h 411479"/>
                <a:gd name="connsiteX7" fmla="*/ 475298 w 476154"/>
                <a:gd name="connsiteY7" fmla="*/ 169069 h 411479"/>
                <a:gd name="connsiteX8" fmla="*/ 370523 w 476154"/>
                <a:gd name="connsiteY8" fmla="*/ 409289 h 411479"/>
                <a:gd name="connsiteX9" fmla="*/ 369570 w 476154"/>
                <a:gd name="connsiteY9" fmla="*/ 411480 h 411479"/>
                <a:gd name="connsiteX10" fmla="*/ 367284 w 476154"/>
                <a:gd name="connsiteY10" fmla="*/ 410527 h 411479"/>
                <a:gd name="connsiteX11" fmla="*/ 366617 w 476154"/>
                <a:gd name="connsiteY11" fmla="*/ 410527 h 411479"/>
                <a:gd name="connsiteX12" fmla="*/ 1810 w 476154"/>
                <a:gd name="connsiteY12" fmla="*/ 255175 h 411479"/>
                <a:gd name="connsiteX13" fmla="*/ 0 w 476154"/>
                <a:gd name="connsiteY13" fmla="*/ 254413 h 411479"/>
                <a:gd name="connsiteX14" fmla="*/ 762 w 476154"/>
                <a:gd name="connsiteY14" fmla="*/ 252603 h 411479"/>
                <a:gd name="connsiteX15" fmla="*/ 75628 w 476154"/>
                <a:gd name="connsiteY15" fmla="*/ 68104 h 411479"/>
                <a:gd name="connsiteX16" fmla="*/ 96393 w 476154"/>
                <a:gd name="connsiteY16" fmla="*/ 17621 h 411479"/>
                <a:gd name="connsiteX17" fmla="*/ 101822 w 476154"/>
                <a:gd name="connsiteY17" fmla="*/ 4572 h 411479"/>
                <a:gd name="connsiteX18" fmla="*/ 103822 w 476154"/>
                <a:gd name="connsiteY18" fmla="*/ 285 h 411479"/>
                <a:gd name="connsiteX19" fmla="*/ 102108 w 476154"/>
                <a:gd name="connsiteY19" fmla="*/ 5143 h 411479"/>
                <a:gd name="connsiteX20" fmla="*/ 96869 w 476154"/>
                <a:gd name="connsiteY20" fmla="*/ 18669 h 411479"/>
                <a:gd name="connsiteX21" fmla="*/ 76962 w 476154"/>
                <a:gd name="connsiteY21" fmla="*/ 70009 h 411479"/>
                <a:gd name="connsiteX22" fmla="*/ 4381 w 476154"/>
                <a:gd name="connsiteY22" fmla="*/ 254032 h 411479"/>
                <a:gd name="connsiteX23" fmla="*/ 3334 w 476154"/>
                <a:gd name="connsiteY23" fmla="*/ 251460 h 411479"/>
                <a:gd name="connsiteX24" fmla="*/ 368522 w 476154"/>
                <a:gd name="connsiteY24" fmla="*/ 405955 h 411479"/>
                <a:gd name="connsiteX25" fmla="*/ 369189 w 476154"/>
                <a:gd name="connsiteY25" fmla="*/ 405955 h 411479"/>
                <a:gd name="connsiteX26" fmla="*/ 365950 w 476154"/>
                <a:gd name="connsiteY26" fmla="*/ 407289 h 411479"/>
                <a:gd name="connsiteX27" fmla="*/ 471297 w 476154"/>
                <a:gd name="connsiteY27" fmla="*/ 167164 h 411479"/>
                <a:gd name="connsiteX28" fmla="*/ 472440 w 476154"/>
                <a:gd name="connsiteY28" fmla="*/ 170212 h 411479"/>
                <a:gd name="connsiteX29" fmla="*/ 207359 w 476154"/>
                <a:gd name="connsiteY29" fmla="*/ 48387 h 411479"/>
                <a:gd name="connsiteX30" fmla="*/ 131159 w 476154"/>
                <a:gd name="connsiteY30" fmla="*/ 13049 h 411479"/>
                <a:gd name="connsiteX31" fmla="*/ 110776 w 476154"/>
                <a:gd name="connsiteY31" fmla="*/ 3524 h 411479"/>
                <a:gd name="connsiteX32" fmla="*/ 105537 w 476154"/>
                <a:gd name="connsiteY32" fmla="*/ 952 h 41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6154" h="411479">
                  <a:moveTo>
                    <a:pt x="103537" y="0"/>
                  </a:moveTo>
                  <a:lnTo>
                    <a:pt x="105156" y="667"/>
                  </a:lnTo>
                  <a:lnTo>
                    <a:pt x="110299" y="2857"/>
                  </a:lnTo>
                  <a:lnTo>
                    <a:pt x="130397" y="11716"/>
                  </a:lnTo>
                  <a:lnTo>
                    <a:pt x="206597" y="45625"/>
                  </a:lnTo>
                  <a:lnTo>
                    <a:pt x="474154" y="166021"/>
                  </a:lnTo>
                  <a:lnTo>
                    <a:pt x="476155" y="166973"/>
                  </a:lnTo>
                  <a:lnTo>
                    <a:pt x="475298" y="169069"/>
                  </a:lnTo>
                  <a:cubicBezTo>
                    <a:pt x="443103" y="242697"/>
                    <a:pt x="407575" y="323945"/>
                    <a:pt x="370523" y="409289"/>
                  </a:cubicBezTo>
                  <a:lnTo>
                    <a:pt x="369570" y="411480"/>
                  </a:lnTo>
                  <a:lnTo>
                    <a:pt x="367284" y="410527"/>
                  </a:lnTo>
                  <a:lnTo>
                    <a:pt x="366617" y="410527"/>
                  </a:lnTo>
                  <a:lnTo>
                    <a:pt x="1810" y="255175"/>
                  </a:lnTo>
                  <a:lnTo>
                    <a:pt x="0" y="254413"/>
                  </a:lnTo>
                  <a:lnTo>
                    <a:pt x="762" y="252603"/>
                  </a:lnTo>
                  <a:cubicBezTo>
                    <a:pt x="31909" y="175641"/>
                    <a:pt x="57912" y="112490"/>
                    <a:pt x="75628" y="68104"/>
                  </a:cubicBezTo>
                  <a:cubicBezTo>
                    <a:pt x="84487" y="46482"/>
                    <a:pt x="91535" y="29527"/>
                    <a:pt x="96393" y="17621"/>
                  </a:cubicBezTo>
                  <a:lnTo>
                    <a:pt x="101822" y="4572"/>
                  </a:lnTo>
                  <a:cubicBezTo>
                    <a:pt x="102359" y="3086"/>
                    <a:pt x="103028" y="1651"/>
                    <a:pt x="103822" y="285"/>
                  </a:cubicBezTo>
                  <a:cubicBezTo>
                    <a:pt x="103822" y="286"/>
                    <a:pt x="103251" y="2000"/>
                    <a:pt x="102108" y="5143"/>
                  </a:cubicBezTo>
                  <a:cubicBezTo>
                    <a:pt x="100965" y="8287"/>
                    <a:pt x="99060" y="12954"/>
                    <a:pt x="96869" y="18669"/>
                  </a:cubicBezTo>
                  <a:cubicBezTo>
                    <a:pt x="92202" y="30766"/>
                    <a:pt x="85534" y="48006"/>
                    <a:pt x="76962" y="70009"/>
                  </a:cubicBezTo>
                  <a:cubicBezTo>
                    <a:pt x="59531" y="114205"/>
                    <a:pt x="34671" y="177355"/>
                    <a:pt x="4381" y="254032"/>
                  </a:cubicBezTo>
                  <a:lnTo>
                    <a:pt x="3334" y="251460"/>
                  </a:lnTo>
                  <a:lnTo>
                    <a:pt x="368522" y="405955"/>
                  </a:lnTo>
                  <a:lnTo>
                    <a:pt x="369189" y="405955"/>
                  </a:lnTo>
                  <a:lnTo>
                    <a:pt x="365950" y="407289"/>
                  </a:lnTo>
                  <a:cubicBezTo>
                    <a:pt x="403384" y="322040"/>
                    <a:pt x="439007" y="240887"/>
                    <a:pt x="471297" y="167164"/>
                  </a:cubicBezTo>
                  <a:lnTo>
                    <a:pt x="472440" y="170212"/>
                  </a:lnTo>
                  <a:lnTo>
                    <a:pt x="207359" y="48387"/>
                  </a:lnTo>
                  <a:lnTo>
                    <a:pt x="131159" y="13049"/>
                  </a:lnTo>
                  <a:lnTo>
                    <a:pt x="110776" y="3524"/>
                  </a:lnTo>
                  <a:lnTo>
                    <a:pt x="105537" y="9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DE1C0472-85C9-46D5-9049-25245F909E1F}"/>
                </a:ext>
              </a:extLst>
            </p:cNvPr>
            <p:cNvSpPr/>
            <p:nvPr/>
          </p:nvSpPr>
          <p:spPr>
            <a:xfrm>
              <a:off x="7111650" y="5453525"/>
              <a:ext cx="349186" cy="144970"/>
            </a:xfrm>
            <a:custGeom>
              <a:avLst/>
              <a:gdLst>
                <a:gd name="connsiteX0" fmla="*/ 349186 w 349186"/>
                <a:gd name="connsiteY0" fmla="*/ 144971 h 144970"/>
                <a:gd name="connsiteX1" fmla="*/ 345757 w 349186"/>
                <a:gd name="connsiteY1" fmla="*/ 137351 h 144970"/>
                <a:gd name="connsiteX2" fmla="*/ 337376 w 349186"/>
                <a:gd name="connsiteY2" fmla="*/ 115348 h 144970"/>
                <a:gd name="connsiteX3" fmla="*/ 308229 w 349186"/>
                <a:gd name="connsiteY3" fmla="*/ 36004 h 144970"/>
                <a:gd name="connsiteX4" fmla="*/ 310896 w 349186"/>
                <a:gd name="connsiteY4" fmla="*/ 37338 h 144970"/>
                <a:gd name="connsiteX5" fmla="*/ 208502 w 349186"/>
                <a:gd name="connsiteY5" fmla="*/ 70866 h 144970"/>
                <a:gd name="connsiteX6" fmla="*/ 206597 w 349186"/>
                <a:gd name="connsiteY6" fmla="*/ 71438 h 144970"/>
                <a:gd name="connsiteX7" fmla="*/ 205550 w 349186"/>
                <a:gd name="connsiteY7" fmla="*/ 69818 h 144970"/>
                <a:gd name="connsiteX8" fmla="*/ 196882 w 349186"/>
                <a:gd name="connsiteY8" fmla="*/ 56007 h 144970"/>
                <a:gd name="connsiteX9" fmla="*/ 165449 w 349186"/>
                <a:gd name="connsiteY9" fmla="*/ 3810 h 144970"/>
                <a:gd name="connsiteX10" fmla="*/ 168402 w 349186"/>
                <a:gd name="connsiteY10" fmla="*/ 4858 h 144970"/>
                <a:gd name="connsiteX11" fmla="*/ 48101 w 349186"/>
                <a:gd name="connsiteY11" fmla="*/ 51245 h 144970"/>
                <a:gd name="connsiteX12" fmla="*/ 12954 w 349186"/>
                <a:gd name="connsiteY12" fmla="*/ 64294 h 144970"/>
                <a:gd name="connsiteX13" fmla="*/ 0 w 349186"/>
                <a:gd name="connsiteY13" fmla="*/ 68485 h 144970"/>
                <a:gd name="connsiteX14" fmla="*/ 12287 w 349186"/>
                <a:gd name="connsiteY14" fmla="*/ 62770 h 144970"/>
                <a:gd name="connsiteX15" fmla="*/ 46958 w 349186"/>
                <a:gd name="connsiteY15" fmla="*/ 48387 h 144970"/>
                <a:gd name="connsiteX16" fmla="*/ 166592 w 349186"/>
                <a:gd name="connsiteY16" fmla="*/ 762 h 144970"/>
                <a:gd name="connsiteX17" fmla="*/ 168497 w 349186"/>
                <a:gd name="connsiteY17" fmla="*/ 0 h 144970"/>
                <a:gd name="connsiteX18" fmla="*/ 169545 w 349186"/>
                <a:gd name="connsiteY18" fmla="*/ 1714 h 144970"/>
                <a:gd name="connsiteX19" fmla="*/ 201549 w 349186"/>
                <a:gd name="connsiteY19" fmla="*/ 53435 h 144970"/>
                <a:gd name="connsiteX20" fmla="*/ 210312 w 349186"/>
                <a:gd name="connsiteY20" fmla="*/ 67532 h 144970"/>
                <a:gd name="connsiteX21" fmla="*/ 207455 w 349186"/>
                <a:gd name="connsiteY21" fmla="*/ 66485 h 144970"/>
                <a:gd name="connsiteX22" fmla="*/ 310039 w 349186"/>
                <a:gd name="connsiteY22" fmla="*/ 33623 h 144970"/>
                <a:gd name="connsiteX23" fmla="*/ 312039 w 349186"/>
                <a:gd name="connsiteY23" fmla="*/ 33052 h 144970"/>
                <a:gd name="connsiteX24" fmla="*/ 312706 w 349186"/>
                <a:gd name="connsiteY24" fmla="*/ 34957 h 144970"/>
                <a:gd name="connsiteX25" fmla="*/ 340138 w 349186"/>
                <a:gd name="connsiteY25" fmla="*/ 114871 h 144970"/>
                <a:gd name="connsiteX26" fmla="*/ 347472 w 349186"/>
                <a:gd name="connsiteY26" fmla="*/ 137351 h 144970"/>
                <a:gd name="connsiteX27" fmla="*/ 349186 w 349186"/>
                <a:gd name="connsiteY27" fmla="*/ 144971 h 14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9186" h="144970">
                  <a:moveTo>
                    <a:pt x="349186" y="144971"/>
                  </a:moveTo>
                  <a:cubicBezTo>
                    <a:pt x="347772" y="142562"/>
                    <a:pt x="346622" y="140007"/>
                    <a:pt x="345757" y="137351"/>
                  </a:cubicBezTo>
                  <a:lnTo>
                    <a:pt x="337376" y="115348"/>
                  </a:lnTo>
                  <a:cubicBezTo>
                    <a:pt x="330041" y="95536"/>
                    <a:pt x="320135" y="68389"/>
                    <a:pt x="308229" y="36004"/>
                  </a:cubicBezTo>
                  <a:lnTo>
                    <a:pt x="310896" y="37338"/>
                  </a:lnTo>
                  <a:lnTo>
                    <a:pt x="208502" y="70866"/>
                  </a:lnTo>
                  <a:lnTo>
                    <a:pt x="206597" y="71438"/>
                  </a:lnTo>
                  <a:lnTo>
                    <a:pt x="205550" y="69818"/>
                  </a:lnTo>
                  <a:lnTo>
                    <a:pt x="196882" y="56007"/>
                  </a:lnTo>
                  <a:lnTo>
                    <a:pt x="165449" y="3810"/>
                  </a:lnTo>
                  <a:lnTo>
                    <a:pt x="168402" y="4858"/>
                  </a:lnTo>
                  <a:lnTo>
                    <a:pt x="48101" y="51245"/>
                  </a:lnTo>
                  <a:lnTo>
                    <a:pt x="12954" y="64294"/>
                  </a:lnTo>
                  <a:cubicBezTo>
                    <a:pt x="8755" y="66036"/>
                    <a:pt x="4423" y="67438"/>
                    <a:pt x="0" y="68485"/>
                  </a:cubicBezTo>
                  <a:cubicBezTo>
                    <a:pt x="3934" y="66251"/>
                    <a:pt x="8044" y="64339"/>
                    <a:pt x="12287" y="62770"/>
                  </a:cubicBezTo>
                  <a:lnTo>
                    <a:pt x="46958" y="48387"/>
                  </a:lnTo>
                  <a:lnTo>
                    <a:pt x="166592" y="762"/>
                  </a:lnTo>
                  <a:lnTo>
                    <a:pt x="168497" y="0"/>
                  </a:lnTo>
                  <a:lnTo>
                    <a:pt x="169545" y="1714"/>
                  </a:lnTo>
                  <a:lnTo>
                    <a:pt x="201549" y="53435"/>
                  </a:lnTo>
                  <a:cubicBezTo>
                    <a:pt x="204502" y="58293"/>
                    <a:pt x="207550" y="62960"/>
                    <a:pt x="210312" y="67532"/>
                  </a:cubicBezTo>
                  <a:lnTo>
                    <a:pt x="207455" y="66485"/>
                  </a:lnTo>
                  <a:lnTo>
                    <a:pt x="310039" y="33623"/>
                  </a:lnTo>
                  <a:lnTo>
                    <a:pt x="312039" y="33052"/>
                  </a:lnTo>
                  <a:lnTo>
                    <a:pt x="312706" y="34957"/>
                  </a:lnTo>
                  <a:lnTo>
                    <a:pt x="340138" y="114871"/>
                  </a:lnTo>
                  <a:cubicBezTo>
                    <a:pt x="343186" y="124396"/>
                    <a:pt x="345567" y="131540"/>
                    <a:pt x="347472" y="137351"/>
                  </a:cubicBezTo>
                  <a:cubicBezTo>
                    <a:pt x="348263" y="139836"/>
                    <a:pt x="348837" y="142386"/>
                    <a:pt x="349186" y="14497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062F2BF7-A6D6-4E9C-866D-C23542F627BC}"/>
                </a:ext>
              </a:extLst>
            </p:cNvPr>
            <p:cNvSpPr/>
            <p:nvPr/>
          </p:nvSpPr>
          <p:spPr>
            <a:xfrm>
              <a:off x="7316519" y="5419973"/>
              <a:ext cx="44775" cy="45739"/>
            </a:xfrm>
            <a:custGeom>
              <a:avLst/>
              <a:gdLst>
                <a:gd name="connsiteX0" fmla="*/ 44305 w 44775"/>
                <a:gd name="connsiteY0" fmla="*/ 22884 h 45739"/>
                <a:gd name="connsiteX1" fmla="*/ 42686 w 44775"/>
                <a:gd name="connsiteY1" fmla="*/ 18026 h 45739"/>
                <a:gd name="connsiteX2" fmla="*/ 35066 w 44775"/>
                <a:gd name="connsiteY2" fmla="*/ 7739 h 45739"/>
                <a:gd name="connsiteX3" fmla="*/ 17254 w 44775"/>
                <a:gd name="connsiteY3" fmla="*/ 5548 h 45739"/>
                <a:gd name="connsiteX4" fmla="*/ 6587 w 44775"/>
                <a:gd name="connsiteY4" fmla="*/ 29552 h 45739"/>
                <a:gd name="connsiteX5" fmla="*/ 17254 w 44775"/>
                <a:gd name="connsiteY5" fmla="*/ 40220 h 45739"/>
                <a:gd name="connsiteX6" fmla="*/ 35066 w 44775"/>
                <a:gd name="connsiteY6" fmla="*/ 37934 h 45739"/>
                <a:gd name="connsiteX7" fmla="*/ 42686 w 44775"/>
                <a:gd name="connsiteY7" fmla="*/ 27647 h 45739"/>
                <a:gd name="connsiteX8" fmla="*/ 44305 w 44775"/>
                <a:gd name="connsiteY8" fmla="*/ 22884 h 45739"/>
                <a:gd name="connsiteX9" fmla="*/ 44305 w 44775"/>
                <a:gd name="connsiteY9" fmla="*/ 28123 h 45739"/>
                <a:gd name="connsiteX10" fmla="*/ 36876 w 44775"/>
                <a:gd name="connsiteY10" fmla="*/ 40696 h 45739"/>
                <a:gd name="connsiteX11" fmla="*/ 15445 w 44775"/>
                <a:gd name="connsiteY11" fmla="*/ 44506 h 45739"/>
                <a:gd name="connsiteX12" fmla="*/ 1245 w 44775"/>
                <a:gd name="connsiteY12" fmla="*/ 15462 h 45739"/>
                <a:gd name="connsiteX13" fmla="*/ 15445 w 44775"/>
                <a:gd name="connsiteY13" fmla="*/ 1262 h 45739"/>
                <a:gd name="connsiteX14" fmla="*/ 36876 w 44775"/>
                <a:gd name="connsiteY14" fmla="*/ 4977 h 45739"/>
                <a:gd name="connsiteX15" fmla="*/ 44305 w 44775"/>
                <a:gd name="connsiteY15" fmla="*/ 17550 h 45739"/>
                <a:gd name="connsiteX16" fmla="*/ 44305 w 44775"/>
                <a:gd name="connsiteY16" fmla="*/ 22884 h 4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75" h="45739">
                  <a:moveTo>
                    <a:pt x="44305" y="22884"/>
                  </a:moveTo>
                  <a:cubicBezTo>
                    <a:pt x="44305" y="22884"/>
                    <a:pt x="43734" y="20979"/>
                    <a:pt x="42686" y="18026"/>
                  </a:cubicBezTo>
                  <a:cubicBezTo>
                    <a:pt x="41254" y="13901"/>
                    <a:pt x="38595" y="10312"/>
                    <a:pt x="35066" y="7739"/>
                  </a:cubicBezTo>
                  <a:cubicBezTo>
                    <a:pt x="29866" y="4083"/>
                    <a:pt x="23185" y="3261"/>
                    <a:pt x="17254" y="5548"/>
                  </a:cubicBezTo>
                  <a:cubicBezTo>
                    <a:pt x="7680" y="9231"/>
                    <a:pt x="2904" y="19978"/>
                    <a:pt x="6587" y="29552"/>
                  </a:cubicBezTo>
                  <a:cubicBezTo>
                    <a:pt x="8474" y="34457"/>
                    <a:pt x="12350" y="38333"/>
                    <a:pt x="17254" y="40220"/>
                  </a:cubicBezTo>
                  <a:cubicBezTo>
                    <a:pt x="23201" y="42479"/>
                    <a:pt x="29883" y="41622"/>
                    <a:pt x="35066" y="37934"/>
                  </a:cubicBezTo>
                  <a:cubicBezTo>
                    <a:pt x="38622" y="35388"/>
                    <a:pt x="41287" y="31790"/>
                    <a:pt x="42686" y="27647"/>
                  </a:cubicBezTo>
                  <a:cubicBezTo>
                    <a:pt x="43734" y="24694"/>
                    <a:pt x="43829" y="22884"/>
                    <a:pt x="44305" y="22884"/>
                  </a:cubicBezTo>
                  <a:cubicBezTo>
                    <a:pt x="44782" y="22884"/>
                    <a:pt x="45067" y="24694"/>
                    <a:pt x="44305" y="28123"/>
                  </a:cubicBezTo>
                  <a:cubicBezTo>
                    <a:pt x="43417" y="33069"/>
                    <a:pt x="40780" y="37531"/>
                    <a:pt x="36876" y="40696"/>
                  </a:cubicBezTo>
                  <a:cubicBezTo>
                    <a:pt x="30880" y="45605"/>
                    <a:pt x="22765" y="47048"/>
                    <a:pt x="15445" y="44506"/>
                  </a:cubicBezTo>
                  <a:cubicBezTo>
                    <a:pt x="3503" y="40407"/>
                    <a:pt x="-2854" y="27404"/>
                    <a:pt x="1245" y="15462"/>
                  </a:cubicBezTo>
                  <a:cubicBezTo>
                    <a:pt x="3534" y="8792"/>
                    <a:pt x="8774" y="3552"/>
                    <a:pt x="15445" y="1262"/>
                  </a:cubicBezTo>
                  <a:cubicBezTo>
                    <a:pt x="22749" y="-1306"/>
                    <a:pt x="30862" y="100"/>
                    <a:pt x="36876" y="4977"/>
                  </a:cubicBezTo>
                  <a:cubicBezTo>
                    <a:pt x="40761" y="8158"/>
                    <a:pt x="43393" y="12613"/>
                    <a:pt x="44305" y="17550"/>
                  </a:cubicBezTo>
                  <a:cubicBezTo>
                    <a:pt x="45067" y="20503"/>
                    <a:pt x="44591" y="22884"/>
                    <a:pt x="44305" y="228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67FFCE9-6954-4D57-AB23-922DA6E9786E}"/>
                </a:ext>
              </a:extLst>
            </p:cNvPr>
            <p:cNvSpPr/>
            <p:nvPr/>
          </p:nvSpPr>
          <p:spPr>
            <a:xfrm>
              <a:off x="7440453" y="5295986"/>
              <a:ext cx="190500" cy="221165"/>
            </a:xfrm>
            <a:custGeom>
              <a:avLst/>
              <a:gdLst>
                <a:gd name="connsiteX0" fmla="*/ 190500 w 190500"/>
                <a:gd name="connsiteY0" fmla="*/ 53145 h 221165"/>
                <a:gd name="connsiteX1" fmla="*/ 85725 w 190500"/>
                <a:gd name="connsiteY1" fmla="*/ 5044 h 221165"/>
                <a:gd name="connsiteX2" fmla="*/ 0 w 190500"/>
                <a:gd name="connsiteY2" fmla="*/ 193543 h 221165"/>
                <a:gd name="connsiteX3" fmla="*/ 38100 w 190500"/>
                <a:gd name="connsiteY3" fmla="*/ 181447 h 221165"/>
                <a:gd name="connsiteX4" fmla="*/ 61913 w 190500"/>
                <a:gd name="connsiteY4" fmla="*/ 221166 h 221165"/>
                <a:gd name="connsiteX5" fmla="*/ 149828 w 190500"/>
                <a:gd name="connsiteY5" fmla="*/ 35143 h 22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21165">
                  <a:moveTo>
                    <a:pt x="190500" y="53145"/>
                  </a:moveTo>
                  <a:cubicBezTo>
                    <a:pt x="190500" y="53145"/>
                    <a:pt x="153162" y="-19435"/>
                    <a:pt x="85725" y="5044"/>
                  </a:cubicBezTo>
                  <a:cubicBezTo>
                    <a:pt x="59341" y="14569"/>
                    <a:pt x="0" y="193543"/>
                    <a:pt x="0" y="193543"/>
                  </a:cubicBezTo>
                  <a:lnTo>
                    <a:pt x="38100" y="181447"/>
                  </a:lnTo>
                  <a:lnTo>
                    <a:pt x="61913" y="221166"/>
                  </a:lnTo>
                  <a:cubicBezTo>
                    <a:pt x="61913" y="221166"/>
                    <a:pt x="138113" y="33524"/>
                    <a:pt x="149828" y="35143"/>
                  </a:cubicBez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373FD9AA-2009-4E6B-80D9-B3345A7A9BD4}"/>
                </a:ext>
              </a:extLst>
            </p:cNvPr>
            <p:cNvSpPr/>
            <p:nvPr/>
          </p:nvSpPr>
          <p:spPr>
            <a:xfrm>
              <a:off x="7045261" y="5585637"/>
              <a:ext cx="400240" cy="157924"/>
            </a:xfrm>
            <a:custGeom>
              <a:avLst/>
              <a:gdLst>
                <a:gd name="connsiteX0" fmla="*/ 400240 w 400240"/>
                <a:gd name="connsiteY0" fmla="*/ 157924 h 157924"/>
                <a:gd name="connsiteX1" fmla="*/ 384238 w 400240"/>
                <a:gd name="connsiteY1" fmla="*/ 152495 h 157924"/>
                <a:gd name="connsiteX2" fmla="*/ 340995 w 400240"/>
                <a:gd name="connsiteY2" fmla="*/ 136302 h 157924"/>
                <a:gd name="connsiteX3" fmla="*/ 199168 w 400240"/>
                <a:gd name="connsiteY3" fmla="*/ 81153 h 157924"/>
                <a:gd name="connsiteX4" fmla="*/ 57817 w 400240"/>
                <a:gd name="connsiteY4" fmla="*/ 24669 h 157924"/>
                <a:gd name="connsiteX5" fmla="*/ 15240 w 400240"/>
                <a:gd name="connsiteY5" fmla="*/ 7048 h 157924"/>
                <a:gd name="connsiteX6" fmla="*/ 0 w 400240"/>
                <a:gd name="connsiteY6" fmla="*/ 0 h 157924"/>
                <a:gd name="connsiteX7" fmla="*/ 16097 w 400240"/>
                <a:gd name="connsiteY7" fmla="*/ 5334 h 157924"/>
                <a:gd name="connsiteX8" fmla="*/ 59341 w 400240"/>
                <a:gd name="connsiteY8" fmla="*/ 21526 h 157924"/>
                <a:gd name="connsiteX9" fmla="*/ 201168 w 400240"/>
                <a:gd name="connsiteY9" fmla="*/ 76676 h 157924"/>
                <a:gd name="connsiteX10" fmla="*/ 342329 w 400240"/>
                <a:gd name="connsiteY10" fmla="*/ 133064 h 157924"/>
                <a:gd name="connsiteX11" fmla="*/ 384905 w 400240"/>
                <a:gd name="connsiteY11" fmla="*/ 150685 h 157924"/>
                <a:gd name="connsiteX12" fmla="*/ 400241 w 400240"/>
                <a:gd name="connsiteY12" fmla="*/ 157924 h 1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240" h="157924">
                  <a:moveTo>
                    <a:pt x="400240" y="157924"/>
                  </a:moveTo>
                  <a:cubicBezTo>
                    <a:pt x="394780" y="156512"/>
                    <a:pt x="389431" y="154697"/>
                    <a:pt x="384238" y="152495"/>
                  </a:cubicBezTo>
                  <a:lnTo>
                    <a:pt x="340995" y="136302"/>
                  </a:lnTo>
                  <a:cubicBezTo>
                    <a:pt x="304609" y="122491"/>
                    <a:pt x="254413" y="102965"/>
                    <a:pt x="199168" y="81153"/>
                  </a:cubicBezTo>
                  <a:cubicBezTo>
                    <a:pt x="143923" y="59341"/>
                    <a:pt x="94393" y="39433"/>
                    <a:pt x="57817" y="24669"/>
                  </a:cubicBezTo>
                  <a:lnTo>
                    <a:pt x="15240" y="7048"/>
                  </a:lnTo>
                  <a:cubicBezTo>
                    <a:pt x="9968" y="5139"/>
                    <a:pt x="4869" y="2781"/>
                    <a:pt x="0" y="0"/>
                  </a:cubicBezTo>
                  <a:cubicBezTo>
                    <a:pt x="5481" y="1410"/>
                    <a:pt x="10859" y="3192"/>
                    <a:pt x="16097" y="5334"/>
                  </a:cubicBezTo>
                  <a:lnTo>
                    <a:pt x="59341" y="21526"/>
                  </a:lnTo>
                  <a:cubicBezTo>
                    <a:pt x="95726" y="35433"/>
                    <a:pt x="145828" y="54864"/>
                    <a:pt x="201168" y="76676"/>
                  </a:cubicBezTo>
                  <a:cubicBezTo>
                    <a:pt x="256508" y="98488"/>
                    <a:pt x="305943" y="118396"/>
                    <a:pt x="342329" y="133064"/>
                  </a:cubicBezTo>
                  <a:lnTo>
                    <a:pt x="384905" y="150685"/>
                  </a:lnTo>
                  <a:cubicBezTo>
                    <a:pt x="390201" y="152689"/>
                    <a:pt x="395329" y="155109"/>
                    <a:pt x="400241" y="1579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EC91308-E3C4-47BB-A50A-EDD92AFA3387}"/>
                </a:ext>
              </a:extLst>
            </p:cNvPr>
            <p:cNvSpPr/>
            <p:nvPr/>
          </p:nvSpPr>
          <p:spPr>
            <a:xfrm>
              <a:off x="7022782" y="5616784"/>
              <a:ext cx="400335" cy="157257"/>
            </a:xfrm>
            <a:custGeom>
              <a:avLst/>
              <a:gdLst>
                <a:gd name="connsiteX0" fmla="*/ 400336 w 400335"/>
                <a:gd name="connsiteY0" fmla="*/ 157258 h 157257"/>
                <a:gd name="connsiteX1" fmla="*/ 384238 w 400335"/>
                <a:gd name="connsiteY1" fmla="*/ 152019 h 157257"/>
                <a:gd name="connsiteX2" fmla="*/ 340995 w 400335"/>
                <a:gd name="connsiteY2" fmla="*/ 135826 h 157257"/>
                <a:gd name="connsiteX3" fmla="*/ 199168 w 400335"/>
                <a:gd name="connsiteY3" fmla="*/ 80677 h 157257"/>
                <a:gd name="connsiteX4" fmla="*/ 57817 w 400335"/>
                <a:gd name="connsiteY4" fmla="*/ 24193 h 157257"/>
                <a:gd name="connsiteX5" fmla="*/ 15335 w 400335"/>
                <a:gd name="connsiteY5" fmla="*/ 7048 h 157257"/>
                <a:gd name="connsiteX6" fmla="*/ 0 w 400335"/>
                <a:gd name="connsiteY6" fmla="*/ 0 h 157257"/>
                <a:gd name="connsiteX7" fmla="*/ 16097 w 400335"/>
                <a:gd name="connsiteY7" fmla="*/ 5334 h 157257"/>
                <a:gd name="connsiteX8" fmla="*/ 59341 w 400335"/>
                <a:gd name="connsiteY8" fmla="*/ 21526 h 157257"/>
                <a:gd name="connsiteX9" fmla="*/ 201168 w 400335"/>
                <a:gd name="connsiteY9" fmla="*/ 76581 h 157257"/>
                <a:gd name="connsiteX10" fmla="*/ 342329 w 400335"/>
                <a:gd name="connsiteY10" fmla="*/ 133064 h 157257"/>
                <a:gd name="connsiteX11" fmla="*/ 384905 w 400335"/>
                <a:gd name="connsiteY11" fmla="*/ 150685 h 157257"/>
                <a:gd name="connsiteX12" fmla="*/ 400336 w 400335"/>
                <a:gd name="connsiteY12" fmla="*/ 157258 h 1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335" h="157257">
                  <a:moveTo>
                    <a:pt x="400336" y="157258"/>
                  </a:moveTo>
                  <a:cubicBezTo>
                    <a:pt x="394821" y="156007"/>
                    <a:pt x="389433" y="154253"/>
                    <a:pt x="384238" y="152019"/>
                  </a:cubicBezTo>
                  <a:lnTo>
                    <a:pt x="340995" y="135826"/>
                  </a:lnTo>
                  <a:cubicBezTo>
                    <a:pt x="304609" y="121920"/>
                    <a:pt x="254413" y="102489"/>
                    <a:pt x="199168" y="80677"/>
                  </a:cubicBezTo>
                  <a:cubicBezTo>
                    <a:pt x="143923" y="58864"/>
                    <a:pt x="94393" y="38862"/>
                    <a:pt x="57817" y="24193"/>
                  </a:cubicBezTo>
                  <a:lnTo>
                    <a:pt x="15335" y="7048"/>
                  </a:lnTo>
                  <a:cubicBezTo>
                    <a:pt x="10050" y="5097"/>
                    <a:pt x="4923" y="2741"/>
                    <a:pt x="0" y="0"/>
                  </a:cubicBezTo>
                  <a:cubicBezTo>
                    <a:pt x="5502" y="1336"/>
                    <a:pt x="10886" y="3120"/>
                    <a:pt x="16097" y="5334"/>
                  </a:cubicBezTo>
                  <a:lnTo>
                    <a:pt x="59341" y="21526"/>
                  </a:lnTo>
                  <a:cubicBezTo>
                    <a:pt x="95726" y="35338"/>
                    <a:pt x="145828" y="54769"/>
                    <a:pt x="201168" y="76581"/>
                  </a:cubicBezTo>
                  <a:cubicBezTo>
                    <a:pt x="256508" y="98393"/>
                    <a:pt x="305943" y="118300"/>
                    <a:pt x="342329" y="133064"/>
                  </a:cubicBezTo>
                  <a:lnTo>
                    <a:pt x="384905" y="150685"/>
                  </a:lnTo>
                  <a:cubicBezTo>
                    <a:pt x="390182" y="152550"/>
                    <a:pt x="395335" y="154745"/>
                    <a:pt x="400336" y="157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7D51F392-B6DD-48C6-90B8-09FFA737FE4C}"/>
                </a:ext>
              </a:extLst>
            </p:cNvPr>
            <p:cNvSpPr/>
            <p:nvPr/>
          </p:nvSpPr>
          <p:spPr>
            <a:xfrm>
              <a:off x="7010590" y="5657265"/>
              <a:ext cx="400335" cy="157733"/>
            </a:xfrm>
            <a:custGeom>
              <a:avLst/>
              <a:gdLst>
                <a:gd name="connsiteX0" fmla="*/ 400336 w 400335"/>
                <a:gd name="connsiteY0" fmla="*/ 157734 h 157733"/>
                <a:gd name="connsiteX1" fmla="*/ 384238 w 400335"/>
                <a:gd name="connsiteY1" fmla="*/ 152495 h 157733"/>
                <a:gd name="connsiteX2" fmla="*/ 340995 w 400335"/>
                <a:gd name="connsiteY2" fmla="*/ 136303 h 157733"/>
                <a:gd name="connsiteX3" fmla="*/ 199168 w 400335"/>
                <a:gd name="connsiteY3" fmla="*/ 81153 h 157733"/>
                <a:gd name="connsiteX4" fmla="*/ 57817 w 400335"/>
                <a:gd name="connsiteY4" fmla="*/ 24670 h 157733"/>
                <a:gd name="connsiteX5" fmla="*/ 15240 w 400335"/>
                <a:gd name="connsiteY5" fmla="*/ 7048 h 157733"/>
                <a:gd name="connsiteX6" fmla="*/ 0 w 400335"/>
                <a:gd name="connsiteY6" fmla="*/ 0 h 157733"/>
                <a:gd name="connsiteX7" fmla="*/ 16097 w 400335"/>
                <a:gd name="connsiteY7" fmla="*/ 5334 h 157733"/>
                <a:gd name="connsiteX8" fmla="*/ 59341 w 400335"/>
                <a:gd name="connsiteY8" fmla="*/ 21526 h 157733"/>
                <a:gd name="connsiteX9" fmla="*/ 201168 w 400335"/>
                <a:gd name="connsiteY9" fmla="*/ 76581 h 157733"/>
                <a:gd name="connsiteX10" fmla="*/ 342329 w 400335"/>
                <a:gd name="connsiteY10" fmla="*/ 133064 h 157733"/>
                <a:gd name="connsiteX11" fmla="*/ 384905 w 400335"/>
                <a:gd name="connsiteY11" fmla="*/ 150685 h 157733"/>
                <a:gd name="connsiteX12" fmla="*/ 400336 w 400335"/>
                <a:gd name="connsiteY12" fmla="*/ 157734 h 1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335" h="157733">
                  <a:moveTo>
                    <a:pt x="400336" y="157734"/>
                  </a:moveTo>
                  <a:cubicBezTo>
                    <a:pt x="394821" y="156483"/>
                    <a:pt x="389433" y="154730"/>
                    <a:pt x="384238" y="152495"/>
                  </a:cubicBezTo>
                  <a:lnTo>
                    <a:pt x="340995" y="136303"/>
                  </a:lnTo>
                  <a:cubicBezTo>
                    <a:pt x="304609" y="122396"/>
                    <a:pt x="254413" y="102965"/>
                    <a:pt x="199168" y="81153"/>
                  </a:cubicBezTo>
                  <a:cubicBezTo>
                    <a:pt x="143923" y="59341"/>
                    <a:pt x="93916" y="39338"/>
                    <a:pt x="57817" y="24670"/>
                  </a:cubicBezTo>
                  <a:lnTo>
                    <a:pt x="15240" y="7048"/>
                  </a:lnTo>
                  <a:cubicBezTo>
                    <a:pt x="9989" y="5088"/>
                    <a:pt x="4894" y="2732"/>
                    <a:pt x="0" y="0"/>
                  </a:cubicBezTo>
                  <a:cubicBezTo>
                    <a:pt x="5514" y="1296"/>
                    <a:pt x="10901" y="3081"/>
                    <a:pt x="16097" y="5334"/>
                  </a:cubicBezTo>
                  <a:lnTo>
                    <a:pt x="59341" y="21526"/>
                  </a:lnTo>
                  <a:cubicBezTo>
                    <a:pt x="95726" y="35338"/>
                    <a:pt x="145828" y="54769"/>
                    <a:pt x="201168" y="76581"/>
                  </a:cubicBezTo>
                  <a:cubicBezTo>
                    <a:pt x="256508" y="98393"/>
                    <a:pt x="305943" y="118300"/>
                    <a:pt x="342329" y="133064"/>
                  </a:cubicBezTo>
                  <a:lnTo>
                    <a:pt x="384905" y="150685"/>
                  </a:lnTo>
                  <a:cubicBezTo>
                    <a:pt x="390193" y="152705"/>
                    <a:pt x="395347" y="155059"/>
                    <a:pt x="400336" y="1577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BFC1BA0-1167-4EC3-AFE8-57DD7A53C892}"/>
                </a:ext>
              </a:extLst>
            </p:cNvPr>
            <p:cNvSpPr/>
            <p:nvPr/>
          </p:nvSpPr>
          <p:spPr>
            <a:xfrm>
              <a:off x="7084409" y="5703081"/>
              <a:ext cx="531931" cy="322660"/>
            </a:xfrm>
            <a:custGeom>
              <a:avLst/>
              <a:gdLst>
                <a:gd name="connsiteX0" fmla="*/ 71342 w 531931"/>
                <a:gd name="connsiteY0" fmla="*/ 0 h 322660"/>
                <a:gd name="connsiteX1" fmla="*/ 153734 w 531931"/>
                <a:gd name="connsiteY1" fmla="*/ 41434 h 322660"/>
                <a:gd name="connsiteX2" fmla="*/ 252031 w 531931"/>
                <a:gd name="connsiteY2" fmla="*/ 4667 h 322660"/>
                <a:gd name="connsiteX3" fmla="*/ 425291 w 531931"/>
                <a:gd name="connsiteY3" fmla="*/ 18002 h 322660"/>
                <a:gd name="connsiteX4" fmla="*/ 400907 w 531931"/>
                <a:gd name="connsiteY4" fmla="*/ 56102 h 322660"/>
                <a:gd name="connsiteX5" fmla="*/ 319088 w 531931"/>
                <a:gd name="connsiteY5" fmla="*/ 55626 h 322660"/>
                <a:gd name="connsiteX6" fmla="*/ 319088 w 531931"/>
                <a:gd name="connsiteY6" fmla="*/ 55626 h 322660"/>
                <a:gd name="connsiteX7" fmla="*/ 315557 w 531931"/>
                <a:gd name="connsiteY7" fmla="*/ 104801 h 322660"/>
                <a:gd name="connsiteX8" fmla="*/ 328613 w 531931"/>
                <a:gd name="connsiteY8" fmla="*/ 114205 h 322660"/>
                <a:gd name="connsiteX9" fmla="*/ 409575 w 531931"/>
                <a:gd name="connsiteY9" fmla="*/ 149162 h 322660"/>
                <a:gd name="connsiteX10" fmla="*/ 503206 w 531931"/>
                <a:gd name="connsiteY10" fmla="*/ 135731 h 322660"/>
                <a:gd name="connsiteX11" fmla="*/ 524542 w 531931"/>
                <a:gd name="connsiteY11" fmla="*/ 174974 h 322660"/>
                <a:gd name="connsiteX12" fmla="*/ 518827 w 531931"/>
                <a:gd name="connsiteY12" fmla="*/ 177832 h 322660"/>
                <a:gd name="connsiteX13" fmla="*/ 494252 w 531931"/>
                <a:gd name="connsiteY13" fmla="*/ 223552 h 322660"/>
                <a:gd name="connsiteX14" fmla="*/ 437960 w 531931"/>
                <a:gd name="connsiteY14" fmla="*/ 272224 h 322660"/>
                <a:gd name="connsiteX15" fmla="*/ 368618 w 531931"/>
                <a:gd name="connsiteY15" fmla="*/ 322136 h 322660"/>
                <a:gd name="connsiteX16" fmla="*/ 168593 w 531931"/>
                <a:gd name="connsiteY16" fmla="*/ 262985 h 322660"/>
                <a:gd name="connsiteX17" fmla="*/ 0 w 531931"/>
                <a:gd name="connsiteY17" fmla="*/ 175546 h 32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1931" h="322660">
                  <a:moveTo>
                    <a:pt x="71342" y="0"/>
                  </a:moveTo>
                  <a:lnTo>
                    <a:pt x="153734" y="41434"/>
                  </a:lnTo>
                  <a:cubicBezTo>
                    <a:pt x="153734" y="41434"/>
                    <a:pt x="219361" y="9430"/>
                    <a:pt x="252031" y="4667"/>
                  </a:cubicBezTo>
                  <a:cubicBezTo>
                    <a:pt x="284702" y="-95"/>
                    <a:pt x="425291" y="18002"/>
                    <a:pt x="425291" y="18002"/>
                  </a:cubicBezTo>
                  <a:cubicBezTo>
                    <a:pt x="427421" y="34922"/>
                    <a:pt x="417164" y="50950"/>
                    <a:pt x="400907" y="56102"/>
                  </a:cubicBezTo>
                  <a:cubicBezTo>
                    <a:pt x="388334" y="59912"/>
                    <a:pt x="319088" y="55626"/>
                    <a:pt x="319088" y="55626"/>
                  </a:cubicBezTo>
                  <a:lnTo>
                    <a:pt x="319088" y="55626"/>
                  </a:lnTo>
                  <a:cubicBezTo>
                    <a:pt x="304533" y="68230"/>
                    <a:pt x="302953" y="90247"/>
                    <a:pt x="315557" y="104801"/>
                  </a:cubicBezTo>
                  <a:cubicBezTo>
                    <a:pt x="319116" y="108911"/>
                    <a:pt x="323587" y="112131"/>
                    <a:pt x="328613" y="114205"/>
                  </a:cubicBezTo>
                  <a:cubicBezTo>
                    <a:pt x="363855" y="128778"/>
                    <a:pt x="404813" y="146018"/>
                    <a:pt x="409575" y="149162"/>
                  </a:cubicBezTo>
                  <a:cubicBezTo>
                    <a:pt x="414338" y="152305"/>
                    <a:pt x="465582" y="143256"/>
                    <a:pt x="503206" y="135731"/>
                  </a:cubicBezTo>
                  <a:cubicBezTo>
                    <a:pt x="525780" y="131159"/>
                    <a:pt x="542068" y="160020"/>
                    <a:pt x="524542" y="174974"/>
                  </a:cubicBezTo>
                  <a:cubicBezTo>
                    <a:pt x="522966" y="176478"/>
                    <a:pt x="520975" y="177474"/>
                    <a:pt x="518827" y="177832"/>
                  </a:cubicBezTo>
                  <a:cubicBezTo>
                    <a:pt x="518827" y="177832"/>
                    <a:pt x="552640" y="198120"/>
                    <a:pt x="494252" y="223552"/>
                  </a:cubicBezTo>
                  <a:cubicBezTo>
                    <a:pt x="494252" y="223552"/>
                    <a:pt x="474440" y="269081"/>
                    <a:pt x="437960" y="272224"/>
                  </a:cubicBezTo>
                  <a:cubicBezTo>
                    <a:pt x="437960" y="272224"/>
                    <a:pt x="395288" y="315087"/>
                    <a:pt x="368618" y="322136"/>
                  </a:cubicBezTo>
                  <a:cubicBezTo>
                    <a:pt x="341948" y="329184"/>
                    <a:pt x="168593" y="262985"/>
                    <a:pt x="168593" y="262985"/>
                  </a:cubicBezTo>
                  <a:lnTo>
                    <a:pt x="0" y="175546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F64EDDC-8C56-47F4-928B-D90A122F0153}"/>
                </a:ext>
              </a:extLst>
            </p:cNvPr>
            <p:cNvSpPr/>
            <p:nvPr/>
          </p:nvSpPr>
          <p:spPr>
            <a:xfrm>
              <a:off x="7083933" y="5702985"/>
              <a:ext cx="532185" cy="322612"/>
            </a:xfrm>
            <a:custGeom>
              <a:avLst/>
              <a:gdLst>
                <a:gd name="connsiteX0" fmla="*/ 363950 w 532185"/>
                <a:gd name="connsiteY0" fmla="*/ 322612 h 322612"/>
                <a:gd name="connsiteX1" fmla="*/ 168878 w 532185"/>
                <a:gd name="connsiteY1" fmla="*/ 262890 h 322612"/>
                <a:gd name="connsiteX2" fmla="*/ 0 w 532185"/>
                <a:gd name="connsiteY2" fmla="*/ 175355 h 322612"/>
                <a:gd name="connsiteX3" fmla="*/ 0 w 532185"/>
                <a:gd name="connsiteY3" fmla="*/ 175355 h 322612"/>
                <a:gd name="connsiteX4" fmla="*/ 71628 w 532185"/>
                <a:gd name="connsiteY4" fmla="*/ 0 h 322612"/>
                <a:gd name="connsiteX5" fmla="*/ 71628 w 532185"/>
                <a:gd name="connsiteY5" fmla="*/ 0 h 322612"/>
                <a:gd name="connsiteX6" fmla="*/ 153924 w 532185"/>
                <a:gd name="connsiteY6" fmla="*/ 41338 h 322612"/>
                <a:gd name="connsiteX7" fmla="*/ 252127 w 532185"/>
                <a:gd name="connsiteY7" fmla="*/ 4572 h 322612"/>
                <a:gd name="connsiteX8" fmla="*/ 267557 w 532185"/>
                <a:gd name="connsiteY8" fmla="*/ 3810 h 322612"/>
                <a:gd name="connsiteX9" fmla="*/ 425577 w 532185"/>
                <a:gd name="connsiteY9" fmla="*/ 17907 h 322612"/>
                <a:gd name="connsiteX10" fmla="*/ 425577 w 532185"/>
                <a:gd name="connsiteY10" fmla="*/ 17907 h 322612"/>
                <a:gd name="connsiteX11" fmla="*/ 425577 w 532185"/>
                <a:gd name="connsiteY11" fmla="*/ 17907 h 322612"/>
                <a:gd name="connsiteX12" fmla="*/ 401002 w 532185"/>
                <a:gd name="connsiteY12" fmla="*/ 56007 h 322612"/>
                <a:gd name="connsiteX13" fmla="*/ 319183 w 532185"/>
                <a:gd name="connsiteY13" fmla="*/ 55531 h 322612"/>
                <a:gd name="connsiteX14" fmla="*/ 307753 w 532185"/>
                <a:gd name="connsiteY14" fmla="*/ 87249 h 322612"/>
                <a:gd name="connsiteX15" fmla="*/ 328613 w 532185"/>
                <a:gd name="connsiteY15" fmla="*/ 113633 h 322612"/>
                <a:gd name="connsiteX16" fmla="*/ 409575 w 532185"/>
                <a:gd name="connsiteY16" fmla="*/ 148685 h 322612"/>
                <a:gd name="connsiteX17" fmla="*/ 503110 w 532185"/>
                <a:gd name="connsiteY17" fmla="*/ 135160 h 322612"/>
                <a:gd name="connsiteX18" fmla="*/ 507968 w 532185"/>
                <a:gd name="connsiteY18" fmla="*/ 134684 h 322612"/>
                <a:gd name="connsiteX19" fmla="*/ 529685 w 532185"/>
                <a:gd name="connsiteY19" fmla="*/ 148781 h 322612"/>
                <a:gd name="connsiteX20" fmla="*/ 524637 w 532185"/>
                <a:gd name="connsiteY20" fmla="*/ 174879 h 322612"/>
                <a:gd name="connsiteX21" fmla="*/ 519303 w 532185"/>
                <a:gd name="connsiteY21" fmla="*/ 177737 h 322612"/>
                <a:gd name="connsiteX22" fmla="*/ 528828 w 532185"/>
                <a:gd name="connsiteY22" fmla="*/ 193643 h 322612"/>
                <a:gd name="connsiteX23" fmla="*/ 494443 w 532185"/>
                <a:gd name="connsiteY23" fmla="*/ 223456 h 322612"/>
                <a:gd name="connsiteX24" fmla="*/ 479965 w 532185"/>
                <a:gd name="connsiteY24" fmla="*/ 246602 h 322612"/>
                <a:gd name="connsiteX25" fmla="*/ 438055 w 532185"/>
                <a:gd name="connsiteY25" fmla="*/ 272129 h 322612"/>
                <a:gd name="connsiteX26" fmla="*/ 368713 w 532185"/>
                <a:gd name="connsiteY26" fmla="*/ 322040 h 322612"/>
                <a:gd name="connsiteX27" fmla="*/ 363950 w 532185"/>
                <a:gd name="connsiteY27" fmla="*/ 322612 h 322612"/>
                <a:gd name="connsiteX28" fmla="*/ 667 w 532185"/>
                <a:gd name="connsiteY28" fmla="*/ 175165 h 322612"/>
                <a:gd name="connsiteX29" fmla="*/ 169069 w 532185"/>
                <a:gd name="connsiteY29" fmla="*/ 262509 h 322612"/>
                <a:gd name="connsiteX30" fmla="*/ 363950 w 532185"/>
                <a:gd name="connsiteY30" fmla="*/ 322136 h 322612"/>
                <a:gd name="connsiteX31" fmla="*/ 368998 w 532185"/>
                <a:gd name="connsiteY31" fmla="*/ 321564 h 322612"/>
                <a:gd name="connsiteX32" fmla="*/ 438245 w 532185"/>
                <a:gd name="connsiteY32" fmla="*/ 271748 h 322612"/>
                <a:gd name="connsiteX33" fmla="*/ 438245 w 532185"/>
                <a:gd name="connsiteY33" fmla="*/ 271748 h 322612"/>
                <a:gd name="connsiteX34" fmla="*/ 479869 w 532185"/>
                <a:gd name="connsiteY34" fmla="*/ 246316 h 322612"/>
                <a:gd name="connsiteX35" fmla="*/ 494347 w 532185"/>
                <a:gd name="connsiteY35" fmla="*/ 223266 h 322612"/>
                <a:gd name="connsiteX36" fmla="*/ 494347 w 532185"/>
                <a:gd name="connsiteY36" fmla="*/ 223266 h 322612"/>
                <a:gd name="connsiteX37" fmla="*/ 528542 w 532185"/>
                <a:gd name="connsiteY37" fmla="*/ 193834 h 322612"/>
                <a:gd name="connsiteX38" fmla="*/ 519017 w 532185"/>
                <a:gd name="connsiteY38" fmla="*/ 177927 h 322612"/>
                <a:gd name="connsiteX39" fmla="*/ 518446 w 532185"/>
                <a:gd name="connsiteY39" fmla="*/ 177927 h 322612"/>
                <a:gd name="connsiteX40" fmla="*/ 519113 w 532185"/>
                <a:gd name="connsiteY40" fmla="*/ 177927 h 322612"/>
                <a:gd name="connsiteX41" fmla="*/ 524828 w 532185"/>
                <a:gd name="connsiteY41" fmla="*/ 175070 h 322612"/>
                <a:gd name="connsiteX42" fmla="*/ 529685 w 532185"/>
                <a:gd name="connsiteY42" fmla="*/ 149543 h 322612"/>
                <a:gd name="connsiteX43" fmla="*/ 503682 w 532185"/>
                <a:gd name="connsiteY43" fmla="*/ 136208 h 322612"/>
                <a:gd name="connsiteX44" fmla="*/ 415100 w 532185"/>
                <a:gd name="connsiteY44" fmla="*/ 150400 h 322612"/>
                <a:gd name="connsiteX45" fmla="*/ 409766 w 532185"/>
                <a:gd name="connsiteY45" fmla="*/ 149638 h 322612"/>
                <a:gd name="connsiteX46" fmla="*/ 328898 w 532185"/>
                <a:gd name="connsiteY46" fmla="*/ 114681 h 322612"/>
                <a:gd name="connsiteX47" fmla="*/ 309999 w 532185"/>
                <a:gd name="connsiteY47" fmla="*/ 68709 h 322612"/>
                <a:gd name="connsiteX48" fmla="*/ 319373 w 532185"/>
                <a:gd name="connsiteY48" fmla="*/ 55721 h 322612"/>
                <a:gd name="connsiteX49" fmla="*/ 319373 w 532185"/>
                <a:gd name="connsiteY49" fmla="*/ 55721 h 322612"/>
                <a:gd name="connsiteX50" fmla="*/ 401098 w 532185"/>
                <a:gd name="connsiteY50" fmla="*/ 56197 h 322612"/>
                <a:gd name="connsiteX51" fmla="*/ 423672 w 532185"/>
                <a:gd name="connsiteY51" fmla="*/ 34290 h 322612"/>
                <a:gd name="connsiteX52" fmla="*/ 425386 w 532185"/>
                <a:gd name="connsiteY52" fmla="*/ 18955 h 322612"/>
                <a:gd name="connsiteX53" fmla="*/ 267748 w 532185"/>
                <a:gd name="connsiteY53" fmla="*/ 4763 h 322612"/>
                <a:gd name="connsiteX54" fmla="*/ 252317 w 532185"/>
                <a:gd name="connsiteY54" fmla="*/ 5620 h 322612"/>
                <a:gd name="connsiteX55" fmla="*/ 154115 w 532185"/>
                <a:gd name="connsiteY55" fmla="*/ 42386 h 322612"/>
                <a:gd name="connsiteX56" fmla="*/ 154115 w 532185"/>
                <a:gd name="connsiteY56" fmla="*/ 42386 h 322612"/>
                <a:gd name="connsiteX57" fmla="*/ 71914 w 532185"/>
                <a:gd name="connsiteY57" fmla="*/ 1143 h 32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2185" h="322612">
                  <a:moveTo>
                    <a:pt x="363950" y="322612"/>
                  </a:moveTo>
                  <a:cubicBezTo>
                    <a:pt x="325850" y="322612"/>
                    <a:pt x="170498" y="263557"/>
                    <a:pt x="168878" y="262890"/>
                  </a:cubicBezTo>
                  <a:lnTo>
                    <a:pt x="0" y="175355"/>
                  </a:lnTo>
                  <a:lnTo>
                    <a:pt x="0" y="175355"/>
                  </a:lnTo>
                  <a:lnTo>
                    <a:pt x="71628" y="0"/>
                  </a:lnTo>
                  <a:lnTo>
                    <a:pt x="71628" y="0"/>
                  </a:lnTo>
                  <a:lnTo>
                    <a:pt x="153924" y="41338"/>
                  </a:lnTo>
                  <a:cubicBezTo>
                    <a:pt x="156972" y="39910"/>
                    <a:pt x="220599" y="9239"/>
                    <a:pt x="252127" y="4572"/>
                  </a:cubicBezTo>
                  <a:cubicBezTo>
                    <a:pt x="257247" y="3967"/>
                    <a:pt x="262402" y="3713"/>
                    <a:pt x="267557" y="3810"/>
                  </a:cubicBezTo>
                  <a:cubicBezTo>
                    <a:pt x="315182" y="3810"/>
                    <a:pt x="424339" y="17812"/>
                    <a:pt x="425577" y="17907"/>
                  </a:cubicBezTo>
                  <a:lnTo>
                    <a:pt x="425577" y="17907"/>
                  </a:lnTo>
                  <a:lnTo>
                    <a:pt x="425577" y="17907"/>
                  </a:lnTo>
                  <a:cubicBezTo>
                    <a:pt x="427490" y="34835"/>
                    <a:pt x="417213" y="50768"/>
                    <a:pt x="401002" y="56007"/>
                  </a:cubicBezTo>
                  <a:cubicBezTo>
                    <a:pt x="388715" y="59817"/>
                    <a:pt x="322135" y="56007"/>
                    <a:pt x="319183" y="55531"/>
                  </a:cubicBezTo>
                  <a:cubicBezTo>
                    <a:pt x="310127" y="63404"/>
                    <a:pt x="305801" y="75409"/>
                    <a:pt x="307753" y="87249"/>
                  </a:cubicBezTo>
                  <a:cubicBezTo>
                    <a:pt x="309601" y="99092"/>
                    <a:pt x="317516" y="109102"/>
                    <a:pt x="328613" y="113633"/>
                  </a:cubicBezTo>
                  <a:cubicBezTo>
                    <a:pt x="362903" y="127921"/>
                    <a:pt x="404813" y="145542"/>
                    <a:pt x="409575" y="148685"/>
                  </a:cubicBezTo>
                  <a:cubicBezTo>
                    <a:pt x="414338" y="151829"/>
                    <a:pt x="446818" y="146495"/>
                    <a:pt x="503110" y="135160"/>
                  </a:cubicBezTo>
                  <a:cubicBezTo>
                    <a:pt x="504713" y="134860"/>
                    <a:pt x="506338" y="134701"/>
                    <a:pt x="507968" y="134684"/>
                  </a:cubicBezTo>
                  <a:cubicBezTo>
                    <a:pt x="517289" y="134901"/>
                    <a:pt x="525692" y="140355"/>
                    <a:pt x="529685" y="148781"/>
                  </a:cubicBezTo>
                  <a:cubicBezTo>
                    <a:pt x="534403" y="157577"/>
                    <a:pt x="532294" y="168477"/>
                    <a:pt x="524637" y="174879"/>
                  </a:cubicBezTo>
                  <a:cubicBezTo>
                    <a:pt x="523140" y="176282"/>
                    <a:pt x="521300" y="177268"/>
                    <a:pt x="519303" y="177737"/>
                  </a:cubicBezTo>
                  <a:cubicBezTo>
                    <a:pt x="524904" y="181147"/>
                    <a:pt x="528466" y="187096"/>
                    <a:pt x="528828" y="193643"/>
                  </a:cubicBezTo>
                  <a:cubicBezTo>
                    <a:pt x="528161" y="203835"/>
                    <a:pt x="516541" y="213836"/>
                    <a:pt x="494443" y="223456"/>
                  </a:cubicBezTo>
                  <a:cubicBezTo>
                    <a:pt x="490566" y="231726"/>
                    <a:pt x="485705" y="239498"/>
                    <a:pt x="479965" y="246602"/>
                  </a:cubicBezTo>
                  <a:cubicBezTo>
                    <a:pt x="470000" y="260405"/>
                    <a:pt x="454891" y="269607"/>
                    <a:pt x="438055" y="272129"/>
                  </a:cubicBezTo>
                  <a:cubicBezTo>
                    <a:pt x="436245" y="274034"/>
                    <a:pt x="394621" y="315182"/>
                    <a:pt x="368713" y="322040"/>
                  </a:cubicBezTo>
                  <a:cubicBezTo>
                    <a:pt x="367156" y="322431"/>
                    <a:pt x="365555" y="322623"/>
                    <a:pt x="363950" y="322612"/>
                  </a:cubicBezTo>
                  <a:close/>
                  <a:moveTo>
                    <a:pt x="667" y="175165"/>
                  </a:moveTo>
                  <a:lnTo>
                    <a:pt x="169069" y="262509"/>
                  </a:lnTo>
                  <a:cubicBezTo>
                    <a:pt x="170688" y="263080"/>
                    <a:pt x="325755" y="322136"/>
                    <a:pt x="363950" y="322136"/>
                  </a:cubicBezTo>
                  <a:cubicBezTo>
                    <a:pt x="365651" y="322171"/>
                    <a:pt x="367349" y="321979"/>
                    <a:pt x="368998" y="321564"/>
                  </a:cubicBezTo>
                  <a:cubicBezTo>
                    <a:pt x="395288" y="314706"/>
                    <a:pt x="437769" y="272129"/>
                    <a:pt x="438245" y="271748"/>
                  </a:cubicBezTo>
                  <a:lnTo>
                    <a:pt x="438245" y="271748"/>
                  </a:lnTo>
                  <a:cubicBezTo>
                    <a:pt x="454974" y="269209"/>
                    <a:pt x="469976" y="260043"/>
                    <a:pt x="479869" y="246316"/>
                  </a:cubicBezTo>
                  <a:cubicBezTo>
                    <a:pt x="485601" y="239240"/>
                    <a:pt x="490462" y="231501"/>
                    <a:pt x="494347" y="223266"/>
                  </a:cubicBezTo>
                  <a:lnTo>
                    <a:pt x="494347" y="223266"/>
                  </a:lnTo>
                  <a:cubicBezTo>
                    <a:pt x="516350" y="213741"/>
                    <a:pt x="527876" y="203740"/>
                    <a:pt x="528542" y="193834"/>
                  </a:cubicBezTo>
                  <a:cubicBezTo>
                    <a:pt x="528181" y="187287"/>
                    <a:pt x="524618" y="181337"/>
                    <a:pt x="519017" y="177927"/>
                  </a:cubicBezTo>
                  <a:lnTo>
                    <a:pt x="518446" y="177927"/>
                  </a:lnTo>
                  <a:lnTo>
                    <a:pt x="519113" y="177927"/>
                  </a:lnTo>
                  <a:cubicBezTo>
                    <a:pt x="521247" y="177527"/>
                    <a:pt x="523227" y="176537"/>
                    <a:pt x="524828" y="175070"/>
                  </a:cubicBezTo>
                  <a:cubicBezTo>
                    <a:pt x="532262" y="168770"/>
                    <a:pt x="534286" y="158133"/>
                    <a:pt x="529685" y="149543"/>
                  </a:cubicBezTo>
                  <a:cubicBezTo>
                    <a:pt x="525111" y="139651"/>
                    <a:pt x="514384" y="134151"/>
                    <a:pt x="503682" y="136208"/>
                  </a:cubicBezTo>
                  <a:cubicBezTo>
                    <a:pt x="474482" y="142794"/>
                    <a:pt x="444896" y="147534"/>
                    <a:pt x="415100" y="150400"/>
                  </a:cubicBezTo>
                  <a:cubicBezTo>
                    <a:pt x="413286" y="150582"/>
                    <a:pt x="411455" y="150320"/>
                    <a:pt x="409766" y="149638"/>
                  </a:cubicBezTo>
                  <a:cubicBezTo>
                    <a:pt x="405955" y="147161"/>
                    <a:pt x="377952" y="135064"/>
                    <a:pt x="328898" y="114681"/>
                  </a:cubicBezTo>
                  <a:cubicBezTo>
                    <a:pt x="310984" y="107205"/>
                    <a:pt x="302523" y="86623"/>
                    <a:pt x="309999" y="68709"/>
                  </a:cubicBezTo>
                  <a:cubicBezTo>
                    <a:pt x="312082" y="63716"/>
                    <a:pt x="315291" y="59271"/>
                    <a:pt x="319373" y="55721"/>
                  </a:cubicBezTo>
                  <a:lnTo>
                    <a:pt x="319373" y="55721"/>
                  </a:lnTo>
                  <a:cubicBezTo>
                    <a:pt x="320040" y="55721"/>
                    <a:pt x="388715" y="60103"/>
                    <a:pt x="401098" y="56197"/>
                  </a:cubicBezTo>
                  <a:cubicBezTo>
                    <a:pt x="411883" y="53253"/>
                    <a:pt x="420405" y="44982"/>
                    <a:pt x="423672" y="34290"/>
                  </a:cubicBezTo>
                  <a:cubicBezTo>
                    <a:pt x="425212" y="29334"/>
                    <a:pt x="425794" y="24129"/>
                    <a:pt x="425386" y="18955"/>
                  </a:cubicBezTo>
                  <a:cubicBezTo>
                    <a:pt x="420243" y="18288"/>
                    <a:pt x="314516" y="4763"/>
                    <a:pt x="267748" y="4763"/>
                  </a:cubicBezTo>
                  <a:cubicBezTo>
                    <a:pt x="262591" y="4687"/>
                    <a:pt x="257434" y="4973"/>
                    <a:pt x="252317" y="5620"/>
                  </a:cubicBezTo>
                  <a:cubicBezTo>
                    <a:pt x="220123" y="10382"/>
                    <a:pt x="154781" y="42101"/>
                    <a:pt x="154115" y="42386"/>
                  </a:cubicBezTo>
                  <a:lnTo>
                    <a:pt x="154115" y="42386"/>
                  </a:lnTo>
                  <a:lnTo>
                    <a:pt x="71914" y="1143"/>
                  </a:ln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ABA3BB74-EE07-4DEF-943A-0E76845BA02D}"/>
                </a:ext>
              </a:extLst>
            </p:cNvPr>
            <p:cNvSpPr/>
            <p:nvPr/>
          </p:nvSpPr>
          <p:spPr>
            <a:xfrm>
              <a:off x="7396067" y="5872911"/>
              <a:ext cx="205549" cy="42957"/>
            </a:xfrm>
            <a:custGeom>
              <a:avLst/>
              <a:gdLst>
                <a:gd name="connsiteX0" fmla="*/ 0 w 205549"/>
                <a:gd name="connsiteY0" fmla="*/ 0 h 42957"/>
                <a:gd name="connsiteX1" fmla="*/ 26765 w 205549"/>
                <a:gd name="connsiteY1" fmla="*/ 18288 h 42957"/>
                <a:gd name="connsiteX2" fmla="*/ 101727 w 205549"/>
                <a:gd name="connsiteY2" fmla="*/ 42958 h 42957"/>
                <a:gd name="connsiteX3" fmla="*/ 177927 w 205549"/>
                <a:gd name="connsiteY3" fmla="*/ 22955 h 42957"/>
                <a:gd name="connsiteX4" fmla="*/ 205550 w 205549"/>
                <a:gd name="connsiteY4" fmla="*/ 5810 h 42957"/>
                <a:gd name="connsiteX5" fmla="*/ 175450 w 205549"/>
                <a:gd name="connsiteY5" fmla="*/ 17526 h 42957"/>
                <a:gd name="connsiteX6" fmla="*/ 101917 w 205549"/>
                <a:gd name="connsiteY6" fmla="*/ 34576 h 42957"/>
                <a:gd name="connsiteX7" fmla="*/ 29432 w 205549"/>
                <a:gd name="connsiteY7" fmla="*/ 13049 h 42957"/>
                <a:gd name="connsiteX8" fmla="*/ 0 w 205549"/>
                <a:gd name="connsiteY8" fmla="*/ 0 h 4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549" h="42957">
                  <a:moveTo>
                    <a:pt x="0" y="0"/>
                  </a:moveTo>
                  <a:cubicBezTo>
                    <a:pt x="7988" y="7361"/>
                    <a:pt x="17004" y="13522"/>
                    <a:pt x="26765" y="18288"/>
                  </a:cubicBezTo>
                  <a:cubicBezTo>
                    <a:pt x="49494" y="32229"/>
                    <a:pt x="75162" y="40675"/>
                    <a:pt x="101727" y="42958"/>
                  </a:cubicBezTo>
                  <a:cubicBezTo>
                    <a:pt x="128404" y="42798"/>
                    <a:pt x="154611" y="35918"/>
                    <a:pt x="177927" y="22955"/>
                  </a:cubicBezTo>
                  <a:cubicBezTo>
                    <a:pt x="187950" y="18673"/>
                    <a:pt x="197264" y="12892"/>
                    <a:pt x="205550" y="5810"/>
                  </a:cubicBezTo>
                  <a:cubicBezTo>
                    <a:pt x="195120" y="8609"/>
                    <a:pt x="185027" y="12537"/>
                    <a:pt x="175450" y="17526"/>
                  </a:cubicBezTo>
                  <a:cubicBezTo>
                    <a:pt x="152463" y="28466"/>
                    <a:pt x="127374" y="34283"/>
                    <a:pt x="101917" y="34576"/>
                  </a:cubicBezTo>
                  <a:cubicBezTo>
                    <a:pt x="76582" y="32202"/>
                    <a:pt x="51957" y="24889"/>
                    <a:pt x="29432" y="13049"/>
                  </a:cubicBezTo>
                  <a:cubicBezTo>
                    <a:pt x="20167" y="7562"/>
                    <a:pt x="10288" y="3182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77F57026-D3F5-4793-844C-186BA34B3087}"/>
                </a:ext>
              </a:extLst>
            </p:cNvPr>
            <p:cNvSpPr/>
            <p:nvPr/>
          </p:nvSpPr>
          <p:spPr>
            <a:xfrm>
              <a:off x="7388779" y="5918251"/>
              <a:ext cx="189215" cy="39250"/>
            </a:xfrm>
            <a:custGeom>
              <a:avLst/>
              <a:gdLst>
                <a:gd name="connsiteX0" fmla="*/ 49 w 189215"/>
                <a:gd name="connsiteY0" fmla="*/ 95 h 39250"/>
                <a:gd name="connsiteX1" fmla="*/ 23671 w 189215"/>
                <a:gd name="connsiteY1" fmla="*/ 18192 h 39250"/>
                <a:gd name="connsiteX2" fmla="*/ 53103 w 189215"/>
                <a:gd name="connsiteY2" fmla="*/ 31622 h 39250"/>
                <a:gd name="connsiteX3" fmla="*/ 92727 w 189215"/>
                <a:gd name="connsiteY3" fmla="*/ 39242 h 39250"/>
                <a:gd name="connsiteX4" fmla="*/ 131684 w 189215"/>
                <a:gd name="connsiteY4" fmla="*/ 30384 h 39250"/>
                <a:gd name="connsiteX5" fmla="*/ 161879 w 189215"/>
                <a:gd name="connsiteY5" fmla="*/ 20383 h 39250"/>
                <a:gd name="connsiteX6" fmla="*/ 189215 w 189215"/>
                <a:gd name="connsiteY6" fmla="*/ 9143 h 39250"/>
                <a:gd name="connsiteX7" fmla="*/ 160640 w 189215"/>
                <a:gd name="connsiteY7" fmla="*/ 14668 h 39250"/>
                <a:gd name="connsiteX8" fmla="*/ 129779 w 189215"/>
                <a:gd name="connsiteY8" fmla="*/ 22955 h 39250"/>
                <a:gd name="connsiteX9" fmla="*/ 92537 w 189215"/>
                <a:gd name="connsiteY9" fmla="*/ 30860 h 39250"/>
                <a:gd name="connsiteX10" fmla="*/ 55961 w 189215"/>
                <a:gd name="connsiteY10" fmla="*/ 24383 h 39250"/>
                <a:gd name="connsiteX11" fmla="*/ 26719 w 189215"/>
                <a:gd name="connsiteY11" fmla="*/ 12858 h 39250"/>
                <a:gd name="connsiteX12" fmla="*/ 49 w 189215"/>
                <a:gd name="connsiteY12" fmla="*/ 95 h 3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215" h="39250">
                  <a:moveTo>
                    <a:pt x="49" y="95"/>
                  </a:moveTo>
                  <a:cubicBezTo>
                    <a:pt x="-713" y="952"/>
                    <a:pt x="7478" y="9620"/>
                    <a:pt x="23671" y="18192"/>
                  </a:cubicBezTo>
                  <a:cubicBezTo>
                    <a:pt x="33106" y="23450"/>
                    <a:pt x="42949" y="27941"/>
                    <a:pt x="53103" y="31622"/>
                  </a:cubicBezTo>
                  <a:cubicBezTo>
                    <a:pt x="65659" y="36820"/>
                    <a:pt x="79139" y="39413"/>
                    <a:pt x="92727" y="39242"/>
                  </a:cubicBezTo>
                  <a:cubicBezTo>
                    <a:pt x="106005" y="37764"/>
                    <a:pt x="119073" y="34792"/>
                    <a:pt x="131684" y="30384"/>
                  </a:cubicBezTo>
                  <a:lnTo>
                    <a:pt x="161879" y="20383"/>
                  </a:lnTo>
                  <a:cubicBezTo>
                    <a:pt x="171494" y="18001"/>
                    <a:pt x="180706" y="14214"/>
                    <a:pt x="189215" y="9143"/>
                  </a:cubicBezTo>
                  <a:cubicBezTo>
                    <a:pt x="179481" y="9656"/>
                    <a:pt x="169864" y="11515"/>
                    <a:pt x="160640" y="14668"/>
                  </a:cubicBezTo>
                  <a:cubicBezTo>
                    <a:pt x="151877" y="16858"/>
                    <a:pt x="141590" y="19621"/>
                    <a:pt x="129779" y="22955"/>
                  </a:cubicBezTo>
                  <a:cubicBezTo>
                    <a:pt x="117643" y="26761"/>
                    <a:pt x="105173" y="29408"/>
                    <a:pt x="92537" y="30860"/>
                  </a:cubicBezTo>
                  <a:cubicBezTo>
                    <a:pt x="80053" y="30936"/>
                    <a:pt x="67659" y="28742"/>
                    <a:pt x="55961" y="24383"/>
                  </a:cubicBezTo>
                  <a:cubicBezTo>
                    <a:pt x="46020" y="21050"/>
                    <a:pt x="36260" y="17203"/>
                    <a:pt x="26719" y="12858"/>
                  </a:cubicBezTo>
                  <a:cubicBezTo>
                    <a:pt x="9955" y="5524"/>
                    <a:pt x="811" y="-858"/>
                    <a:pt x="49" y="95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450240AB-6E1E-46F9-BB26-94AED0BE939A}"/>
                </a:ext>
              </a:extLst>
            </p:cNvPr>
            <p:cNvSpPr/>
            <p:nvPr/>
          </p:nvSpPr>
          <p:spPr>
            <a:xfrm>
              <a:off x="7384786" y="5971495"/>
              <a:ext cx="137536" cy="28171"/>
            </a:xfrm>
            <a:custGeom>
              <a:avLst/>
              <a:gdLst>
                <a:gd name="connsiteX0" fmla="*/ 42 w 137536"/>
                <a:gd name="connsiteY0" fmla="*/ 0 h 28171"/>
                <a:gd name="connsiteX1" fmla="*/ 67574 w 137536"/>
                <a:gd name="connsiteY1" fmla="*/ 26861 h 28171"/>
                <a:gd name="connsiteX2" fmla="*/ 84052 w 137536"/>
                <a:gd name="connsiteY2" fmla="*/ 27337 h 28171"/>
                <a:gd name="connsiteX3" fmla="*/ 97768 w 137536"/>
                <a:gd name="connsiteY3" fmla="*/ 24289 h 28171"/>
                <a:gd name="connsiteX4" fmla="*/ 119866 w 137536"/>
                <a:gd name="connsiteY4" fmla="*/ 16002 h 28171"/>
                <a:gd name="connsiteX5" fmla="*/ 137487 w 137536"/>
                <a:gd name="connsiteY5" fmla="*/ 3429 h 28171"/>
                <a:gd name="connsiteX6" fmla="*/ 117580 w 137536"/>
                <a:gd name="connsiteY6" fmla="*/ 10573 h 28171"/>
                <a:gd name="connsiteX7" fmla="*/ 95863 w 137536"/>
                <a:gd name="connsiteY7" fmla="*/ 16764 h 28171"/>
                <a:gd name="connsiteX8" fmla="*/ 82814 w 137536"/>
                <a:gd name="connsiteY8" fmla="*/ 19240 h 28171"/>
                <a:gd name="connsiteX9" fmla="*/ 70336 w 137536"/>
                <a:gd name="connsiteY9" fmla="*/ 19240 h 28171"/>
                <a:gd name="connsiteX10" fmla="*/ 20901 w 137536"/>
                <a:gd name="connsiteY10" fmla="*/ 4953 h 28171"/>
                <a:gd name="connsiteX11" fmla="*/ 42 w 137536"/>
                <a:gd name="connsiteY11" fmla="*/ 0 h 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536" h="28171">
                  <a:moveTo>
                    <a:pt x="42" y="0"/>
                  </a:moveTo>
                  <a:cubicBezTo>
                    <a:pt x="-1292" y="3048"/>
                    <a:pt x="29569" y="14954"/>
                    <a:pt x="67574" y="26861"/>
                  </a:cubicBezTo>
                  <a:cubicBezTo>
                    <a:pt x="72935" y="28429"/>
                    <a:pt x="78609" y="28594"/>
                    <a:pt x="84052" y="27337"/>
                  </a:cubicBezTo>
                  <a:cubicBezTo>
                    <a:pt x="88683" y="26609"/>
                    <a:pt x="93264" y="25591"/>
                    <a:pt x="97768" y="24289"/>
                  </a:cubicBezTo>
                  <a:cubicBezTo>
                    <a:pt x="105367" y="22193"/>
                    <a:pt x="112763" y="19419"/>
                    <a:pt x="119866" y="16002"/>
                  </a:cubicBezTo>
                  <a:cubicBezTo>
                    <a:pt x="131963" y="10192"/>
                    <a:pt x="138154" y="4286"/>
                    <a:pt x="137487" y="3429"/>
                  </a:cubicBezTo>
                  <a:cubicBezTo>
                    <a:pt x="130630" y="5140"/>
                    <a:pt x="123961" y="7533"/>
                    <a:pt x="117580" y="10573"/>
                  </a:cubicBezTo>
                  <a:cubicBezTo>
                    <a:pt x="110454" y="13013"/>
                    <a:pt x="103205" y="15080"/>
                    <a:pt x="95863" y="16764"/>
                  </a:cubicBezTo>
                  <a:cubicBezTo>
                    <a:pt x="91566" y="17845"/>
                    <a:pt x="87209" y="18672"/>
                    <a:pt x="82814" y="19240"/>
                  </a:cubicBezTo>
                  <a:cubicBezTo>
                    <a:pt x="78712" y="20213"/>
                    <a:pt x="74439" y="20213"/>
                    <a:pt x="70336" y="19240"/>
                  </a:cubicBezTo>
                  <a:cubicBezTo>
                    <a:pt x="51286" y="13049"/>
                    <a:pt x="33570" y="8287"/>
                    <a:pt x="20901" y="4953"/>
                  </a:cubicBezTo>
                  <a:cubicBezTo>
                    <a:pt x="14192" y="2407"/>
                    <a:pt x="7180" y="742"/>
                    <a:pt x="42" y="0"/>
                  </a:cubicBezTo>
                  <a:close/>
                </a:path>
              </a:pathLst>
            </a:custGeom>
            <a:solidFill>
              <a:srgbClr val="EB9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4D2C238-6ACA-4620-8388-F4ED8C0CD9E4}"/>
                </a:ext>
              </a:extLst>
            </p:cNvPr>
            <p:cNvSpPr/>
            <p:nvPr/>
          </p:nvSpPr>
          <p:spPr>
            <a:xfrm>
              <a:off x="6314825" y="4637900"/>
              <a:ext cx="857499" cy="1266444"/>
            </a:xfrm>
            <a:custGeom>
              <a:avLst/>
              <a:gdLst>
                <a:gd name="connsiteX0" fmla="*/ 345435 w 857499"/>
                <a:gd name="connsiteY0" fmla="*/ 0 h 1266444"/>
                <a:gd name="connsiteX1" fmla="*/ 190749 w 857499"/>
                <a:gd name="connsiteY1" fmla="*/ 234125 h 1266444"/>
                <a:gd name="connsiteX2" fmla="*/ 5488 w 857499"/>
                <a:gd name="connsiteY2" fmla="*/ 784098 h 1266444"/>
                <a:gd name="connsiteX3" fmla="*/ 191130 w 857499"/>
                <a:gd name="connsiteY3" fmla="*/ 1092708 h 1266444"/>
                <a:gd name="connsiteX4" fmla="*/ 769298 w 857499"/>
                <a:gd name="connsiteY4" fmla="*/ 1266444 h 1266444"/>
                <a:gd name="connsiteX5" fmla="*/ 857499 w 857499"/>
                <a:gd name="connsiteY5" fmla="*/ 1049465 h 1266444"/>
                <a:gd name="connsiteX6" fmla="*/ 338958 w 857499"/>
                <a:gd name="connsiteY6" fmla="*/ 785908 h 1266444"/>
                <a:gd name="connsiteX7" fmla="*/ 481167 w 857499"/>
                <a:gd name="connsiteY7" fmla="*/ 462058 h 126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499" h="1266444">
                  <a:moveTo>
                    <a:pt x="345435" y="0"/>
                  </a:moveTo>
                  <a:cubicBezTo>
                    <a:pt x="345435" y="0"/>
                    <a:pt x="248757" y="62008"/>
                    <a:pt x="190749" y="234125"/>
                  </a:cubicBezTo>
                  <a:cubicBezTo>
                    <a:pt x="141696" y="380238"/>
                    <a:pt x="39207" y="616077"/>
                    <a:pt x="5488" y="784098"/>
                  </a:cubicBezTo>
                  <a:cubicBezTo>
                    <a:pt x="-19182" y="906494"/>
                    <a:pt x="38730" y="1051370"/>
                    <a:pt x="191130" y="1092708"/>
                  </a:cubicBezTo>
                  <a:lnTo>
                    <a:pt x="769298" y="1266444"/>
                  </a:lnTo>
                  <a:lnTo>
                    <a:pt x="857499" y="1049465"/>
                  </a:lnTo>
                  <a:lnTo>
                    <a:pt x="338958" y="785908"/>
                  </a:lnTo>
                  <a:lnTo>
                    <a:pt x="481167" y="462058"/>
                  </a:lnTo>
                  <a:close/>
                </a:path>
              </a:pathLst>
            </a:custGeom>
            <a:solidFill>
              <a:srgbClr val="FF72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8097F5CA-BB94-48E3-B398-295C22BD7227}"/>
                </a:ext>
              </a:extLst>
            </p:cNvPr>
            <p:cNvSpPr/>
            <p:nvPr/>
          </p:nvSpPr>
          <p:spPr>
            <a:xfrm>
              <a:off x="6454616" y="5420248"/>
              <a:ext cx="720566" cy="487048"/>
            </a:xfrm>
            <a:custGeom>
              <a:avLst/>
              <a:gdLst>
                <a:gd name="connsiteX0" fmla="*/ 0 w 720566"/>
                <a:gd name="connsiteY0" fmla="*/ 290833 h 487048"/>
                <a:gd name="connsiteX1" fmla="*/ 3239 w 720566"/>
                <a:gd name="connsiteY1" fmla="*/ 291595 h 487048"/>
                <a:gd name="connsiteX2" fmla="*/ 12764 w 720566"/>
                <a:gd name="connsiteY2" fmla="*/ 294167 h 487048"/>
                <a:gd name="connsiteX3" fmla="*/ 48577 w 720566"/>
                <a:gd name="connsiteY3" fmla="*/ 304740 h 487048"/>
                <a:gd name="connsiteX4" fmla="*/ 181165 w 720566"/>
                <a:gd name="connsiteY4" fmla="*/ 344649 h 487048"/>
                <a:gd name="connsiteX5" fmla="*/ 630650 w 720566"/>
                <a:gd name="connsiteY5" fmla="*/ 481809 h 487048"/>
                <a:gd name="connsiteX6" fmla="*/ 627698 w 720566"/>
                <a:gd name="connsiteY6" fmla="*/ 483143 h 487048"/>
                <a:gd name="connsiteX7" fmla="*/ 683895 w 720566"/>
                <a:gd name="connsiteY7" fmla="*/ 345031 h 487048"/>
                <a:gd name="connsiteX8" fmla="*/ 716090 w 720566"/>
                <a:gd name="connsiteY8" fmla="*/ 266164 h 487048"/>
                <a:gd name="connsiteX9" fmla="*/ 717232 w 720566"/>
                <a:gd name="connsiteY9" fmla="*/ 269307 h 487048"/>
                <a:gd name="connsiteX10" fmla="*/ 420338 w 720566"/>
                <a:gd name="connsiteY10" fmla="*/ 117859 h 487048"/>
                <a:gd name="connsiteX11" fmla="*/ 198501 w 720566"/>
                <a:gd name="connsiteY11" fmla="*/ 4702 h 487048"/>
                <a:gd name="connsiteX12" fmla="*/ 198501 w 720566"/>
                <a:gd name="connsiteY12" fmla="*/ 4702 h 487048"/>
                <a:gd name="connsiteX13" fmla="*/ 140684 w 720566"/>
                <a:gd name="connsiteY13" fmla="*/ 8893 h 487048"/>
                <a:gd name="connsiteX14" fmla="*/ 102584 w 720566"/>
                <a:gd name="connsiteY14" fmla="*/ 30229 h 487048"/>
                <a:gd name="connsiteX15" fmla="*/ 90678 w 720566"/>
                <a:gd name="connsiteY15" fmla="*/ 40611 h 487048"/>
                <a:gd name="connsiteX16" fmla="*/ 82677 w 720566"/>
                <a:gd name="connsiteY16" fmla="*/ 48993 h 487048"/>
                <a:gd name="connsiteX17" fmla="*/ 77915 w 720566"/>
                <a:gd name="connsiteY17" fmla="*/ 54232 h 487048"/>
                <a:gd name="connsiteX18" fmla="*/ 76200 w 720566"/>
                <a:gd name="connsiteY18" fmla="*/ 55851 h 487048"/>
                <a:gd name="connsiteX19" fmla="*/ 77629 w 720566"/>
                <a:gd name="connsiteY19" fmla="*/ 53947 h 487048"/>
                <a:gd name="connsiteX20" fmla="*/ 82105 w 720566"/>
                <a:gd name="connsiteY20" fmla="*/ 48422 h 487048"/>
                <a:gd name="connsiteX21" fmla="*/ 89916 w 720566"/>
                <a:gd name="connsiteY21" fmla="*/ 39849 h 487048"/>
                <a:gd name="connsiteX22" fmla="*/ 101632 w 720566"/>
                <a:gd name="connsiteY22" fmla="*/ 29086 h 487048"/>
                <a:gd name="connsiteX23" fmla="*/ 139732 w 720566"/>
                <a:gd name="connsiteY23" fmla="*/ 6893 h 487048"/>
                <a:gd name="connsiteX24" fmla="*/ 199072 w 720566"/>
                <a:gd name="connsiteY24" fmla="*/ 1940 h 487048"/>
                <a:gd name="connsiteX25" fmla="*/ 199072 w 720566"/>
                <a:gd name="connsiteY25" fmla="*/ 1940 h 487048"/>
                <a:gd name="connsiteX26" fmla="*/ 421577 w 720566"/>
                <a:gd name="connsiteY26" fmla="*/ 113954 h 487048"/>
                <a:gd name="connsiteX27" fmla="*/ 718471 w 720566"/>
                <a:gd name="connsiteY27" fmla="*/ 264639 h 487048"/>
                <a:gd name="connsiteX28" fmla="*/ 720566 w 720566"/>
                <a:gd name="connsiteY28" fmla="*/ 265687 h 487048"/>
                <a:gd name="connsiteX29" fmla="*/ 719709 w 720566"/>
                <a:gd name="connsiteY29" fmla="*/ 267783 h 487048"/>
                <a:gd name="connsiteX30" fmla="*/ 687610 w 720566"/>
                <a:gd name="connsiteY30" fmla="*/ 346650 h 487048"/>
                <a:gd name="connsiteX31" fmla="*/ 631984 w 720566"/>
                <a:gd name="connsiteY31" fmla="*/ 485048 h 487048"/>
                <a:gd name="connsiteX32" fmla="*/ 631127 w 720566"/>
                <a:gd name="connsiteY32" fmla="*/ 487048 h 487048"/>
                <a:gd name="connsiteX33" fmla="*/ 629031 w 720566"/>
                <a:gd name="connsiteY33" fmla="*/ 486477 h 487048"/>
                <a:gd name="connsiteX34" fmla="*/ 179927 w 720566"/>
                <a:gd name="connsiteY34" fmla="*/ 347697 h 487048"/>
                <a:gd name="connsiteX35" fmla="*/ 47720 w 720566"/>
                <a:gd name="connsiteY35" fmla="*/ 306359 h 487048"/>
                <a:gd name="connsiteX36" fmla="*/ 12287 w 720566"/>
                <a:gd name="connsiteY36" fmla="*/ 295024 h 487048"/>
                <a:gd name="connsiteX37" fmla="*/ 2762 w 720566"/>
                <a:gd name="connsiteY37" fmla="*/ 291976 h 48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20566" h="487048">
                  <a:moveTo>
                    <a:pt x="0" y="290833"/>
                  </a:moveTo>
                  <a:cubicBezTo>
                    <a:pt x="1104" y="290967"/>
                    <a:pt x="2190" y="291222"/>
                    <a:pt x="3239" y="291595"/>
                  </a:cubicBezTo>
                  <a:lnTo>
                    <a:pt x="12764" y="294167"/>
                  </a:lnTo>
                  <a:lnTo>
                    <a:pt x="48577" y="304740"/>
                  </a:lnTo>
                  <a:lnTo>
                    <a:pt x="181165" y="344649"/>
                  </a:lnTo>
                  <a:lnTo>
                    <a:pt x="630650" y="481809"/>
                  </a:lnTo>
                  <a:lnTo>
                    <a:pt x="627698" y="483143"/>
                  </a:lnTo>
                  <a:lnTo>
                    <a:pt x="683895" y="345031"/>
                  </a:lnTo>
                  <a:cubicBezTo>
                    <a:pt x="694849" y="318360"/>
                    <a:pt x="705612" y="291976"/>
                    <a:pt x="716090" y="266164"/>
                  </a:cubicBezTo>
                  <a:lnTo>
                    <a:pt x="717232" y="269307"/>
                  </a:lnTo>
                  <a:cubicBezTo>
                    <a:pt x="608457" y="215681"/>
                    <a:pt x="508159" y="163484"/>
                    <a:pt x="420338" y="117859"/>
                  </a:cubicBezTo>
                  <a:cubicBezTo>
                    <a:pt x="332518" y="72234"/>
                    <a:pt x="256699" y="33754"/>
                    <a:pt x="198501" y="4702"/>
                  </a:cubicBezTo>
                  <a:lnTo>
                    <a:pt x="198501" y="4702"/>
                  </a:lnTo>
                  <a:cubicBezTo>
                    <a:pt x="179201" y="891"/>
                    <a:pt x="159232" y="2339"/>
                    <a:pt x="140684" y="8893"/>
                  </a:cubicBezTo>
                  <a:cubicBezTo>
                    <a:pt x="126826" y="13705"/>
                    <a:pt x="113928" y="20928"/>
                    <a:pt x="102584" y="30229"/>
                  </a:cubicBezTo>
                  <a:cubicBezTo>
                    <a:pt x="98384" y="33415"/>
                    <a:pt x="94406" y="36884"/>
                    <a:pt x="90678" y="40611"/>
                  </a:cubicBezTo>
                  <a:cubicBezTo>
                    <a:pt x="87830" y="43227"/>
                    <a:pt x="85157" y="46027"/>
                    <a:pt x="82677" y="48993"/>
                  </a:cubicBezTo>
                  <a:lnTo>
                    <a:pt x="77915" y="54232"/>
                  </a:lnTo>
                  <a:cubicBezTo>
                    <a:pt x="76867" y="55375"/>
                    <a:pt x="76200" y="55947"/>
                    <a:pt x="76200" y="55851"/>
                  </a:cubicBezTo>
                  <a:cubicBezTo>
                    <a:pt x="76200" y="55756"/>
                    <a:pt x="76200" y="55185"/>
                    <a:pt x="77629" y="53947"/>
                  </a:cubicBezTo>
                  <a:lnTo>
                    <a:pt x="82105" y="48422"/>
                  </a:lnTo>
                  <a:cubicBezTo>
                    <a:pt x="84503" y="45383"/>
                    <a:pt x="87113" y="42519"/>
                    <a:pt x="89916" y="39849"/>
                  </a:cubicBezTo>
                  <a:cubicBezTo>
                    <a:pt x="93538" y="35965"/>
                    <a:pt x="97455" y="32367"/>
                    <a:pt x="101632" y="29086"/>
                  </a:cubicBezTo>
                  <a:cubicBezTo>
                    <a:pt x="112902" y="19469"/>
                    <a:pt x="125806" y="11952"/>
                    <a:pt x="139732" y="6893"/>
                  </a:cubicBezTo>
                  <a:cubicBezTo>
                    <a:pt x="158699" y="-100"/>
                    <a:pt x="179209" y="-1812"/>
                    <a:pt x="199072" y="1940"/>
                  </a:cubicBezTo>
                  <a:lnTo>
                    <a:pt x="199072" y="1940"/>
                  </a:lnTo>
                  <a:cubicBezTo>
                    <a:pt x="257556" y="30515"/>
                    <a:pt x="333470" y="68615"/>
                    <a:pt x="421577" y="113954"/>
                  </a:cubicBezTo>
                  <a:cubicBezTo>
                    <a:pt x="509683" y="159293"/>
                    <a:pt x="610076" y="211014"/>
                    <a:pt x="718471" y="264639"/>
                  </a:cubicBezTo>
                  <a:lnTo>
                    <a:pt x="720566" y="265687"/>
                  </a:lnTo>
                  <a:lnTo>
                    <a:pt x="719709" y="267783"/>
                  </a:lnTo>
                  <a:lnTo>
                    <a:pt x="687610" y="346650"/>
                  </a:lnTo>
                  <a:lnTo>
                    <a:pt x="631984" y="485048"/>
                  </a:lnTo>
                  <a:lnTo>
                    <a:pt x="631127" y="487048"/>
                  </a:lnTo>
                  <a:lnTo>
                    <a:pt x="629031" y="486477"/>
                  </a:lnTo>
                  <a:lnTo>
                    <a:pt x="179927" y="347697"/>
                  </a:lnTo>
                  <a:lnTo>
                    <a:pt x="47720" y="306359"/>
                  </a:lnTo>
                  <a:lnTo>
                    <a:pt x="12287" y="295024"/>
                  </a:lnTo>
                  <a:lnTo>
                    <a:pt x="2762" y="29197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103C9D6F-B773-4E95-AD6C-463370FB8DC5}"/>
                </a:ext>
              </a:extLst>
            </p:cNvPr>
            <p:cNvSpPr/>
            <p:nvPr/>
          </p:nvSpPr>
          <p:spPr>
            <a:xfrm>
              <a:off x="6652355" y="4927460"/>
              <a:ext cx="175108" cy="495966"/>
            </a:xfrm>
            <a:custGeom>
              <a:avLst/>
              <a:gdLst>
                <a:gd name="connsiteX0" fmla="*/ 168021 w 175108"/>
                <a:gd name="connsiteY0" fmla="*/ 0 h 495966"/>
                <a:gd name="connsiteX1" fmla="*/ 169736 w 175108"/>
                <a:gd name="connsiteY1" fmla="*/ 5144 h 495966"/>
                <a:gd name="connsiteX2" fmla="*/ 172974 w 175108"/>
                <a:gd name="connsiteY2" fmla="*/ 20288 h 495966"/>
                <a:gd name="connsiteX3" fmla="*/ 172974 w 175108"/>
                <a:gd name="connsiteY3" fmla="*/ 77438 h 495966"/>
                <a:gd name="connsiteX4" fmla="*/ 150590 w 175108"/>
                <a:gd name="connsiteY4" fmla="*/ 158972 h 495966"/>
                <a:gd name="connsiteX5" fmla="*/ 109823 w 175108"/>
                <a:gd name="connsiteY5" fmla="*/ 254222 h 495966"/>
                <a:gd name="connsiteX6" fmla="*/ 33052 w 175108"/>
                <a:gd name="connsiteY6" fmla="*/ 425672 h 495966"/>
                <a:gd name="connsiteX7" fmla="*/ 9334 w 175108"/>
                <a:gd name="connsiteY7" fmla="*/ 477298 h 495966"/>
                <a:gd name="connsiteX8" fmla="*/ 2572 w 175108"/>
                <a:gd name="connsiteY8" fmla="*/ 491204 h 495966"/>
                <a:gd name="connsiteX9" fmla="*/ 0 w 175108"/>
                <a:gd name="connsiteY9" fmla="*/ 495967 h 495966"/>
                <a:gd name="connsiteX10" fmla="*/ 1715 w 175108"/>
                <a:gd name="connsiteY10" fmla="*/ 490823 h 495966"/>
                <a:gd name="connsiteX11" fmla="*/ 7525 w 175108"/>
                <a:gd name="connsiteY11" fmla="*/ 476536 h 495966"/>
                <a:gd name="connsiteX12" fmla="*/ 29908 w 175108"/>
                <a:gd name="connsiteY12" fmla="*/ 424243 h 495966"/>
                <a:gd name="connsiteX13" fmla="*/ 105251 w 175108"/>
                <a:gd name="connsiteY13" fmla="*/ 252793 h 495966"/>
                <a:gd name="connsiteX14" fmla="*/ 146399 w 175108"/>
                <a:gd name="connsiteY14" fmla="*/ 158210 h 495966"/>
                <a:gd name="connsiteX15" fmla="*/ 169640 w 175108"/>
                <a:gd name="connsiteY15" fmla="*/ 77248 h 495966"/>
                <a:gd name="connsiteX16" fmla="*/ 171069 w 175108"/>
                <a:gd name="connsiteY16" fmla="*/ 21050 h 495966"/>
                <a:gd name="connsiteX17" fmla="*/ 168783 w 175108"/>
                <a:gd name="connsiteY17" fmla="*/ 5810 h 495966"/>
                <a:gd name="connsiteX18" fmla="*/ 168021 w 175108"/>
                <a:gd name="connsiteY18" fmla="*/ 0 h 49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108" h="495966">
                  <a:moveTo>
                    <a:pt x="168021" y="0"/>
                  </a:moveTo>
                  <a:cubicBezTo>
                    <a:pt x="168835" y="1624"/>
                    <a:pt x="169412" y="3356"/>
                    <a:pt x="169736" y="5144"/>
                  </a:cubicBezTo>
                  <a:cubicBezTo>
                    <a:pt x="171199" y="10102"/>
                    <a:pt x="172282" y="15165"/>
                    <a:pt x="172974" y="20288"/>
                  </a:cubicBezTo>
                  <a:cubicBezTo>
                    <a:pt x="175820" y="39232"/>
                    <a:pt x="175820" y="58495"/>
                    <a:pt x="172974" y="77438"/>
                  </a:cubicBezTo>
                  <a:cubicBezTo>
                    <a:pt x="168618" y="105375"/>
                    <a:pt x="161109" y="132728"/>
                    <a:pt x="150590" y="158972"/>
                  </a:cubicBezTo>
                  <a:cubicBezTo>
                    <a:pt x="139160" y="188690"/>
                    <a:pt x="124587" y="220408"/>
                    <a:pt x="109823" y="254222"/>
                  </a:cubicBezTo>
                  <a:cubicBezTo>
                    <a:pt x="80010" y="320897"/>
                    <a:pt x="52673" y="381000"/>
                    <a:pt x="33052" y="425672"/>
                  </a:cubicBezTo>
                  <a:lnTo>
                    <a:pt x="9334" y="477298"/>
                  </a:lnTo>
                  <a:cubicBezTo>
                    <a:pt x="6572" y="482917"/>
                    <a:pt x="4381" y="487584"/>
                    <a:pt x="2572" y="491204"/>
                  </a:cubicBezTo>
                  <a:cubicBezTo>
                    <a:pt x="1851" y="492861"/>
                    <a:pt x="990" y="494454"/>
                    <a:pt x="0" y="495967"/>
                  </a:cubicBezTo>
                  <a:cubicBezTo>
                    <a:pt x="304" y="494174"/>
                    <a:pt x="883" y="492439"/>
                    <a:pt x="1715" y="490823"/>
                  </a:cubicBezTo>
                  <a:lnTo>
                    <a:pt x="7525" y="476536"/>
                  </a:lnTo>
                  <a:cubicBezTo>
                    <a:pt x="13049" y="463486"/>
                    <a:pt x="20669" y="445865"/>
                    <a:pt x="29908" y="424243"/>
                  </a:cubicBezTo>
                  <a:cubicBezTo>
                    <a:pt x="48958" y="379762"/>
                    <a:pt x="75914" y="319468"/>
                    <a:pt x="105251" y="252793"/>
                  </a:cubicBezTo>
                  <a:cubicBezTo>
                    <a:pt x="120015" y="219265"/>
                    <a:pt x="134779" y="187642"/>
                    <a:pt x="146399" y="158210"/>
                  </a:cubicBezTo>
                  <a:cubicBezTo>
                    <a:pt x="157106" y="132161"/>
                    <a:pt x="164900" y="105009"/>
                    <a:pt x="169640" y="77248"/>
                  </a:cubicBezTo>
                  <a:cubicBezTo>
                    <a:pt x="172650" y="58665"/>
                    <a:pt x="173131" y="39761"/>
                    <a:pt x="171069" y="21050"/>
                  </a:cubicBezTo>
                  <a:cubicBezTo>
                    <a:pt x="170497" y="14383"/>
                    <a:pt x="169355" y="9334"/>
                    <a:pt x="168783" y="5810"/>
                  </a:cubicBezTo>
                  <a:cubicBezTo>
                    <a:pt x="168322" y="3906"/>
                    <a:pt x="168067" y="1958"/>
                    <a:pt x="168021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68F1A7A-1996-4F96-B081-AB0994607F6B}"/>
                </a:ext>
              </a:extLst>
            </p:cNvPr>
            <p:cNvSpPr/>
            <p:nvPr/>
          </p:nvSpPr>
          <p:spPr>
            <a:xfrm>
              <a:off x="6559629" y="5003755"/>
              <a:ext cx="64627" cy="196500"/>
            </a:xfrm>
            <a:custGeom>
              <a:avLst/>
              <a:gdLst>
                <a:gd name="connsiteX0" fmla="*/ 429 w 64627"/>
                <a:gd name="connsiteY0" fmla="*/ 0 h 196500"/>
                <a:gd name="connsiteX1" fmla="*/ 6049 w 64627"/>
                <a:gd name="connsiteY1" fmla="*/ 30004 h 196500"/>
                <a:gd name="connsiteX2" fmla="*/ 23956 w 64627"/>
                <a:gd name="connsiteY2" fmla="*/ 101060 h 196500"/>
                <a:gd name="connsiteX3" fmla="*/ 51483 w 64627"/>
                <a:gd name="connsiteY3" fmla="*/ 168973 h 196500"/>
                <a:gd name="connsiteX4" fmla="*/ 64627 w 64627"/>
                <a:gd name="connsiteY4" fmla="*/ 196501 h 196500"/>
                <a:gd name="connsiteX5" fmla="*/ 59674 w 64627"/>
                <a:gd name="connsiteY5" fmla="*/ 189929 h 196500"/>
                <a:gd name="connsiteX6" fmla="*/ 48340 w 64627"/>
                <a:gd name="connsiteY6" fmla="*/ 170879 h 196500"/>
                <a:gd name="connsiteX7" fmla="*/ 2524 w 64627"/>
                <a:gd name="connsiteY7" fmla="*/ 30861 h 196500"/>
                <a:gd name="connsiteX8" fmla="*/ 334 w 64627"/>
                <a:gd name="connsiteY8" fmla="*/ 8572 h 196500"/>
                <a:gd name="connsiteX9" fmla="*/ 429 w 64627"/>
                <a:gd name="connsiteY9" fmla="*/ 0 h 1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27" h="196500">
                  <a:moveTo>
                    <a:pt x="429" y="0"/>
                  </a:moveTo>
                  <a:cubicBezTo>
                    <a:pt x="1191" y="0"/>
                    <a:pt x="2620" y="11525"/>
                    <a:pt x="6049" y="30004"/>
                  </a:cubicBezTo>
                  <a:cubicBezTo>
                    <a:pt x="10436" y="54060"/>
                    <a:pt x="16418" y="77798"/>
                    <a:pt x="23956" y="101060"/>
                  </a:cubicBezTo>
                  <a:cubicBezTo>
                    <a:pt x="31584" y="124294"/>
                    <a:pt x="40781" y="146984"/>
                    <a:pt x="51483" y="168973"/>
                  </a:cubicBezTo>
                  <a:cubicBezTo>
                    <a:pt x="56350" y="177909"/>
                    <a:pt x="60737" y="187098"/>
                    <a:pt x="64627" y="196501"/>
                  </a:cubicBezTo>
                  <a:cubicBezTo>
                    <a:pt x="64627" y="196501"/>
                    <a:pt x="62627" y="194310"/>
                    <a:pt x="59674" y="189929"/>
                  </a:cubicBezTo>
                  <a:cubicBezTo>
                    <a:pt x="56722" y="185547"/>
                    <a:pt x="52816" y="178975"/>
                    <a:pt x="48340" y="170879"/>
                  </a:cubicBezTo>
                  <a:cubicBezTo>
                    <a:pt x="24887" y="127292"/>
                    <a:pt x="9373" y="79881"/>
                    <a:pt x="2524" y="30861"/>
                  </a:cubicBezTo>
                  <a:cubicBezTo>
                    <a:pt x="1286" y="21336"/>
                    <a:pt x="524" y="13811"/>
                    <a:pt x="334" y="8572"/>
                  </a:cubicBezTo>
                  <a:cubicBezTo>
                    <a:pt x="-141" y="5732"/>
                    <a:pt x="-109" y="2829"/>
                    <a:pt x="42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DBBE7F95-C880-415D-A462-3E3C5484287B}"/>
                </a:ext>
              </a:extLst>
            </p:cNvPr>
            <p:cNvSpPr/>
            <p:nvPr/>
          </p:nvSpPr>
          <p:spPr>
            <a:xfrm>
              <a:off x="6592575" y="5019852"/>
              <a:ext cx="32182" cy="106311"/>
            </a:xfrm>
            <a:custGeom>
              <a:avLst/>
              <a:gdLst>
                <a:gd name="connsiteX0" fmla="*/ 3106 w 32182"/>
                <a:gd name="connsiteY0" fmla="*/ 106299 h 106311"/>
                <a:gd name="connsiteX1" fmla="*/ 17774 w 32182"/>
                <a:gd name="connsiteY1" fmla="*/ 80105 h 106311"/>
                <a:gd name="connsiteX2" fmla="*/ 24632 w 32182"/>
                <a:gd name="connsiteY2" fmla="*/ 8954 h 106311"/>
                <a:gd name="connsiteX3" fmla="*/ 24061 w 32182"/>
                <a:gd name="connsiteY3" fmla="*/ 6572 h 106311"/>
                <a:gd name="connsiteX4" fmla="*/ 28538 w 32182"/>
                <a:gd name="connsiteY4" fmla="*/ 7429 h 106311"/>
                <a:gd name="connsiteX5" fmla="*/ 3677 w 32182"/>
                <a:gd name="connsiteY5" fmla="*/ 73343 h 106311"/>
                <a:gd name="connsiteX6" fmla="*/ 2820 w 32182"/>
                <a:gd name="connsiteY6" fmla="*/ 102965 h 106311"/>
                <a:gd name="connsiteX7" fmla="*/ 1010 w 32182"/>
                <a:gd name="connsiteY7" fmla="*/ 95060 h 106311"/>
                <a:gd name="connsiteX8" fmla="*/ 248 w 32182"/>
                <a:gd name="connsiteY8" fmla="*/ 73057 h 106311"/>
                <a:gd name="connsiteX9" fmla="*/ 24442 w 32182"/>
                <a:gd name="connsiteY9" fmla="*/ 4477 h 106311"/>
                <a:gd name="connsiteX10" fmla="*/ 27680 w 32182"/>
                <a:gd name="connsiteY10" fmla="*/ 0 h 106311"/>
                <a:gd name="connsiteX11" fmla="*/ 28919 w 32182"/>
                <a:gd name="connsiteY11" fmla="*/ 5334 h 106311"/>
                <a:gd name="connsiteX12" fmla="*/ 29490 w 32182"/>
                <a:gd name="connsiteY12" fmla="*/ 7906 h 106311"/>
                <a:gd name="connsiteX13" fmla="*/ 20918 w 32182"/>
                <a:gd name="connsiteY13" fmla="*/ 81534 h 106311"/>
                <a:gd name="connsiteX14" fmla="*/ 8916 w 32182"/>
                <a:gd name="connsiteY14" fmla="*/ 100584 h 106311"/>
                <a:gd name="connsiteX15" fmla="*/ 3106 w 32182"/>
                <a:gd name="connsiteY15" fmla="*/ 106299 h 10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82" h="106311">
                  <a:moveTo>
                    <a:pt x="3106" y="106299"/>
                  </a:moveTo>
                  <a:cubicBezTo>
                    <a:pt x="8469" y="97841"/>
                    <a:pt x="13365" y="89097"/>
                    <a:pt x="17774" y="80105"/>
                  </a:cubicBezTo>
                  <a:cubicBezTo>
                    <a:pt x="27435" y="57686"/>
                    <a:pt x="29834" y="32805"/>
                    <a:pt x="24632" y="8954"/>
                  </a:cubicBezTo>
                  <a:lnTo>
                    <a:pt x="24061" y="6572"/>
                  </a:lnTo>
                  <a:lnTo>
                    <a:pt x="28538" y="7429"/>
                  </a:lnTo>
                  <a:cubicBezTo>
                    <a:pt x="14708" y="26891"/>
                    <a:pt x="6144" y="49596"/>
                    <a:pt x="3677" y="73343"/>
                  </a:cubicBezTo>
                  <a:cubicBezTo>
                    <a:pt x="1772" y="91535"/>
                    <a:pt x="3677" y="102870"/>
                    <a:pt x="2820" y="102965"/>
                  </a:cubicBezTo>
                  <a:cubicBezTo>
                    <a:pt x="1792" y="100446"/>
                    <a:pt x="1180" y="97775"/>
                    <a:pt x="1010" y="95060"/>
                  </a:cubicBezTo>
                  <a:cubicBezTo>
                    <a:pt x="4" y="87771"/>
                    <a:pt x="-252" y="80398"/>
                    <a:pt x="248" y="73057"/>
                  </a:cubicBezTo>
                  <a:cubicBezTo>
                    <a:pt x="1803" y="48397"/>
                    <a:pt x="10179" y="24654"/>
                    <a:pt x="24442" y="4477"/>
                  </a:cubicBezTo>
                  <a:lnTo>
                    <a:pt x="27680" y="0"/>
                  </a:lnTo>
                  <a:lnTo>
                    <a:pt x="28919" y="5334"/>
                  </a:lnTo>
                  <a:lnTo>
                    <a:pt x="29490" y="7906"/>
                  </a:lnTo>
                  <a:cubicBezTo>
                    <a:pt x="35010" y="32713"/>
                    <a:pt x="31990" y="58658"/>
                    <a:pt x="20918" y="81534"/>
                  </a:cubicBezTo>
                  <a:cubicBezTo>
                    <a:pt x="17684" y="88336"/>
                    <a:pt x="13656" y="94731"/>
                    <a:pt x="8916" y="100584"/>
                  </a:cubicBezTo>
                  <a:cubicBezTo>
                    <a:pt x="5582" y="104489"/>
                    <a:pt x="3392" y="106489"/>
                    <a:pt x="3106" y="10629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FE580666-12A0-40D8-A0B9-3F4712BF1330}"/>
                </a:ext>
              </a:extLst>
            </p:cNvPr>
            <p:cNvSpPr/>
            <p:nvPr/>
          </p:nvSpPr>
          <p:spPr>
            <a:xfrm>
              <a:off x="6487130" y="5007480"/>
              <a:ext cx="79699" cy="81524"/>
            </a:xfrm>
            <a:custGeom>
              <a:avLst/>
              <a:gdLst>
                <a:gd name="connsiteX0" fmla="*/ 79691 w 79699"/>
                <a:gd name="connsiteY0" fmla="*/ 81524 h 81524"/>
                <a:gd name="connsiteX1" fmla="*/ 71309 w 79699"/>
                <a:gd name="connsiteY1" fmla="*/ 78571 h 81524"/>
                <a:gd name="connsiteX2" fmla="*/ 50258 w 79699"/>
                <a:gd name="connsiteY2" fmla="*/ 66856 h 81524"/>
                <a:gd name="connsiteX3" fmla="*/ 22636 w 79699"/>
                <a:gd name="connsiteY3" fmla="*/ 43805 h 81524"/>
                <a:gd name="connsiteX4" fmla="*/ 8825 w 79699"/>
                <a:gd name="connsiteY4" fmla="*/ 27612 h 81524"/>
                <a:gd name="connsiteX5" fmla="*/ 2443 w 79699"/>
                <a:gd name="connsiteY5" fmla="*/ 18087 h 81524"/>
                <a:gd name="connsiteX6" fmla="*/ 728 w 79699"/>
                <a:gd name="connsiteY6" fmla="*/ 4943 h 81524"/>
                <a:gd name="connsiteX7" fmla="*/ 6920 w 79699"/>
                <a:gd name="connsiteY7" fmla="*/ 180 h 81524"/>
                <a:gd name="connsiteX8" fmla="*/ 13873 w 79699"/>
                <a:gd name="connsiteY8" fmla="*/ 1037 h 81524"/>
                <a:gd name="connsiteX9" fmla="*/ 23398 w 79699"/>
                <a:gd name="connsiteY9" fmla="*/ 7324 h 81524"/>
                <a:gd name="connsiteX10" fmla="*/ 39590 w 79699"/>
                <a:gd name="connsiteY10" fmla="*/ 21135 h 81524"/>
                <a:gd name="connsiteX11" fmla="*/ 62450 w 79699"/>
                <a:gd name="connsiteY11" fmla="*/ 48853 h 81524"/>
                <a:gd name="connsiteX12" fmla="*/ 73976 w 79699"/>
                <a:gd name="connsiteY12" fmla="*/ 70094 h 81524"/>
                <a:gd name="connsiteX13" fmla="*/ 76833 w 79699"/>
                <a:gd name="connsiteY13" fmla="*/ 78571 h 81524"/>
                <a:gd name="connsiteX14" fmla="*/ 59593 w 79699"/>
                <a:gd name="connsiteY14" fmla="*/ 50854 h 81524"/>
                <a:gd name="connsiteX15" fmla="*/ 36447 w 79699"/>
                <a:gd name="connsiteY15" fmla="*/ 24469 h 81524"/>
                <a:gd name="connsiteX16" fmla="*/ 20540 w 79699"/>
                <a:gd name="connsiteY16" fmla="*/ 11230 h 81524"/>
                <a:gd name="connsiteX17" fmla="*/ 11682 w 79699"/>
                <a:gd name="connsiteY17" fmla="*/ 5610 h 81524"/>
                <a:gd name="connsiteX18" fmla="*/ 4824 w 79699"/>
                <a:gd name="connsiteY18" fmla="*/ 7039 h 81524"/>
                <a:gd name="connsiteX19" fmla="*/ 6443 w 79699"/>
                <a:gd name="connsiteY19" fmla="*/ 15802 h 81524"/>
                <a:gd name="connsiteX20" fmla="*/ 12349 w 79699"/>
                <a:gd name="connsiteY20" fmla="*/ 24660 h 81524"/>
                <a:gd name="connsiteX21" fmla="*/ 52259 w 79699"/>
                <a:gd name="connsiteY21" fmla="*/ 63903 h 81524"/>
                <a:gd name="connsiteX22" fmla="*/ 79691 w 79699"/>
                <a:gd name="connsiteY22" fmla="*/ 81524 h 8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699" h="81524">
                  <a:moveTo>
                    <a:pt x="79691" y="81524"/>
                  </a:moveTo>
                  <a:cubicBezTo>
                    <a:pt x="76744" y="81043"/>
                    <a:pt x="73906" y="80044"/>
                    <a:pt x="71309" y="78571"/>
                  </a:cubicBezTo>
                  <a:cubicBezTo>
                    <a:pt x="63983" y="75248"/>
                    <a:pt x="56943" y="71330"/>
                    <a:pt x="50258" y="66856"/>
                  </a:cubicBezTo>
                  <a:cubicBezTo>
                    <a:pt x="40265" y="60166"/>
                    <a:pt x="31006" y="52440"/>
                    <a:pt x="22636" y="43805"/>
                  </a:cubicBezTo>
                  <a:cubicBezTo>
                    <a:pt x="17695" y="38704"/>
                    <a:pt x="13082" y="33296"/>
                    <a:pt x="8825" y="27612"/>
                  </a:cubicBezTo>
                  <a:cubicBezTo>
                    <a:pt x="6502" y="24573"/>
                    <a:pt x="4370" y="21392"/>
                    <a:pt x="2443" y="18087"/>
                  </a:cubicBezTo>
                  <a:cubicBezTo>
                    <a:pt x="-39" y="14173"/>
                    <a:pt x="-666" y="9363"/>
                    <a:pt x="728" y="4943"/>
                  </a:cubicBezTo>
                  <a:cubicBezTo>
                    <a:pt x="1894" y="2442"/>
                    <a:pt x="4204" y="666"/>
                    <a:pt x="6920" y="180"/>
                  </a:cubicBezTo>
                  <a:cubicBezTo>
                    <a:pt x="9271" y="-232"/>
                    <a:pt x="11692" y="67"/>
                    <a:pt x="13873" y="1037"/>
                  </a:cubicBezTo>
                  <a:cubicBezTo>
                    <a:pt x="17256" y="2798"/>
                    <a:pt x="20449" y="4905"/>
                    <a:pt x="23398" y="7324"/>
                  </a:cubicBezTo>
                  <a:cubicBezTo>
                    <a:pt x="29104" y="11553"/>
                    <a:pt x="34514" y="16168"/>
                    <a:pt x="39590" y="21135"/>
                  </a:cubicBezTo>
                  <a:cubicBezTo>
                    <a:pt x="48228" y="29486"/>
                    <a:pt x="55896" y="38784"/>
                    <a:pt x="62450" y="48853"/>
                  </a:cubicBezTo>
                  <a:cubicBezTo>
                    <a:pt x="66923" y="55572"/>
                    <a:pt x="70781" y="62681"/>
                    <a:pt x="73976" y="70094"/>
                  </a:cubicBezTo>
                  <a:cubicBezTo>
                    <a:pt x="75422" y="72729"/>
                    <a:pt x="76389" y="75599"/>
                    <a:pt x="76833" y="78571"/>
                  </a:cubicBezTo>
                  <a:cubicBezTo>
                    <a:pt x="75976" y="78571"/>
                    <a:pt x="71213" y="67237"/>
                    <a:pt x="59593" y="50854"/>
                  </a:cubicBezTo>
                  <a:cubicBezTo>
                    <a:pt x="52789" y="41299"/>
                    <a:pt x="45034" y="32459"/>
                    <a:pt x="36447" y="24469"/>
                  </a:cubicBezTo>
                  <a:cubicBezTo>
                    <a:pt x="31419" y="19737"/>
                    <a:pt x="26107" y="15315"/>
                    <a:pt x="20540" y="11230"/>
                  </a:cubicBezTo>
                  <a:cubicBezTo>
                    <a:pt x="17775" y="9076"/>
                    <a:pt x="14809" y="7194"/>
                    <a:pt x="11682" y="5610"/>
                  </a:cubicBezTo>
                  <a:cubicBezTo>
                    <a:pt x="8539" y="4276"/>
                    <a:pt x="5872" y="4848"/>
                    <a:pt x="4824" y="7039"/>
                  </a:cubicBezTo>
                  <a:cubicBezTo>
                    <a:pt x="4156" y="10058"/>
                    <a:pt x="4740" y="13220"/>
                    <a:pt x="6443" y="15802"/>
                  </a:cubicBezTo>
                  <a:cubicBezTo>
                    <a:pt x="8245" y="18862"/>
                    <a:pt x="10217" y="21820"/>
                    <a:pt x="12349" y="24660"/>
                  </a:cubicBezTo>
                  <a:cubicBezTo>
                    <a:pt x="23520" y="39746"/>
                    <a:pt x="36987" y="52987"/>
                    <a:pt x="52259" y="63903"/>
                  </a:cubicBezTo>
                  <a:cubicBezTo>
                    <a:pt x="68451" y="75809"/>
                    <a:pt x="80072" y="80762"/>
                    <a:pt x="79691" y="81524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3FABAEFB-885E-4B5D-93B2-DBBEF0AEDE0F}"/>
                </a:ext>
              </a:extLst>
            </p:cNvPr>
            <p:cNvSpPr/>
            <p:nvPr/>
          </p:nvSpPr>
          <p:spPr>
            <a:xfrm>
              <a:off x="6489287" y="5138967"/>
              <a:ext cx="101094" cy="34097"/>
            </a:xfrm>
            <a:custGeom>
              <a:avLst/>
              <a:gdLst>
                <a:gd name="connsiteX0" fmla="*/ 90392 w 101094"/>
                <a:gd name="connsiteY0" fmla="*/ 29951 h 34097"/>
                <a:gd name="connsiteX1" fmla="*/ 83439 w 101094"/>
                <a:gd name="connsiteY1" fmla="*/ 32332 h 34097"/>
                <a:gd name="connsiteX2" fmla="*/ 63532 w 101094"/>
                <a:gd name="connsiteY2" fmla="*/ 34047 h 34097"/>
                <a:gd name="connsiteX3" fmla="*/ 3048 w 101094"/>
                <a:gd name="connsiteY3" fmla="*/ 8043 h 34097"/>
                <a:gd name="connsiteX4" fmla="*/ 0 w 101094"/>
                <a:gd name="connsiteY4" fmla="*/ 5091 h 34097"/>
                <a:gd name="connsiteX5" fmla="*/ 4096 w 101094"/>
                <a:gd name="connsiteY5" fmla="*/ 3948 h 34097"/>
                <a:gd name="connsiteX6" fmla="*/ 10573 w 101094"/>
                <a:gd name="connsiteY6" fmla="*/ 2233 h 34097"/>
                <a:gd name="connsiteX7" fmla="*/ 79724 w 101094"/>
                <a:gd name="connsiteY7" fmla="*/ 13854 h 34097"/>
                <a:gd name="connsiteX8" fmla="*/ 96393 w 101094"/>
                <a:gd name="connsiteY8" fmla="*/ 27665 h 34097"/>
                <a:gd name="connsiteX9" fmla="*/ 101060 w 101094"/>
                <a:gd name="connsiteY9" fmla="*/ 34047 h 34097"/>
                <a:gd name="connsiteX10" fmla="*/ 77915 w 101094"/>
                <a:gd name="connsiteY10" fmla="*/ 17092 h 34097"/>
                <a:gd name="connsiteX11" fmla="*/ 11716 w 101094"/>
                <a:gd name="connsiteY11" fmla="*/ 7567 h 34097"/>
                <a:gd name="connsiteX12" fmla="*/ 5524 w 101094"/>
                <a:gd name="connsiteY12" fmla="*/ 9282 h 34097"/>
                <a:gd name="connsiteX13" fmla="*/ 6572 w 101094"/>
                <a:gd name="connsiteY13" fmla="*/ 5186 h 34097"/>
                <a:gd name="connsiteX14" fmla="*/ 63722 w 101094"/>
                <a:gd name="connsiteY14" fmla="*/ 31190 h 34097"/>
                <a:gd name="connsiteX15" fmla="*/ 90392 w 101094"/>
                <a:gd name="connsiteY15" fmla="*/ 29951 h 3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94" h="34097">
                  <a:moveTo>
                    <a:pt x="90392" y="29951"/>
                  </a:moveTo>
                  <a:cubicBezTo>
                    <a:pt x="88241" y="31167"/>
                    <a:pt x="85884" y="31975"/>
                    <a:pt x="83439" y="32332"/>
                  </a:cubicBezTo>
                  <a:cubicBezTo>
                    <a:pt x="76897" y="33704"/>
                    <a:pt x="70212" y="34280"/>
                    <a:pt x="63532" y="34047"/>
                  </a:cubicBezTo>
                  <a:cubicBezTo>
                    <a:pt x="40849" y="33153"/>
                    <a:pt x="19302" y="23889"/>
                    <a:pt x="3048" y="8043"/>
                  </a:cubicBezTo>
                  <a:lnTo>
                    <a:pt x="0" y="5091"/>
                  </a:lnTo>
                  <a:lnTo>
                    <a:pt x="4096" y="3948"/>
                  </a:lnTo>
                  <a:lnTo>
                    <a:pt x="10573" y="2233"/>
                  </a:lnTo>
                  <a:cubicBezTo>
                    <a:pt x="34257" y="-3048"/>
                    <a:pt x="59067" y="1121"/>
                    <a:pt x="79724" y="13854"/>
                  </a:cubicBezTo>
                  <a:cubicBezTo>
                    <a:pt x="85879" y="17683"/>
                    <a:pt x="91486" y="22329"/>
                    <a:pt x="96393" y="27665"/>
                  </a:cubicBezTo>
                  <a:cubicBezTo>
                    <a:pt x="99822" y="31475"/>
                    <a:pt x="101346" y="33856"/>
                    <a:pt x="101060" y="34047"/>
                  </a:cubicBezTo>
                  <a:cubicBezTo>
                    <a:pt x="93802" y="27797"/>
                    <a:pt x="86063" y="22128"/>
                    <a:pt x="77915" y="17092"/>
                  </a:cubicBezTo>
                  <a:cubicBezTo>
                    <a:pt x="57725" y="6020"/>
                    <a:pt x="34208" y="2636"/>
                    <a:pt x="11716" y="7567"/>
                  </a:cubicBezTo>
                  <a:lnTo>
                    <a:pt x="5524" y="9282"/>
                  </a:lnTo>
                  <a:lnTo>
                    <a:pt x="6572" y="5186"/>
                  </a:lnTo>
                  <a:cubicBezTo>
                    <a:pt x="22012" y="20246"/>
                    <a:pt x="42225" y="29443"/>
                    <a:pt x="63722" y="31190"/>
                  </a:cubicBezTo>
                  <a:cubicBezTo>
                    <a:pt x="72629" y="31338"/>
                    <a:pt x="81537" y="30925"/>
                    <a:pt x="90392" y="2995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D603E582-4F97-4354-932C-5ECDF1D8B7AD}"/>
                </a:ext>
              </a:extLst>
            </p:cNvPr>
            <p:cNvSpPr/>
            <p:nvPr/>
          </p:nvSpPr>
          <p:spPr>
            <a:xfrm>
              <a:off x="6629400" y="5626091"/>
              <a:ext cx="204311" cy="34582"/>
            </a:xfrm>
            <a:custGeom>
              <a:avLst/>
              <a:gdLst>
                <a:gd name="connsiteX0" fmla="*/ 0 w 204311"/>
                <a:gd name="connsiteY0" fmla="*/ 34508 h 34582"/>
                <a:gd name="connsiteX1" fmla="*/ 7334 w 204311"/>
                <a:gd name="connsiteY1" fmla="*/ 30698 h 34582"/>
                <a:gd name="connsiteX2" fmla="*/ 28194 w 204311"/>
                <a:gd name="connsiteY2" fmla="*/ 22602 h 34582"/>
                <a:gd name="connsiteX3" fmla="*/ 173831 w 204311"/>
                <a:gd name="connsiteY3" fmla="*/ 123 h 34582"/>
                <a:gd name="connsiteX4" fmla="*/ 196215 w 204311"/>
                <a:gd name="connsiteY4" fmla="*/ 1552 h 34582"/>
                <a:gd name="connsiteX5" fmla="*/ 204311 w 204311"/>
                <a:gd name="connsiteY5" fmla="*/ 2980 h 34582"/>
                <a:gd name="connsiteX6" fmla="*/ 173831 w 204311"/>
                <a:gd name="connsiteY6" fmla="*/ 3647 h 34582"/>
                <a:gd name="connsiteX7" fmla="*/ 100775 w 204311"/>
                <a:gd name="connsiteY7" fmla="*/ 9743 h 34582"/>
                <a:gd name="connsiteX8" fmla="*/ 29337 w 204311"/>
                <a:gd name="connsiteY8" fmla="*/ 25936 h 34582"/>
                <a:gd name="connsiteX9" fmla="*/ 0 w 204311"/>
                <a:gd name="connsiteY9" fmla="*/ 34508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11" h="34582">
                  <a:moveTo>
                    <a:pt x="0" y="34508"/>
                  </a:moveTo>
                  <a:cubicBezTo>
                    <a:pt x="0" y="34508"/>
                    <a:pt x="2476" y="32794"/>
                    <a:pt x="7334" y="30698"/>
                  </a:cubicBezTo>
                  <a:cubicBezTo>
                    <a:pt x="12192" y="28603"/>
                    <a:pt x="19336" y="25650"/>
                    <a:pt x="28194" y="22602"/>
                  </a:cubicBezTo>
                  <a:cubicBezTo>
                    <a:pt x="75023" y="6533"/>
                    <a:pt x="124337" y="-1079"/>
                    <a:pt x="173831" y="123"/>
                  </a:cubicBezTo>
                  <a:cubicBezTo>
                    <a:pt x="183356" y="123"/>
                    <a:pt x="190976" y="980"/>
                    <a:pt x="196215" y="1552"/>
                  </a:cubicBezTo>
                  <a:cubicBezTo>
                    <a:pt x="198965" y="1672"/>
                    <a:pt x="201687" y="2152"/>
                    <a:pt x="204311" y="2980"/>
                  </a:cubicBezTo>
                  <a:cubicBezTo>
                    <a:pt x="194174" y="3825"/>
                    <a:pt x="183995" y="4048"/>
                    <a:pt x="173831" y="3647"/>
                  </a:cubicBezTo>
                  <a:cubicBezTo>
                    <a:pt x="149372" y="4073"/>
                    <a:pt x="124967" y="6109"/>
                    <a:pt x="100775" y="9743"/>
                  </a:cubicBezTo>
                  <a:cubicBezTo>
                    <a:pt x="76639" y="13603"/>
                    <a:pt x="52778" y="19012"/>
                    <a:pt x="29337" y="25936"/>
                  </a:cubicBezTo>
                  <a:cubicBezTo>
                    <a:pt x="11525" y="31270"/>
                    <a:pt x="572" y="35175"/>
                    <a:pt x="0" y="34508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1A4AEE58-7513-4DCE-AF2A-D23005A6B468}"/>
                </a:ext>
              </a:extLst>
            </p:cNvPr>
            <p:cNvSpPr/>
            <p:nvPr/>
          </p:nvSpPr>
          <p:spPr>
            <a:xfrm>
              <a:off x="6670929" y="5637072"/>
              <a:ext cx="84105" cy="69818"/>
            </a:xfrm>
            <a:custGeom>
              <a:avLst/>
              <a:gdLst>
                <a:gd name="connsiteX0" fmla="*/ 84106 w 84105"/>
                <a:gd name="connsiteY0" fmla="*/ 0 h 69818"/>
                <a:gd name="connsiteX1" fmla="*/ 81439 w 84105"/>
                <a:gd name="connsiteY1" fmla="*/ 7906 h 69818"/>
                <a:gd name="connsiteX2" fmla="*/ 69723 w 84105"/>
                <a:gd name="connsiteY2" fmla="*/ 26956 h 69818"/>
                <a:gd name="connsiteX3" fmla="*/ 7810 w 84105"/>
                <a:gd name="connsiteY3" fmla="*/ 67818 h 69818"/>
                <a:gd name="connsiteX4" fmla="*/ 5334 w 84105"/>
                <a:gd name="connsiteY4" fmla="*/ 68485 h 69818"/>
                <a:gd name="connsiteX5" fmla="*/ 0 w 84105"/>
                <a:gd name="connsiteY5" fmla="*/ 69818 h 69818"/>
                <a:gd name="connsiteX6" fmla="*/ 2572 w 84105"/>
                <a:gd name="connsiteY6" fmla="*/ 64961 h 69818"/>
                <a:gd name="connsiteX7" fmla="*/ 52769 w 84105"/>
                <a:gd name="connsiteY7" fmla="*/ 12383 h 69818"/>
                <a:gd name="connsiteX8" fmla="*/ 72771 w 84105"/>
                <a:gd name="connsiteY8" fmla="*/ 2858 h 69818"/>
                <a:gd name="connsiteX9" fmla="*/ 80581 w 84105"/>
                <a:gd name="connsiteY9" fmla="*/ 953 h 69818"/>
                <a:gd name="connsiteX10" fmla="*/ 54578 w 84105"/>
                <a:gd name="connsiteY10" fmla="*/ 15145 h 69818"/>
                <a:gd name="connsiteX11" fmla="*/ 6953 w 84105"/>
                <a:gd name="connsiteY11" fmla="*/ 67056 h 69818"/>
                <a:gd name="connsiteX12" fmla="*/ 4286 w 84105"/>
                <a:gd name="connsiteY12" fmla="*/ 63437 h 69818"/>
                <a:gd name="connsiteX13" fmla="*/ 6668 w 84105"/>
                <a:gd name="connsiteY13" fmla="*/ 62865 h 69818"/>
                <a:gd name="connsiteX14" fmla="*/ 66961 w 84105"/>
                <a:gd name="connsiteY14" fmla="*/ 24765 h 69818"/>
                <a:gd name="connsiteX15" fmla="*/ 84106 w 84105"/>
                <a:gd name="connsiteY15" fmla="*/ 0 h 6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105" h="69818">
                  <a:moveTo>
                    <a:pt x="84106" y="0"/>
                  </a:moveTo>
                  <a:cubicBezTo>
                    <a:pt x="83598" y="2749"/>
                    <a:pt x="82700" y="5411"/>
                    <a:pt x="81439" y="7906"/>
                  </a:cubicBezTo>
                  <a:cubicBezTo>
                    <a:pt x="78272" y="14682"/>
                    <a:pt x="74342" y="21073"/>
                    <a:pt x="69723" y="26956"/>
                  </a:cubicBezTo>
                  <a:cubicBezTo>
                    <a:pt x="54299" y="47185"/>
                    <a:pt x="32475" y="61590"/>
                    <a:pt x="7810" y="67818"/>
                  </a:cubicBezTo>
                  <a:lnTo>
                    <a:pt x="5334" y="68485"/>
                  </a:lnTo>
                  <a:lnTo>
                    <a:pt x="0" y="69818"/>
                  </a:lnTo>
                  <a:lnTo>
                    <a:pt x="2572" y="64961"/>
                  </a:lnTo>
                  <a:cubicBezTo>
                    <a:pt x="14087" y="43106"/>
                    <a:pt x="31471" y="24898"/>
                    <a:pt x="52769" y="12383"/>
                  </a:cubicBezTo>
                  <a:cubicBezTo>
                    <a:pt x="59081" y="8510"/>
                    <a:pt x="65786" y="5317"/>
                    <a:pt x="72771" y="2858"/>
                  </a:cubicBezTo>
                  <a:cubicBezTo>
                    <a:pt x="75248" y="1784"/>
                    <a:pt x="77889" y="1140"/>
                    <a:pt x="80581" y="953"/>
                  </a:cubicBezTo>
                  <a:cubicBezTo>
                    <a:pt x="80581" y="1810"/>
                    <a:pt x="70009" y="5239"/>
                    <a:pt x="54578" y="15145"/>
                  </a:cubicBezTo>
                  <a:cubicBezTo>
                    <a:pt x="34525" y="28091"/>
                    <a:pt x="18127" y="45964"/>
                    <a:pt x="6953" y="67056"/>
                  </a:cubicBezTo>
                  <a:lnTo>
                    <a:pt x="4286" y="63437"/>
                  </a:lnTo>
                  <a:lnTo>
                    <a:pt x="6668" y="62865"/>
                  </a:lnTo>
                  <a:cubicBezTo>
                    <a:pt x="30252" y="56775"/>
                    <a:pt x="51337" y="43452"/>
                    <a:pt x="66961" y="24765"/>
                  </a:cubicBezTo>
                  <a:cubicBezTo>
                    <a:pt x="73124" y="16829"/>
                    <a:pt x="78847" y="8562"/>
                    <a:pt x="84106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9717B92-5565-431A-8E4B-FFF9F50F99D3}"/>
                </a:ext>
              </a:extLst>
            </p:cNvPr>
            <p:cNvSpPr/>
            <p:nvPr/>
          </p:nvSpPr>
          <p:spPr>
            <a:xfrm>
              <a:off x="6603831" y="5587756"/>
              <a:ext cx="105007" cy="40997"/>
            </a:xfrm>
            <a:custGeom>
              <a:avLst/>
              <a:gdLst>
                <a:gd name="connsiteX0" fmla="*/ 105007 w 105007"/>
                <a:gd name="connsiteY0" fmla="*/ 40363 h 40997"/>
                <a:gd name="connsiteX1" fmla="*/ 76432 w 105007"/>
                <a:gd name="connsiteY1" fmla="*/ 23789 h 40997"/>
                <a:gd name="connsiteX2" fmla="*/ 44618 w 105007"/>
                <a:gd name="connsiteY2" fmla="*/ 10931 h 40997"/>
                <a:gd name="connsiteX3" fmla="*/ 24426 w 105007"/>
                <a:gd name="connsiteY3" fmla="*/ 6358 h 40997"/>
                <a:gd name="connsiteX4" fmla="*/ 13758 w 105007"/>
                <a:gd name="connsiteY4" fmla="*/ 5025 h 40997"/>
                <a:gd name="connsiteX5" fmla="*/ 5280 w 105007"/>
                <a:gd name="connsiteY5" fmla="*/ 7596 h 40997"/>
                <a:gd name="connsiteX6" fmla="*/ 7090 w 105007"/>
                <a:gd name="connsiteY6" fmla="*/ 14264 h 40997"/>
                <a:gd name="connsiteX7" fmla="*/ 16043 w 105007"/>
                <a:gd name="connsiteY7" fmla="*/ 19598 h 40997"/>
                <a:gd name="connsiteX8" fmla="*/ 35093 w 105007"/>
                <a:gd name="connsiteY8" fmla="*/ 27885 h 40997"/>
                <a:gd name="connsiteX9" fmla="*/ 69098 w 105007"/>
                <a:gd name="connsiteY9" fmla="*/ 36553 h 40997"/>
                <a:gd name="connsiteX10" fmla="*/ 101578 w 105007"/>
                <a:gd name="connsiteY10" fmla="*/ 39506 h 40997"/>
                <a:gd name="connsiteX11" fmla="*/ 92720 w 105007"/>
                <a:gd name="connsiteY11" fmla="*/ 40744 h 40997"/>
                <a:gd name="connsiteX12" fmla="*/ 68622 w 105007"/>
                <a:gd name="connsiteY12" fmla="*/ 40077 h 40997"/>
                <a:gd name="connsiteX13" fmla="*/ 33569 w 105007"/>
                <a:gd name="connsiteY13" fmla="*/ 32171 h 40997"/>
                <a:gd name="connsiteX14" fmla="*/ 13853 w 105007"/>
                <a:gd name="connsiteY14" fmla="*/ 23980 h 40997"/>
                <a:gd name="connsiteX15" fmla="*/ 4328 w 105007"/>
                <a:gd name="connsiteY15" fmla="*/ 17979 h 40997"/>
                <a:gd name="connsiteX16" fmla="*/ 327 w 105007"/>
                <a:gd name="connsiteY16" fmla="*/ 12169 h 40997"/>
                <a:gd name="connsiteX17" fmla="*/ 1851 w 105007"/>
                <a:gd name="connsiteY17" fmla="*/ 4549 h 40997"/>
                <a:gd name="connsiteX18" fmla="*/ 14329 w 105007"/>
                <a:gd name="connsiteY18" fmla="*/ 72 h 40997"/>
                <a:gd name="connsiteX19" fmla="*/ 25664 w 105007"/>
                <a:gd name="connsiteY19" fmla="*/ 1501 h 40997"/>
                <a:gd name="connsiteX20" fmla="*/ 46428 w 105007"/>
                <a:gd name="connsiteY20" fmla="*/ 6549 h 40997"/>
                <a:gd name="connsiteX21" fmla="*/ 79385 w 105007"/>
                <a:gd name="connsiteY21" fmla="*/ 20742 h 40997"/>
                <a:gd name="connsiteX22" fmla="*/ 99483 w 105007"/>
                <a:gd name="connsiteY22" fmla="*/ 34267 h 40997"/>
                <a:gd name="connsiteX23" fmla="*/ 105007 w 105007"/>
                <a:gd name="connsiteY23" fmla="*/ 40363 h 4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007" h="40997">
                  <a:moveTo>
                    <a:pt x="105007" y="40363"/>
                  </a:moveTo>
                  <a:cubicBezTo>
                    <a:pt x="104435" y="41125"/>
                    <a:pt x="94815" y="32934"/>
                    <a:pt x="76432" y="23789"/>
                  </a:cubicBezTo>
                  <a:cubicBezTo>
                    <a:pt x="66255" y="18513"/>
                    <a:pt x="55603" y="14208"/>
                    <a:pt x="44618" y="10931"/>
                  </a:cubicBezTo>
                  <a:cubicBezTo>
                    <a:pt x="37993" y="8974"/>
                    <a:pt x="31248" y="7447"/>
                    <a:pt x="24426" y="6358"/>
                  </a:cubicBezTo>
                  <a:cubicBezTo>
                    <a:pt x="20901" y="5691"/>
                    <a:pt x="17338" y="5246"/>
                    <a:pt x="13758" y="5025"/>
                  </a:cubicBezTo>
                  <a:cubicBezTo>
                    <a:pt x="10696" y="4650"/>
                    <a:pt x="7618" y="5584"/>
                    <a:pt x="5280" y="7596"/>
                  </a:cubicBezTo>
                  <a:cubicBezTo>
                    <a:pt x="3756" y="9502"/>
                    <a:pt x="4518" y="12074"/>
                    <a:pt x="7090" y="14264"/>
                  </a:cubicBezTo>
                  <a:cubicBezTo>
                    <a:pt x="9883" y="16346"/>
                    <a:pt x="12883" y="18133"/>
                    <a:pt x="16043" y="19598"/>
                  </a:cubicBezTo>
                  <a:cubicBezTo>
                    <a:pt x="22221" y="22741"/>
                    <a:pt x="28583" y="25508"/>
                    <a:pt x="35093" y="27885"/>
                  </a:cubicBezTo>
                  <a:cubicBezTo>
                    <a:pt x="46109" y="31907"/>
                    <a:pt x="57501" y="34811"/>
                    <a:pt x="69098" y="36553"/>
                  </a:cubicBezTo>
                  <a:cubicBezTo>
                    <a:pt x="88910" y="39601"/>
                    <a:pt x="101483" y="38553"/>
                    <a:pt x="101578" y="39506"/>
                  </a:cubicBezTo>
                  <a:cubicBezTo>
                    <a:pt x="98704" y="40361"/>
                    <a:pt x="95718" y="40779"/>
                    <a:pt x="92720" y="40744"/>
                  </a:cubicBezTo>
                  <a:cubicBezTo>
                    <a:pt x="84683" y="41235"/>
                    <a:pt x="76619" y="41012"/>
                    <a:pt x="68622" y="40077"/>
                  </a:cubicBezTo>
                  <a:cubicBezTo>
                    <a:pt x="56678" y="38766"/>
                    <a:pt x="44920" y="36114"/>
                    <a:pt x="33569" y="32171"/>
                  </a:cubicBezTo>
                  <a:cubicBezTo>
                    <a:pt x="26832" y="29857"/>
                    <a:pt x="20247" y="27121"/>
                    <a:pt x="13853" y="23980"/>
                  </a:cubicBezTo>
                  <a:cubicBezTo>
                    <a:pt x="10475" y="22321"/>
                    <a:pt x="7283" y="20309"/>
                    <a:pt x="4328" y="17979"/>
                  </a:cubicBezTo>
                  <a:cubicBezTo>
                    <a:pt x="2463" y="16468"/>
                    <a:pt x="1074" y="14450"/>
                    <a:pt x="327" y="12169"/>
                  </a:cubicBezTo>
                  <a:cubicBezTo>
                    <a:pt x="-427" y="9532"/>
                    <a:pt x="140" y="6693"/>
                    <a:pt x="1851" y="4549"/>
                  </a:cubicBezTo>
                  <a:cubicBezTo>
                    <a:pt x="5132" y="1267"/>
                    <a:pt x="9710" y="-375"/>
                    <a:pt x="14329" y="72"/>
                  </a:cubicBezTo>
                  <a:cubicBezTo>
                    <a:pt x="18132" y="331"/>
                    <a:pt x="21916" y="808"/>
                    <a:pt x="25664" y="1501"/>
                  </a:cubicBezTo>
                  <a:cubicBezTo>
                    <a:pt x="32689" y="2725"/>
                    <a:pt x="39625" y="4411"/>
                    <a:pt x="46428" y="6549"/>
                  </a:cubicBezTo>
                  <a:cubicBezTo>
                    <a:pt x="57895" y="10075"/>
                    <a:pt x="68945" y="14833"/>
                    <a:pt x="79385" y="20742"/>
                  </a:cubicBezTo>
                  <a:cubicBezTo>
                    <a:pt x="86468" y="24652"/>
                    <a:pt x="93193" y="29178"/>
                    <a:pt x="99483" y="34267"/>
                  </a:cubicBezTo>
                  <a:cubicBezTo>
                    <a:pt x="101624" y="36006"/>
                    <a:pt x="103487" y="38061"/>
                    <a:pt x="105007" y="4036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C4EE422C-AEC2-47FD-8B1F-603D74E4EFD5}"/>
                </a:ext>
              </a:extLst>
            </p:cNvPr>
            <p:cNvSpPr/>
            <p:nvPr/>
          </p:nvSpPr>
          <p:spPr>
            <a:xfrm>
              <a:off x="6722554" y="5534107"/>
              <a:ext cx="71628" cy="77247"/>
            </a:xfrm>
            <a:custGeom>
              <a:avLst/>
              <a:gdLst>
                <a:gd name="connsiteX0" fmla="*/ 63341 w 71628"/>
                <a:gd name="connsiteY0" fmla="*/ 69342 h 77247"/>
                <a:gd name="connsiteX1" fmla="*/ 51911 w 71628"/>
                <a:gd name="connsiteY1" fmla="*/ 45339 h 77247"/>
                <a:gd name="connsiteX2" fmla="*/ 2858 w 71628"/>
                <a:gd name="connsiteY2" fmla="*/ 6001 h 77247"/>
                <a:gd name="connsiteX3" fmla="*/ 6096 w 71628"/>
                <a:gd name="connsiteY3" fmla="*/ 3239 h 77247"/>
                <a:gd name="connsiteX4" fmla="*/ 7334 w 71628"/>
                <a:gd name="connsiteY4" fmla="*/ 9525 h 77247"/>
                <a:gd name="connsiteX5" fmla="*/ 46006 w 71628"/>
                <a:gd name="connsiteY5" fmla="*/ 64103 h 77247"/>
                <a:gd name="connsiteX6" fmla="*/ 71628 w 71628"/>
                <a:gd name="connsiteY6" fmla="*/ 77248 h 77247"/>
                <a:gd name="connsiteX7" fmla="*/ 63818 w 71628"/>
                <a:gd name="connsiteY7" fmla="*/ 75914 h 77247"/>
                <a:gd name="connsiteX8" fmla="*/ 44101 w 71628"/>
                <a:gd name="connsiteY8" fmla="*/ 67056 h 77247"/>
                <a:gd name="connsiteX9" fmla="*/ 2096 w 71628"/>
                <a:gd name="connsiteY9" fmla="*/ 10668 h 77247"/>
                <a:gd name="connsiteX10" fmla="*/ 762 w 71628"/>
                <a:gd name="connsiteY10" fmla="*/ 4096 h 77247"/>
                <a:gd name="connsiteX11" fmla="*/ 0 w 71628"/>
                <a:gd name="connsiteY11" fmla="*/ 0 h 77247"/>
                <a:gd name="connsiteX12" fmla="*/ 4000 w 71628"/>
                <a:gd name="connsiteY12" fmla="*/ 1334 h 77247"/>
                <a:gd name="connsiteX13" fmla="*/ 54483 w 71628"/>
                <a:gd name="connsiteY13" fmla="*/ 43625 h 77247"/>
                <a:gd name="connsiteX14" fmla="*/ 61913 w 71628"/>
                <a:gd name="connsiteY14" fmla="*/ 62103 h 77247"/>
                <a:gd name="connsiteX15" fmla="*/ 63341 w 71628"/>
                <a:gd name="connsiteY15" fmla="*/ 69342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628" h="77247">
                  <a:moveTo>
                    <a:pt x="63341" y="69342"/>
                  </a:moveTo>
                  <a:cubicBezTo>
                    <a:pt x="60055" y="61102"/>
                    <a:pt x="56237" y="53084"/>
                    <a:pt x="51911" y="45339"/>
                  </a:cubicBezTo>
                  <a:cubicBezTo>
                    <a:pt x="40644" y="26911"/>
                    <a:pt x="23293" y="12997"/>
                    <a:pt x="2858" y="6001"/>
                  </a:cubicBezTo>
                  <a:lnTo>
                    <a:pt x="6096" y="3239"/>
                  </a:lnTo>
                  <a:cubicBezTo>
                    <a:pt x="6096" y="5239"/>
                    <a:pt x="6858" y="7334"/>
                    <a:pt x="7334" y="9525"/>
                  </a:cubicBezTo>
                  <a:cubicBezTo>
                    <a:pt x="13203" y="31795"/>
                    <a:pt x="26941" y="51184"/>
                    <a:pt x="46006" y="64103"/>
                  </a:cubicBezTo>
                  <a:cubicBezTo>
                    <a:pt x="54207" y="69117"/>
                    <a:pt x="62772" y="73511"/>
                    <a:pt x="71628" y="77248"/>
                  </a:cubicBezTo>
                  <a:cubicBezTo>
                    <a:pt x="68968" y="77248"/>
                    <a:pt x="66327" y="76797"/>
                    <a:pt x="63818" y="75914"/>
                  </a:cubicBezTo>
                  <a:cubicBezTo>
                    <a:pt x="56890" y="73826"/>
                    <a:pt x="50263" y="70848"/>
                    <a:pt x="44101" y="67056"/>
                  </a:cubicBezTo>
                  <a:cubicBezTo>
                    <a:pt x="23312" y="54423"/>
                    <a:pt x="8249" y="34203"/>
                    <a:pt x="2096" y="10668"/>
                  </a:cubicBezTo>
                  <a:cubicBezTo>
                    <a:pt x="2096" y="8382"/>
                    <a:pt x="1238" y="6191"/>
                    <a:pt x="762" y="4096"/>
                  </a:cubicBezTo>
                  <a:lnTo>
                    <a:pt x="0" y="0"/>
                  </a:lnTo>
                  <a:lnTo>
                    <a:pt x="4000" y="1334"/>
                  </a:lnTo>
                  <a:cubicBezTo>
                    <a:pt x="25501" y="8663"/>
                    <a:pt x="43499" y="23741"/>
                    <a:pt x="54483" y="43625"/>
                  </a:cubicBezTo>
                  <a:cubicBezTo>
                    <a:pt x="57783" y="49420"/>
                    <a:pt x="60282" y="55636"/>
                    <a:pt x="61913" y="62103"/>
                  </a:cubicBezTo>
                  <a:cubicBezTo>
                    <a:pt x="62881" y="64393"/>
                    <a:pt x="63367" y="66857"/>
                    <a:pt x="63341" y="693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95A7EFE0-5832-46B6-B233-DD9ADCF272F1}"/>
                </a:ext>
              </a:extLst>
            </p:cNvPr>
            <p:cNvSpPr/>
            <p:nvPr/>
          </p:nvSpPr>
          <p:spPr>
            <a:xfrm>
              <a:off x="6710200" y="4947653"/>
              <a:ext cx="35923" cy="91929"/>
            </a:xfrm>
            <a:custGeom>
              <a:avLst/>
              <a:gdLst>
                <a:gd name="connsiteX0" fmla="*/ 20355 w 35923"/>
                <a:gd name="connsiteY0" fmla="*/ 91916 h 91929"/>
                <a:gd name="connsiteX1" fmla="*/ 29880 w 35923"/>
                <a:gd name="connsiteY1" fmla="*/ 66580 h 91929"/>
                <a:gd name="connsiteX2" fmla="*/ 16450 w 35923"/>
                <a:gd name="connsiteY2" fmla="*/ 5429 h 91929"/>
                <a:gd name="connsiteX3" fmla="*/ 20260 w 35923"/>
                <a:gd name="connsiteY3" fmla="*/ 5429 h 91929"/>
                <a:gd name="connsiteX4" fmla="*/ 19498 w 35923"/>
                <a:gd name="connsiteY4" fmla="*/ 6287 h 91929"/>
                <a:gd name="connsiteX5" fmla="*/ 8068 w 35923"/>
                <a:gd name="connsiteY5" fmla="*/ 67056 h 91929"/>
                <a:gd name="connsiteX6" fmla="*/ 20260 w 35923"/>
                <a:gd name="connsiteY6" fmla="*/ 91726 h 91929"/>
                <a:gd name="connsiteX7" fmla="*/ 4925 w 35923"/>
                <a:gd name="connsiteY7" fmla="*/ 68389 h 91929"/>
                <a:gd name="connsiteX8" fmla="*/ 353 w 35923"/>
                <a:gd name="connsiteY8" fmla="*/ 37814 h 91929"/>
                <a:gd name="connsiteX9" fmla="*/ 15974 w 35923"/>
                <a:gd name="connsiteY9" fmla="*/ 3143 h 91929"/>
                <a:gd name="connsiteX10" fmla="*/ 16736 w 35923"/>
                <a:gd name="connsiteY10" fmla="*/ 2191 h 91929"/>
                <a:gd name="connsiteX11" fmla="*/ 18736 w 35923"/>
                <a:gd name="connsiteY11" fmla="*/ 0 h 91929"/>
                <a:gd name="connsiteX12" fmla="*/ 20546 w 35923"/>
                <a:gd name="connsiteY12" fmla="*/ 2381 h 91929"/>
                <a:gd name="connsiteX13" fmla="*/ 35119 w 35923"/>
                <a:gd name="connsiteY13" fmla="*/ 36957 h 91929"/>
                <a:gd name="connsiteX14" fmla="*/ 33404 w 35923"/>
                <a:gd name="connsiteY14" fmla="*/ 67437 h 91929"/>
                <a:gd name="connsiteX15" fmla="*/ 25213 w 35923"/>
                <a:gd name="connsiteY15" fmla="*/ 86487 h 91929"/>
                <a:gd name="connsiteX16" fmla="*/ 20355 w 35923"/>
                <a:gd name="connsiteY16" fmla="*/ 91916 h 9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23" h="91929">
                  <a:moveTo>
                    <a:pt x="20355" y="91916"/>
                  </a:moveTo>
                  <a:cubicBezTo>
                    <a:pt x="24381" y="83816"/>
                    <a:pt x="27573" y="75327"/>
                    <a:pt x="29880" y="66580"/>
                  </a:cubicBezTo>
                  <a:cubicBezTo>
                    <a:pt x="34485" y="45213"/>
                    <a:pt x="29585" y="22899"/>
                    <a:pt x="16450" y="5429"/>
                  </a:cubicBezTo>
                  <a:lnTo>
                    <a:pt x="20260" y="5429"/>
                  </a:lnTo>
                  <a:lnTo>
                    <a:pt x="19498" y="6287"/>
                  </a:lnTo>
                  <a:cubicBezTo>
                    <a:pt x="4601" y="22801"/>
                    <a:pt x="189" y="46258"/>
                    <a:pt x="8068" y="67056"/>
                  </a:cubicBezTo>
                  <a:cubicBezTo>
                    <a:pt x="11347" y="75644"/>
                    <a:pt x="15429" y="83904"/>
                    <a:pt x="20260" y="91726"/>
                  </a:cubicBezTo>
                  <a:cubicBezTo>
                    <a:pt x="13105" y="85500"/>
                    <a:pt x="7800" y="77427"/>
                    <a:pt x="4925" y="68389"/>
                  </a:cubicBezTo>
                  <a:cubicBezTo>
                    <a:pt x="803" y="58759"/>
                    <a:pt x="-772" y="48229"/>
                    <a:pt x="353" y="37814"/>
                  </a:cubicBezTo>
                  <a:cubicBezTo>
                    <a:pt x="1921" y="24940"/>
                    <a:pt x="7369" y="12848"/>
                    <a:pt x="15974" y="3143"/>
                  </a:cubicBezTo>
                  <a:lnTo>
                    <a:pt x="16736" y="2191"/>
                  </a:lnTo>
                  <a:lnTo>
                    <a:pt x="18736" y="0"/>
                  </a:lnTo>
                  <a:lnTo>
                    <a:pt x="20546" y="2381"/>
                  </a:lnTo>
                  <a:cubicBezTo>
                    <a:pt x="28350" y="12430"/>
                    <a:pt x="33376" y="24354"/>
                    <a:pt x="35119" y="36957"/>
                  </a:cubicBezTo>
                  <a:cubicBezTo>
                    <a:pt x="36609" y="47129"/>
                    <a:pt x="36026" y="57497"/>
                    <a:pt x="33404" y="67437"/>
                  </a:cubicBezTo>
                  <a:cubicBezTo>
                    <a:pt x="31746" y="74196"/>
                    <a:pt x="28978" y="80633"/>
                    <a:pt x="25213" y="86487"/>
                  </a:cubicBezTo>
                  <a:cubicBezTo>
                    <a:pt x="22451" y="90202"/>
                    <a:pt x="20546" y="92107"/>
                    <a:pt x="20355" y="9191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722AE0C-C9C6-405F-86B2-A0092E4C172A}"/>
                </a:ext>
              </a:extLst>
            </p:cNvPr>
            <p:cNvSpPr/>
            <p:nvPr/>
          </p:nvSpPr>
          <p:spPr>
            <a:xfrm>
              <a:off x="6921655" y="5646788"/>
              <a:ext cx="35949" cy="92405"/>
            </a:xfrm>
            <a:custGeom>
              <a:avLst/>
              <a:gdLst>
                <a:gd name="connsiteX0" fmla="*/ 20450 w 35949"/>
                <a:gd name="connsiteY0" fmla="*/ 92392 h 92405"/>
                <a:gd name="connsiteX1" fmla="*/ 29975 w 35949"/>
                <a:gd name="connsiteY1" fmla="*/ 67056 h 92405"/>
                <a:gd name="connsiteX2" fmla="*/ 16640 w 35949"/>
                <a:gd name="connsiteY2" fmla="*/ 5619 h 92405"/>
                <a:gd name="connsiteX3" fmla="*/ 20450 w 35949"/>
                <a:gd name="connsiteY3" fmla="*/ 5620 h 92405"/>
                <a:gd name="connsiteX4" fmla="*/ 19688 w 35949"/>
                <a:gd name="connsiteY4" fmla="*/ 6477 h 92405"/>
                <a:gd name="connsiteX5" fmla="*/ 8258 w 35949"/>
                <a:gd name="connsiteY5" fmla="*/ 67246 h 92405"/>
                <a:gd name="connsiteX6" fmla="*/ 20450 w 35949"/>
                <a:gd name="connsiteY6" fmla="*/ 91916 h 92405"/>
                <a:gd name="connsiteX7" fmla="*/ 4925 w 35949"/>
                <a:gd name="connsiteY7" fmla="*/ 68389 h 92405"/>
                <a:gd name="connsiteX8" fmla="*/ 353 w 35949"/>
                <a:gd name="connsiteY8" fmla="*/ 37814 h 92405"/>
                <a:gd name="connsiteX9" fmla="*/ 15974 w 35949"/>
                <a:gd name="connsiteY9" fmla="*/ 3143 h 92405"/>
                <a:gd name="connsiteX10" fmla="*/ 16736 w 35949"/>
                <a:gd name="connsiteY10" fmla="*/ 2191 h 92405"/>
                <a:gd name="connsiteX11" fmla="*/ 18736 w 35949"/>
                <a:gd name="connsiteY11" fmla="*/ 0 h 92405"/>
                <a:gd name="connsiteX12" fmla="*/ 20546 w 35949"/>
                <a:gd name="connsiteY12" fmla="*/ 2381 h 92405"/>
                <a:gd name="connsiteX13" fmla="*/ 35119 w 35949"/>
                <a:gd name="connsiteY13" fmla="*/ 36957 h 92405"/>
                <a:gd name="connsiteX14" fmla="*/ 33404 w 35949"/>
                <a:gd name="connsiteY14" fmla="*/ 67437 h 92405"/>
                <a:gd name="connsiteX15" fmla="*/ 25213 w 35949"/>
                <a:gd name="connsiteY15" fmla="*/ 86487 h 92405"/>
                <a:gd name="connsiteX16" fmla="*/ 20450 w 35949"/>
                <a:gd name="connsiteY16" fmla="*/ 92392 h 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49" h="92405">
                  <a:moveTo>
                    <a:pt x="20450" y="92392"/>
                  </a:moveTo>
                  <a:cubicBezTo>
                    <a:pt x="24528" y="84314"/>
                    <a:pt x="27721" y="75820"/>
                    <a:pt x="29975" y="67056"/>
                  </a:cubicBezTo>
                  <a:cubicBezTo>
                    <a:pt x="34734" y="45612"/>
                    <a:pt x="29861" y="23161"/>
                    <a:pt x="16640" y="5619"/>
                  </a:cubicBezTo>
                  <a:lnTo>
                    <a:pt x="20450" y="5620"/>
                  </a:lnTo>
                  <a:lnTo>
                    <a:pt x="19688" y="6477"/>
                  </a:lnTo>
                  <a:cubicBezTo>
                    <a:pt x="4792" y="22991"/>
                    <a:pt x="379" y="46449"/>
                    <a:pt x="8258" y="67246"/>
                  </a:cubicBezTo>
                  <a:cubicBezTo>
                    <a:pt x="11538" y="75835"/>
                    <a:pt x="15620" y="84095"/>
                    <a:pt x="20450" y="91916"/>
                  </a:cubicBezTo>
                  <a:cubicBezTo>
                    <a:pt x="13197" y="85663"/>
                    <a:pt x="7822" y="77518"/>
                    <a:pt x="4925" y="68389"/>
                  </a:cubicBezTo>
                  <a:cubicBezTo>
                    <a:pt x="803" y="58759"/>
                    <a:pt x="-772" y="48229"/>
                    <a:pt x="353" y="37814"/>
                  </a:cubicBezTo>
                  <a:cubicBezTo>
                    <a:pt x="1921" y="24940"/>
                    <a:pt x="7369" y="12848"/>
                    <a:pt x="15974" y="3143"/>
                  </a:cubicBezTo>
                  <a:lnTo>
                    <a:pt x="16736" y="2191"/>
                  </a:lnTo>
                  <a:lnTo>
                    <a:pt x="18736" y="0"/>
                  </a:lnTo>
                  <a:lnTo>
                    <a:pt x="20546" y="2381"/>
                  </a:lnTo>
                  <a:cubicBezTo>
                    <a:pt x="28350" y="12430"/>
                    <a:pt x="33376" y="24354"/>
                    <a:pt x="35119" y="36957"/>
                  </a:cubicBezTo>
                  <a:cubicBezTo>
                    <a:pt x="36647" y="47127"/>
                    <a:pt x="36063" y="57503"/>
                    <a:pt x="33404" y="67437"/>
                  </a:cubicBezTo>
                  <a:cubicBezTo>
                    <a:pt x="31745" y="74196"/>
                    <a:pt x="28977" y="80633"/>
                    <a:pt x="25213" y="86487"/>
                  </a:cubicBezTo>
                  <a:cubicBezTo>
                    <a:pt x="22546" y="90678"/>
                    <a:pt x="20641" y="92583"/>
                    <a:pt x="20450" y="9239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03CC6EF-427C-4FE6-969D-6E76D8CEC9EB}"/>
                </a:ext>
              </a:extLst>
            </p:cNvPr>
            <p:cNvSpPr/>
            <p:nvPr/>
          </p:nvSpPr>
          <p:spPr>
            <a:xfrm>
              <a:off x="6425833" y="5296173"/>
              <a:ext cx="91573" cy="107441"/>
            </a:xfrm>
            <a:custGeom>
              <a:avLst/>
              <a:gdLst>
                <a:gd name="connsiteX0" fmla="*/ 17 w 91573"/>
                <a:gd name="connsiteY0" fmla="*/ 107442 h 107441"/>
                <a:gd name="connsiteX1" fmla="*/ 37165 w 91573"/>
                <a:gd name="connsiteY1" fmla="*/ 85439 h 107441"/>
                <a:gd name="connsiteX2" fmla="*/ 71169 w 91573"/>
                <a:gd name="connsiteY2" fmla="*/ 54578 h 107441"/>
                <a:gd name="connsiteX3" fmla="*/ 86314 w 91573"/>
                <a:gd name="connsiteY3" fmla="*/ 2572 h 107441"/>
                <a:gd name="connsiteX4" fmla="*/ 88981 w 91573"/>
                <a:gd name="connsiteY4" fmla="*/ 4667 h 107441"/>
                <a:gd name="connsiteX5" fmla="*/ 87171 w 91573"/>
                <a:gd name="connsiteY5" fmla="*/ 4667 h 107441"/>
                <a:gd name="connsiteX6" fmla="*/ 85361 w 91573"/>
                <a:gd name="connsiteY6" fmla="*/ 4667 h 107441"/>
                <a:gd name="connsiteX7" fmla="*/ 81742 w 91573"/>
                <a:gd name="connsiteY7" fmla="*/ 5239 h 107441"/>
                <a:gd name="connsiteX8" fmla="*/ 74598 w 91573"/>
                <a:gd name="connsiteY8" fmla="*/ 6858 h 107441"/>
                <a:gd name="connsiteX9" fmla="*/ 61072 w 91573"/>
                <a:gd name="connsiteY9" fmla="*/ 11621 h 107441"/>
                <a:gd name="connsiteX10" fmla="*/ 38022 w 91573"/>
                <a:gd name="connsiteY10" fmla="*/ 25622 h 107441"/>
                <a:gd name="connsiteX11" fmla="*/ 10399 w 91573"/>
                <a:gd name="connsiteY11" fmla="*/ 61817 h 107441"/>
                <a:gd name="connsiteX12" fmla="*/ 874 w 91573"/>
                <a:gd name="connsiteY12" fmla="*/ 103346 h 107441"/>
                <a:gd name="connsiteX13" fmla="*/ 208 w 91573"/>
                <a:gd name="connsiteY13" fmla="*/ 91630 h 107441"/>
                <a:gd name="connsiteX14" fmla="*/ 7161 w 91573"/>
                <a:gd name="connsiteY14" fmla="*/ 60484 h 107441"/>
                <a:gd name="connsiteX15" fmla="*/ 35164 w 91573"/>
                <a:gd name="connsiteY15" fmla="*/ 22384 h 107441"/>
                <a:gd name="connsiteX16" fmla="*/ 73264 w 91573"/>
                <a:gd name="connsiteY16" fmla="*/ 2476 h 107441"/>
                <a:gd name="connsiteX17" fmla="*/ 80789 w 91573"/>
                <a:gd name="connsiteY17" fmla="*/ 667 h 107441"/>
                <a:gd name="connsiteX18" fmla="*/ 84599 w 91573"/>
                <a:gd name="connsiteY18" fmla="*/ 0 h 107441"/>
                <a:gd name="connsiteX19" fmla="*/ 86599 w 91573"/>
                <a:gd name="connsiteY19" fmla="*/ 0 h 107441"/>
                <a:gd name="connsiteX20" fmla="*/ 88409 w 91573"/>
                <a:gd name="connsiteY20" fmla="*/ 0 h 107441"/>
                <a:gd name="connsiteX21" fmla="*/ 91171 w 91573"/>
                <a:gd name="connsiteY21" fmla="*/ 2096 h 107441"/>
                <a:gd name="connsiteX22" fmla="*/ 74788 w 91573"/>
                <a:gd name="connsiteY22" fmla="*/ 57626 h 107441"/>
                <a:gd name="connsiteX23" fmla="*/ 38974 w 91573"/>
                <a:gd name="connsiteY23" fmla="*/ 88773 h 107441"/>
                <a:gd name="connsiteX24" fmla="*/ 10399 w 91573"/>
                <a:gd name="connsiteY24" fmla="*/ 103441 h 107441"/>
                <a:gd name="connsiteX25" fmla="*/ 17 w 91573"/>
                <a:gd name="connsiteY25" fmla="*/ 107442 h 10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573" h="107441">
                  <a:moveTo>
                    <a:pt x="17" y="107442"/>
                  </a:moveTo>
                  <a:cubicBezTo>
                    <a:pt x="-459" y="106585"/>
                    <a:pt x="14686" y="99631"/>
                    <a:pt x="37165" y="85439"/>
                  </a:cubicBezTo>
                  <a:cubicBezTo>
                    <a:pt x="50269" y="77289"/>
                    <a:pt x="61790" y="66834"/>
                    <a:pt x="71169" y="54578"/>
                  </a:cubicBezTo>
                  <a:cubicBezTo>
                    <a:pt x="82659" y="39806"/>
                    <a:pt x="88077" y="21204"/>
                    <a:pt x="86314" y="2572"/>
                  </a:cubicBezTo>
                  <a:cubicBezTo>
                    <a:pt x="83837" y="667"/>
                    <a:pt x="89647" y="5048"/>
                    <a:pt x="88981" y="4667"/>
                  </a:cubicBezTo>
                  <a:lnTo>
                    <a:pt x="87171" y="4667"/>
                  </a:lnTo>
                  <a:lnTo>
                    <a:pt x="85361" y="4667"/>
                  </a:lnTo>
                  <a:cubicBezTo>
                    <a:pt x="84123" y="4667"/>
                    <a:pt x="82980" y="4667"/>
                    <a:pt x="81742" y="5239"/>
                  </a:cubicBezTo>
                  <a:lnTo>
                    <a:pt x="74598" y="6858"/>
                  </a:lnTo>
                  <a:cubicBezTo>
                    <a:pt x="69989" y="8145"/>
                    <a:pt x="65471" y="9736"/>
                    <a:pt x="61072" y="11621"/>
                  </a:cubicBezTo>
                  <a:cubicBezTo>
                    <a:pt x="52788" y="15217"/>
                    <a:pt x="45032" y="19928"/>
                    <a:pt x="38022" y="25622"/>
                  </a:cubicBezTo>
                  <a:cubicBezTo>
                    <a:pt x="26090" y="35342"/>
                    <a:pt x="16626" y="47744"/>
                    <a:pt x="10399" y="61817"/>
                  </a:cubicBezTo>
                  <a:cubicBezTo>
                    <a:pt x="4967" y="75044"/>
                    <a:pt x="1749" y="89074"/>
                    <a:pt x="874" y="103346"/>
                  </a:cubicBezTo>
                  <a:cubicBezTo>
                    <a:pt x="9" y="99504"/>
                    <a:pt x="-216" y="95546"/>
                    <a:pt x="208" y="91630"/>
                  </a:cubicBezTo>
                  <a:cubicBezTo>
                    <a:pt x="743" y="80929"/>
                    <a:pt x="3094" y="70396"/>
                    <a:pt x="7161" y="60484"/>
                  </a:cubicBezTo>
                  <a:cubicBezTo>
                    <a:pt x="13229" y="45679"/>
                    <a:pt x="22846" y="32595"/>
                    <a:pt x="35164" y="22384"/>
                  </a:cubicBezTo>
                  <a:cubicBezTo>
                    <a:pt x="46249" y="13031"/>
                    <a:pt x="59257" y="6235"/>
                    <a:pt x="73264" y="2476"/>
                  </a:cubicBezTo>
                  <a:cubicBezTo>
                    <a:pt x="75741" y="1810"/>
                    <a:pt x="78217" y="1143"/>
                    <a:pt x="80789" y="667"/>
                  </a:cubicBezTo>
                  <a:lnTo>
                    <a:pt x="84599" y="0"/>
                  </a:lnTo>
                  <a:lnTo>
                    <a:pt x="86599" y="0"/>
                  </a:lnTo>
                  <a:lnTo>
                    <a:pt x="88409" y="0"/>
                  </a:lnTo>
                  <a:lnTo>
                    <a:pt x="91171" y="2096"/>
                  </a:lnTo>
                  <a:cubicBezTo>
                    <a:pt x="93229" y="22040"/>
                    <a:pt x="87343" y="41992"/>
                    <a:pt x="74788" y="57626"/>
                  </a:cubicBezTo>
                  <a:cubicBezTo>
                    <a:pt x="64934" y="70186"/>
                    <a:pt x="52780" y="80757"/>
                    <a:pt x="38974" y="88773"/>
                  </a:cubicBezTo>
                  <a:cubicBezTo>
                    <a:pt x="29749" y="94226"/>
                    <a:pt x="20207" y="99124"/>
                    <a:pt x="10399" y="103441"/>
                  </a:cubicBezTo>
                  <a:cubicBezTo>
                    <a:pt x="7083" y="105124"/>
                    <a:pt x="3605" y="106464"/>
                    <a:pt x="17" y="10744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DC9C1A8F-7B72-4C5C-8636-57E896B4D4DD}"/>
              </a:ext>
            </a:extLst>
          </p:cNvPr>
          <p:cNvGrpSpPr/>
          <p:nvPr/>
        </p:nvGrpSpPr>
        <p:grpSpPr>
          <a:xfrm>
            <a:off x="3341914" y="816428"/>
            <a:ext cx="7358743" cy="3472543"/>
            <a:chOff x="3461656" y="1230085"/>
            <a:chExt cx="7358743" cy="3472543"/>
          </a:xfrm>
        </p:grpSpPr>
        <p:sp>
          <p:nvSpPr>
            <p:cNvPr id="474" name="Frame 473">
              <a:extLst>
                <a:ext uri="{FF2B5EF4-FFF2-40B4-BE49-F238E27FC236}">
                  <a16:creationId xmlns:a16="http://schemas.microsoft.com/office/drawing/2014/main" id="{51015FC2-F2B9-4CC7-9425-21FBE27174A2}"/>
                </a:ext>
              </a:extLst>
            </p:cNvPr>
            <p:cNvSpPr/>
            <p:nvPr/>
          </p:nvSpPr>
          <p:spPr>
            <a:xfrm>
              <a:off x="3461656" y="1230085"/>
              <a:ext cx="7358743" cy="3472543"/>
            </a:xfrm>
            <a:prstGeom prst="frame">
              <a:avLst>
                <a:gd name="adj1" fmla="val 497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B942E3B7-8782-4A2E-B64F-728675E7C0EA}"/>
                </a:ext>
              </a:extLst>
            </p:cNvPr>
            <p:cNvSpPr/>
            <p:nvPr/>
          </p:nvSpPr>
          <p:spPr>
            <a:xfrm>
              <a:off x="3624941" y="1404257"/>
              <a:ext cx="7010401" cy="314597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5" name="TextBox 474">
            <a:extLst>
              <a:ext uri="{FF2B5EF4-FFF2-40B4-BE49-F238E27FC236}">
                <a16:creationId xmlns:a16="http://schemas.microsoft.com/office/drawing/2014/main" id="{822481F8-0041-409D-9AE3-2A8E556BE15D}"/>
              </a:ext>
            </a:extLst>
          </p:cNvPr>
          <p:cNvSpPr txBox="1"/>
          <p:nvPr/>
        </p:nvSpPr>
        <p:spPr>
          <a:xfrm>
            <a:off x="3625265" y="1359241"/>
            <a:ext cx="682502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8704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1" grpId="0"/>
      <p:bldP spid="111" grpId="1"/>
      <p:bldP spid="4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CA2D4E-C193-46FD-B10C-73EF710C2E03}"/>
              </a:ext>
            </a:extLst>
          </p:cNvPr>
          <p:cNvSpPr/>
          <p:nvPr/>
        </p:nvSpPr>
        <p:spPr>
          <a:xfrm>
            <a:off x="0" y="0"/>
            <a:ext cx="2030154" cy="6858000"/>
          </a:xfrm>
          <a:prstGeom prst="rect">
            <a:avLst/>
          </a:prstGeom>
          <a:blipFill>
            <a:blip r:embed="rId2"/>
            <a:srcRect/>
            <a:stretch>
              <a:fillRect l="-22525" r="-2152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9EFBF-EC18-49CB-AD60-7C11305A465E}"/>
              </a:ext>
            </a:extLst>
          </p:cNvPr>
          <p:cNvSpPr/>
          <p:nvPr/>
        </p:nvSpPr>
        <p:spPr>
          <a:xfrm>
            <a:off x="2015612" y="0"/>
            <a:ext cx="2094271" cy="6858000"/>
          </a:xfrm>
          <a:prstGeom prst="rect">
            <a:avLst/>
          </a:prstGeom>
          <a:blipFill>
            <a:blip r:embed="rId3"/>
            <a:srcRect/>
            <a:stretch>
              <a:fillRect l="-227040" r="-80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46A7F3-4E18-4E12-AA1D-C7AD43EE772E}"/>
              </a:ext>
            </a:extLst>
          </p:cNvPr>
          <p:cNvSpPr/>
          <p:nvPr/>
        </p:nvSpPr>
        <p:spPr>
          <a:xfrm>
            <a:off x="6096000" y="0"/>
            <a:ext cx="2045110" cy="6858000"/>
          </a:xfrm>
          <a:prstGeom prst="rect">
            <a:avLst/>
          </a:prstGeom>
          <a:blipFill>
            <a:blip r:embed="rId3"/>
            <a:srcRect/>
            <a:stretch>
              <a:fillRect l="-19619" r="-2181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3F407-6C4C-4C70-8145-863062B7BCE9}"/>
              </a:ext>
            </a:extLst>
          </p:cNvPr>
          <p:cNvSpPr/>
          <p:nvPr/>
        </p:nvSpPr>
        <p:spPr>
          <a:xfrm>
            <a:off x="4090219" y="0"/>
            <a:ext cx="2005781" cy="6858000"/>
          </a:xfrm>
          <a:prstGeom prst="rect">
            <a:avLst/>
          </a:prstGeom>
          <a:blipFill>
            <a:blip r:embed="rId2"/>
            <a:srcRect/>
            <a:stretch>
              <a:fillRect l="-119528" r="-1274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ACF7A-3BF3-4709-994B-02C933F426AD}"/>
              </a:ext>
            </a:extLst>
          </p:cNvPr>
          <p:cNvSpPr/>
          <p:nvPr/>
        </p:nvSpPr>
        <p:spPr>
          <a:xfrm>
            <a:off x="10161847" y="0"/>
            <a:ext cx="2030154" cy="6858000"/>
          </a:xfrm>
          <a:prstGeom prst="rect">
            <a:avLst/>
          </a:prstGeom>
          <a:blipFill>
            <a:blip r:embed="rId3"/>
            <a:srcRect/>
            <a:stretch>
              <a:fillRect l="-89360" r="-1484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233725-6F28-4B5C-8D5E-4FB407DDA6AC}"/>
              </a:ext>
            </a:extLst>
          </p:cNvPr>
          <p:cNvSpPr/>
          <p:nvPr/>
        </p:nvSpPr>
        <p:spPr>
          <a:xfrm>
            <a:off x="8129476" y="0"/>
            <a:ext cx="2046911" cy="6858000"/>
          </a:xfrm>
          <a:prstGeom prst="rect">
            <a:avLst/>
          </a:prstGeom>
          <a:blipFill>
            <a:blip r:embed="rId2"/>
            <a:srcRect/>
            <a:stretch>
              <a:fillRect l="-207345" r="-276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91BCCC-0395-4C54-8477-4BED6DB9CBD1}"/>
              </a:ext>
            </a:extLst>
          </p:cNvPr>
          <p:cNvSpPr/>
          <p:nvPr/>
        </p:nvSpPr>
        <p:spPr>
          <a:xfrm>
            <a:off x="0" y="0"/>
            <a:ext cx="2030154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2AE801-0A46-4132-940B-AA866DE63EE6}"/>
              </a:ext>
            </a:extLst>
          </p:cNvPr>
          <p:cNvSpPr/>
          <p:nvPr/>
        </p:nvSpPr>
        <p:spPr>
          <a:xfrm>
            <a:off x="2015612" y="0"/>
            <a:ext cx="2094271" cy="6858000"/>
          </a:xfrm>
          <a:prstGeom prst="rect">
            <a:avLst/>
          </a:prstGeom>
          <a:solidFill>
            <a:srgbClr val="FFE3E3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1371A-2F8F-4DE0-87F2-4F12EE8F884F}"/>
              </a:ext>
            </a:extLst>
          </p:cNvPr>
          <p:cNvSpPr/>
          <p:nvPr/>
        </p:nvSpPr>
        <p:spPr>
          <a:xfrm>
            <a:off x="6096000" y="0"/>
            <a:ext cx="204511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153F86-A685-43B0-A318-CDE3FC0C13EE}"/>
              </a:ext>
            </a:extLst>
          </p:cNvPr>
          <p:cNvSpPr/>
          <p:nvPr/>
        </p:nvSpPr>
        <p:spPr>
          <a:xfrm>
            <a:off x="4090219" y="0"/>
            <a:ext cx="200578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2621E8-614F-4DA4-9B46-418D1FBA8649}"/>
              </a:ext>
            </a:extLst>
          </p:cNvPr>
          <p:cNvSpPr/>
          <p:nvPr/>
        </p:nvSpPr>
        <p:spPr>
          <a:xfrm>
            <a:off x="10161847" y="0"/>
            <a:ext cx="2030154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E7587C-DDC0-4625-BA62-84F1B144D101}"/>
              </a:ext>
            </a:extLst>
          </p:cNvPr>
          <p:cNvSpPr/>
          <p:nvPr/>
        </p:nvSpPr>
        <p:spPr>
          <a:xfrm>
            <a:off x="8119645" y="0"/>
            <a:ext cx="204691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F6A10A-14D4-4B3D-82BA-F5530E0A3EAD}"/>
              </a:ext>
            </a:extLst>
          </p:cNvPr>
          <p:cNvSpPr txBox="1"/>
          <p:nvPr/>
        </p:nvSpPr>
        <p:spPr>
          <a:xfrm>
            <a:off x="2379704" y="672764"/>
            <a:ext cx="7432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pic>
        <p:nvPicPr>
          <p:cNvPr id="29" name="Graphic 28" descr="Target Audience">
            <a:extLst>
              <a:ext uri="{FF2B5EF4-FFF2-40B4-BE49-F238E27FC236}">
                <a16:creationId xmlns:a16="http://schemas.microsoft.com/office/drawing/2014/main" id="{460E308A-895A-43EB-9B03-AACCC116FB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946" y="2234382"/>
            <a:ext cx="732213" cy="732213"/>
          </a:xfrm>
          <a:prstGeom prst="rect">
            <a:avLst/>
          </a:prstGeom>
        </p:spPr>
      </p:pic>
      <p:pic>
        <p:nvPicPr>
          <p:cNvPr id="31" name="Graphic 30" descr="Ruler">
            <a:extLst>
              <a:ext uri="{FF2B5EF4-FFF2-40B4-BE49-F238E27FC236}">
                <a16:creationId xmlns:a16="http://schemas.microsoft.com/office/drawing/2014/main" id="{6281B31F-D9AD-4718-B038-CC77BEE4DB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6641" y="2187735"/>
            <a:ext cx="732213" cy="732213"/>
          </a:xfrm>
          <a:prstGeom prst="rect">
            <a:avLst/>
          </a:prstGeom>
        </p:spPr>
      </p:pic>
      <p:pic>
        <p:nvPicPr>
          <p:cNvPr id="33" name="Graphic 32" descr="Alarm clock">
            <a:extLst>
              <a:ext uri="{FF2B5EF4-FFF2-40B4-BE49-F238E27FC236}">
                <a16:creationId xmlns:a16="http://schemas.microsoft.com/office/drawing/2014/main" id="{35B484F9-24BB-44CC-BE6E-B24EB29505B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1816" y="2278627"/>
            <a:ext cx="732213" cy="732213"/>
          </a:xfrm>
          <a:prstGeom prst="rect">
            <a:avLst/>
          </a:prstGeom>
        </p:spPr>
      </p:pic>
      <p:pic>
        <p:nvPicPr>
          <p:cNvPr id="35" name="Graphic 34" descr="Thermometer">
            <a:extLst>
              <a:ext uri="{FF2B5EF4-FFF2-40B4-BE49-F238E27FC236}">
                <a16:creationId xmlns:a16="http://schemas.microsoft.com/office/drawing/2014/main" id="{54BFFE59-A229-4A8C-8493-BCAA3D9452B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6658" y="2222265"/>
            <a:ext cx="732213" cy="732213"/>
          </a:xfrm>
          <a:prstGeom prst="rect">
            <a:avLst/>
          </a:prstGeom>
        </p:spPr>
      </p:pic>
      <p:pic>
        <p:nvPicPr>
          <p:cNvPr id="37" name="Graphic 36" descr="Puzzle pieces">
            <a:extLst>
              <a:ext uri="{FF2B5EF4-FFF2-40B4-BE49-F238E27FC236}">
                <a16:creationId xmlns:a16="http://schemas.microsoft.com/office/drawing/2014/main" id="{A8CBA5EC-3A21-493C-BF52-5CB5AA9EFFE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10818" y="2323102"/>
            <a:ext cx="732213" cy="732213"/>
          </a:xfrm>
          <a:prstGeom prst="rect">
            <a:avLst/>
          </a:prstGeom>
        </p:spPr>
      </p:pic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5B01FAC-B2A6-4C13-B205-61DB64633AF4}"/>
              </a:ext>
            </a:extLst>
          </p:cNvPr>
          <p:cNvGrpSpPr/>
          <p:nvPr/>
        </p:nvGrpSpPr>
        <p:grpSpPr>
          <a:xfrm>
            <a:off x="4790738" y="2279058"/>
            <a:ext cx="566008" cy="700116"/>
            <a:chOff x="4557440" y="902542"/>
            <a:chExt cx="1766107" cy="2184562"/>
          </a:xfrm>
          <a:solidFill>
            <a:schemeClr val="bg1"/>
          </a:solidFill>
        </p:grpSpPr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29FC08E-BA1E-4570-8254-D3747A2D9A44}"/>
                </a:ext>
              </a:extLst>
            </p:cNvPr>
            <p:cNvSpPr/>
            <p:nvPr/>
          </p:nvSpPr>
          <p:spPr>
            <a:xfrm flipV="1">
              <a:off x="4557440" y="902542"/>
              <a:ext cx="1766107" cy="2184562"/>
            </a:xfrm>
            <a:custGeom>
              <a:avLst/>
              <a:gdLst>
                <a:gd name="connsiteX0" fmla="*/ 752867 w 1766107"/>
                <a:gd name="connsiteY0" fmla="*/ 2175203 h 2184562"/>
                <a:gd name="connsiteX1" fmla="*/ 625518 w 1766107"/>
                <a:gd name="connsiteY1" fmla="*/ 1957175 h 2184562"/>
                <a:gd name="connsiteX2" fmla="*/ 634852 w 1766107"/>
                <a:gd name="connsiteY2" fmla="*/ 1922504 h 2184562"/>
                <a:gd name="connsiteX3" fmla="*/ 542174 w 1766107"/>
                <a:gd name="connsiteY3" fmla="*/ 1922504 h 2184562"/>
                <a:gd name="connsiteX4" fmla="*/ 448829 w 1766107"/>
                <a:gd name="connsiteY4" fmla="*/ 1922504 h 2184562"/>
                <a:gd name="connsiteX5" fmla="*/ 429493 w 1766107"/>
                <a:gd name="connsiteY5" fmla="*/ 1903169 h 2184562"/>
                <a:gd name="connsiteX6" fmla="*/ 410157 w 1766107"/>
                <a:gd name="connsiteY6" fmla="*/ 1799822 h 2184562"/>
                <a:gd name="connsiteX7" fmla="*/ 410157 w 1766107"/>
                <a:gd name="connsiteY7" fmla="*/ 1715812 h 2184562"/>
                <a:gd name="connsiteX8" fmla="*/ 326147 w 1766107"/>
                <a:gd name="connsiteY8" fmla="*/ 1715812 h 2184562"/>
                <a:gd name="connsiteX9" fmla="*/ 222801 w 1766107"/>
                <a:gd name="connsiteY9" fmla="*/ 1696476 h 2184562"/>
                <a:gd name="connsiteX10" fmla="*/ 210132 w 1766107"/>
                <a:gd name="connsiteY10" fmla="*/ 1601798 h 2184562"/>
                <a:gd name="connsiteX11" fmla="*/ 444162 w 1766107"/>
                <a:gd name="connsiteY11" fmla="*/ 1356434 h 2184562"/>
                <a:gd name="connsiteX12" fmla="*/ 598848 w 1766107"/>
                <a:gd name="connsiteY12" fmla="*/ 1349099 h 2184562"/>
                <a:gd name="connsiteX13" fmla="*/ 723530 w 1766107"/>
                <a:gd name="connsiteY13" fmla="*/ 1349099 h 2184562"/>
                <a:gd name="connsiteX14" fmla="*/ 723530 w 1766107"/>
                <a:gd name="connsiteY14" fmla="*/ 1281758 h 2184562"/>
                <a:gd name="connsiteX15" fmla="*/ 723530 w 1766107"/>
                <a:gd name="connsiteY15" fmla="*/ 1215083 h 2184562"/>
                <a:gd name="connsiteX16" fmla="*/ 698860 w 1766107"/>
                <a:gd name="connsiteY16" fmla="*/ 1205081 h 2184562"/>
                <a:gd name="connsiteX17" fmla="*/ 266806 w 1766107"/>
                <a:gd name="connsiteY17" fmla="*/ 683016 h 2184562"/>
                <a:gd name="connsiteX18" fmla="*/ 256805 w 1766107"/>
                <a:gd name="connsiteY18" fmla="*/ 364976 h 2184562"/>
                <a:gd name="connsiteX19" fmla="*/ 256805 w 1766107"/>
                <a:gd name="connsiteY19" fmla="*/ 102277 h 2184562"/>
                <a:gd name="connsiteX20" fmla="*/ 143457 w 1766107"/>
                <a:gd name="connsiteY20" fmla="*/ 102277 h 2184562"/>
                <a:gd name="connsiteX21" fmla="*/ 13441 w 1766107"/>
                <a:gd name="connsiteY21" fmla="*/ 85608 h 2184562"/>
                <a:gd name="connsiteX22" fmla="*/ 38111 w 1766107"/>
                <a:gd name="connsiteY22" fmla="*/ -1070 h 2184562"/>
                <a:gd name="connsiteX23" fmla="*/ 895551 w 1766107"/>
                <a:gd name="connsiteY23" fmla="*/ -3070 h 2184562"/>
                <a:gd name="connsiteX24" fmla="*/ 1738323 w 1766107"/>
                <a:gd name="connsiteY24" fmla="*/ -1070 h 2184562"/>
                <a:gd name="connsiteX25" fmla="*/ 1750992 w 1766107"/>
                <a:gd name="connsiteY25" fmla="*/ 14932 h 2184562"/>
                <a:gd name="connsiteX26" fmla="*/ 1748325 w 1766107"/>
                <a:gd name="connsiteY26" fmla="*/ 87608 h 2184562"/>
                <a:gd name="connsiteX27" fmla="*/ 1672315 w 1766107"/>
                <a:gd name="connsiteY27" fmla="*/ 102277 h 2184562"/>
                <a:gd name="connsiteX28" fmla="*/ 1611641 w 1766107"/>
                <a:gd name="connsiteY28" fmla="*/ 102277 h 2184562"/>
                <a:gd name="connsiteX29" fmla="*/ 1608974 w 1766107"/>
                <a:gd name="connsiteY29" fmla="*/ 387646 h 2184562"/>
                <a:gd name="connsiteX30" fmla="*/ 1588971 w 1766107"/>
                <a:gd name="connsiteY30" fmla="*/ 736356 h 2184562"/>
                <a:gd name="connsiteX31" fmla="*/ 1408282 w 1766107"/>
                <a:gd name="connsiteY31" fmla="*/ 1049729 h 2184562"/>
                <a:gd name="connsiteX32" fmla="*/ 1192255 w 1766107"/>
                <a:gd name="connsiteY32" fmla="*/ 1194413 h 2184562"/>
                <a:gd name="connsiteX33" fmla="*/ 1143582 w 1766107"/>
                <a:gd name="connsiteY33" fmla="*/ 1212416 h 2184562"/>
                <a:gd name="connsiteX34" fmla="*/ 1143582 w 1766107"/>
                <a:gd name="connsiteY34" fmla="*/ 1281091 h 2184562"/>
                <a:gd name="connsiteX35" fmla="*/ 1143582 w 1766107"/>
                <a:gd name="connsiteY35" fmla="*/ 1349099 h 2184562"/>
                <a:gd name="connsiteX36" fmla="*/ 1268931 w 1766107"/>
                <a:gd name="connsiteY36" fmla="*/ 1349099 h 2184562"/>
                <a:gd name="connsiteX37" fmla="*/ 1490292 w 1766107"/>
                <a:gd name="connsiteY37" fmla="*/ 1382437 h 2184562"/>
                <a:gd name="connsiteX38" fmla="*/ 1659647 w 1766107"/>
                <a:gd name="connsiteY38" fmla="*/ 1644470 h 2184562"/>
                <a:gd name="connsiteX39" fmla="*/ 1641645 w 1766107"/>
                <a:gd name="connsiteY39" fmla="*/ 1699810 h 2184562"/>
                <a:gd name="connsiteX40" fmla="*/ 1540299 w 1766107"/>
                <a:gd name="connsiteY40" fmla="*/ 1715812 h 2184562"/>
                <a:gd name="connsiteX41" fmla="*/ 1458288 w 1766107"/>
                <a:gd name="connsiteY41" fmla="*/ 1715812 h 2184562"/>
                <a:gd name="connsiteX42" fmla="*/ 1455621 w 1766107"/>
                <a:gd name="connsiteY42" fmla="*/ 1803156 h 2184562"/>
                <a:gd name="connsiteX43" fmla="*/ 1434952 w 1766107"/>
                <a:gd name="connsiteY43" fmla="*/ 1906502 h 2184562"/>
                <a:gd name="connsiteX44" fmla="*/ 1323605 w 1766107"/>
                <a:gd name="connsiteY44" fmla="*/ 1922504 h 2184562"/>
                <a:gd name="connsiteX45" fmla="*/ 1230260 w 1766107"/>
                <a:gd name="connsiteY45" fmla="*/ 1922504 h 2184562"/>
                <a:gd name="connsiteX46" fmla="*/ 1236927 w 1766107"/>
                <a:gd name="connsiteY46" fmla="*/ 1939840 h 2184562"/>
                <a:gd name="connsiteX47" fmla="*/ 1235594 w 1766107"/>
                <a:gd name="connsiteY47" fmla="*/ 2056521 h 2184562"/>
                <a:gd name="connsiteX48" fmla="*/ 1100244 w 1766107"/>
                <a:gd name="connsiteY48" fmla="*/ 2176536 h 2184562"/>
                <a:gd name="connsiteX49" fmla="*/ 968227 w 1766107"/>
                <a:gd name="connsiteY49" fmla="*/ 2153200 h 2184562"/>
                <a:gd name="connsiteX50" fmla="*/ 930889 w 1766107"/>
                <a:gd name="connsiteY50" fmla="*/ 2130530 h 2184562"/>
                <a:gd name="connsiteX51" fmla="*/ 908886 w 1766107"/>
                <a:gd name="connsiteY51" fmla="*/ 2146532 h 2184562"/>
                <a:gd name="connsiteX52" fmla="*/ 752867 w 1766107"/>
                <a:gd name="connsiteY52" fmla="*/ 2175203 h 2184562"/>
                <a:gd name="connsiteX53" fmla="*/ 836877 w 1766107"/>
                <a:gd name="connsiteY53" fmla="*/ 2065856 h 2184562"/>
                <a:gd name="connsiteX54" fmla="*/ 876882 w 1766107"/>
                <a:gd name="connsiteY54" fmla="*/ 1997180 h 2184562"/>
                <a:gd name="connsiteX55" fmla="*/ 760201 w 1766107"/>
                <a:gd name="connsiteY55" fmla="*/ 1937173 h 2184562"/>
                <a:gd name="connsiteX56" fmla="*/ 762868 w 1766107"/>
                <a:gd name="connsiteY56" fmla="*/ 2060522 h 2184562"/>
                <a:gd name="connsiteX57" fmla="*/ 836877 w 1766107"/>
                <a:gd name="connsiteY57" fmla="*/ 2065856 h 2184562"/>
                <a:gd name="connsiteX58" fmla="*/ 1096910 w 1766107"/>
                <a:gd name="connsiteY58" fmla="*/ 2065856 h 2184562"/>
                <a:gd name="connsiteX59" fmla="*/ 1136915 w 1766107"/>
                <a:gd name="connsiteY59" fmla="*/ 1997180 h 2184562"/>
                <a:gd name="connsiteX60" fmla="*/ 1114245 w 1766107"/>
                <a:gd name="connsiteY60" fmla="*/ 1945174 h 2184562"/>
                <a:gd name="connsiteX61" fmla="*/ 1064239 w 1766107"/>
                <a:gd name="connsiteY61" fmla="*/ 1922504 h 2184562"/>
                <a:gd name="connsiteX62" fmla="*/ 987563 w 1766107"/>
                <a:gd name="connsiteY62" fmla="*/ 1983179 h 2184562"/>
                <a:gd name="connsiteX63" fmla="*/ 1024901 w 1766107"/>
                <a:gd name="connsiteY63" fmla="*/ 2062522 h 2184562"/>
                <a:gd name="connsiteX64" fmla="*/ 1096910 w 1766107"/>
                <a:gd name="connsiteY64" fmla="*/ 2065856 h 2184562"/>
                <a:gd name="connsiteX65" fmla="*/ 1343607 w 1766107"/>
                <a:gd name="connsiteY65" fmla="*/ 1765818 h 2184562"/>
                <a:gd name="connsiteX66" fmla="*/ 1343607 w 1766107"/>
                <a:gd name="connsiteY66" fmla="*/ 1715812 h 2184562"/>
                <a:gd name="connsiteX67" fmla="*/ 930222 w 1766107"/>
                <a:gd name="connsiteY67" fmla="*/ 1715812 h 2184562"/>
                <a:gd name="connsiteX68" fmla="*/ 516837 w 1766107"/>
                <a:gd name="connsiteY68" fmla="*/ 1715812 h 2184562"/>
                <a:gd name="connsiteX69" fmla="*/ 516837 w 1766107"/>
                <a:gd name="connsiteY69" fmla="*/ 1765818 h 2184562"/>
                <a:gd name="connsiteX70" fmla="*/ 516837 w 1766107"/>
                <a:gd name="connsiteY70" fmla="*/ 1815824 h 2184562"/>
                <a:gd name="connsiteX71" fmla="*/ 930222 w 1766107"/>
                <a:gd name="connsiteY71" fmla="*/ 1815824 h 2184562"/>
                <a:gd name="connsiteX72" fmla="*/ 1343607 w 1766107"/>
                <a:gd name="connsiteY72" fmla="*/ 1815824 h 2184562"/>
                <a:gd name="connsiteX73" fmla="*/ 1343607 w 1766107"/>
                <a:gd name="connsiteY73" fmla="*/ 1765818 h 2184562"/>
                <a:gd name="connsiteX74" fmla="*/ 1543632 w 1766107"/>
                <a:gd name="connsiteY74" fmla="*/ 1599131 h 2184562"/>
                <a:gd name="connsiteX75" fmla="*/ 1440953 w 1766107"/>
                <a:gd name="connsiteY75" fmla="*/ 1477115 h 2184562"/>
                <a:gd name="connsiteX76" fmla="*/ 1406949 w 1766107"/>
                <a:gd name="connsiteY76" fmla="*/ 1459113 h 2184562"/>
                <a:gd name="connsiteX77" fmla="*/ 944224 w 1766107"/>
                <a:gd name="connsiteY77" fmla="*/ 1457113 h 2184562"/>
                <a:gd name="connsiteX78" fmla="*/ 383487 w 1766107"/>
                <a:gd name="connsiteY78" fmla="*/ 1507119 h 2184562"/>
                <a:gd name="connsiteX79" fmla="*/ 323480 w 1766107"/>
                <a:gd name="connsiteY79" fmla="*/ 1592463 h 2184562"/>
                <a:gd name="connsiteX80" fmla="*/ 316812 w 1766107"/>
                <a:gd name="connsiteY80" fmla="*/ 1609132 h 2184562"/>
                <a:gd name="connsiteX81" fmla="*/ 930222 w 1766107"/>
                <a:gd name="connsiteY81" fmla="*/ 1609132 h 2184562"/>
                <a:gd name="connsiteX82" fmla="*/ 1543632 w 1766107"/>
                <a:gd name="connsiteY82" fmla="*/ 1599131 h 2184562"/>
                <a:gd name="connsiteX83" fmla="*/ 1036902 w 1766107"/>
                <a:gd name="connsiteY83" fmla="*/ 1296426 h 2184562"/>
                <a:gd name="connsiteX84" fmla="*/ 1036902 w 1766107"/>
                <a:gd name="connsiteY84" fmla="*/ 1244420 h 2184562"/>
                <a:gd name="connsiteX85" fmla="*/ 933556 w 1766107"/>
                <a:gd name="connsiteY85" fmla="*/ 1244420 h 2184562"/>
                <a:gd name="connsiteX86" fmla="*/ 830210 w 1766107"/>
                <a:gd name="connsiteY86" fmla="*/ 1245086 h 2184562"/>
                <a:gd name="connsiteX87" fmla="*/ 830210 w 1766107"/>
                <a:gd name="connsiteY87" fmla="*/ 1297093 h 2184562"/>
                <a:gd name="connsiteX88" fmla="*/ 830210 w 1766107"/>
                <a:gd name="connsiteY88" fmla="*/ 1349099 h 2184562"/>
                <a:gd name="connsiteX89" fmla="*/ 933556 w 1766107"/>
                <a:gd name="connsiteY89" fmla="*/ 1349099 h 2184562"/>
                <a:gd name="connsiteX90" fmla="*/ 1036902 w 1766107"/>
                <a:gd name="connsiteY90" fmla="*/ 1349099 h 2184562"/>
                <a:gd name="connsiteX91" fmla="*/ 1036902 w 1766107"/>
                <a:gd name="connsiteY91" fmla="*/ 1296426 h 2184562"/>
                <a:gd name="connsiteX92" fmla="*/ 1056905 w 1766107"/>
                <a:gd name="connsiteY92" fmla="*/ 1125071 h 2184562"/>
                <a:gd name="connsiteX93" fmla="*/ 1484958 w 1766107"/>
                <a:gd name="connsiteY93" fmla="*/ 712353 h 2184562"/>
                <a:gd name="connsiteX94" fmla="*/ 1502294 w 1766107"/>
                <a:gd name="connsiteY94" fmla="*/ 380978 h 2184562"/>
                <a:gd name="connsiteX95" fmla="*/ 1504294 w 1766107"/>
                <a:gd name="connsiteY95" fmla="*/ 102277 h 2184562"/>
                <a:gd name="connsiteX96" fmla="*/ 933556 w 1766107"/>
                <a:gd name="connsiteY96" fmla="*/ 102277 h 2184562"/>
                <a:gd name="connsiteX97" fmla="*/ 362818 w 1766107"/>
                <a:gd name="connsiteY97" fmla="*/ 102277 h 2184562"/>
                <a:gd name="connsiteX98" fmla="*/ 364818 w 1766107"/>
                <a:gd name="connsiteY98" fmla="*/ 387646 h 2184562"/>
                <a:gd name="connsiteX99" fmla="*/ 382154 w 1766107"/>
                <a:gd name="connsiteY99" fmla="*/ 721021 h 2184562"/>
                <a:gd name="connsiteX100" fmla="*/ 1056905 w 1766107"/>
                <a:gd name="connsiteY100" fmla="*/ 1125071 h 218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766107" h="2184562">
                  <a:moveTo>
                    <a:pt x="752867" y="2175203"/>
                  </a:moveTo>
                  <a:cubicBezTo>
                    <a:pt x="662189" y="2149199"/>
                    <a:pt x="602848" y="2046520"/>
                    <a:pt x="625518" y="1957175"/>
                  </a:cubicBezTo>
                  <a:lnTo>
                    <a:pt x="634852" y="1922504"/>
                  </a:lnTo>
                  <a:lnTo>
                    <a:pt x="542174" y="1922504"/>
                  </a:lnTo>
                  <a:lnTo>
                    <a:pt x="448829" y="1922504"/>
                  </a:lnTo>
                  <a:lnTo>
                    <a:pt x="429493" y="1903169"/>
                  </a:lnTo>
                  <a:cubicBezTo>
                    <a:pt x="410157" y="1883833"/>
                    <a:pt x="410157" y="1883166"/>
                    <a:pt x="410157" y="1799822"/>
                  </a:cubicBezTo>
                  <a:lnTo>
                    <a:pt x="410157" y="1715812"/>
                  </a:lnTo>
                  <a:lnTo>
                    <a:pt x="326147" y="1715812"/>
                  </a:lnTo>
                  <a:cubicBezTo>
                    <a:pt x="242803" y="1715812"/>
                    <a:pt x="242136" y="1715812"/>
                    <a:pt x="222801" y="1696476"/>
                  </a:cubicBezTo>
                  <a:cubicBezTo>
                    <a:pt x="201465" y="1674473"/>
                    <a:pt x="199464" y="1659138"/>
                    <a:pt x="210132" y="1601798"/>
                  </a:cubicBezTo>
                  <a:cubicBezTo>
                    <a:pt x="232135" y="1486450"/>
                    <a:pt x="331481" y="1382437"/>
                    <a:pt x="444162" y="1356434"/>
                  </a:cubicBezTo>
                  <a:cubicBezTo>
                    <a:pt x="460164" y="1352433"/>
                    <a:pt x="529506" y="1349099"/>
                    <a:pt x="598848" y="1349099"/>
                  </a:cubicBezTo>
                  <a:lnTo>
                    <a:pt x="723530" y="1349099"/>
                  </a:lnTo>
                  <a:lnTo>
                    <a:pt x="723530" y="1281758"/>
                  </a:lnTo>
                  <a:lnTo>
                    <a:pt x="723530" y="1215083"/>
                  </a:lnTo>
                  <a:lnTo>
                    <a:pt x="698860" y="1205081"/>
                  </a:lnTo>
                  <a:cubicBezTo>
                    <a:pt x="467498" y="1113737"/>
                    <a:pt x="308145" y="921712"/>
                    <a:pt x="266806" y="683016"/>
                  </a:cubicBezTo>
                  <a:cubicBezTo>
                    <a:pt x="258805" y="640344"/>
                    <a:pt x="256805" y="565668"/>
                    <a:pt x="256805" y="364976"/>
                  </a:cubicBezTo>
                  <a:lnTo>
                    <a:pt x="256805" y="102277"/>
                  </a:lnTo>
                  <a:lnTo>
                    <a:pt x="143457" y="102277"/>
                  </a:lnTo>
                  <a:cubicBezTo>
                    <a:pt x="31443" y="102277"/>
                    <a:pt x="29443" y="102277"/>
                    <a:pt x="13441" y="85608"/>
                  </a:cubicBezTo>
                  <a:cubicBezTo>
                    <a:pt x="-16563" y="56271"/>
                    <a:pt x="-2561" y="8932"/>
                    <a:pt x="38111" y="-1070"/>
                  </a:cubicBezTo>
                  <a:cubicBezTo>
                    <a:pt x="46779" y="-3070"/>
                    <a:pt x="432827" y="-3737"/>
                    <a:pt x="895551" y="-3070"/>
                  </a:cubicBezTo>
                  <a:lnTo>
                    <a:pt x="1738323" y="-1070"/>
                  </a:lnTo>
                  <a:lnTo>
                    <a:pt x="1750992" y="14932"/>
                  </a:lnTo>
                  <a:cubicBezTo>
                    <a:pt x="1768327" y="36268"/>
                    <a:pt x="1767660" y="69606"/>
                    <a:pt x="1748325" y="87608"/>
                  </a:cubicBezTo>
                  <a:cubicBezTo>
                    <a:pt x="1734990" y="100276"/>
                    <a:pt x="1724988" y="102277"/>
                    <a:pt x="1672315" y="102277"/>
                  </a:cubicBezTo>
                  <a:lnTo>
                    <a:pt x="1611641" y="102277"/>
                  </a:lnTo>
                  <a:lnTo>
                    <a:pt x="1608974" y="387646"/>
                  </a:lnTo>
                  <a:cubicBezTo>
                    <a:pt x="1606307" y="669681"/>
                    <a:pt x="1606307" y="673015"/>
                    <a:pt x="1588971" y="736356"/>
                  </a:cubicBezTo>
                  <a:cubicBezTo>
                    <a:pt x="1556301" y="858371"/>
                    <a:pt x="1496293" y="961717"/>
                    <a:pt x="1408282" y="1049729"/>
                  </a:cubicBezTo>
                  <a:cubicBezTo>
                    <a:pt x="1350275" y="1107069"/>
                    <a:pt x="1256930" y="1169744"/>
                    <a:pt x="1192255" y="1194413"/>
                  </a:cubicBezTo>
                  <a:lnTo>
                    <a:pt x="1143582" y="1212416"/>
                  </a:lnTo>
                  <a:lnTo>
                    <a:pt x="1143582" y="1281091"/>
                  </a:lnTo>
                  <a:lnTo>
                    <a:pt x="1143582" y="1349099"/>
                  </a:lnTo>
                  <a:lnTo>
                    <a:pt x="1268931" y="1349099"/>
                  </a:lnTo>
                  <a:cubicBezTo>
                    <a:pt x="1400948" y="1349099"/>
                    <a:pt x="1435619" y="1354433"/>
                    <a:pt x="1490292" y="1382437"/>
                  </a:cubicBezTo>
                  <a:cubicBezTo>
                    <a:pt x="1588305" y="1432443"/>
                    <a:pt x="1657647" y="1539123"/>
                    <a:pt x="1659647" y="1644470"/>
                  </a:cubicBezTo>
                  <a:cubicBezTo>
                    <a:pt x="1660314" y="1679807"/>
                    <a:pt x="1658313" y="1685141"/>
                    <a:pt x="1641645" y="1699810"/>
                  </a:cubicBezTo>
                  <a:cubicBezTo>
                    <a:pt x="1624309" y="1715145"/>
                    <a:pt x="1618308" y="1715812"/>
                    <a:pt x="1540299" y="1715812"/>
                  </a:cubicBezTo>
                  <a:lnTo>
                    <a:pt x="1458288" y="1715812"/>
                  </a:lnTo>
                  <a:lnTo>
                    <a:pt x="1455621" y="1803156"/>
                  </a:lnTo>
                  <a:cubicBezTo>
                    <a:pt x="1453621" y="1889167"/>
                    <a:pt x="1453621" y="1890500"/>
                    <a:pt x="1434952" y="1906502"/>
                  </a:cubicBezTo>
                  <a:cubicBezTo>
                    <a:pt x="1416950" y="1921838"/>
                    <a:pt x="1411616" y="1922504"/>
                    <a:pt x="1323605" y="1922504"/>
                  </a:cubicBezTo>
                  <a:lnTo>
                    <a:pt x="1230260" y="1922504"/>
                  </a:lnTo>
                  <a:lnTo>
                    <a:pt x="1236927" y="1939840"/>
                  </a:lnTo>
                  <a:cubicBezTo>
                    <a:pt x="1246262" y="1963176"/>
                    <a:pt x="1245595" y="2029184"/>
                    <a:pt x="1235594" y="2056521"/>
                  </a:cubicBezTo>
                  <a:cubicBezTo>
                    <a:pt x="1214925" y="2117195"/>
                    <a:pt x="1164252" y="2161868"/>
                    <a:pt x="1100244" y="2176536"/>
                  </a:cubicBezTo>
                  <a:cubicBezTo>
                    <a:pt x="1052904" y="2187204"/>
                    <a:pt x="1012899" y="2179870"/>
                    <a:pt x="968227" y="2153200"/>
                  </a:cubicBezTo>
                  <a:lnTo>
                    <a:pt x="930889" y="2130530"/>
                  </a:lnTo>
                  <a:lnTo>
                    <a:pt x="908886" y="2146532"/>
                  </a:lnTo>
                  <a:cubicBezTo>
                    <a:pt x="867548" y="2177203"/>
                    <a:pt x="801540" y="2189204"/>
                    <a:pt x="752867" y="2175203"/>
                  </a:cubicBezTo>
                  <a:close/>
                  <a:moveTo>
                    <a:pt x="836877" y="2065856"/>
                  </a:moveTo>
                  <a:cubicBezTo>
                    <a:pt x="864881" y="2051854"/>
                    <a:pt x="876882" y="2030518"/>
                    <a:pt x="876882" y="1997180"/>
                  </a:cubicBezTo>
                  <a:cubicBezTo>
                    <a:pt x="876882" y="1936506"/>
                    <a:pt x="806874" y="1900502"/>
                    <a:pt x="760201" y="1937173"/>
                  </a:cubicBezTo>
                  <a:cubicBezTo>
                    <a:pt x="716862" y="1971177"/>
                    <a:pt x="717529" y="2030518"/>
                    <a:pt x="762868" y="2060522"/>
                  </a:cubicBezTo>
                  <a:cubicBezTo>
                    <a:pt x="788871" y="2078524"/>
                    <a:pt x="810207" y="2079857"/>
                    <a:pt x="836877" y="2065856"/>
                  </a:cubicBezTo>
                  <a:close/>
                  <a:moveTo>
                    <a:pt x="1096910" y="2065856"/>
                  </a:moveTo>
                  <a:cubicBezTo>
                    <a:pt x="1124913" y="2051854"/>
                    <a:pt x="1136915" y="2030518"/>
                    <a:pt x="1136915" y="1997180"/>
                  </a:cubicBezTo>
                  <a:cubicBezTo>
                    <a:pt x="1136915" y="1972511"/>
                    <a:pt x="1132914" y="1963843"/>
                    <a:pt x="1114245" y="1945174"/>
                  </a:cubicBezTo>
                  <a:cubicBezTo>
                    <a:pt x="1095576" y="1926505"/>
                    <a:pt x="1086242" y="1922504"/>
                    <a:pt x="1064239" y="1922504"/>
                  </a:cubicBezTo>
                  <a:cubicBezTo>
                    <a:pt x="1031568" y="1922504"/>
                    <a:pt x="994230" y="1951841"/>
                    <a:pt x="987563" y="1983179"/>
                  </a:cubicBezTo>
                  <a:cubicBezTo>
                    <a:pt x="982229" y="2011182"/>
                    <a:pt x="998231" y="2046520"/>
                    <a:pt x="1024901" y="2062522"/>
                  </a:cubicBezTo>
                  <a:cubicBezTo>
                    <a:pt x="1050904" y="2078524"/>
                    <a:pt x="1070907" y="2079191"/>
                    <a:pt x="1096910" y="2065856"/>
                  </a:cubicBezTo>
                  <a:close/>
                  <a:moveTo>
                    <a:pt x="1343607" y="1765818"/>
                  </a:moveTo>
                  <a:lnTo>
                    <a:pt x="1343607" y="1715812"/>
                  </a:lnTo>
                  <a:lnTo>
                    <a:pt x="930222" y="1715812"/>
                  </a:lnTo>
                  <a:lnTo>
                    <a:pt x="516837" y="1715812"/>
                  </a:lnTo>
                  <a:lnTo>
                    <a:pt x="516837" y="1765818"/>
                  </a:lnTo>
                  <a:lnTo>
                    <a:pt x="516837" y="1815824"/>
                  </a:lnTo>
                  <a:lnTo>
                    <a:pt x="930222" y="1815824"/>
                  </a:lnTo>
                  <a:lnTo>
                    <a:pt x="1343607" y="1815824"/>
                  </a:lnTo>
                  <a:lnTo>
                    <a:pt x="1343607" y="1765818"/>
                  </a:lnTo>
                  <a:close/>
                  <a:moveTo>
                    <a:pt x="1543632" y="1599131"/>
                  </a:moveTo>
                  <a:cubicBezTo>
                    <a:pt x="1543632" y="1566460"/>
                    <a:pt x="1489626" y="1502452"/>
                    <a:pt x="1440953" y="1477115"/>
                  </a:cubicBezTo>
                  <a:lnTo>
                    <a:pt x="1406949" y="1459113"/>
                  </a:lnTo>
                  <a:lnTo>
                    <a:pt x="944224" y="1457113"/>
                  </a:lnTo>
                  <a:cubicBezTo>
                    <a:pt x="420825" y="1455113"/>
                    <a:pt x="443495" y="1453112"/>
                    <a:pt x="383487" y="1507119"/>
                  </a:cubicBezTo>
                  <a:cubicBezTo>
                    <a:pt x="350817" y="1536456"/>
                    <a:pt x="337482" y="1555792"/>
                    <a:pt x="323480" y="1592463"/>
                  </a:cubicBezTo>
                  <a:lnTo>
                    <a:pt x="316812" y="1609132"/>
                  </a:lnTo>
                  <a:lnTo>
                    <a:pt x="930222" y="1609132"/>
                  </a:lnTo>
                  <a:cubicBezTo>
                    <a:pt x="1479624" y="1609132"/>
                    <a:pt x="1543632" y="1607798"/>
                    <a:pt x="1543632" y="1599131"/>
                  </a:cubicBezTo>
                  <a:close/>
                  <a:moveTo>
                    <a:pt x="1036902" y="1296426"/>
                  </a:moveTo>
                  <a:lnTo>
                    <a:pt x="1036902" y="1244420"/>
                  </a:lnTo>
                  <a:lnTo>
                    <a:pt x="933556" y="1244420"/>
                  </a:lnTo>
                  <a:lnTo>
                    <a:pt x="830210" y="1245086"/>
                  </a:lnTo>
                  <a:lnTo>
                    <a:pt x="830210" y="1297093"/>
                  </a:lnTo>
                  <a:lnTo>
                    <a:pt x="830210" y="1349099"/>
                  </a:lnTo>
                  <a:lnTo>
                    <a:pt x="933556" y="1349099"/>
                  </a:lnTo>
                  <a:lnTo>
                    <a:pt x="1036902" y="1349099"/>
                  </a:lnTo>
                  <a:lnTo>
                    <a:pt x="1036902" y="1296426"/>
                  </a:lnTo>
                  <a:close/>
                  <a:moveTo>
                    <a:pt x="1056905" y="1125071"/>
                  </a:moveTo>
                  <a:cubicBezTo>
                    <a:pt x="1263597" y="1079066"/>
                    <a:pt x="1427618" y="921046"/>
                    <a:pt x="1484958" y="712353"/>
                  </a:cubicBezTo>
                  <a:cubicBezTo>
                    <a:pt x="1498960" y="662347"/>
                    <a:pt x="1499627" y="641677"/>
                    <a:pt x="1502294" y="380978"/>
                  </a:cubicBezTo>
                  <a:lnTo>
                    <a:pt x="1504294" y="102277"/>
                  </a:lnTo>
                  <a:lnTo>
                    <a:pt x="933556" y="102277"/>
                  </a:lnTo>
                  <a:lnTo>
                    <a:pt x="362818" y="102277"/>
                  </a:lnTo>
                  <a:lnTo>
                    <a:pt x="364818" y="387646"/>
                  </a:lnTo>
                  <a:cubicBezTo>
                    <a:pt x="367485" y="658346"/>
                    <a:pt x="368152" y="675015"/>
                    <a:pt x="382154" y="721021"/>
                  </a:cubicBezTo>
                  <a:cubicBezTo>
                    <a:pt x="472165" y="1017724"/>
                    <a:pt x="760201" y="1190413"/>
                    <a:pt x="1056905" y="1125071"/>
                  </a:cubicBez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4984B4F-7943-4839-8B75-F96C686A489C}"/>
                </a:ext>
              </a:extLst>
            </p:cNvPr>
            <p:cNvSpPr/>
            <p:nvPr/>
          </p:nvSpPr>
          <p:spPr>
            <a:xfrm flipV="1">
              <a:off x="5130642" y="2097763"/>
              <a:ext cx="726302" cy="728673"/>
            </a:xfrm>
            <a:custGeom>
              <a:avLst/>
              <a:gdLst>
                <a:gd name="connsiteX0" fmla="*/ 302276 w 726302"/>
                <a:gd name="connsiteY0" fmla="*/ 722489 h 728673"/>
                <a:gd name="connsiteX1" fmla="*/ 104918 w 726302"/>
                <a:gd name="connsiteY1" fmla="*/ 620476 h 728673"/>
                <a:gd name="connsiteX2" fmla="*/ 10239 w 726302"/>
                <a:gd name="connsiteY2" fmla="*/ 463790 h 728673"/>
                <a:gd name="connsiteX3" fmla="*/ 15573 w 726302"/>
                <a:gd name="connsiteY3" fmla="*/ 239095 h 728673"/>
                <a:gd name="connsiteX4" fmla="*/ 479631 w 726302"/>
                <a:gd name="connsiteY4" fmla="*/ 18401 h 728673"/>
                <a:gd name="connsiteX5" fmla="*/ 624983 w 726302"/>
                <a:gd name="connsiteY5" fmla="*/ 609808 h 728673"/>
                <a:gd name="connsiteX6" fmla="*/ 478964 w 726302"/>
                <a:gd name="connsiteY6" fmla="*/ 705820 h 728673"/>
                <a:gd name="connsiteX7" fmla="*/ 302276 w 726302"/>
                <a:gd name="connsiteY7" fmla="*/ 722489 h 728673"/>
                <a:gd name="connsiteX8" fmla="*/ 445627 w 726302"/>
                <a:gd name="connsiteY8" fmla="*/ 605141 h 728673"/>
                <a:gd name="connsiteX9" fmla="*/ 541639 w 726302"/>
                <a:gd name="connsiteY9" fmla="*/ 539800 h 728673"/>
                <a:gd name="connsiteX10" fmla="*/ 438293 w 726302"/>
                <a:gd name="connsiteY10" fmla="*/ 471791 h 728673"/>
                <a:gd name="connsiteX11" fmla="*/ 324278 w 726302"/>
                <a:gd name="connsiteY11" fmla="*/ 399782 h 728673"/>
                <a:gd name="connsiteX12" fmla="*/ 357616 w 726302"/>
                <a:gd name="connsiteY12" fmla="*/ 309104 h 728673"/>
                <a:gd name="connsiteX13" fmla="*/ 486965 w 726302"/>
                <a:gd name="connsiteY13" fmla="*/ 375779 h 728673"/>
                <a:gd name="connsiteX14" fmla="*/ 606314 w 726302"/>
                <a:gd name="connsiteY14" fmla="*/ 435787 h 728673"/>
                <a:gd name="connsiteX15" fmla="*/ 613648 w 726302"/>
                <a:gd name="connsiteY15" fmla="*/ 363778 h 728673"/>
                <a:gd name="connsiteX16" fmla="*/ 592312 w 726302"/>
                <a:gd name="connsiteY16" fmla="*/ 254431 h 728673"/>
                <a:gd name="connsiteX17" fmla="*/ 405622 w 726302"/>
                <a:gd name="connsiteY17" fmla="*/ 109079 h 728673"/>
                <a:gd name="connsiteX18" fmla="*/ 124253 w 726302"/>
                <a:gd name="connsiteY18" fmla="*/ 255764 h 728673"/>
                <a:gd name="connsiteX19" fmla="*/ 106918 w 726302"/>
                <a:gd name="connsiteY19" fmla="*/ 362444 h 728673"/>
                <a:gd name="connsiteX20" fmla="*/ 126254 w 726302"/>
                <a:gd name="connsiteY20" fmla="*/ 472458 h 728673"/>
                <a:gd name="connsiteX21" fmla="*/ 445627 w 726302"/>
                <a:gd name="connsiteY21" fmla="*/ 605141 h 72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6302" h="728673">
                  <a:moveTo>
                    <a:pt x="302276" y="722489"/>
                  </a:moveTo>
                  <a:cubicBezTo>
                    <a:pt x="222932" y="708487"/>
                    <a:pt x="164258" y="677817"/>
                    <a:pt x="104918" y="620476"/>
                  </a:cubicBezTo>
                  <a:cubicBezTo>
                    <a:pt x="59579" y="576471"/>
                    <a:pt x="28908" y="525131"/>
                    <a:pt x="10239" y="463790"/>
                  </a:cubicBezTo>
                  <a:cubicBezTo>
                    <a:pt x="-9097" y="400449"/>
                    <a:pt x="-6430" y="300436"/>
                    <a:pt x="15573" y="239095"/>
                  </a:cubicBezTo>
                  <a:cubicBezTo>
                    <a:pt x="83582" y="51739"/>
                    <a:pt x="294941" y="-48941"/>
                    <a:pt x="479631" y="18401"/>
                  </a:cubicBezTo>
                  <a:cubicBezTo>
                    <a:pt x="728996" y="108412"/>
                    <a:pt x="804338" y="416451"/>
                    <a:pt x="624983" y="609808"/>
                  </a:cubicBezTo>
                  <a:cubicBezTo>
                    <a:pt x="581644" y="656481"/>
                    <a:pt x="537638" y="685818"/>
                    <a:pt x="478964" y="705820"/>
                  </a:cubicBezTo>
                  <a:cubicBezTo>
                    <a:pt x="427625" y="723823"/>
                    <a:pt x="348948" y="731157"/>
                    <a:pt x="302276" y="722489"/>
                  </a:cubicBezTo>
                  <a:close/>
                  <a:moveTo>
                    <a:pt x="445627" y="605141"/>
                  </a:moveTo>
                  <a:cubicBezTo>
                    <a:pt x="480965" y="592473"/>
                    <a:pt x="544973" y="549801"/>
                    <a:pt x="541639" y="539800"/>
                  </a:cubicBezTo>
                  <a:cubicBezTo>
                    <a:pt x="540305" y="535799"/>
                    <a:pt x="493633" y="505129"/>
                    <a:pt x="438293" y="471791"/>
                  </a:cubicBezTo>
                  <a:cubicBezTo>
                    <a:pt x="382286" y="438454"/>
                    <a:pt x="330946" y="405783"/>
                    <a:pt x="324278" y="399782"/>
                  </a:cubicBezTo>
                  <a:cubicBezTo>
                    <a:pt x="289607" y="367778"/>
                    <a:pt x="310943" y="309771"/>
                    <a:pt x="357616" y="309104"/>
                  </a:cubicBezTo>
                  <a:cubicBezTo>
                    <a:pt x="368284" y="309104"/>
                    <a:pt x="420290" y="335774"/>
                    <a:pt x="486965" y="375779"/>
                  </a:cubicBezTo>
                  <a:cubicBezTo>
                    <a:pt x="567642" y="424452"/>
                    <a:pt x="600980" y="441121"/>
                    <a:pt x="606314" y="435787"/>
                  </a:cubicBezTo>
                  <a:cubicBezTo>
                    <a:pt x="610314" y="431786"/>
                    <a:pt x="613648" y="401782"/>
                    <a:pt x="613648" y="363778"/>
                  </a:cubicBezTo>
                  <a:cubicBezTo>
                    <a:pt x="613648" y="305104"/>
                    <a:pt x="611648" y="295102"/>
                    <a:pt x="592312" y="254431"/>
                  </a:cubicBezTo>
                  <a:cubicBezTo>
                    <a:pt x="554974" y="175754"/>
                    <a:pt x="490966" y="125748"/>
                    <a:pt x="405622" y="109079"/>
                  </a:cubicBezTo>
                  <a:cubicBezTo>
                    <a:pt x="292274" y="86410"/>
                    <a:pt x="175593" y="147751"/>
                    <a:pt x="124253" y="255764"/>
                  </a:cubicBezTo>
                  <a:cubicBezTo>
                    <a:pt x="108918" y="287768"/>
                    <a:pt x="106918" y="301103"/>
                    <a:pt x="106918" y="362444"/>
                  </a:cubicBezTo>
                  <a:cubicBezTo>
                    <a:pt x="106918" y="426452"/>
                    <a:pt x="108918" y="435787"/>
                    <a:pt x="126254" y="472458"/>
                  </a:cubicBezTo>
                  <a:cubicBezTo>
                    <a:pt x="184261" y="591139"/>
                    <a:pt x="322278" y="648480"/>
                    <a:pt x="445627" y="605141"/>
                  </a:cubicBez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E9F6B7E3-6F08-4572-B177-EFE2299A5652}"/>
                </a:ext>
              </a:extLst>
            </p:cNvPr>
            <p:cNvSpPr/>
            <p:nvPr/>
          </p:nvSpPr>
          <p:spPr>
            <a:xfrm flipV="1">
              <a:off x="4970267" y="2828156"/>
              <a:ext cx="106680" cy="100012"/>
            </a:xfrm>
            <a:custGeom>
              <a:avLst/>
              <a:gdLst>
                <a:gd name="connsiteX0" fmla="*/ -2106 w 106680"/>
                <a:gd name="connsiteY0" fmla="*/ 48144 h 100012"/>
                <a:gd name="connsiteX1" fmla="*/ -2106 w 106680"/>
                <a:gd name="connsiteY1" fmla="*/ -1863 h 100012"/>
                <a:gd name="connsiteX2" fmla="*/ 51234 w 106680"/>
                <a:gd name="connsiteY2" fmla="*/ -1863 h 100012"/>
                <a:gd name="connsiteX3" fmla="*/ 104574 w 106680"/>
                <a:gd name="connsiteY3" fmla="*/ -1863 h 100012"/>
                <a:gd name="connsiteX4" fmla="*/ 104574 w 106680"/>
                <a:gd name="connsiteY4" fmla="*/ 48144 h 100012"/>
                <a:gd name="connsiteX5" fmla="*/ 104574 w 106680"/>
                <a:gd name="connsiteY5" fmla="*/ 98150 h 100012"/>
                <a:gd name="connsiteX6" fmla="*/ 51234 w 106680"/>
                <a:gd name="connsiteY6" fmla="*/ 98150 h 100012"/>
                <a:gd name="connsiteX7" fmla="*/ -2106 w 106680"/>
                <a:gd name="connsiteY7" fmla="*/ 98150 h 100012"/>
                <a:gd name="connsiteX8" fmla="*/ -2106 w 106680"/>
                <a:gd name="connsiteY8" fmla="*/ 48144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" h="100012">
                  <a:moveTo>
                    <a:pt x="-2106" y="48144"/>
                  </a:moveTo>
                  <a:lnTo>
                    <a:pt x="-2106" y="-1863"/>
                  </a:lnTo>
                  <a:lnTo>
                    <a:pt x="51234" y="-1863"/>
                  </a:lnTo>
                  <a:lnTo>
                    <a:pt x="104574" y="-1863"/>
                  </a:lnTo>
                  <a:lnTo>
                    <a:pt x="104574" y="48144"/>
                  </a:lnTo>
                  <a:lnTo>
                    <a:pt x="104574" y="98150"/>
                  </a:lnTo>
                  <a:lnTo>
                    <a:pt x="51234" y="98150"/>
                  </a:lnTo>
                  <a:lnTo>
                    <a:pt x="-2106" y="98150"/>
                  </a:lnTo>
                  <a:lnTo>
                    <a:pt x="-2106" y="48144"/>
                  </a:ln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41BE9CB6-C2C5-4CB8-9BB2-9E7899FAF170}"/>
                </a:ext>
              </a:extLst>
            </p:cNvPr>
            <p:cNvSpPr/>
            <p:nvPr/>
          </p:nvSpPr>
          <p:spPr>
            <a:xfrm flipV="1">
              <a:off x="5130287" y="2828156"/>
              <a:ext cx="100012" cy="100012"/>
            </a:xfrm>
            <a:custGeom>
              <a:avLst/>
              <a:gdLst>
                <a:gd name="connsiteX0" fmla="*/ -2318 w 100012"/>
                <a:gd name="connsiteY0" fmla="*/ 48144 h 100012"/>
                <a:gd name="connsiteX1" fmla="*/ -2318 w 100012"/>
                <a:gd name="connsiteY1" fmla="*/ -1863 h 100012"/>
                <a:gd name="connsiteX2" fmla="*/ 47689 w 100012"/>
                <a:gd name="connsiteY2" fmla="*/ -1863 h 100012"/>
                <a:gd name="connsiteX3" fmla="*/ 97695 w 100012"/>
                <a:gd name="connsiteY3" fmla="*/ -1863 h 100012"/>
                <a:gd name="connsiteX4" fmla="*/ 97695 w 100012"/>
                <a:gd name="connsiteY4" fmla="*/ 48144 h 100012"/>
                <a:gd name="connsiteX5" fmla="*/ 97695 w 100012"/>
                <a:gd name="connsiteY5" fmla="*/ 98150 h 100012"/>
                <a:gd name="connsiteX6" fmla="*/ 47689 w 100012"/>
                <a:gd name="connsiteY6" fmla="*/ 98150 h 100012"/>
                <a:gd name="connsiteX7" fmla="*/ -2318 w 100012"/>
                <a:gd name="connsiteY7" fmla="*/ 98150 h 100012"/>
                <a:gd name="connsiteX8" fmla="*/ -2318 w 100012"/>
                <a:gd name="connsiteY8" fmla="*/ 48144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2" h="100012">
                  <a:moveTo>
                    <a:pt x="-2318" y="48144"/>
                  </a:moveTo>
                  <a:lnTo>
                    <a:pt x="-2318" y="-1863"/>
                  </a:lnTo>
                  <a:lnTo>
                    <a:pt x="47689" y="-1863"/>
                  </a:lnTo>
                  <a:lnTo>
                    <a:pt x="97695" y="-1863"/>
                  </a:lnTo>
                  <a:lnTo>
                    <a:pt x="97695" y="48144"/>
                  </a:lnTo>
                  <a:lnTo>
                    <a:pt x="97695" y="98150"/>
                  </a:lnTo>
                  <a:lnTo>
                    <a:pt x="47689" y="98150"/>
                  </a:lnTo>
                  <a:lnTo>
                    <a:pt x="-2318" y="98150"/>
                  </a:lnTo>
                  <a:lnTo>
                    <a:pt x="-2318" y="48144"/>
                  </a:lnTo>
                  <a:close/>
                </a:path>
              </a:pathLst>
            </a:custGeom>
            <a:grpFill/>
            <a:ln w="6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4AD02811-276B-4D12-81D5-28F11CA10CB1}"/>
              </a:ext>
            </a:extLst>
          </p:cNvPr>
          <p:cNvSpPr txBox="1"/>
          <p:nvPr/>
        </p:nvSpPr>
        <p:spPr>
          <a:xfrm>
            <a:off x="128118" y="3094704"/>
            <a:ext cx="1847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ĐẶT VẤN ĐỀ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F1AAFA78-875C-4256-B3AF-EE615B32590B}"/>
              </a:ext>
            </a:extLst>
          </p:cNvPr>
          <p:cNvSpPr txBox="1"/>
          <p:nvPr/>
        </p:nvSpPr>
        <p:spPr>
          <a:xfrm>
            <a:off x="2311176" y="3065207"/>
            <a:ext cx="1611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ĐO ĐỘ DÀI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14270C8-A221-4D22-9D57-07464F7B9BCF}"/>
              </a:ext>
            </a:extLst>
          </p:cNvPr>
          <p:cNvSpPr txBox="1"/>
          <p:nvPr/>
        </p:nvSpPr>
        <p:spPr>
          <a:xfrm>
            <a:off x="4051484" y="3052916"/>
            <a:ext cx="204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ĐO KHỐI LƯỢNG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44761F5-7960-4F18-9DFB-29DBCDD2093D}"/>
              </a:ext>
            </a:extLst>
          </p:cNvPr>
          <p:cNvSpPr txBox="1"/>
          <p:nvPr/>
        </p:nvSpPr>
        <p:spPr>
          <a:xfrm>
            <a:off x="6096000" y="3045541"/>
            <a:ext cx="2083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ĐO THỜI GIAN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29FF58D4-DC3F-4374-9AD1-9D447ABCD665}"/>
              </a:ext>
            </a:extLst>
          </p:cNvPr>
          <p:cNvSpPr txBox="1"/>
          <p:nvPr/>
        </p:nvSpPr>
        <p:spPr>
          <a:xfrm>
            <a:off x="8135591" y="3035710"/>
            <a:ext cx="205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ĐO NHIỆT ĐỘ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B44085A-2A99-47C2-A239-48B55C841831}"/>
              </a:ext>
            </a:extLst>
          </p:cNvPr>
          <p:cNvSpPr txBox="1"/>
          <p:nvPr/>
        </p:nvSpPr>
        <p:spPr>
          <a:xfrm>
            <a:off x="10370977" y="3152001"/>
            <a:ext cx="1611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ÔN TẬP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38C7CBF0-9610-42F5-B938-579327490C74}"/>
              </a:ext>
            </a:extLst>
          </p:cNvPr>
          <p:cNvSpPr txBox="1"/>
          <p:nvPr/>
        </p:nvSpPr>
        <p:spPr>
          <a:xfrm>
            <a:off x="201861" y="4068097"/>
            <a:ext cx="1759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lượng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3762C6D-F54C-4484-A446-40F32C56371E}"/>
              </a:ext>
            </a:extLst>
          </p:cNvPr>
          <p:cNvSpPr txBox="1"/>
          <p:nvPr/>
        </p:nvSpPr>
        <p:spPr>
          <a:xfrm>
            <a:off x="2212556" y="4048432"/>
            <a:ext cx="1759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thức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50340AF-F41C-4DB6-8AD5-DACAA87640EB}"/>
              </a:ext>
            </a:extLst>
          </p:cNvPr>
          <p:cNvSpPr txBox="1"/>
          <p:nvPr/>
        </p:nvSpPr>
        <p:spPr>
          <a:xfrm>
            <a:off x="4208504" y="4058264"/>
            <a:ext cx="1759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thức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C415765-786A-4F1B-B951-5C1F3EF65A6E}"/>
              </a:ext>
            </a:extLst>
          </p:cNvPr>
          <p:cNvSpPr txBox="1"/>
          <p:nvPr/>
        </p:nvSpPr>
        <p:spPr>
          <a:xfrm>
            <a:off x="6273278" y="4048432"/>
            <a:ext cx="1759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thức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09230898-DA64-47B2-B114-3BD745A2685A}"/>
              </a:ext>
            </a:extLst>
          </p:cNvPr>
          <p:cNvSpPr txBox="1"/>
          <p:nvPr/>
        </p:nvSpPr>
        <p:spPr>
          <a:xfrm>
            <a:off x="8205323" y="4335263"/>
            <a:ext cx="19130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endParaRPr lang="en-US" sz="2000" dirty="0">
              <a:solidFill>
                <a:prstClr val="white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 thang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5E6A873-BB0C-4466-AE04-DC83A2029FAB}"/>
              </a:ext>
            </a:extLst>
          </p:cNvPr>
          <p:cNvSpPr txBox="1"/>
          <p:nvPr/>
        </p:nvSpPr>
        <p:spPr>
          <a:xfrm>
            <a:off x="10314335" y="4077929"/>
            <a:ext cx="1759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Củng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rộng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73850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3ADFAC19-4CFA-4116-995F-2642505E2AEC}"/>
              </a:ext>
            </a:extLst>
          </p:cNvPr>
          <p:cNvSpPr/>
          <p:nvPr/>
        </p:nvSpPr>
        <p:spPr>
          <a:xfrm>
            <a:off x="1" y="0"/>
            <a:ext cx="1317170" cy="6858000"/>
          </a:xfrm>
          <a:prstGeom prst="rect">
            <a:avLst/>
          </a:prstGeom>
          <a:solidFill>
            <a:srgbClr val="FDD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22113C49-10A7-4C20-8610-0E4706501D7E}"/>
              </a:ext>
            </a:extLst>
          </p:cNvPr>
          <p:cNvGrpSpPr/>
          <p:nvPr/>
        </p:nvGrpSpPr>
        <p:grpSpPr>
          <a:xfrm>
            <a:off x="434677" y="5801224"/>
            <a:ext cx="1099156" cy="1223925"/>
            <a:chOff x="3884936" y="4129874"/>
            <a:chExt cx="1099156" cy="1223925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37D2CB3C-A1B4-4A84-874E-FB0D8B679CA5}"/>
                </a:ext>
              </a:extLst>
            </p:cNvPr>
            <p:cNvSpPr/>
            <p:nvPr/>
          </p:nvSpPr>
          <p:spPr>
            <a:xfrm>
              <a:off x="3894028" y="4815596"/>
              <a:ext cx="181181" cy="99535"/>
            </a:xfrm>
            <a:custGeom>
              <a:avLst/>
              <a:gdLst>
                <a:gd name="connsiteX0" fmla="*/ 101933 w 181181"/>
                <a:gd name="connsiteY0" fmla="*/ 92815 h 99535"/>
                <a:gd name="connsiteX1" fmla="*/ 181181 w 181181"/>
                <a:gd name="connsiteY1" fmla="*/ 36617 h 99535"/>
                <a:gd name="connsiteX2" fmla="*/ 137652 w 181181"/>
                <a:gd name="connsiteY2" fmla="*/ 11757 h 99535"/>
                <a:gd name="connsiteX3" fmla="*/ 10112 w 181181"/>
                <a:gd name="connsiteY3" fmla="*/ 20615 h 99535"/>
                <a:gd name="connsiteX4" fmla="*/ 17417 w 181181"/>
                <a:gd name="connsiteY4" fmla="*/ 85673 h 99535"/>
                <a:gd name="connsiteX5" fmla="*/ 20971 w 181181"/>
                <a:gd name="connsiteY5" fmla="*/ 88243 h 99535"/>
                <a:gd name="connsiteX6" fmla="*/ 101933 w 181181"/>
                <a:gd name="connsiteY6" fmla="*/ 92815 h 9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81" h="99535">
                  <a:moveTo>
                    <a:pt x="101933" y="92815"/>
                  </a:moveTo>
                  <a:cubicBezTo>
                    <a:pt x="130508" y="83290"/>
                    <a:pt x="181181" y="36713"/>
                    <a:pt x="181181" y="36617"/>
                  </a:cubicBezTo>
                  <a:cubicBezTo>
                    <a:pt x="181181" y="36522"/>
                    <a:pt x="140414" y="12900"/>
                    <a:pt x="137652" y="11757"/>
                  </a:cubicBezTo>
                  <a:cubicBezTo>
                    <a:pt x="105553" y="-1768"/>
                    <a:pt x="35544" y="-9007"/>
                    <a:pt x="10112" y="20615"/>
                  </a:cubicBezTo>
                  <a:cubicBezTo>
                    <a:pt x="-5836" y="40598"/>
                    <a:pt x="-2565" y="69725"/>
                    <a:pt x="17417" y="85673"/>
                  </a:cubicBezTo>
                  <a:cubicBezTo>
                    <a:pt x="18560" y="86585"/>
                    <a:pt x="19746" y="87443"/>
                    <a:pt x="20971" y="88243"/>
                  </a:cubicBezTo>
                  <a:cubicBezTo>
                    <a:pt x="43450" y="104245"/>
                    <a:pt x="77168" y="100816"/>
                    <a:pt x="101933" y="9281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FEE3D18-C27E-44A4-8F8F-A81E3B3ACDC4}"/>
                </a:ext>
              </a:extLst>
            </p:cNvPr>
            <p:cNvSpPr/>
            <p:nvPr/>
          </p:nvSpPr>
          <p:spPr>
            <a:xfrm>
              <a:off x="4357409" y="4350072"/>
              <a:ext cx="166347" cy="115460"/>
            </a:xfrm>
            <a:custGeom>
              <a:avLst/>
              <a:gdLst>
                <a:gd name="connsiteX0" fmla="*/ 166332 w 166347"/>
                <a:gd name="connsiteY0" fmla="*/ 109330 h 115460"/>
                <a:gd name="connsiteX1" fmla="*/ 143663 w 166347"/>
                <a:gd name="connsiteY1" fmla="*/ 64562 h 115460"/>
                <a:gd name="connsiteX2" fmla="*/ 32411 w 166347"/>
                <a:gd name="connsiteY2" fmla="*/ 1602 h 115460"/>
                <a:gd name="connsiteX3" fmla="*/ 2146 w 166347"/>
                <a:gd name="connsiteY3" fmla="*/ 59652 h 115460"/>
                <a:gd name="connsiteX4" fmla="*/ 3836 w 166347"/>
                <a:gd name="connsiteY4" fmla="*/ 64181 h 115460"/>
                <a:gd name="connsiteX5" fmla="*/ 69177 w 166347"/>
                <a:gd name="connsiteY5" fmla="*/ 112473 h 115460"/>
                <a:gd name="connsiteX6" fmla="*/ 166332 w 166347"/>
                <a:gd name="connsiteY6" fmla="*/ 109330 h 1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47" h="115460">
                  <a:moveTo>
                    <a:pt x="166332" y="109330"/>
                  </a:moveTo>
                  <a:cubicBezTo>
                    <a:pt x="166999" y="109330"/>
                    <a:pt x="145377" y="67134"/>
                    <a:pt x="143663" y="64562"/>
                  </a:cubicBezTo>
                  <a:cubicBezTo>
                    <a:pt x="124613" y="35987"/>
                    <a:pt x="69939" y="-9066"/>
                    <a:pt x="32411" y="1602"/>
                  </a:cubicBezTo>
                  <a:cubicBezTo>
                    <a:pt x="8023" y="9275"/>
                    <a:pt x="-5527" y="35265"/>
                    <a:pt x="2146" y="59652"/>
                  </a:cubicBezTo>
                  <a:cubicBezTo>
                    <a:pt x="2630" y="61190"/>
                    <a:pt x="3194" y="62702"/>
                    <a:pt x="3836" y="64181"/>
                  </a:cubicBezTo>
                  <a:cubicBezTo>
                    <a:pt x="14027" y="89708"/>
                    <a:pt x="44031" y="105520"/>
                    <a:pt x="69177" y="112473"/>
                  </a:cubicBezTo>
                  <a:cubicBezTo>
                    <a:pt x="98705" y="120664"/>
                    <a:pt x="166237" y="109425"/>
                    <a:pt x="166332" y="109330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9399E98-3DDD-47E7-9254-24189253A4F6}"/>
                </a:ext>
              </a:extLst>
            </p:cNvPr>
            <p:cNvSpPr/>
            <p:nvPr/>
          </p:nvSpPr>
          <p:spPr>
            <a:xfrm>
              <a:off x="3884936" y="4129874"/>
              <a:ext cx="1099156" cy="1223925"/>
            </a:xfrm>
            <a:custGeom>
              <a:avLst/>
              <a:gdLst>
                <a:gd name="connsiteX0" fmla="*/ 260472 w 1099156"/>
                <a:gd name="connsiteY0" fmla="*/ 911029 h 1223925"/>
                <a:gd name="connsiteX1" fmla="*/ 321622 w 1099156"/>
                <a:gd name="connsiteY1" fmla="*/ 836829 h 1223925"/>
                <a:gd name="connsiteX2" fmla="*/ 417444 w 1099156"/>
                <a:gd name="connsiteY2" fmla="*/ 888836 h 1223925"/>
                <a:gd name="connsiteX3" fmla="*/ 476118 w 1099156"/>
                <a:gd name="connsiteY3" fmla="*/ 914458 h 1223925"/>
                <a:gd name="connsiteX4" fmla="*/ 457068 w 1099156"/>
                <a:gd name="connsiteY4" fmla="*/ 909791 h 1223925"/>
                <a:gd name="connsiteX5" fmla="*/ 336386 w 1099156"/>
                <a:gd name="connsiteY5" fmla="*/ 951987 h 1223925"/>
                <a:gd name="connsiteX6" fmla="*/ 360123 w 1099156"/>
                <a:gd name="connsiteY6" fmla="*/ 1012853 h 1223925"/>
                <a:gd name="connsiteX7" fmla="*/ 364961 w 1099156"/>
                <a:gd name="connsiteY7" fmla="*/ 1014661 h 1223925"/>
                <a:gd name="connsiteX8" fmla="*/ 444304 w 1099156"/>
                <a:gd name="connsiteY8" fmla="*/ 997421 h 1223925"/>
                <a:gd name="connsiteX9" fmla="*/ 503931 w 1099156"/>
                <a:gd name="connsiteY9" fmla="*/ 925412 h 1223925"/>
                <a:gd name="connsiteX10" fmla="*/ 526791 w 1099156"/>
                <a:gd name="connsiteY10" fmla="*/ 934937 h 1223925"/>
                <a:gd name="connsiteX11" fmla="*/ 635566 w 1099156"/>
                <a:gd name="connsiteY11" fmla="*/ 979133 h 1223925"/>
                <a:gd name="connsiteX12" fmla="*/ 672333 w 1099156"/>
                <a:gd name="connsiteY12" fmla="*/ 995897 h 1223925"/>
                <a:gd name="connsiteX13" fmla="*/ 655474 w 1099156"/>
                <a:gd name="connsiteY13" fmla="*/ 991992 h 1223925"/>
                <a:gd name="connsiteX14" fmla="*/ 534792 w 1099156"/>
                <a:gd name="connsiteY14" fmla="*/ 1034187 h 1223925"/>
                <a:gd name="connsiteX15" fmla="*/ 558460 w 1099156"/>
                <a:gd name="connsiteY15" fmla="*/ 1094936 h 1223925"/>
                <a:gd name="connsiteX16" fmla="*/ 563367 w 1099156"/>
                <a:gd name="connsiteY16" fmla="*/ 1096767 h 1223925"/>
                <a:gd name="connsiteX17" fmla="*/ 642710 w 1099156"/>
                <a:gd name="connsiteY17" fmla="*/ 1079526 h 1223925"/>
                <a:gd name="connsiteX18" fmla="*/ 701003 w 1099156"/>
                <a:gd name="connsiteY18" fmla="*/ 1009803 h 1223925"/>
                <a:gd name="connsiteX19" fmla="*/ 737103 w 1099156"/>
                <a:gd name="connsiteY19" fmla="*/ 1028853 h 1223925"/>
                <a:gd name="connsiteX20" fmla="*/ 760439 w 1099156"/>
                <a:gd name="connsiteY20" fmla="*/ 1042569 h 1223925"/>
                <a:gd name="connsiteX21" fmla="*/ 783109 w 1099156"/>
                <a:gd name="connsiteY21" fmla="*/ 1057143 h 1223925"/>
                <a:gd name="connsiteX22" fmla="*/ 825209 w 1099156"/>
                <a:gd name="connsiteY22" fmla="*/ 1086861 h 1223925"/>
                <a:gd name="connsiteX23" fmla="*/ 852451 w 1099156"/>
                <a:gd name="connsiteY23" fmla="*/ 1107054 h 1223925"/>
                <a:gd name="connsiteX24" fmla="*/ 813398 w 1099156"/>
                <a:gd name="connsiteY24" fmla="*/ 1090766 h 1223925"/>
                <a:gd name="connsiteX25" fmla="*/ 687763 w 1099156"/>
                <a:gd name="connsiteY25" fmla="*/ 1114197 h 1223925"/>
                <a:gd name="connsiteX26" fmla="*/ 701765 w 1099156"/>
                <a:gd name="connsiteY26" fmla="*/ 1177873 h 1223925"/>
                <a:gd name="connsiteX27" fmla="*/ 706242 w 1099156"/>
                <a:gd name="connsiteY27" fmla="*/ 1180396 h 1223925"/>
                <a:gd name="connsiteX28" fmla="*/ 787300 w 1099156"/>
                <a:gd name="connsiteY28" fmla="*/ 1175348 h 1223925"/>
                <a:gd name="connsiteX29" fmla="*/ 858547 w 1099156"/>
                <a:gd name="connsiteY29" fmla="*/ 1111626 h 1223925"/>
                <a:gd name="connsiteX30" fmla="*/ 900838 w 1099156"/>
                <a:gd name="connsiteY30" fmla="*/ 1144296 h 1223925"/>
                <a:gd name="connsiteX31" fmla="*/ 996088 w 1099156"/>
                <a:gd name="connsiteY31" fmla="*/ 1223925 h 1223925"/>
                <a:gd name="connsiteX32" fmla="*/ 1015138 w 1099156"/>
                <a:gd name="connsiteY32" fmla="*/ 1206590 h 1223925"/>
                <a:gd name="connsiteX33" fmla="*/ 914458 w 1099156"/>
                <a:gd name="connsiteY33" fmla="*/ 1126008 h 1223925"/>
                <a:gd name="connsiteX34" fmla="*/ 866833 w 1099156"/>
                <a:gd name="connsiteY34" fmla="*/ 1090766 h 1223925"/>
                <a:gd name="connsiteX35" fmla="*/ 890074 w 1099156"/>
                <a:gd name="connsiteY35" fmla="*/ 1036569 h 1223925"/>
                <a:gd name="connsiteX36" fmla="*/ 981514 w 1099156"/>
                <a:gd name="connsiteY36" fmla="*/ 1022376 h 1223925"/>
                <a:gd name="connsiteX37" fmla="*/ 998755 w 1099156"/>
                <a:gd name="connsiteY37" fmla="*/ 1072954 h 1223925"/>
                <a:gd name="connsiteX38" fmla="*/ 1033807 w 1099156"/>
                <a:gd name="connsiteY38" fmla="*/ 1190207 h 1223925"/>
                <a:gd name="connsiteX39" fmla="*/ 1055143 w 1099156"/>
                <a:gd name="connsiteY39" fmla="*/ 1171157 h 1223925"/>
                <a:gd name="connsiteX40" fmla="*/ 1020662 w 1099156"/>
                <a:gd name="connsiteY40" fmla="*/ 1065334 h 1223925"/>
                <a:gd name="connsiteX41" fmla="*/ 1000088 w 1099156"/>
                <a:gd name="connsiteY41" fmla="*/ 1009613 h 1223925"/>
                <a:gd name="connsiteX42" fmla="*/ 1076288 w 1099156"/>
                <a:gd name="connsiteY42" fmla="*/ 951796 h 1223925"/>
                <a:gd name="connsiteX43" fmla="*/ 1096672 w 1099156"/>
                <a:gd name="connsiteY43" fmla="*/ 873120 h 1223925"/>
                <a:gd name="connsiteX44" fmla="*/ 1039701 w 1099156"/>
                <a:gd name="connsiteY44" fmla="*/ 840868 h 1223925"/>
                <a:gd name="connsiteX45" fmla="*/ 1035235 w 1099156"/>
                <a:gd name="connsiteY45" fmla="*/ 842354 h 1223925"/>
                <a:gd name="connsiteX46" fmla="*/ 988182 w 1099156"/>
                <a:gd name="connsiteY46" fmla="*/ 961226 h 1223925"/>
                <a:gd name="connsiteX47" fmla="*/ 995992 w 1099156"/>
                <a:gd name="connsiteY47" fmla="*/ 999326 h 1223925"/>
                <a:gd name="connsiteX48" fmla="*/ 986467 w 1099156"/>
                <a:gd name="connsiteY48" fmla="*/ 975799 h 1223925"/>
                <a:gd name="connsiteX49" fmla="*/ 966274 w 1099156"/>
                <a:gd name="connsiteY49" fmla="*/ 927126 h 1223925"/>
                <a:gd name="connsiteX50" fmla="*/ 954844 w 1099156"/>
                <a:gd name="connsiteY50" fmla="*/ 902742 h 1223925"/>
                <a:gd name="connsiteX51" fmla="*/ 942081 w 1099156"/>
                <a:gd name="connsiteY51" fmla="*/ 877882 h 1223925"/>
                <a:gd name="connsiteX52" fmla="*/ 908648 w 1099156"/>
                <a:gd name="connsiteY52" fmla="*/ 820732 h 1223925"/>
                <a:gd name="connsiteX53" fmla="*/ 990182 w 1099156"/>
                <a:gd name="connsiteY53" fmla="*/ 776155 h 1223925"/>
                <a:gd name="connsiteX54" fmla="*/ 1022186 w 1099156"/>
                <a:gd name="connsiteY54" fmla="*/ 701574 h 1223925"/>
                <a:gd name="connsiteX55" fmla="*/ 971146 w 1099156"/>
                <a:gd name="connsiteY55" fmla="*/ 661010 h 1223925"/>
                <a:gd name="connsiteX56" fmla="*/ 966179 w 1099156"/>
                <a:gd name="connsiteY56" fmla="*/ 661855 h 1223925"/>
                <a:gd name="connsiteX57" fmla="*/ 901695 w 1099156"/>
                <a:gd name="connsiteY57" fmla="*/ 772250 h 1223925"/>
                <a:gd name="connsiteX58" fmla="*/ 903790 w 1099156"/>
                <a:gd name="connsiteY58" fmla="*/ 813303 h 1223925"/>
                <a:gd name="connsiteX59" fmla="*/ 881788 w 1099156"/>
                <a:gd name="connsiteY59" fmla="*/ 779679 h 1223925"/>
                <a:gd name="connsiteX60" fmla="*/ 813112 w 1099156"/>
                <a:gd name="connsiteY60" fmla="*/ 683953 h 1223925"/>
                <a:gd name="connsiteX61" fmla="*/ 792062 w 1099156"/>
                <a:gd name="connsiteY61" fmla="*/ 654616 h 1223925"/>
                <a:gd name="connsiteX62" fmla="*/ 876549 w 1099156"/>
                <a:gd name="connsiteY62" fmla="*/ 608896 h 1223925"/>
                <a:gd name="connsiteX63" fmla="*/ 908648 w 1099156"/>
                <a:gd name="connsiteY63" fmla="*/ 534220 h 1223925"/>
                <a:gd name="connsiteX64" fmla="*/ 857427 w 1099156"/>
                <a:gd name="connsiteY64" fmla="*/ 493666 h 1223925"/>
                <a:gd name="connsiteX65" fmla="*/ 852546 w 1099156"/>
                <a:gd name="connsiteY65" fmla="*/ 494501 h 1223925"/>
                <a:gd name="connsiteX66" fmla="*/ 788062 w 1099156"/>
                <a:gd name="connsiteY66" fmla="*/ 604896 h 1223925"/>
                <a:gd name="connsiteX67" fmla="*/ 790729 w 1099156"/>
                <a:gd name="connsiteY67" fmla="*/ 652521 h 1223925"/>
                <a:gd name="connsiteX68" fmla="*/ 746056 w 1099156"/>
                <a:gd name="connsiteY68" fmla="*/ 587370 h 1223925"/>
                <a:gd name="connsiteX69" fmla="*/ 694431 w 1099156"/>
                <a:gd name="connsiteY69" fmla="*/ 495453 h 1223925"/>
                <a:gd name="connsiteX70" fmla="*/ 779394 w 1099156"/>
                <a:gd name="connsiteY70" fmla="*/ 449448 h 1223925"/>
                <a:gd name="connsiteX71" fmla="*/ 811493 w 1099156"/>
                <a:gd name="connsiteY71" fmla="*/ 374867 h 1223925"/>
                <a:gd name="connsiteX72" fmla="*/ 760452 w 1099156"/>
                <a:gd name="connsiteY72" fmla="*/ 334303 h 1223925"/>
                <a:gd name="connsiteX73" fmla="*/ 755486 w 1099156"/>
                <a:gd name="connsiteY73" fmla="*/ 335148 h 1223925"/>
                <a:gd name="connsiteX74" fmla="*/ 691002 w 1099156"/>
                <a:gd name="connsiteY74" fmla="*/ 445542 h 1223925"/>
                <a:gd name="connsiteX75" fmla="*/ 693193 w 1099156"/>
                <a:gd name="connsiteY75" fmla="*/ 488405 h 1223925"/>
                <a:gd name="connsiteX76" fmla="*/ 691097 w 1099156"/>
                <a:gd name="connsiteY76" fmla="*/ 488976 h 1223925"/>
                <a:gd name="connsiteX77" fmla="*/ 656617 w 1099156"/>
                <a:gd name="connsiteY77" fmla="*/ 388678 h 1223925"/>
                <a:gd name="connsiteX78" fmla="*/ 644996 w 1099156"/>
                <a:gd name="connsiteY78" fmla="*/ 333624 h 1223925"/>
                <a:gd name="connsiteX79" fmla="*/ 732436 w 1099156"/>
                <a:gd name="connsiteY79" fmla="*/ 297810 h 1223925"/>
                <a:gd name="connsiteX80" fmla="*/ 772536 w 1099156"/>
                <a:gd name="connsiteY80" fmla="*/ 227134 h 1223925"/>
                <a:gd name="connsiteX81" fmla="*/ 725866 w 1099156"/>
                <a:gd name="connsiteY81" fmla="*/ 181224 h 1223925"/>
                <a:gd name="connsiteX82" fmla="*/ 721101 w 1099156"/>
                <a:gd name="connsiteY82" fmla="*/ 181509 h 1223925"/>
                <a:gd name="connsiteX83" fmla="*/ 644901 w 1099156"/>
                <a:gd name="connsiteY83" fmla="*/ 284189 h 1223925"/>
                <a:gd name="connsiteX84" fmla="*/ 642710 w 1099156"/>
                <a:gd name="connsiteY84" fmla="*/ 319431 h 1223925"/>
                <a:gd name="connsiteX85" fmla="*/ 638900 w 1099156"/>
                <a:gd name="connsiteY85" fmla="*/ 295238 h 1223925"/>
                <a:gd name="connsiteX86" fmla="*/ 631185 w 1099156"/>
                <a:gd name="connsiteY86" fmla="*/ 215132 h 1223925"/>
                <a:gd name="connsiteX87" fmla="*/ 629756 w 1099156"/>
                <a:gd name="connsiteY87" fmla="*/ 177604 h 1223925"/>
                <a:gd name="connsiteX88" fmla="*/ 690430 w 1099156"/>
                <a:gd name="connsiteY88" fmla="*/ 105881 h 1223925"/>
                <a:gd name="connsiteX89" fmla="*/ 693478 w 1099156"/>
                <a:gd name="connsiteY89" fmla="*/ 24728 h 1223925"/>
                <a:gd name="connsiteX90" fmla="*/ 631101 w 1099156"/>
                <a:gd name="connsiteY90" fmla="*/ 5306 h 1223925"/>
                <a:gd name="connsiteX91" fmla="*/ 626803 w 1099156"/>
                <a:gd name="connsiteY91" fmla="*/ 7868 h 1223925"/>
                <a:gd name="connsiteX92" fmla="*/ 606420 w 1099156"/>
                <a:gd name="connsiteY92" fmla="*/ 134170 h 1223925"/>
                <a:gd name="connsiteX93" fmla="*/ 627280 w 1099156"/>
                <a:gd name="connsiteY93" fmla="*/ 179795 h 1223925"/>
                <a:gd name="connsiteX94" fmla="*/ 627851 w 1099156"/>
                <a:gd name="connsiteY94" fmla="*/ 179223 h 1223925"/>
                <a:gd name="connsiteX95" fmla="*/ 628613 w 1099156"/>
                <a:gd name="connsiteY95" fmla="*/ 215228 h 1223925"/>
                <a:gd name="connsiteX96" fmla="*/ 634519 w 1099156"/>
                <a:gd name="connsiteY96" fmla="*/ 295809 h 1223925"/>
                <a:gd name="connsiteX97" fmla="*/ 650330 w 1099156"/>
                <a:gd name="connsiteY97" fmla="*/ 390107 h 1223925"/>
                <a:gd name="connsiteX98" fmla="*/ 682906 w 1099156"/>
                <a:gd name="connsiteY98" fmla="*/ 492119 h 1223925"/>
                <a:gd name="connsiteX99" fmla="*/ 683477 w 1099156"/>
                <a:gd name="connsiteY99" fmla="*/ 493263 h 1223925"/>
                <a:gd name="connsiteX100" fmla="*/ 652521 w 1099156"/>
                <a:gd name="connsiteY100" fmla="*/ 459449 h 1223925"/>
                <a:gd name="connsiteX101" fmla="*/ 528696 w 1099156"/>
                <a:gd name="connsiteY101" fmla="*/ 428112 h 1223925"/>
                <a:gd name="connsiteX102" fmla="*/ 514762 w 1099156"/>
                <a:gd name="connsiteY102" fmla="*/ 491802 h 1223925"/>
                <a:gd name="connsiteX103" fmla="*/ 517742 w 1099156"/>
                <a:gd name="connsiteY103" fmla="*/ 495930 h 1223925"/>
                <a:gd name="connsiteX104" fmla="*/ 593466 w 1099156"/>
                <a:gd name="connsiteY104" fmla="*/ 525362 h 1223925"/>
                <a:gd name="connsiteX105" fmla="*/ 685382 w 1099156"/>
                <a:gd name="connsiteY105" fmla="*/ 496787 h 1223925"/>
                <a:gd name="connsiteX106" fmla="*/ 736627 w 1099156"/>
                <a:gd name="connsiteY106" fmla="*/ 593084 h 1223925"/>
                <a:gd name="connsiteX107" fmla="*/ 771393 w 1099156"/>
                <a:gd name="connsiteY107" fmla="*/ 646711 h 1223925"/>
                <a:gd name="connsiteX108" fmla="*/ 757772 w 1099156"/>
                <a:gd name="connsiteY108" fmla="*/ 632137 h 1223925"/>
                <a:gd name="connsiteX109" fmla="*/ 633947 w 1099156"/>
                <a:gd name="connsiteY109" fmla="*/ 600800 h 1223925"/>
                <a:gd name="connsiteX110" fmla="*/ 620014 w 1099156"/>
                <a:gd name="connsiteY110" fmla="*/ 664490 h 1223925"/>
                <a:gd name="connsiteX111" fmla="*/ 622993 w 1099156"/>
                <a:gd name="connsiteY111" fmla="*/ 668618 h 1223925"/>
                <a:gd name="connsiteX112" fmla="*/ 698717 w 1099156"/>
                <a:gd name="connsiteY112" fmla="*/ 698050 h 1223925"/>
                <a:gd name="connsiteX113" fmla="*/ 788062 w 1099156"/>
                <a:gd name="connsiteY113" fmla="*/ 670904 h 1223925"/>
                <a:gd name="connsiteX114" fmla="*/ 802063 w 1099156"/>
                <a:gd name="connsiteY114" fmla="*/ 691287 h 1223925"/>
                <a:gd name="connsiteX115" fmla="*/ 868738 w 1099156"/>
                <a:gd name="connsiteY115" fmla="*/ 788061 h 1223925"/>
                <a:gd name="connsiteX116" fmla="*/ 890170 w 1099156"/>
                <a:gd name="connsiteY116" fmla="*/ 822351 h 1223925"/>
                <a:gd name="connsiteX117" fmla="*/ 878359 w 1099156"/>
                <a:gd name="connsiteY117" fmla="*/ 809778 h 1223925"/>
                <a:gd name="connsiteX118" fmla="*/ 754534 w 1099156"/>
                <a:gd name="connsiteY118" fmla="*/ 778441 h 1223925"/>
                <a:gd name="connsiteX119" fmla="*/ 740703 w 1099156"/>
                <a:gd name="connsiteY119" fmla="*/ 842154 h 1223925"/>
                <a:gd name="connsiteX120" fmla="*/ 743675 w 1099156"/>
                <a:gd name="connsiteY120" fmla="*/ 846259 h 1223925"/>
                <a:gd name="connsiteX121" fmla="*/ 819304 w 1099156"/>
                <a:gd name="connsiteY121" fmla="*/ 875691 h 1223925"/>
                <a:gd name="connsiteX122" fmla="*/ 906362 w 1099156"/>
                <a:gd name="connsiteY122" fmla="*/ 849593 h 1223925"/>
                <a:gd name="connsiteX123" fmla="*/ 926079 w 1099156"/>
                <a:gd name="connsiteY123" fmla="*/ 885312 h 1223925"/>
                <a:gd name="connsiteX124" fmla="*/ 937890 w 1099156"/>
                <a:gd name="connsiteY124" fmla="*/ 909600 h 1223925"/>
                <a:gd name="connsiteX125" fmla="*/ 948748 w 1099156"/>
                <a:gd name="connsiteY125" fmla="*/ 934270 h 1223925"/>
                <a:gd name="connsiteX126" fmla="*/ 967798 w 1099156"/>
                <a:gd name="connsiteY126" fmla="*/ 982371 h 1223925"/>
                <a:gd name="connsiteX127" fmla="*/ 979324 w 1099156"/>
                <a:gd name="connsiteY127" fmla="*/ 1014185 h 1223925"/>
                <a:gd name="connsiteX128" fmla="*/ 955797 w 1099156"/>
                <a:gd name="connsiteY128" fmla="*/ 979038 h 1223925"/>
                <a:gd name="connsiteX129" fmla="*/ 879597 w 1099156"/>
                <a:gd name="connsiteY129" fmla="*/ 929889 h 1223925"/>
                <a:gd name="connsiteX130" fmla="*/ 872358 w 1099156"/>
                <a:gd name="connsiteY130" fmla="*/ 922649 h 1223925"/>
                <a:gd name="connsiteX131" fmla="*/ 807172 w 1099156"/>
                <a:gd name="connsiteY131" fmla="*/ 927005 h 1223925"/>
                <a:gd name="connsiteX132" fmla="*/ 804159 w 1099156"/>
                <a:gd name="connsiteY132" fmla="*/ 930841 h 1223925"/>
                <a:gd name="connsiteX133" fmla="*/ 830543 w 1099156"/>
                <a:gd name="connsiteY133" fmla="*/ 1056000 h 1223925"/>
                <a:gd name="connsiteX134" fmla="*/ 857880 w 1099156"/>
                <a:gd name="connsiteY134" fmla="*/ 1083241 h 1223925"/>
                <a:gd name="connsiteX135" fmla="*/ 836353 w 1099156"/>
                <a:gd name="connsiteY135" fmla="*/ 1069239 h 1223925"/>
                <a:gd name="connsiteX136" fmla="*/ 792729 w 1099156"/>
                <a:gd name="connsiteY136" fmla="*/ 1039807 h 1223925"/>
                <a:gd name="connsiteX137" fmla="*/ 769774 w 1099156"/>
                <a:gd name="connsiteY137" fmla="*/ 1025710 h 1223925"/>
                <a:gd name="connsiteX138" fmla="*/ 745390 w 1099156"/>
                <a:gd name="connsiteY138" fmla="*/ 1012089 h 1223925"/>
                <a:gd name="connsiteX139" fmla="*/ 686239 w 1099156"/>
                <a:gd name="connsiteY139" fmla="*/ 983514 h 1223925"/>
                <a:gd name="connsiteX140" fmla="*/ 729578 w 1099156"/>
                <a:gd name="connsiteY140" fmla="*/ 901409 h 1223925"/>
                <a:gd name="connsiteX141" fmla="*/ 715195 w 1099156"/>
                <a:gd name="connsiteY141" fmla="*/ 821494 h 1223925"/>
                <a:gd name="connsiteX142" fmla="*/ 650100 w 1099156"/>
                <a:gd name="connsiteY142" fmla="*/ 815945 h 1223925"/>
                <a:gd name="connsiteX143" fmla="*/ 646520 w 1099156"/>
                <a:gd name="connsiteY143" fmla="*/ 819303 h 1223925"/>
                <a:gd name="connsiteX144" fmla="*/ 653569 w 1099156"/>
                <a:gd name="connsiteY144" fmla="*/ 946938 h 1223925"/>
                <a:gd name="connsiteX145" fmla="*/ 678048 w 1099156"/>
                <a:gd name="connsiteY145" fmla="*/ 979990 h 1223925"/>
                <a:gd name="connsiteX146" fmla="*/ 641186 w 1099156"/>
                <a:gd name="connsiteY146" fmla="*/ 964179 h 1223925"/>
                <a:gd name="connsiteX147" fmla="*/ 531077 w 1099156"/>
                <a:gd name="connsiteY147" fmla="*/ 922173 h 1223925"/>
                <a:gd name="connsiteX148" fmla="*/ 497263 w 1099156"/>
                <a:gd name="connsiteY148" fmla="*/ 909315 h 1223925"/>
                <a:gd name="connsiteX149" fmla="*/ 542507 w 1099156"/>
                <a:gd name="connsiteY149" fmla="*/ 824542 h 1223925"/>
                <a:gd name="connsiteX150" fmla="*/ 528124 w 1099156"/>
                <a:gd name="connsiteY150" fmla="*/ 744628 h 1223925"/>
                <a:gd name="connsiteX151" fmla="*/ 463029 w 1099156"/>
                <a:gd name="connsiteY151" fmla="*/ 739078 h 1223925"/>
                <a:gd name="connsiteX152" fmla="*/ 459449 w 1099156"/>
                <a:gd name="connsiteY152" fmla="*/ 742437 h 1223925"/>
                <a:gd name="connsiteX153" fmla="*/ 466593 w 1099156"/>
                <a:gd name="connsiteY153" fmla="*/ 870072 h 1223925"/>
                <a:gd name="connsiteX154" fmla="*/ 495168 w 1099156"/>
                <a:gd name="connsiteY154" fmla="*/ 908172 h 1223925"/>
                <a:gd name="connsiteX155" fmla="*/ 421921 w 1099156"/>
                <a:gd name="connsiteY155" fmla="*/ 878549 h 1223925"/>
                <a:gd name="connsiteX156" fmla="*/ 328195 w 1099156"/>
                <a:gd name="connsiteY156" fmla="*/ 830353 h 1223925"/>
                <a:gd name="connsiteX157" fmla="*/ 373724 w 1099156"/>
                <a:gd name="connsiteY157" fmla="*/ 745104 h 1223925"/>
                <a:gd name="connsiteX158" fmla="*/ 359341 w 1099156"/>
                <a:gd name="connsiteY158" fmla="*/ 665189 h 1223925"/>
                <a:gd name="connsiteX159" fmla="*/ 294246 w 1099156"/>
                <a:gd name="connsiteY159" fmla="*/ 659639 h 1223925"/>
                <a:gd name="connsiteX160" fmla="*/ 290666 w 1099156"/>
                <a:gd name="connsiteY160" fmla="*/ 662998 h 1223925"/>
                <a:gd name="connsiteX161" fmla="*/ 297715 w 1099156"/>
                <a:gd name="connsiteY161" fmla="*/ 790633 h 1223925"/>
                <a:gd name="connsiteX162" fmla="*/ 323337 w 1099156"/>
                <a:gd name="connsiteY162" fmla="*/ 825209 h 1223925"/>
                <a:gd name="connsiteX163" fmla="*/ 321813 w 1099156"/>
                <a:gd name="connsiteY163" fmla="*/ 826828 h 1223925"/>
                <a:gd name="connsiteX164" fmla="*/ 237802 w 1099156"/>
                <a:gd name="connsiteY164" fmla="*/ 762153 h 1223925"/>
                <a:gd name="connsiteX165" fmla="*/ 197607 w 1099156"/>
                <a:gd name="connsiteY165" fmla="*/ 722624 h 1223925"/>
                <a:gd name="connsiteX166" fmla="*/ 250852 w 1099156"/>
                <a:gd name="connsiteY166" fmla="*/ 644520 h 1223925"/>
                <a:gd name="connsiteX167" fmla="*/ 245327 w 1099156"/>
                <a:gd name="connsiteY167" fmla="*/ 563557 h 1223925"/>
                <a:gd name="connsiteX168" fmla="*/ 181048 w 1099156"/>
                <a:gd name="connsiteY168" fmla="*/ 551146 h 1223925"/>
                <a:gd name="connsiteX169" fmla="*/ 177223 w 1099156"/>
                <a:gd name="connsiteY169" fmla="*/ 554032 h 1223925"/>
                <a:gd name="connsiteX170" fmla="*/ 170270 w 1099156"/>
                <a:gd name="connsiteY170" fmla="*/ 681762 h 1223925"/>
                <a:gd name="connsiteX171" fmla="*/ 187987 w 1099156"/>
                <a:gd name="connsiteY171" fmla="*/ 712338 h 1223925"/>
                <a:gd name="connsiteX172" fmla="*/ 171413 w 1099156"/>
                <a:gd name="connsiteY172" fmla="*/ 694336 h 1223925"/>
                <a:gd name="connsiteX173" fmla="*/ 120835 w 1099156"/>
                <a:gd name="connsiteY173" fmla="*/ 631661 h 1223925"/>
                <a:gd name="connsiteX174" fmla="*/ 98833 w 1099156"/>
                <a:gd name="connsiteY174" fmla="*/ 601276 h 1223925"/>
                <a:gd name="connsiteX175" fmla="*/ 109977 w 1099156"/>
                <a:gd name="connsiteY175" fmla="*/ 507931 h 1223925"/>
                <a:gd name="connsiteX176" fmla="*/ 67686 w 1099156"/>
                <a:gd name="connsiteY176" fmla="*/ 438589 h 1223925"/>
                <a:gd name="connsiteX177" fmla="*/ 5076 w 1099156"/>
                <a:gd name="connsiteY177" fmla="*/ 456772 h 1223925"/>
                <a:gd name="connsiteX178" fmla="*/ 2916 w 1099156"/>
                <a:gd name="connsiteY178" fmla="*/ 461259 h 1223925"/>
                <a:gd name="connsiteX179" fmla="*/ 55494 w 1099156"/>
                <a:gd name="connsiteY179" fmla="*/ 577749 h 1223925"/>
                <a:gd name="connsiteX180" fmla="*/ 98071 w 1099156"/>
                <a:gd name="connsiteY180" fmla="*/ 604324 h 1223925"/>
                <a:gd name="connsiteX181" fmla="*/ 98071 w 1099156"/>
                <a:gd name="connsiteY181" fmla="*/ 603467 h 1223925"/>
                <a:gd name="connsiteX182" fmla="*/ 118549 w 1099156"/>
                <a:gd name="connsiteY182" fmla="*/ 633185 h 1223925"/>
                <a:gd name="connsiteX183" fmla="*/ 167984 w 1099156"/>
                <a:gd name="connsiteY183" fmla="*/ 697098 h 1223925"/>
                <a:gd name="connsiteX184" fmla="*/ 233230 w 1099156"/>
                <a:gd name="connsiteY184" fmla="*/ 767106 h 1223925"/>
                <a:gd name="connsiteX185" fmla="*/ 316574 w 1099156"/>
                <a:gd name="connsiteY185" fmla="*/ 833781 h 1223925"/>
                <a:gd name="connsiteX186" fmla="*/ 317717 w 1099156"/>
                <a:gd name="connsiteY186" fmla="*/ 834448 h 1223925"/>
                <a:gd name="connsiteX187" fmla="*/ 273235 w 1099156"/>
                <a:gd name="connsiteY187" fmla="*/ 823304 h 1223925"/>
                <a:gd name="connsiteX188" fmla="*/ 152554 w 1099156"/>
                <a:gd name="connsiteY188" fmla="*/ 865499 h 1223925"/>
                <a:gd name="connsiteX189" fmla="*/ 176291 w 1099156"/>
                <a:gd name="connsiteY189" fmla="*/ 926366 h 1223925"/>
                <a:gd name="connsiteX190" fmla="*/ 181129 w 1099156"/>
                <a:gd name="connsiteY190" fmla="*/ 928174 h 1223925"/>
                <a:gd name="connsiteX191" fmla="*/ 260472 w 1099156"/>
                <a:gd name="connsiteY191" fmla="*/ 911029 h 12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099156" h="1223925">
                  <a:moveTo>
                    <a:pt x="260472" y="911029"/>
                  </a:moveTo>
                  <a:cubicBezTo>
                    <a:pt x="285046" y="894932"/>
                    <a:pt x="318955" y="841116"/>
                    <a:pt x="321622" y="836829"/>
                  </a:cubicBezTo>
                  <a:cubicBezTo>
                    <a:pt x="352365" y="856286"/>
                    <a:pt x="384378" y="873660"/>
                    <a:pt x="417444" y="888836"/>
                  </a:cubicBezTo>
                  <a:cubicBezTo>
                    <a:pt x="436494" y="897789"/>
                    <a:pt x="456306" y="906267"/>
                    <a:pt x="476118" y="914458"/>
                  </a:cubicBezTo>
                  <a:cubicBezTo>
                    <a:pt x="466593" y="911982"/>
                    <a:pt x="457925" y="909981"/>
                    <a:pt x="457068" y="909791"/>
                  </a:cubicBezTo>
                  <a:cubicBezTo>
                    <a:pt x="422492" y="905219"/>
                    <a:pt x="353055" y="916744"/>
                    <a:pt x="336386" y="951987"/>
                  </a:cubicBezTo>
                  <a:cubicBezTo>
                    <a:pt x="326133" y="975349"/>
                    <a:pt x="336761" y="1002600"/>
                    <a:pt x="360123" y="1012853"/>
                  </a:cubicBezTo>
                  <a:cubicBezTo>
                    <a:pt x="361701" y="1013546"/>
                    <a:pt x="363316" y="1014149"/>
                    <a:pt x="364961" y="1014661"/>
                  </a:cubicBezTo>
                  <a:cubicBezTo>
                    <a:pt x="390869" y="1024186"/>
                    <a:pt x="422111" y="1011708"/>
                    <a:pt x="444304" y="997421"/>
                  </a:cubicBezTo>
                  <a:cubicBezTo>
                    <a:pt x="466498" y="983133"/>
                    <a:pt x="496216" y="937509"/>
                    <a:pt x="503931" y="925412"/>
                  </a:cubicBezTo>
                  <a:lnTo>
                    <a:pt x="526791" y="934937"/>
                  </a:lnTo>
                  <a:cubicBezTo>
                    <a:pt x="563462" y="949510"/>
                    <a:pt x="600038" y="963512"/>
                    <a:pt x="635566" y="979133"/>
                  </a:cubicBezTo>
                  <a:cubicBezTo>
                    <a:pt x="648044" y="984467"/>
                    <a:pt x="660141" y="990277"/>
                    <a:pt x="672333" y="995897"/>
                  </a:cubicBezTo>
                  <a:cubicBezTo>
                    <a:pt x="663760" y="993801"/>
                    <a:pt x="656617" y="992087"/>
                    <a:pt x="655474" y="991992"/>
                  </a:cubicBezTo>
                  <a:cubicBezTo>
                    <a:pt x="620898" y="987420"/>
                    <a:pt x="551556" y="998945"/>
                    <a:pt x="534792" y="1034187"/>
                  </a:cubicBezTo>
                  <a:cubicBezTo>
                    <a:pt x="524552" y="1057499"/>
                    <a:pt x="535149" y="1084697"/>
                    <a:pt x="558460" y="1094936"/>
                  </a:cubicBezTo>
                  <a:cubicBezTo>
                    <a:pt x="560060" y="1095639"/>
                    <a:pt x="561698" y="1096250"/>
                    <a:pt x="563367" y="1096767"/>
                  </a:cubicBezTo>
                  <a:cubicBezTo>
                    <a:pt x="589370" y="1106292"/>
                    <a:pt x="620993" y="1093814"/>
                    <a:pt x="642710" y="1079526"/>
                  </a:cubicBezTo>
                  <a:cubicBezTo>
                    <a:pt x="664427" y="1065239"/>
                    <a:pt x="691669" y="1024091"/>
                    <a:pt x="701003" y="1009803"/>
                  </a:cubicBezTo>
                  <a:cubicBezTo>
                    <a:pt x="713195" y="1015995"/>
                    <a:pt x="725482" y="1022186"/>
                    <a:pt x="737103" y="1028853"/>
                  </a:cubicBezTo>
                  <a:cubicBezTo>
                    <a:pt x="744913" y="1033521"/>
                    <a:pt x="752819" y="1037426"/>
                    <a:pt x="760439" y="1042569"/>
                  </a:cubicBezTo>
                  <a:lnTo>
                    <a:pt x="783109" y="1057143"/>
                  </a:lnTo>
                  <a:cubicBezTo>
                    <a:pt x="797110" y="1066668"/>
                    <a:pt x="811684" y="1076955"/>
                    <a:pt x="825209" y="1086861"/>
                  </a:cubicBezTo>
                  <a:cubicBezTo>
                    <a:pt x="834734" y="1093719"/>
                    <a:pt x="843497" y="1100386"/>
                    <a:pt x="852451" y="1107054"/>
                  </a:cubicBezTo>
                  <a:cubicBezTo>
                    <a:pt x="840068" y="1101624"/>
                    <a:pt x="815589" y="1091337"/>
                    <a:pt x="813398" y="1090766"/>
                  </a:cubicBezTo>
                  <a:cubicBezTo>
                    <a:pt x="779965" y="1081241"/>
                    <a:pt x="709576" y="1081908"/>
                    <a:pt x="687763" y="1114197"/>
                  </a:cubicBezTo>
                  <a:cubicBezTo>
                    <a:pt x="674046" y="1135647"/>
                    <a:pt x="680315" y="1164156"/>
                    <a:pt x="701765" y="1177873"/>
                  </a:cubicBezTo>
                  <a:cubicBezTo>
                    <a:pt x="703209" y="1178797"/>
                    <a:pt x="704704" y="1179639"/>
                    <a:pt x="706242" y="1180396"/>
                  </a:cubicBezTo>
                  <a:cubicBezTo>
                    <a:pt x="730435" y="1193445"/>
                    <a:pt x="763392" y="1186206"/>
                    <a:pt x="787300" y="1175348"/>
                  </a:cubicBezTo>
                  <a:cubicBezTo>
                    <a:pt x="813303" y="1163442"/>
                    <a:pt x="853975" y="1117436"/>
                    <a:pt x="858547" y="1111626"/>
                  </a:cubicBezTo>
                  <a:cubicBezTo>
                    <a:pt x="873310" y="1122770"/>
                    <a:pt x="887598" y="1133724"/>
                    <a:pt x="900838" y="1144296"/>
                  </a:cubicBezTo>
                  <a:cubicBezTo>
                    <a:pt x="939509" y="1174872"/>
                    <a:pt x="971704" y="1202399"/>
                    <a:pt x="996088" y="1223925"/>
                  </a:cubicBezTo>
                  <a:lnTo>
                    <a:pt x="1015138" y="1206590"/>
                  </a:lnTo>
                  <a:cubicBezTo>
                    <a:pt x="989611" y="1185063"/>
                    <a:pt x="955511" y="1157060"/>
                    <a:pt x="914458" y="1126008"/>
                  </a:cubicBezTo>
                  <a:cubicBezTo>
                    <a:pt x="899504" y="1114674"/>
                    <a:pt x="883312" y="1102767"/>
                    <a:pt x="866833" y="1090766"/>
                  </a:cubicBezTo>
                  <a:cubicBezTo>
                    <a:pt x="875625" y="1073166"/>
                    <a:pt x="883385" y="1055070"/>
                    <a:pt x="890074" y="1036569"/>
                  </a:cubicBezTo>
                  <a:cubicBezTo>
                    <a:pt x="919316" y="1039521"/>
                    <a:pt x="974371" y="1024377"/>
                    <a:pt x="981514" y="1022376"/>
                  </a:cubicBezTo>
                  <a:cubicBezTo>
                    <a:pt x="987706" y="1039807"/>
                    <a:pt x="993516" y="1056857"/>
                    <a:pt x="998755" y="1072954"/>
                  </a:cubicBezTo>
                  <a:cubicBezTo>
                    <a:pt x="1013804" y="1118960"/>
                    <a:pt x="1025329" y="1158679"/>
                    <a:pt x="1033807" y="1190207"/>
                  </a:cubicBezTo>
                  <a:lnTo>
                    <a:pt x="1055143" y="1171157"/>
                  </a:lnTo>
                  <a:cubicBezTo>
                    <a:pt x="1046284" y="1141725"/>
                    <a:pt x="1034854" y="1105815"/>
                    <a:pt x="1020662" y="1065334"/>
                  </a:cubicBezTo>
                  <a:cubicBezTo>
                    <a:pt x="1014471" y="1047618"/>
                    <a:pt x="1007518" y="1028853"/>
                    <a:pt x="1000088" y="1009613"/>
                  </a:cubicBezTo>
                  <a:cubicBezTo>
                    <a:pt x="1006660" y="1005898"/>
                    <a:pt x="1059619" y="975037"/>
                    <a:pt x="1076288" y="951796"/>
                  </a:cubicBezTo>
                  <a:cubicBezTo>
                    <a:pt x="1091433" y="930651"/>
                    <a:pt x="1104863" y="899504"/>
                    <a:pt x="1096672" y="873120"/>
                  </a:cubicBezTo>
                  <a:cubicBezTo>
                    <a:pt x="1089845" y="848482"/>
                    <a:pt x="1064339" y="834042"/>
                    <a:pt x="1039701" y="840868"/>
                  </a:cubicBezTo>
                  <a:cubicBezTo>
                    <a:pt x="1038188" y="841288"/>
                    <a:pt x="1036698" y="841783"/>
                    <a:pt x="1035235" y="842354"/>
                  </a:cubicBezTo>
                  <a:cubicBezTo>
                    <a:pt x="999326" y="857689"/>
                    <a:pt x="985039" y="926555"/>
                    <a:pt x="988182" y="961226"/>
                  </a:cubicBezTo>
                  <a:cubicBezTo>
                    <a:pt x="988182" y="963321"/>
                    <a:pt x="992944" y="985324"/>
                    <a:pt x="995992" y="999326"/>
                  </a:cubicBezTo>
                  <a:cubicBezTo>
                    <a:pt x="992944" y="991420"/>
                    <a:pt x="990087" y="983800"/>
                    <a:pt x="986467" y="975799"/>
                  </a:cubicBezTo>
                  <a:cubicBezTo>
                    <a:pt x="980181" y="959797"/>
                    <a:pt x="973418" y="944081"/>
                    <a:pt x="966274" y="927126"/>
                  </a:cubicBezTo>
                  <a:cubicBezTo>
                    <a:pt x="962464" y="919030"/>
                    <a:pt x="958750" y="910934"/>
                    <a:pt x="954844" y="902742"/>
                  </a:cubicBezTo>
                  <a:cubicBezTo>
                    <a:pt x="950939" y="894551"/>
                    <a:pt x="946367" y="886264"/>
                    <a:pt x="942081" y="877882"/>
                  </a:cubicBezTo>
                  <a:cubicBezTo>
                    <a:pt x="931889" y="858832"/>
                    <a:pt x="920554" y="839782"/>
                    <a:pt x="908648" y="820732"/>
                  </a:cubicBezTo>
                  <a:cubicBezTo>
                    <a:pt x="922650" y="815208"/>
                    <a:pt x="971894" y="794824"/>
                    <a:pt x="990182" y="776155"/>
                  </a:cubicBezTo>
                  <a:cubicBezTo>
                    <a:pt x="1008470" y="757486"/>
                    <a:pt x="1026377" y="728530"/>
                    <a:pt x="1022186" y="701574"/>
                  </a:cubicBezTo>
                  <a:cubicBezTo>
                    <a:pt x="1019293" y="676278"/>
                    <a:pt x="996442" y="658117"/>
                    <a:pt x="971146" y="661010"/>
                  </a:cubicBezTo>
                  <a:cubicBezTo>
                    <a:pt x="969476" y="661201"/>
                    <a:pt x="967818" y="661483"/>
                    <a:pt x="966179" y="661855"/>
                  </a:cubicBezTo>
                  <a:cubicBezTo>
                    <a:pt x="928079" y="671380"/>
                    <a:pt x="903790" y="737484"/>
                    <a:pt x="901695" y="772250"/>
                  </a:cubicBezTo>
                  <a:cubicBezTo>
                    <a:pt x="901695" y="774345"/>
                    <a:pt x="902838" y="799491"/>
                    <a:pt x="903790" y="813303"/>
                  </a:cubicBezTo>
                  <a:cubicBezTo>
                    <a:pt x="896551" y="802063"/>
                    <a:pt x="889408" y="790824"/>
                    <a:pt x="881788" y="779679"/>
                  </a:cubicBezTo>
                  <a:cubicBezTo>
                    <a:pt x="859690" y="747580"/>
                    <a:pt x="836258" y="715767"/>
                    <a:pt x="813112" y="683953"/>
                  </a:cubicBezTo>
                  <a:cubicBezTo>
                    <a:pt x="805969" y="674428"/>
                    <a:pt x="799015" y="664427"/>
                    <a:pt x="792062" y="654616"/>
                  </a:cubicBezTo>
                  <a:cubicBezTo>
                    <a:pt x="797015" y="652711"/>
                    <a:pt x="856070" y="629756"/>
                    <a:pt x="876549" y="608896"/>
                  </a:cubicBezTo>
                  <a:cubicBezTo>
                    <a:pt x="894742" y="589846"/>
                    <a:pt x="912744" y="561271"/>
                    <a:pt x="908648" y="534220"/>
                  </a:cubicBezTo>
                  <a:cubicBezTo>
                    <a:pt x="905703" y="508877"/>
                    <a:pt x="882770" y="490721"/>
                    <a:pt x="857427" y="493666"/>
                  </a:cubicBezTo>
                  <a:cubicBezTo>
                    <a:pt x="855786" y="493857"/>
                    <a:pt x="854157" y="494136"/>
                    <a:pt x="852546" y="494501"/>
                  </a:cubicBezTo>
                  <a:cubicBezTo>
                    <a:pt x="814446" y="504026"/>
                    <a:pt x="790157" y="570129"/>
                    <a:pt x="788062" y="604896"/>
                  </a:cubicBezTo>
                  <a:cubicBezTo>
                    <a:pt x="788062" y="607563"/>
                    <a:pt x="789776" y="643662"/>
                    <a:pt x="790729" y="652521"/>
                  </a:cubicBezTo>
                  <a:cubicBezTo>
                    <a:pt x="775298" y="630899"/>
                    <a:pt x="760153" y="609277"/>
                    <a:pt x="746056" y="587370"/>
                  </a:cubicBezTo>
                  <a:cubicBezTo>
                    <a:pt x="726837" y="557905"/>
                    <a:pt x="709591" y="527199"/>
                    <a:pt x="694431" y="495453"/>
                  </a:cubicBezTo>
                  <a:cubicBezTo>
                    <a:pt x="696717" y="494596"/>
                    <a:pt x="758439" y="470879"/>
                    <a:pt x="779394" y="449448"/>
                  </a:cubicBezTo>
                  <a:cubicBezTo>
                    <a:pt x="797587" y="430398"/>
                    <a:pt x="815589" y="401823"/>
                    <a:pt x="811493" y="374867"/>
                  </a:cubicBezTo>
                  <a:cubicBezTo>
                    <a:pt x="808600" y="349571"/>
                    <a:pt x="785748" y="331410"/>
                    <a:pt x="760452" y="334303"/>
                  </a:cubicBezTo>
                  <a:cubicBezTo>
                    <a:pt x="758783" y="334494"/>
                    <a:pt x="757125" y="334775"/>
                    <a:pt x="755486" y="335148"/>
                  </a:cubicBezTo>
                  <a:cubicBezTo>
                    <a:pt x="717386" y="344673"/>
                    <a:pt x="693097" y="410776"/>
                    <a:pt x="691002" y="445542"/>
                  </a:cubicBezTo>
                  <a:cubicBezTo>
                    <a:pt x="691002" y="447828"/>
                    <a:pt x="692240" y="475356"/>
                    <a:pt x="693193" y="488405"/>
                  </a:cubicBezTo>
                  <a:lnTo>
                    <a:pt x="691097" y="488976"/>
                  </a:lnTo>
                  <a:cubicBezTo>
                    <a:pt x="676606" y="456651"/>
                    <a:pt x="665065" y="423081"/>
                    <a:pt x="656617" y="388678"/>
                  </a:cubicBezTo>
                  <a:cubicBezTo>
                    <a:pt x="651759" y="369628"/>
                    <a:pt x="648139" y="351436"/>
                    <a:pt x="644996" y="333624"/>
                  </a:cubicBezTo>
                  <a:cubicBezTo>
                    <a:pt x="656902" y="330385"/>
                    <a:pt x="711671" y="315050"/>
                    <a:pt x="732436" y="297810"/>
                  </a:cubicBezTo>
                  <a:cubicBezTo>
                    <a:pt x="753200" y="280569"/>
                    <a:pt x="773584" y="254661"/>
                    <a:pt x="772536" y="227134"/>
                  </a:cubicBezTo>
                  <a:cubicBezTo>
                    <a:pt x="772326" y="201569"/>
                    <a:pt x="751431" y="181014"/>
                    <a:pt x="725866" y="181224"/>
                  </a:cubicBezTo>
                  <a:cubicBezTo>
                    <a:pt x="724274" y="181237"/>
                    <a:pt x="722683" y="181333"/>
                    <a:pt x="721101" y="181509"/>
                  </a:cubicBezTo>
                  <a:cubicBezTo>
                    <a:pt x="682525" y="186939"/>
                    <a:pt x="650806" y="249804"/>
                    <a:pt x="644901" y="284189"/>
                  </a:cubicBezTo>
                  <a:cubicBezTo>
                    <a:pt x="644901" y="285999"/>
                    <a:pt x="643377" y="305334"/>
                    <a:pt x="642710" y="319431"/>
                  </a:cubicBezTo>
                  <a:cubicBezTo>
                    <a:pt x="641472" y="311335"/>
                    <a:pt x="639948" y="303048"/>
                    <a:pt x="638900" y="295238"/>
                  </a:cubicBezTo>
                  <a:cubicBezTo>
                    <a:pt x="634804" y="265996"/>
                    <a:pt x="632804" y="239040"/>
                    <a:pt x="631185" y="215132"/>
                  </a:cubicBezTo>
                  <a:cubicBezTo>
                    <a:pt x="630423" y="201512"/>
                    <a:pt x="630042" y="189129"/>
                    <a:pt x="629756" y="177604"/>
                  </a:cubicBezTo>
                  <a:cubicBezTo>
                    <a:pt x="639757" y="168079"/>
                    <a:pt x="679953" y="129979"/>
                    <a:pt x="690430" y="105881"/>
                  </a:cubicBezTo>
                  <a:cubicBezTo>
                    <a:pt x="700908" y="81782"/>
                    <a:pt x="707099" y="48731"/>
                    <a:pt x="693478" y="24728"/>
                  </a:cubicBezTo>
                  <a:cubicBezTo>
                    <a:pt x="681616" y="2139"/>
                    <a:pt x="653689" y="-6556"/>
                    <a:pt x="631101" y="5306"/>
                  </a:cubicBezTo>
                  <a:cubicBezTo>
                    <a:pt x="629623" y="6082"/>
                    <a:pt x="628188" y="6937"/>
                    <a:pt x="626803" y="7868"/>
                  </a:cubicBezTo>
                  <a:cubicBezTo>
                    <a:pt x="594990" y="30538"/>
                    <a:pt x="595847" y="100928"/>
                    <a:pt x="606420" y="134170"/>
                  </a:cubicBezTo>
                  <a:cubicBezTo>
                    <a:pt x="607372" y="137028"/>
                    <a:pt x="626708" y="180271"/>
                    <a:pt x="627280" y="179795"/>
                  </a:cubicBezTo>
                  <a:lnTo>
                    <a:pt x="627851" y="179223"/>
                  </a:lnTo>
                  <a:cubicBezTo>
                    <a:pt x="627851" y="190272"/>
                    <a:pt x="627851" y="202179"/>
                    <a:pt x="628613" y="215228"/>
                  </a:cubicBezTo>
                  <a:cubicBezTo>
                    <a:pt x="629661" y="239231"/>
                    <a:pt x="630994" y="266377"/>
                    <a:pt x="634519" y="295809"/>
                  </a:cubicBezTo>
                  <a:cubicBezTo>
                    <a:pt x="637955" y="327522"/>
                    <a:pt x="643234" y="359008"/>
                    <a:pt x="650330" y="390107"/>
                  </a:cubicBezTo>
                  <a:cubicBezTo>
                    <a:pt x="658105" y="425020"/>
                    <a:pt x="669008" y="459162"/>
                    <a:pt x="682906" y="492119"/>
                  </a:cubicBezTo>
                  <a:lnTo>
                    <a:pt x="683477" y="493263"/>
                  </a:lnTo>
                  <a:cubicBezTo>
                    <a:pt x="676048" y="484595"/>
                    <a:pt x="654426" y="461068"/>
                    <a:pt x="652521" y="459449"/>
                  </a:cubicBezTo>
                  <a:cubicBezTo>
                    <a:pt x="626232" y="436589"/>
                    <a:pt x="561938" y="407919"/>
                    <a:pt x="528696" y="428112"/>
                  </a:cubicBezTo>
                  <a:cubicBezTo>
                    <a:pt x="507261" y="441852"/>
                    <a:pt x="501022" y="470367"/>
                    <a:pt x="514762" y="491802"/>
                  </a:cubicBezTo>
                  <a:cubicBezTo>
                    <a:pt x="515679" y="493232"/>
                    <a:pt x="516674" y="494610"/>
                    <a:pt x="517742" y="495930"/>
                  </a:cubicBezTo>
                  <a:cubicBezTo>
                    <a:pt x="534316" y="517932"/>
                    <a:pt x="567367" y="525267"/>
                    <a:pt x="593466" y="525362"/>
                  </a:cubicBezTo>
                  <a:cubicBezTo>
                    <a:pt x="622803" y="525362"/>
                    <a:pt x="680715" y="499168"/>
                    <a:pt x="685382" y="496787"/>
                  </a:cubicBezTo>
                  <a:cubicBezTo>
                    <a:pt x="700299" y="529992"/>
                    <a:pt x="717419" y="562163"/>
                    <a:pt x="736627" y="593084"/>
                  </a:cubicBezTo>
                  <a:cubicBezTo>
                    <a:pt x="747676" y="611087"/>
                    <a:pt x="759391" y="628994"/>
                    <a:pt x="771393" y="646711"/>
                  </a:cubicBezTo>
                  <a:cubicBezTo>
                    <a:pt x="764725" y="639471"/>
                    <a:pt x="758725" y="632994"/>
                    <a:pt x="757772" y="632137"/>
                  </a:cubicBezTo>
                  <a:cubicBezTo>
                    <a:pt x="731483" y="609372"/>
                    <a:pt x="667189" y="580607"/>
                    <a:pt x="633947" y="600800"/>
                  </a:cubicBezTo>
                  <a:cubicBezTo>
                    <a:pt x="612512" y="614540"/>
                    <a:pt x="606274" y="643055"/>
                    <a:pt x="620014" y="664490"/>
                  </a:cubicBezTo>
                  <a:cubicBezTo>
                    <a:pt x="620930" y="665920"/>
                    <a:pt x="621925" y="667298"/>
                    <a:pt x="622993" y="668618"/>
                  </a:cubicBezTo>
                  <a:cubicBezTo>
                    <a:pt x="639472" y="690716"/>
                    <a:pt x="672619" y="697955"/>
                    <a:pt x="698717" y="698050"/>
                  </a:cubicBezTo>
                  <a:cubicBezTo>
                    <a:pt x="724816" y="698145"/>
                    <a:pt x="774917" y="676714"/>
                    <a:pt x="788062" y="670904"/>
                  </a:cubicBezTo>
                  <a:cubicBezTo>
                    <a:pt x="792729" y="677667"/>
                    <a:pt x="797587" y="684524"/>
                    <a:pt x="802063" y="691287"/>
                  </a:cubicBezTo>
                  <a:cubicBezTo>
                    <a:pt x="824542" y="723577"/>
                    <a:pt x="847117" y="755867"/>
                    <a:pt x="868738" y="788061"/>
                  </a:cubicBezTo>
                  <a:cubicBezTo>
                    <a:pt x="876263" y="799491"/>
                    <a:pt x="883216" y="810921"/>
                    <a:pt x="890170" y="822351"/>
                  </a:cubicBezTo>
                  <a:cubicBezTo>
                    <a:pt x="884264" y="815874"/>
                    <a:pt x="879216" y="810540"/>
                    <a:pt x="878359" y="809778"/>
                  </a:cubicBezTo>
                  <a:cubicBezTo>
                    <a:pt x="852070" y="786918"/>
                    <a:pt x="787776" y="758248"/>
                    <a:pt x="754534" y="778441"/>
                  </a:cubicBezTo>
                  <a:cubicBezTo>
                    <a:pt x="733121" y="792216"/>
                    <a:pt x="726928" y="820741"/>
                    <a:pt x="740703" y="842154"/>
                  </a:cubicBezTo>
                  <a:cubicBezTo>
                    <a:pt x="741618" y="843576"/>
                    <a:pt x="742610" y="844946"/>
                    <a:pt x="743675" y="846259"/>
                  </a:cubicBezTo>
                  <a:cubicBezTo>
                    <a:pt x="760153" y="868262"/>
                    <a:pt x="793300" y="875596"/>
                    <a:pt x="819304" y="875691"/>
                  </a:cubicBezTo>
                  <a:cubicBezTo>
                    <a:pt x="845307" y="875787"/>
                    <a:pt x="890741" y="856641"/>
                    <a:pt x="906362" y="849593"/>
                  </a:cubicBezTo>
                  <a:cubicBezTo>
                    <a:pt x="913220" y="861499"/>
                    <a:pt x="920078" y="873405"/>
                    <a:pt x="926079" y="885312"/>
                  </a:cubicBezTo>
                  <a:cubicBezTo>
                    <a:pt x="930079" y="893503"/>
                    <a:pt x="934461" y="901123"/>
                    <a:pt x="937890" y="909600"/>
                  </a:cubicBezTo>
                  <a:cubicBezTo>
                    <a:pt x="941319" y="918078"/>
                    <a:pt x="945224" y="926174"/>
                    <a:pt x="948748" y="934270"/>
                  </a:cubicBezTo>
                  <a:cubicBezTo>
                    <a:pt x="955130" y="950272"/>
                    <a:pt x="961702" y="966655"/>
                    <a:pt x="967798" y="982371"/>
                  </a:cubicBezTo>
                  <a:cubicBezTo>
                    <a:pt x="971894" y="993230"/>
                    <a:pt x="975609" y="1003707"/>
                    <a:pt x="979324" y="1014185"/>
                  </a:cubicBezTo>
                  <a:cubicBezTo>
                    <a:pt x="972085" y="1002755"/>
                    <a:pt x="957226" y="980752"/>
                    <a:pt x="955797" y="979038"/>
                  </a:cubicBezTo>
                  <a:cubicBezTo>
                    <a:pt x="935040" y="956382"/>
                    <a:pt x="908797" y="939455"/>
                    <a:pt x="879597" y="929889"/>
                  </a:cubicBezTo>
                  <a:cubicBezTo>
                    <a:pt x="877428" y="927243"/>
                    <a:pt x="875003" y="924819"/>
                    <a:pt x="872358" y="922649"/>
                  </a:cubicBezTo>
                  <a:cubicBezTo>
                    <a:pt x="853154" y="905852"/>
                    <a:pt x="823970" y="907802"/>
                    <a:pt x="807172" y="927005"/>
                  </a:cubicBezTo>
                  <a:cubicBezTo>
                    <a:pt x="806101" y="928230"/>
                    <a:pt x="805095" y="929510"/>
                    <a:pt x="804159" y="930841"/>
                  </a:cubicBezTo>
                  <a:cubicBezTo>
                    <a:pt x="782632" y="963417"/>
                    <a:pt x="808731" y="1028758"/>
                    <a:pt x="830543" y="1056000"/>
                  </a:cubicBezTo>
                  <a:cubicBezTo>
                    <a:pt x="831781" y="1057619"/>
                    <a:pt x="847688" y="1073430"/>
                    <a:pt x="857880" y="1083241"/>
                  </a:cubicBezTo>
                  <a:lnTo>
                    <a:pt x="836353" y="1069239"/>
                  </a:lnTo>
                  <a:cubicBezTo>
                    <a:pt x="822352" y="1059714"/>
                    <a:pt x="807778" y="1050189"/>
                    <a:pt x="792729" y="1039807"/>
                  </a:cubicBezTo>
                  <a:lnTo>
                    <a:pt x="769774" y="1025710"/>
                  </a:lnTo>
                  <a:cubicBezTo>
                    <a:pt x="762154" y="1020853"/>
                    <a:pt x="753581" y="1016661"/>
                    <a:pt x="745390" y="1012089"/>
                  </a:cubicBezTo>
                  <a:cubicBezTo>
                    <a:pt x="726340" y="1001803"/>
                    <a:pt x="706432" y="992278"/>
                    <a:pt x="686239" y="983514"/>
                  </a:cubicBezTo>
                  <a:cubicBezTo>
                    <a:pt x="694812" y="971227"/>
                    <a:pt x="724339" y="927126"/>
                    <a:pt x="729578" y="901409"/>
                  </a:cubicBezTo>
                  <a:cubicBezTo>
                    <a:pt x="734817" y="875691"/>
                    <a:pt x="733579" y="841973"/>
                    <a:pt x="715195" y="821494"/>
                  </a:cubicBezTo>
                  <a:cubicBezTo>
                    <a:pt x="698752" y="801986"/>
                    <a:pt x="669608" y="799501"/>
                    <a:pt x="650100" y="815945"/>
                  </a:cubicBezTo>
                  <a:cubicBezTo>
                    <a:pt x="648848" y="817000"/>
                    <a:pt x="647653" y="818121"/>
                    <a:pt x="646520" y="819303"/>
                  </a:cubicBezTo>
                  <a:cubicBezTo>
                    <a:pt x="620326" y="847878"/>
                    <a:pt x="636233" y="916744"/>
                    <a:pt x="653569" y="946938"/>
                  </a:cubicBezTo>
                  <a:cubicBezTo>
                    <a:pt x="654712" y="948843"/>
                    <a:pt x="669571" y="969036"/>
                    <a:pt x="678048" y="979990"/>
                  </a:cubicBezTo>
                  <a:cubicBezTo>
                    <a:pt x="665856" y="974656"/>
                    <a:pt x="653664" y="969227"/>
                    <a:pt x="641186" y="964179"/>
                  </a:cubicBezTo>
                  <a:cubicBezTo>
                    <a:pt x="604991" y="949605"/>
                    <a:pt x="567939" y="935604"/>
                    <a:pt x="531077" y="922173"/>
                  </a:cubicBezTo>
                  <a:cubicBezTo>
                    <a:pt x="519742" y="917982"/>
                    <a:pt x="508503" y="913601"/>
                    <a:pt x="497263" y="909315"/>
                  </a:cubicBezTo>
                  <a:cubicBezTo>
                    <a:pt x="500407" y="905028"/>
                    <a:pt x="536983" y="853308"/>
                    <a:pt x="542507" y="824542"/>
                  </a:cubicBezTo>
                  <a:cubicBezTo>
                    <a:pt x="547460" y="799015"/>
                    <a:pt x="546603" y="765106"/>
                    <a:pt x="528124" y="744628"/>
                  </a:cubicBezTo>
                  <a:cubicBezTo>
                    <a:pt x="511681" y="725119"/>
                    <a:pt x="482537" y="722635"/>
                    <a:pt x="463029" y="739078"/>
                  </a:cubicBezTo>
                  <a:cubicBezTo>
                    <a:pt x="461777" y="740134"/>
                    <a:pt x="460582" y="741254"/>
                    <a:pt x="459449" y="742437"/>
                  </a:cubicBezTo>
                  <a:cubicBezTo>
                    <a:pt x="433255" y="771012"/>
                    <a:pt x="449162" y="839878"/>
                    <a:pt x="466593" y="870072"/>
                  </a:cubicBezTo>
                  <a:cubicBezTo>
                    <a:pt x="467831" y="872358"/>
                    <a:pt x="489358" y="901409"/>
                    <a:pt x="495168" y="908172"/>
                  </a:cubicBezTo>
                  <a:cubicBezTo>
                    <a:pt x="470403" y="898647"/>
                    <a:pt x="445828" y="889122"/>
                    <a:pt x="421921" y="878549"/>
                  </a:cubicBezTo>
                  <a:cubicBezTo>
                    <a:pt x="389647" y="864574"/>
                    <a:pt x="358336" y="848473"/>
                    <a:pt x="328195" y="830353"/>
                  </a:cubicBezTo>
                  <a:cubicBezTo>
                    <a:pt x="329623" y="828352"/>
                    <a:pt x="368104" y="774536"/>
                    <a:pt x="373724" y="745104"/>
                  </a:cubicBezTo>
                  <a:cubicBezTo>
                    <a:pt x="378582" y="719577"/>
                    <a:pt x="377725" y="685668"/>
                    <a:pt x="359341" y="665189"/>
                  </a:cubicBezTo>
                  <a:cubicBezTo>
                    <a:pt x="342898" y="645681"/>
                    <a:pt x="313754" y="643196"/>
                    <a:pt x="294246" y="659639"/>
                  </a:cubicBezTo>
                  <a:cubicBezTo>
                    <a:pt x="292994" y="660695"/>
                    <a:pt x="291799" y="661816"/>
                    <a:pt x="290666" y="662998"/>
                  </a:cubicBezTo>
                  <a:cubicBezTo>
                    <a:pt x="264472" y="691573"/>
                    <a:pt x="280379" y="760439"/>
                    <a:pt x="297715" y="790633"/>
                  </a:cubicBezTo>
                  <a:cubicBezTo>
                    <a:pt x="298858" y="792633"/>
                    <a:pt x="315241" y="814827"/>
                    <a:pt x="323337" y="825209"/>
                  </a:cubicBezTo>
                  <a:lnTo>
                    <a:pt x="321813" y="826828"/>
                  </a:lnTo>
                  <a:cubicBezTo>
                    <a:pt x="291935" y="807820"/>
                    <a:pt x="263820" y="786176"/>
                    <a:pt x="237802" y="762153"/>
                  </a:cubicBezTo>
                  <a:cubicBezTo>
                    <a:pt x="223229" y="749104"/>
                    <a:pt x="210085" y="735864"/>
                    <a:pt x="197607" y="722624"/>
                  </a:cubicBezTo>
                  <a:cubicBezTo>
                    <a:pt x="205798" y="713099"/>
                    <a:pt x="242755" y="670523"/>
                    <a:pt x="250852" y="644520"/>
                  </a:cubicBezTo>
                  <a:cubicBezTo>
                    <a:pt x="258948" y="618516"/>
                    <a:pt x="261329" y="585846"/>
                    <a:pt x="245327" y="563557"/>
                  </a:cubicBezTo>
                  <a:cubicBezTo>
                    <a:pt x="231004" y="542380"/>
                    <a:pt x="202226" y="536823"/>
                    <a:pt x="181048" y="551146"/>
                  </a:cubicBezTo>
                  <a:cubicBezTo>
                    <a:pt x="179724" y="552041"/>
                    <a:pt x="178448" y="553005"/>
                    <a:pt x="177223" y="554032"/>
                  </a:cubicBezTo>
                  <a:cubicBezTo>
                    <a:pt x="148077" y="579940"/>
                    <a:pt x="156364" y="649854"/>
                    <a:pt x="170270" y="681762"/>
                  </a:cubicBezTo>
                  <a:cubicBezTo>
                    <a:pt x="171032" y="683477"/>
                    <a:pt x="180748" y="700241"/>
                    <a:pt x="187987" y="712338"/>
                  </a:cubicBezTo>
                  <a:cubicBezTo>
                    <a:pt x="182462" y="706337"/>
                    <a:pt x="176652" y="700241"/>
                    <a:pt x="171413" y="694336"/>
                  </a:cubicBezTo>
                  <a:cubicBezTo>
                    <a:pt x="152363" y="672237"/>
                    <a:pt x="135313" y="650806"/>
                    <a:pt x="120835" y="631661"/>
                  </a:cubicBezTo>
                  <a:cubicBezTo>
                    <a:pt x="112644" y="620707"/>
                    <a:pt x="105500" y="610706"/>
                    <a:pt x="98833" y="601276"/>
                  </a:cubicBezTo>
                  <a:cubicBezTo>
                    <a:pt x="102166" y="587941"/>
                    <a:pt x="114739" y="534125"/>
                    <a:pt x="109977" y="507931"/>
                  </a:cubicBezTo>
                  <a:cubicBezTo>
                    <a:pt x="105214" y="481737"/>
                    <a:pt x="92260" y="450781"/>
                    <a:pt x="67686" y="438589"/>
                  </a:cubicBezTo>
                  <a:cubicBezTo>
                    <a:pt x="45376" y="426321"/>
                    <a:pt x="17344" y="434462"/>
                    <a:pt x="5076" y="456772"/>
                  </a:cubicBezTo>
                  <a:cubicBezTo>
                    <a:pt x="4276" y="458228"/>
                    <a:pt x="3555" y="459725"/>
                    <a:pt x="2916" y="461259"/>
                  </a:cubicBezTo>
                  <a:cubicBezTo>
                    <a:pt x="-11086" y="497644"/>
                    <a:pt x="28443" y="555842"/>
                    <a:pt x="55494" y="577749"/>
                  </a:cubicBezTo>
                  <a:cubicBezTo>
                    <a:pt x="57875" y="579654"/>
                    <a:pt x="97880" y="604991"/>
                    <a:pt x="98071" y="604324"/>
                  </a:cubicBezTo>
                  <a:cubicBezTo>
                    <a:pt x="98091" y="604039"/>
                    <a:pt x="98091" y="603752"/>
                    <a:pt x="98071" y="603467"/>
                  </a:cubicBezTo>
                  <a:cubicBezTo>
                    <a:pt x="104262" y="612992"/>
                    <a:pt x="111025" y="622517"/>
                    <a:pt x="118549" y="633185"/>
                  </a:cubicBezTo>
                  <a:cubicBezTo>
                    <a:pt x="132646" y="652235"/>
                    <a:pt x="148839" y="674523"/>
                    <a:pt x="167984" y="697098"/>
                  </a:cubicBezTo>
                  <a:cubicBezTo>
                    <a:pt x="188374" y="721664"/>
                    <a:pt x="210159" y="745039"/>
                    <a:pt x="233230" y="767106"/>
                  </a:cubicBezTo>
                  <a:cubicBezTo>
                    <a:pt x="258997" y="791738"/>
                    <a:pt x="286887" y="814050"/>
                    <a:pt x="316574" y="833781"/>
                  </a:cubicBezTo>
                  <a:lnTo>
                    <a:pt x="317717" y="834448"/>
                  </a:lnTo>
                  <a:cubicBezTo>
                    <a:pt x="306763" y="831305"/>
                    <a:pt x="275712" y="823590"/>
                    <a:pt x="273235" y="823304"/>
                  </a:cubicBezTo>
                  <a:cubicBezTo>
                    <a:pt x="238660" y="818732"/>
                    <a:pt x="169318" y="830257"/>
                    <a:pt x="152554" y="865499"/>
                  </a:cubicBezTo>
                  <a:cubicBezTo>
                    <a:pt x="142301" y="888862"/>
                    <a:pt x="152928" y="916113"/>
                    <a:pt x="176291" y="926366"/>
                  </a:cubicBezTo>
                  <a:cubicBezTo>
                    <a:pt x="177868" y="927059"/>
                    <a:pt x="179484" y="927662"/>
                    <a:pt x="181129" y="928174"/>
                  </a:cubicBezTo>
                  <a:cubicBezTo>
                    <a:pt x="207132" y="937509"/>
                    <a:pt x="238755" y="925412"/>
                    <a:pt x="260472" y="911029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829DF536-6BC6-46DE-8B55-BAF99FFCEFCF}"/>
              </a:ext>
            </a:extLst>
          </p:cNvPr>
          <p:cNvGrpSpPr/>
          <p:nvPr/>
        </p:nvGrpSpPr>
        <p:grpSpPr>
          <a:xfrm>
            <a:off x="-223422" y="190352"/>
            <a:ext cx="1481950" cy="1535210"/>
            <a:chOff x="5587443" y="2395840"/>
            <a:chExt cx="1481950" cy="1535210"/>
          </a:xfrm>
        </p:grpSpPr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D0CB30A-89C1-4C20-BC3D-F0065C947A60}"/>
                </a:ext>
              </a:extLst>
            </p:cNvPr>
            <p:cNvSpPr/>
            <p:nvPr/>
          </p:nvSpPr>
          <p:spPr>
            <a:xfrm>
              <a:off x="5904393" y="2481436"/>
              <a:ext cx="138324" cy="227271"/>
            </a:xfrm>
            <a:custGeom>
              <a:avLst/>
              <a:gdLst>
                <a:gd name="connsiteX0" fmla="*/ 23047 w 138324"/>
                <a:gd name="connsiteY0" fmla="*/ 143165 h 227271"/>
                <a:gd name="connsiteX1" fmla="*/ 116964 w 138324"/>
                <a:gd name="connsiteY1" fmla="*/ 227271 h 227271"/>
                <a:gd name="connsiteX2" fmla="*/ 136014 w 138324"/>
                <a:gd name="connsiteY2" fmla="*/ 164978 h 227271"/>
                <a:gd name="connsiteX3" fmla="*/ 88389 w 138324"/>
                <a:gd name="connsiteY3" fmla="*/ 6196 h 227271"/>
                <a:gd name="connsiteX4" fmla="*/ 8153 w 138324"/>
                <a:gd name="connsiteY4" fmla="*/ 33419 h 227271"/>
                <a:gd name="connsiteX5" fmla="*/ 5617 w 138324"/>
                <a:gd name="connsiteY5" fmla="*/ 39343 h 227271"/>
                <a:gd name="connsiteX6" fmla="*/ 23047 w 138324"/>
                <a:gd name="connsiteY6" fmla="*/ 143165 h 22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24" h="227271">
                  <a:moveTo>
                    <a:pt x="23047" y="143165"/>
                  </a:moveTo>
                  <a:cubicBezTo>
                    <a:pt x="43431" y="177265"/>
                    <a:pt x="116869" y="227271"/>
                    <a:pt x="116964" y="227271"/>
                  </a:cubicBezTo>
                  <a:cubicBezTo>
                    <a:pt x="117059" y="227271"/>
                    <a:pt x="135252" y="168883"/>
                    <a:pt x="136014" y="164978"/>
                  </a:cubicBezTo>
                  <a:cubicBezTo>
                    <a:pt x="143824" y="120496"/>
                    <a:pt x="132775" y="29818"/>
                    <a:pt x="88389" y="6196"/>
                  </a:cubicBezTo>
                  <a:cubicBezTo>
                    <a:pt x="58715" y="-8443"/>
                    <a:pt x="22792" y="3745"/>
                    <a:pt x="8153" y="33419"/>
                  </a:cubicBezTo>
                  <a:cubicBezTo>
                    <a:pt x="7202" y="35347"/>
                    <a:pt x="6355" y="37324"/>
                    <a:pt x="5617" y="39343"/>
                  </a:cubicBezTo>
                  <a:cubicBezTo>
                    <a:pt x="-8195" y="72490"/>
                    <a:pt x="5712" y="114209"/>
                    <a:pt x="23047" y="143165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56C8B882-9019-4523-B200-22ABFA7DF0A7}"/>
                </a:ext>
              </a:extLst>
            </p:cNvPr>
            <p:cNvSpPr/>
            <p:nvPr/>
          </p:nvSpPr>
          <p:spPr>
            <a:xfrm>
              <a:off x="6615647" y="2932912"/>
              <a:ext cx="137188" cy="230246"/>
            </a:xfrm>
            <a:custGeom>
              <a:avLst/>
              <a:gdLst>
                <a:gd name="connsiteX0" fmla="*/ 31979 w 137188"/>
                <a:gd name="connsiteY0" fmla="*/ 230233 h 230246"/>
                <a:gd name="connsiteX1" fmla="*/ 82176 w 137188"/>
                <a:gd name="connsiteY1" fmla="*/ 188704 h 230246"/>
                <a:gd name="connsiteX2" fmla="*/ 129801 w 137188"/>
                <a:gd name="connsiteY2" fmla="*/ 29732 h 230246"/>
                <a:gd name="connsiteX3" fmla="*/ 47861 w 137188"/>
                <a:gd name="connsiteY3" fmla="*/ 8172 h 230246"/>
                <a:gd name="connsiteX4" fmla="*/ 42457 w 137188"/>
                <a:gd name="connsiteY4" fmla="*/ 11730 h 230246"/>
                <a:gd name="connsiteX5" fmla="*/ 70 w 137188"/>
                <a:gd name="connsiteY5" fmla="*/ 108218 h 230246"/>
                <a:gd name="connsiteX6" fmla="*/ 31979 w 137188"/>
                <a:gd name="connsiteY6" fmla="*/ 230233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88" h="230246">
                  <a:moveTo>
                    <a:pt x="31979" y="230233"/>
                  </a:moveTo>
                  <a:cubicBezTo>
                    <a:pt x="31979" y="231090"/>
                    <a:pt x="79604" y="191562"/>
                    <a:pt x="82176" y="188704"/>
                  </a:cubicBezTo>
                  <a:cubicBezTo>
                    <a:pt x="113322" y="155843"/>
                    <a:pt x="154089" y="74404"/>
                    <a:pt x="129801" y="29732"/>
                  </a:cubicBezTo>
                  <a:cubicBezTo>
                    <a:pt x="113127" y="1151"/>
                    <a:pt x="76442" y="-8501"/>
                    <a:pt x="47861" y="8172"/>
                  </a:cubicBezTo>
                  <a:cubicBezTo>
                    <a:pt x="45997" y="9260"/>
                    <a:pt x="44193" y="10447"/>
                    <a:pt x="42457" y="11730"/>
                  </a:cubicBezTo>
                  <a:cubicBezTo>
                    <a:pt x="13024" y="32018"/>
                    <a:pt x="1689" y="74499"/>
                    <a:pt x="70" y="108218"/>
                  </a:cubicBezTo>
                  <a:cubicBezTo>
                    <a:pt x="-1739" y="147842"/>
                    <a:pt x="31979" y="230138"/>
                    <a:pt x="31979" y="23023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1776C232-9965-47A4-B9D3-0B205E1AAE81}"/>
                </a:ext>
              </a:extLst>
            </p:cNvPr>
            <p:cNvSpPr/>
            <p:nvPr/>
          </p:nvSpPr>
          <p:spPr>
            <a:xfrm>
              <a:off x="5587443" y="2395840"/>
              <a:ext cx="1481950" cy="1535210"/>
            </a:xfrm>
            <a:custGeom>
              <a:avLst/>
              <a:gdLst>
                <a:gd name="connsiteX0" fmla="*/ 215315 w 1481950"/>
                <a:gd name="connsiteY0" fmla="*/ 456123 h 1535210"/>
                <a:gd name="connsiteX1" fmla="*/ 326948 w 1481950"/>
                <a:gd name="connsiteY1" fmla="*/ 512035 h 1535210"/>
                <a:gd name="connsiteX2" fmla="*/ 288848 w 1481950"/>
                <a:gd name="connsiteY2" fmla="*/ 648338 h 1535210"/>
                <a:gd name="connsiteX3" fmla="*/ 273322 w 1481950"/>
                <a:gd name="connsiteY3" fmla="*/ 729967 h 1535210"/>
                <a:gd name="connsiteX4" fmla="*/ 273322 w 1481950"/>
                <a:gd name="connsiteY4" fmla="*/ 703964 h 1535210"/>
                <a:gd name="connsiteX5" fmla="*/ 185121 w 1481950"/>
                <a:gd name="connsiteY5" fmla="*/ 563470 h 1535210"/>
                <a:gd name="connsiteX6" fmla="*/ 114864 w 1481950"/>
                <a:gd name="connsiteY6" fmla="*/ 610831 h 1535210"/>
                <a:gd name="connsiteX7" fmla="*/ 113969 w 1481950"/>
                <a:gd name="connsiteY7" fmla="*/ 617286 h 1535210"/>
                <a:gd name="connsiteX8" fmla="*/ 158736 w 1481950"/>
                <a:gd name="connsiteY8" fmla="*/ 712536 h 1535210"/>
                <a:gd name="connsiteX9" fmla="*/ 266940 w 1481950"/>
                <a:gd name="connsiteY9" fmla="*/ 767305 h 1535210"/>
                <a:gd name="connsiteX10" fmla="*/ 261797 w 1481950"/>
                <a:gd name="connsiteY10" fmla="*/ 798833 h 1535210"/>
                <a:gd name="connsiteX11" fmla="*/ 237222 w 1481950"/>
                <a:gd name="connsiteY11" fmla="*/ 949233 h 1535210"/>
                <a:gd name="connsiteX12" fmla="*/ 226554 w 1481950"/>
                <a:gd name="connsiteY12" fmla="*/ 1000668 h 1535210"/>
                <a:gd name="connsiteX13" fmla="*/ 226554 w 1481950"/>
                <a:gd name="connsiteY13" fmla="*/ 978189 h 1535210"/>
                <a:gd name="connsiteX14" fmla="*/ 138353 w 1481950"/>
                <a:gd name="connsiteY14" fmla="*/ 837600 h 1535210"/>
                <a:gd name="connsiteX15" fmla="*/ 68178 w 1481950"/>
                <a:gd name="connsiteY15" fmla="*/ 885081 h 1535210"/>
                <a:gd name="connsiteX16" fmla="*/ 67296 w 1481950"/>
                <a:gd name="connsiteY16" fmla="*/ 891511 h 1535210"/>
                <a:gd name="connsiteX17" fmla="*/ 111969 w 1481950"/>
                <a:gd name="connsiteY17" fmla="*/ 986761 h 1535210"/>
                <a:gd name="connsiteX18" fmla="*/ 216744 w 1481950"/>
                <a:gd name="connsiteY18" fmla="*/ 1040292 h 1535210"/>
                <a:gd name="connsiteX19" fmla="*/ 203218 w 1481950"/>
                <a:gd name="connsiteY19" fmla="*/ 1091536 h 1535210"/>
                <a:gd name="connsiteX20" fmla="*/ 192550 w 1481950"/>
                <a:gd name="connsiteY20" fmla="*/ 1124969 h 1535210"/>
                <a:gd name="connsiteX21" fmla="*/ 180549 w 1481950"/>
                <a:gd name="connsiteY21" fmla="*/ 1157830 h 1535210"/>
                <a:gd name="connsiteX22" fmla="*/ 155117 w 1481950"/>
                <a:gd name="connsiteY22" fmla="*/ 1219743 h 1535210"/>
                <a:gd name="connsiteX23" fmla="*/ 137401 w 1481950"/>
                <a:gd name="connsiteY23" fmla="*/ 1259938 h 1535210"/>
                <a:gd name="connsiteX24" fmla="*/ 146926 w 1481950"/>
                <a:gd name="connsiteY24" fmla="*/ 1205932 h 1535210"/>
                <a:gd name="connsiteX25" fmla="*/ 81012 w 1481950"/>
                <a:gd name="connsiteY25" fmla="*/ 1053532 h 1535210"/>
                <a:gd name="connsiteX26" fmla="*/ 4400 w 1481950"/>
                <a:gd name="connsiteY26" fmla="*/ 1089718 h 1535210"/>
                <a:gd name="connsiteX27" fmla="*/ 2527 w 1481950"/>
                <a:gd name="connsiteY27" fmla="*/ 1096013 h 1535210"/>
                <a:gd name="connsiteX28" fmla="*/ 32244 w 1481950"/>
                <a:gd name="connsiteY28" fmla="*/ 1197073 h 1535210"/>
                <a:gd name="connsiteX29" fmla="*/ 133495 w 1481950"/>
                <a:gd name="connsiteY29" fmla="*/ 1268987 h 1535210"/>
                <a:gd name="connsiteX30" fmla="*/ 104349 w 1481950"/>
                <a:gd name="connsiteY30" fmla="*/ 1331852 h 1535210"/>
                <a:gd name="connsiteX31" fmla="*/ 31006 w 1481950"/>
                <a:gd name="connsiteY31" fmla="*/ 1475489 h 1535210"/>
                <a:gd name="connsiteX32" fmla="*/ 58534 w 1481950"/>
                <a:gd name="connsiteY32" fmla="*/ 1495111 h 1535210"/>
                <a:gd name="connsiteX33" fmla="*/ 131495 w 1481950"/>
                <a:gd name="connsiteY33" fmla="*/ 1344520 h 1535210"/>
                <a:gd name="connsiteX34" fmla="*/ 162356 w 1481950"/>
                <a:gd name="connsiteY34" fmla="*/ 1273749 h 1535210"/>
                <a:gd name="connsiteX35" fmla="*/ 237603 w 1481950"/>
                <a:gd name="connsiteY35" fmla="*/ 1287561 h 1535210"/>
                <a:gd name="connsiteX36" fmla="*/ 281895 w 1481950"/>
                <a:gd name="connsiteY36" fmla="*/ 1399194 h 1535210"/>
                <a:gd name="connsiteX37" fmla="*/ 222840 w 1481950"/>
                <a:gd name="connsiteY37" fmla="*/ 1435579 h 1535210"/>
                <a:gd name="connsiteX38" fmla="*/ 84632 w 1481950"/>
                <a:gd name="connsiteY38" fmla="*/ 1513779 h 1535210"/>
                <a:gd name="connsiteX39" fmla="*/ 114636 w 1481950"/>
                <a:gd name="connsiteY39" fmla="*/ 1535211 h 1535210"/>
                <a:gd name="connsiteX40" fmla="*/ 238461 w 1481950"/>
                <a:gd name="connsiteY40" fmla="*/ 1461202 h 1535210"/>
                <a:gd name="connsiteX41" fmla="*/ 303135 w 1481950"/>
                <a:gd name="connsiteY41" fmla="*/ 1419101 h 1535210"/>
                <a:gd name="connsiteX42" fmla="*/ 398385 w 1481950"/>
                <a:gd name="connsiteY42" fmla="*/ 1498920 h 1535210"/>
                <a:gd name="connsiteX43" fmla="*/ 503732 w 1481950"/>
                <a:gd name="connsiteY43" fmla="*/ 1502064 h 1535210"/>
                <a:gd name="connsiteX44" fmla="*/ 528407 w 1481950"/>
                <a:gd name="connsiteY44" fmla="*/ 1421148 h 1535210"/>
                <a:gd name="connsiteX45" fmla="*/ 524973 w 1481950"/>
                <a:gd name="connsiteY45" fmla="*/ 1415482 h 1535210"/>
                <a:gd name="connsiteX46" fmla="*/ 360952 w 1481950"/>
                <a:gd name="connsiteY46" fmla="*/ 1390240 h 1535210"/>
                <a:gd name="connsiteX47" fmla="*/ 315327 w 1481950"/>
                <a:gd name="connsiteY47" fmla="*/ 1411005 h 1535210"/>
                <a:gd name="connsiteX48" fmla="*/ 342474 w 1481950"/>
                <a:gd name="connsiteY48" fmla="*/ 1392621 h 1535210"/>
                <a:gd name="connsiteX49" fmla="*/ 398195 w 1481950"/>
                <a:gd name="connsiteY49" fmla="*/ 1353093 h 1535210"/>
                <a:gd name="connsiteX50" fmla="*/ 425818 w 1481950"/>
                <a:gd name="connsiteY50" fmla="*/ 1331661 h 1535210"/>
                <a:gd name="connsiteX51" fmla="*/ 453535 w 1481950"/>
                <a:gd name="connsiteY51" fmla="*/ 1308325 h 1535210"/>
                <a:gd name="connsiteX52" fmla="*/ 515734 w 1481950"/>
                <a:gd name="connsiteY52" fmla="*/ 1249651 h 1535210"/>
                <a:gd name="connsiteX53" fmla="*/ 595648 w 1481950"/>
                <a:gd name="connsiteY53" fmla="*/ 1339853 h 1535210"/>
                <a:gd name="connsiteX54" fmla="*/ 699280 w 1481950"/>
                <a:gd name="connsiteY54" fmla="*/ 1358903 h 1535210"/>
                <a:gd name="connsiteX55" fmla="*/ 735961 w 1481950"/>
                <a:gd name="connsiteY55" fmla="*/ 1282526 h 1535210"/>
                <a:gd name="connsiteX56" fmla="*/ 733475 w 1481950"/>
                <a:gd name="connsiteY56" fmla="*/ 1276512 h 1535210"/>
                <a:gd name="connsiteX57" fmla="*/ 575169 w 1481950"/>
                <a:gd name="connsiteY57" fmla="*/ 1226696 h 1535210"/>
                <a:gd name="connsiteX58" fmla="*/ 523830 w 1481950"/>
                <a:gd name="connsiteY58" fmla="*/ 1241174 h 1535210"/>
                <a:gd name="connsiteX59" fmla="*/ 559929 w 1481950"/>
                <a:gd name="connsiteY59" fmla="*/ 1203645 h 1535210"/>
                <a:gd name="connsiteX60" fmla="*/ 661276 w 1481950"/>
                <a:gd name="connsiteY60" fmla="*/ 1089345 h 1535210"/>
                <a:gd name="connsiteX61" fmla="*/ 692327 w 1481950"/>
                <a:gd name="connsiteY61" fmla="*/ 1054294 h 1535210"/>
                <a:gd name="connsiteX62" fmla="*/ 774623 w 1481950"/>
                <a:gd name="connsiteY62" fmla="*/ 1148020 h 1535210"/>
                <a:gd name="connsiteX63" fmla="*/ 878350 w 1481950"/>
                <a:gd name="connsiteY63" fmla="*/ 1167070 h 1535210"/>
                <a:gd name="connsiteX64" fmla="*/ 914921 w 1481950"/>
                <a:gd name="connsiteY64" fmla="*/ 1090640 h 1535210"/>
                <a:gd name="connsiteX65" fmla="*/ 912449 w 1481950"/>
                <a:gd name="connsiteY65" fmla="*/ 1084678 h 1535210"/>
                <a:gd name="connsiteX66" fmla="*/ 754144 w 1481950"/>
                <a:gd name="connsiteY66" fmla="*/ 1034862 h 1535210"/>
                <a:gd name="connsiteX67" fmla="*/ 694232 w 1481950"/>
                <a:gd name="connsiteY67" fmla="*/ 1052007 h 1535210"/>
                <a:gd name="connsiteX68" fmla="*/ 763764 w 1481950"/>
                <a:gd name="connsiteY68" fmla="*/ 976665 h 1535210"/>
                <a:gd name="connsiteX69" fmla="*/ 865206 w 1481950"/>
                <a:gd name="connsiteY69" fmla="*/ 884844 h 1535210"/>
                <a:gd name="connsiteX70" fmla="*/ 947883 w 1481950"/>
                <a:gd name="connsiteY70" fmla="*/ 979236 h 1535210"/>
                <a:gd name="connsiteX71" fmla="*/ 1051610 w 1481950"/>
                <a:gd name="connsiteY71" fmla="*/ 998286 h 1535210"/>
                <a:gd name="connsiteX72" fmla="*/ 1088181 w 1481950"/>
                <a:gd name="connsiteY72" fmla="*/ 921857 h 1535210"/>
                <a:gd name="connsiteX73" fmla="*/ 1085709 w 1481950"/>
                <a:gd name="connsiteY73" fmla="*/ 915895 h 1535210"/>
                <a:gd name="connsiteX74" fmla="*/ 927404 w 1481950"/>
                <a:gd name="connsiteY74" fmla="*/ 866175 h 1535210"/>
                <a:gd name="connsiteX75" fmla="*/ 873778 w 1481950"/>
                <a:gd name="connsiteY75" fmla="*/ 881319 h 1535210"/>
                <a:gd name="connsiteX76" fmla="*/ 872445 w 1481950"/>
                <a:gd name="connsiteY76" fmla="*/ 878748 h 1535210"/>
                <a:gd name="connsiteX77" fmla="*/ 989507 w 1481950"/>
                <a:gd name="connsiteY77" fmla="*/ 806262 h 1535210"/>
                <a:gd name="connsiteX78" fmla="*/ 1056182 w 1481950"/>
                <a:gd name="connsiteY78" fmla="*/ 775687 h 1535210"/>
                <a:gd name="connsiteX79" fmla="*/ 1126667 w 1481950"/>
                <a:gd name="connsiteY79" fmla="*/ 875986 h 1535210"/>
                <a:gd name="connsiteX80" fmla="*/ 1227632 w 1481950"/>
                <a:gd name="connsiteY80" fmla="*/ 906370 h 1535210"/>
                <a:gd name="connsiteX81" fmla="*/ 1272377 w 1481950"/>
                <a:gd name="connsiteY81" fmla="*/ 834420 h 1535210"/>
                <a:gd name="connsiteX82" fmla="*/ 1270590 w 1481950"/>
                <a:gd name="connsiteY82" fmla="*/ 828265 h 1535210"/>
                <a:gd name="connsiteX83" fmla="*/ 1118761 w 1481950"/>
                <a:gd name="connsiteY83" fmla="*/ 761590 h 1535210"/>
                <a:gd name="connsiteX84" fmla="*/ 1073422 w 1481950"/>
                <a:gd name="connsiteY84" fmla="*/ 769020 h 1535210"/>
                <a:gd name="connsiteX85" fmla="*/ 1102950 w 1481950"/>
                <a:gd name="connsiteY85" fmla="*/ 757209 h 1535210"/>
                <a:gd name="connsiteX86" fmla="*/ 1202200 w 1481950"/>
                <a:gd name="connsiteY86" fmla="*/ 724443 h 1535210"/>
                <a:gd name="connsiteX87" fmla="*/ 1249159 w 1481950"/>
                <a:gd name="connsiteY87" fmla="*/ 711679 h 1535210"/>
                <a:gd name="connsiteX88" fmla="*/ 1357458 w 1481950"/>
                <a:gd name="connsiteY88" fmla="*/ 767877 h 1535210"/>
                <a:gd name="connsiteX89" fmla="*/ 1460995 w 1481950"/>
                <a:gd name="connsiteY89" fmla="*/ 748350 h 1535210"/>
                <a:gd name="connsiteX90" fmla="*/ 1467555 w 1481950"/>
                <a:gd name="connsiteY90" fmla="*/ 663876 h 1535210"/>
                <a:gd name="connsiteX91" fmla="*/ 1463090 w 1481950"/>
                <a:gd name="connsiteY91" fmla="*/ 659196 h 1535210"/>
                <a:gd name="connsiteX92" fmla="*/ 1297545 w 1481950"/>
                <a:gd name="connsiteY92" fmla="*/ 669769 h 1535210"/>
                <a:gd name="connsiteX93" fmla="*/ 1245825 w 1481950"/>
                <a:gd name="connsiteY93" fmla="*/ 709393 h 1535210"/>
                <a:gd name="connsiteX94" fmla="*/ 1246682 w 1481950"/>
                <a:gd name="connsiteY94" fmla="*/ 709965 h 1535210"/>
                <a:gd name="connsiteX95" fmla="*/ 1201248 w 1481950"/>
                <a:gd name="connsiteY95" fmla="*/ 721204 h 1535210"/>
                <a:gd name="connsiteX96" fmla="*/ 1101045 w 1481950"/>
                <a:gd name="connsiteY96" fmla="*/ 751970 h 1535210"/>
                <a:gd name="connsiteX97" fmla="*/ 986173 w 1481950"/>
                <a:gd name="connsiteY97" fmla="*/ 799595 h 1535210"/>
                <a:gd name="connsiteX98" fmla="*/ 866444 w 1481950"/>
                <a:gd name="connsiteY98" fmla="*/ 870080 h 1535210"/>
                <a:gd name="connsiteX99" fmla="*/ 865206 w 1481950"/>
                <a:gd name="connsiteY99" fmla="*/ 871128 h 1535210"/>
                <a:gd name="connsiteX100" fmla="*/ 899115 w 1481950"/>
                <a:gd name="connsiteY100" fmla="*/ 822265 h 1535210"/>
                <a:gd name="connsiteX101" fmla="*/ 903115 w 1481950"/>
                <a:gd name="connsiteY101" fmla="*/ 656339 h 1535210"/>
                <a:gd name="connsiteX102" fmla="*/ 818124 w 1481950"/>
                <a:gd name="connsiteY102" fmla="*/ 657429 h 1535210"/>
                <a:gd name="connsiteX103" fmla="*/ 814057 w 1481950"/>
                <a:gd name="connsiteY103" fmla="*/ 662054 h 1535210"/>
                <a:gd name="connsiteX104" fmla="*/ 798721 w 1481950"/>
                <a:gd name="connsiteY104" fmla="*/ 766353 h 1535210"/>
                <a:gd name="connsiteX105" fmla="*/ 860919 w 1481950"/>
                <a:gd name="connsiteY105" fmla="*/ 874557 h 1535210"/>
                <a:gd name="connsiteX106" fmla="*/ 753859 w 1481950"/>
                <a:gd name="connsiteY106" fmla="*/ 967140 h 1535210"/>
                <a:gd name="connsiteX107" fmla="*/ 695946 w 1481950"/>
                <a:gd name="connsiteY107" fmla="*/ 1026671 h 1535210"/>
                <a:gd name="connsiteX108" fmla="*/ 710425 w 1481950"/>
                <a:gd name="connsiteY108" fmla="*/ 1005144 h 1535210"/>
                <a:gd name="connsiteX109" fmla="*/ 714425 w 1481950"/>
                <a:gd name="connsiteY109" fmla="*/ 839314 h 1535210"/>
                <a:gd name="connsiteX110" fmla="*/ 629834 w 1481950"/>
                <a:gd name="connsiteY110" fmla="*/ 840056 h 1535210"/>
                <a:gd name="connsiteX111" fmla="*/ 625461 w 1481950"/>
                <a:gd name="connsiteY111" fmla="*/ 845029 h 1535210"/>
                <a:gd name="connsiteX112" fmla="*/ 610031 w 1481950"/>
                <a:gd name="connsiteY112" fmla="*/ 949233 h 1535210"/>
                <a:gd name="connsiteX113" fmla="*/ 670134 w 1481950"/>
                <a:gd name="connsiteY113" fmla="*/ 1054579 h 1535210"/>
                <a:gd name="connsiteX114" fmla="*/ 648417 w 1481950"/>
                <a:gd name="connsiteY114" fmla="*/ 1078106 h 1535210"/>
                <a:gd name="connsiteX115" fmla="*/ 544975 w 1481950"/>
                <a:gd name="connsiteY115" fmla="*/ 1189929 h 1535210"/>
                <a:gd name="connsiteX116" fmla="*/ 507733 w 1481950"/>
                <a:gd name="connsiteY116" fmla="*/ 1226982 h 1535210"/>
                <a:gd name="connsiteX117" fmla="*/ 520305 w 1481950"/>
                <a:gd name="connsiteY117" fmla="*/ 1207932 h 1535210"/>
                <a:gd name="connsiteX118" fmla="*/ 524306 w 1481950"/>
                <a:gd name="connsiteY118" fmla="*/ 1042102 h 1535210"/>
                <a:gd name="connsiteX119" fmla="*/ 439447 w 1481950"/>
                <a:gd name="connsiteY119" fmla="*/ 1042956 h 1535210"/>
                <a:gd name="connsiteX120" fmla="*/ 435247 w 1481950"/>
                <a:gd name="connsiteY120" fmla="*/ 1047721 h 1535210"/>
                <a:gd name="connsiteX121" fmla="*/ 419912 w 1481950"/>
                <a:gd name="connsiteY121" fmla="*/ 1152020 h 1535210"/>
                <a:gd name="connsiteX122" fmla="*/ 478014 w 1481950"/>
                <a:gd name="connsiteY122" fmla="*/ 1254699 h 1535210"/>
                <a:gd name="connsiteX123" fmla="*/ 438390 w 1481950"/>
                <a:gd name="connsiteY123" fmla="*/ 1289942 h 1535210"/>
                <a:gd name="connsiteX124" fmla="*/ 411054 w 1481950"/>
                <a:gd name="connsiteY124" fmla="*/ 1311945 h 1535210"/>
                <a:gd name="connsiteX125" fmla="*/ 382955 w 1481950"/>
                <a:gd name="connsiteY125" fmla="*/ 1332709 h 1535210"/>
                <a:gd name="connsiteX126" fmla="*/ 327615 w 1481950"/>
                <a:gd name="connsiteY126" fmla="*/ 1370333 h 1535210"/>
                <a:gd name="connsiteX127" fmla="*/ 290562 w 1481950"/>
                <a:gd name="connsiteY127" fmla="*/ 1394145 h 1535210"/>
                <a:gd name="connsiteX128" fmla="*/ 328662 w 1481950"/>
                <a:gd name="connsiteY128" fmla="*/ 1354236 h 1535210"/>
                <a:gd name="connsiteX129" fmla="*/ 369048 w 1481950"/>
                <a:gd name="connsiteY129" fmla="*/ 1243936 h 1535210"/>
                <a:gd name="connsiteX130" fmla="*/ 376097 w 1481950"/>
                <a:gd name="connsiteY130" fmla="*/ 1232697 h 1535210"/>
                <a:gd name="connsiteX131" fmla="*/ 351746 w 1481950"/>
                <a:gd name="connsiteY131" fmla="*/ 1151402 h 1535210"/>
                <a:gd name="connsiteX132" fmla="*/ 345998 w 1481950"/>
                <a:gd name="connsiteY132" fmla="*/ 1148686 h 1535210"/>
                <a:gd name="connsiteX133" fmla="*/ 195312 w 1481950"/>
                <a:gd name="connsiteY133" fmla="*/ 1218124 h 1535210"/>
                <a:gd name="connsiteX134" fmla="*/ 168643 w 1481950"/>
                <a:gd name="connsiteY134" fmla="*/ 1260605 h 1535210"/>
                <a:gd name="connsiteX135" fmla="*/ 181215 w 1481950"/>
                <a:gd name="connsiteY135" fmla="*/ 1230316 h 1535210"/>
                <a:gd name="connsiteX136" fmla="*/ 205790 w 1481950"/>
                <a:gd name="connsiteY136" fmla="*/ 1166593 h 1535210"/>
                <a:gd name="connsiteX137" fmla="*/ 217029 w 1481950"/>
                <a:gd name="connsiteY137" fmla="*/ 1133446 h 1535210"/>
                <a:gd name="connsiteX138" fmla="*/ 227317 w 1481950"/>
                <a:gd name="connsiteY138" fmla="*/ 1098775 h 1535210"/>
                <a:gd name="connsiteX139" fmla="*/ 246843 w 1481950"/>
                <a:gd name="connsiteY139" fmla="*/ 1015431 h 1535210"/>
                <a:gd name="connsiteX140" fmla="*/ 363238 w 1481950"/>
                <a:gd name="connsiteY140" fmla="*/ 1046673 h 1535210"/>
                <a:gd name="connsiteX141" fmla="*/ 460298 w 1481950"/>
                <a:gd name="connsiteY141" fmla="*/ 1005430 h 1535210"/>
                <a:gd name="connsiteX142" fmla="*/ 448613 w 1481950"/>
                <a:gd name="connsiteY142" fmla="*/ 921511 h 1535210"/>
                <a:gd name="connsiteX143" fmla="*/ 443248 w 1481950"/>
                <a:gd name="connsiteY143" fmla="*/ 917895 h 1535210"/>
                <a:gd name="connsiteX144" fmla="*/ 283800 w 1481950"/>
                <a:gd name="connsiteY144" fmla="*/ 963615 h 1535210"/>
                <a:gd name="connsiteX145" fmla="*/ 248938 w 1481950"/>
                <a:gd name="connsiteY145" fmla="*/ 1004097 h 1535210"/>
                <a:gd name="connsiteX146" fmla="*/ 258463 w 1481950"/>
                <a:gd name="connsiteY146" fmla="*/ 952852 h 1535210"/>
                <a:gd name="connsiteX147" fmla="*/ 279894 w 1481950"/>
                <a:gd name="connsiteY147" fmla="*/ 801405 h 1535210"/>
                <a:gd name="connsiteX148" fmla="*/ 286371 w 1481950"/>
                <a:gd name="connsiteY148" fmla="*/ 755018 h 1535210"/>
                <a:gd name="connsiteX149" fmla="*/ 406768 w 1481950"/>
                <a:gd name="connsiteY149" fmla="*/ 787784 h 1535210"/>
                <a:gd name="connsiteX150" fmla="*/ 503732 w 1481950"/>
                <a:gd name="connsiteY150" fmla="*/ 746541 h 1535210"/>
                <a:gd name="connsiteX151" fmla="*/ 492116 w 1481950"/>
                <a:gd name="connsiteY151" fmla="*/ 662612 h 1535210"/>
                <a:gd name="connsiteX152" fmla="*/ 486777 w 1481950"/>
                <a:gd name="connsiteY152" fmla="*/ 659006 h 1535210"/>
                <a:gd name="connsiteX153" fmla="*/ 327234 w 1481950"/>
                <a:gd name="connsiteY153" fmla="*/ 704821 h 1535210"/>
                <a:gd name="connsiteX154" fmla="*/ 286752 w 1481950"/>
                <a:gd name="connsiteY154" fmla="*/ 752446 h 1535210"/>
                <a:gd name="connsiteX155" fmla="*/ 303135 w 1481950"/>
                <a:gd name="connsiteY155" fmla="*/ 651291 h 1535210"/>
                <a:gd name="connsiteX156" fmla="*/ 337330 w 1481950"/>
                <a:gd name="connsiteY156" fmla="*/ 518608 h 1535210"/>
                <a:gd name="connsiteX157" fmla="*/ 458393 w 1481950"/>
                <a:gd name="connsiteY157" fmla="*/ 551754 h 1535210"/>
                <a:gd name="connsiteX158" fmla="*/ 555358 w 1481950"/>
                <a:gd name="connsiteY158" fmla="*/ 510511 h 1535210"/>
                <a:gd name="connsiteX159" fmla="*/ 543690 w 1481950"/>
                <a:gd name="connsiteY159" fmla="*/ 426454 h 1535210"/>
                <a:gd name="connsiteX160" fmla="*/ 538403 w 1481950"/>
                <a:gd name="connsiteY160" fmla="*/ 422881 h 1535210"/>
                <a:gd name="connsiteX161" fmla="*/ 378859 w 1481950"/>
                <a:gd name="connsiteY161" fmla="*/ 468696 h 1535210"/>
                <a:gd name="connsiteX162" fmla="*/ 342474 w 1481950"/>
                <a:gd name="connsiteY162" fmla="*/ 510987 h 1535210"/>
                <a:gd name="connsiteX163" fmla="*/ 339997 w 1481950"/>
                <a:gd name="connsiteY163" fmla="*/ 509559 h 1535210"/>
                <a:gd name="connsiteX164" fmla="*/ 397147 w 1481950"/>
                <a:gd name="connsiteY164" fmla="*/ 384591 h 1535210"/>
                <a:gd name="connsiteX165" fmla="*/ 435247 w 1481950"/>
                <a:gd name="connsiteY165" fmla="*/ 322392 h 1535210"/>
                <a:gd name="connsiteX166" fmla="*/ 549547 w 1481950"/>
                <a:gd name="connsiteY166" fmla="*/ 367255 h 1535210"/>
                <a:gd name="connsiteX167" fmla="*/ 650512 w 1481950"/>
                <a:gd name="connsiteY167" fmla="*/ 336870 h 1535210"/>
                <a:gd name="connsiteX168" fmla="*/ 648103 w 1481950"/>
                <a:gd name="connsiteY168" fmla="*/ 252176 h 1535210"/>
                <a:gd name="connsiteX169" fmla="*/ 643178 w 1481950"/>
                <a:gd name="connsiteY169" fmla="*/ 248002 h 1535210"/>
                <a:gd name="connsiteX170" fmla="*/ 479634 w 1481950"/>
                <a:gd name="connsiteY170" fmla="*/ 276006 h 1535210"/>
                <a:gd name="connsiteX171" fmla="*/ 446010 w 1481950"/>
                <a:gd name="connsiteY171" fmla="*/ 307152 h 1535210"/>
                <a:gd name="connsiteX172" fmla="*/ 464108 w 1481950"/>
                <a:gd name="connsiteY172" fmla="*/ 280959 h 1535210"/>
                <a:gd name="connsiteX173" fmla="*/ 528687 w 1481950"/>
                <a:gd name="connsiteY173" fmla="*/ 198853 h 1535210"/>
                <a:gd name="connsiteX174" fmla="*/ 560882 w 1481950"/>
                <a:gd name="connsiteY174" fmla="*/ 162372 h 1535210"/>
                <a:gd name="connsiteX175" fmla="*/ 682230 w 1481950"/>
                <a:gd name="connsiteY175" fmla="*/ 149514 h 1535210"/>
                <a:gd name="connsiteX176" fmla="*/ 757859 w 1481950"/>
                <a:gd name="connsiteY176" fmla="*/ 76076 h 1535210"/>
                <a:gd name="connsiteX177" fmla="*/ 716710 w 1481950"/>
                <a:gd name="connsiteY177" fmla="*/ 2010 h 1535210"/>
                <a:gd name="connsiteX178" fmla="*/ 710234 w 1481950"/>
                <a:gd name="connsiteY178" fmla="*/ 543 h 1535210"/>
                <a:gd name="connsiteX179" fmla="*/ 577932 w 1481950"/>
                <a:gd name="connsiteY179" fmla="*/ 100746 h 1535210"/>
                <a:gd name="connsiteX180" fmla="*/ 556596 w 1481950"/>
                <a:gd name="connsiteY180" fmla="*/ 162277 h 1535210"/>
                <a:gd name="connsiteX181" fmla="*/ 557739 w 1481950"/>
                <a:gd name="connsiteY181" fmla="*/ 162277 h 1535210"/>
                <a:gd name="connsiteX182" fmla="*/ 526020 w 1481950"/>
                <a:gd name="connsiteY182" fmla="*/ 196758 h 1535210"/>
                <a:gd name="connsiteX183" fmla="*/ 459345 w 1481950"/>
                <a:gd name="connsiteY183" fmla="*/ 277625 h 1535210"/>
                <a:gd name="connsiteX184" fmla="*/ 389527 w 1481950"/>
                <a:gd name="connsiteY184" fmla="*/ 380400 h 1535210"/>
                <a:gd name="connsiteX185" fmla="*/ 328662 w 1481950"/>
                <a:gd name="connsiteY185" fmla="*/ 505272 h 1535210"/>
                <a:gd name="connsiteX186" fmla="*/ 328091 w 1481950"/>
                <a:gd name="connsiteY186" fmla="*/ 506892 h 1535210"/>
                <a:gd name="connsiteX187" fmla="*/ 329425 w 1481950"/>
                <a:gd name="connsiteY187" fmla="*/ 447360 h 1535210"/>
                <a:gd name="connsiteX188" fmla="*/ 241223 w 1481950"/>
                <a:gd name="connsiteY188" fmla="*/ 306867 h 1535210"/>
                <a:gd name="connsiteX189" fmla="*/ 171042 w 1481950"/>
                <a:gd name="connsiteY189" fmla="*/ 354339 h 1535210"/>
                <a:gd name="connsiteX190" fmla="*/ 170167 w 1481950"/>
                <a:gd name="connsiteY190" fmla="*/ 360683 h 1535210"/>
                <a:gd name="connsiteX191" fmla="*/ 215315 w 1481950"/>
                <a:gd name="connsiteY191" fmla="*/ 456123 h 153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81950" h="1535210">
                  <a:moveTo>
                    <a:pt x="215315" y="456123"/>
                  </a:moveTo>
                  <a:cubicBezTo>
                    <a:pt x="242842" y="482508"/>
                    <a:pt x="320757" y="509940"/>
                    <a:pt x="326948" y="512035"/>
                  </a:cubicBezTo>
                  <a:cubicBezTo>
                    <a:pt x="311231" y="556572"/>
                    <a:pt x="298503" y="602107"/>
                    <a:pt x="288848" y="648338"/>
                  </a:cubicBezTo>
                  <a:cubicBezTo>
                    <a:pt x="283038" y="675198"/>
                    <a:pt x="277989" y="702535"/>
                    <a:pt x="273322" y="729967"/>
                  </a:cubicBezTo>
                  <a:cubicBezTo>
                    <a:pt x="273322" y="717108"/>
                    <a:pt x="273322" y="705583"/>
                    <a:pt x="273322" y="703964"/>
                  </a:cubicBezTo>
                  <a:cubicBezTo>
                    <a:pt x="269131" y="659006"/>
                    <a:pt x="234555" y="574424"/>
                    <a:pt x="185121" y="563470"/>
                  </a:cubicBezTo>
                  <a:cubicBezTo>
                    <a:pt x="152642" y="557148"/>
                    <a:pt x="121187" y="578352"/>
                    <a:pt x="114864" y="610831"/>
                  </a:cubicBezTo>
                  <a:cubicBezTo>
                    <a:pt x="114449" y="612965"/>
                    <a:pt x="114150" y="615120"/>
                    <a:pt x="113969" y="617286"/>
                  </a:cubicBezTo>
                  <a:cubicBezTo>
                    <a:pt x="109778" y="652815"/>
                    <a:pt x="134352" y="689391"/>
                    <a:pt x="158736" y="712536"/>
                  </a:cubicBezTo>
                  <a:cubicBezTo>
                    <a:pt x="183120" y="735682"/>
                    <a:pt x="249414" y="761019"/>
                    <a:pt x="266940" y="767305"/>
                  </a:cubicBezTo>
                  <a:cubicBezTo>
                    <a:pt x="265226" y="777783"/>
                    <a:pt x="263416" y="788356"/>
                    <a:pt x="261797" y="798833"/>
                  </a:cubicBezTo>
                  <a:cubicBezTo>
                    <a:pt x="253891" y="849411"/>
                    <a:pt x="246271" y="899893"/>
                    <a:pt x="237222" y="949233"/>
                  </a:cubicBezTo>
                  <a:cubicBezTo>
                    <a:pt x="234079" y="966568"/>
                    <a:pt x="230269" y="983618"/>
                    <a:pt x="226554" y="1000668"/>
                  </a:cubicBezTo>
                  <a:cubicBezTo>
                    <a:pt x="226554" y="989238"/>
                    <a:pt x="226554" y="979617"/>
                    <a:pt x="226554" y="978189"/>
                  </a:cubicBezTo>
                  <a:cubicBezTo>
                    <a:pt x="222363" y="933136"/>
                    <a:pt x="187788" y="848649"/>
                    <a:pt x="138353" y="837600"/>
                  </a:cubicBezTo>
                  <a:cubicBezTo>
                    <a:pt x="105863" y="831333"/>
                    <a:pt x="74445" y="852592"/>
                    <a:pt x="68178" y="885081"/>
                  </a:cubicBezTo>
                  <a:cubicBezTo>
                    <a:pt x="67768" y="887207"/>
                    <a:pt x="67474" y="889354"/>
                    <a:pt x="67296" y="891511"/>
                  </a:cubicBezTo>
                  <a:cubicBezTo>
                    <a:pt x="63105" y="926944"/>
                    <a:pt x="87585" y="963520"/>
                    <a:pt x="111969" y="986761"/>
                  </a:cubicBezTo>
                  <a:cubicBezTo>
                    <a:pt x="136353" y="1010002"/>
                    <a:pt x="196265" y="1032672"/>
                    <a:pt x="216744" y="1040292"/>
                  </a:cubicBezTo>
                  <a:cubicBezTo>
                    <a:pt x="212458" y="1057627"/>
                    <a:pt x="208171" y="1074963"/>
                    <a:pt x="203218" y="1091536"/>
                  </a:cubicBezTo>
                  <a:cubicBezTo>
                    <a:pt x="199503" y="1102776"/>
                    <a:pt x="196836" y="1113825"/>
                    <a:pt x="192550" y="1124969"/>
                  </a:cubicBezTo>
                  <a:lnTo>
                    <a:pt x="180549" y="1157830"/>
                  </a:lnTo>
                  <a:cubicBezTo>
                    <a:pt x="172262" y="1178404"/>
                    <a:pt x="163785" y="1199740"/>
                    <a:pt x="155117" y="1219743"/>
                  </a:cubicBezTo>
                  <a:cubicBezTo>
                    <a:pt x="149211" y="1233554"/>
                    <a:pt x="143306" y="1246699"/>
                    <a:pt x="137401" y="1259938"/>
                  </a:cubicBezTo>
                  <a:cubicBezTo>
                    <a:pt x="140734" y="1242698"/>
                    <a:pt x="146926" y="1208789"/>
                    <a:pt x="146926" y="1205932"/>
                  </a:cubicBezTo>
                  <a:cubicBezTo>
                    <a:pt x="149593" y="1160783"/>
                    <a:pt x="127876" y="1072010"/>
                    <a:pt x="81012" y="1053532"/>
                  </a:cubicBezTo>
                  <a:cubicBezTo>
                    <a:pt x="49864" y="1042368"/>
                    <a:pt x="15563" y="1058570"/>
                    <a:pt x="4400" y="1089718"/>
                  </a:cubicBezTo>
                  <a:cubicBezTo>
                    <a:pt x="3661" y="1091781"/>
                    <a:pt x="3035" y="1093882"/>
                    <a:pt x="2527" y="1096013"/>
                  </a:cubicBezTo>
                  <a:cubicBezTo>
                    <a:pt x="-6998" y="1130398"/>
                    <a:pt x="12052" y="1170308"/>
                    <a:pt x="32244" y="1197073"/>
                  </a:cubicBezTo>
                  <a:cubicBezTo>
                    <a:pt x="54914" y="1226601"/>
                    <a:pt x="124732" y="1264320"/>
                    <a:pt x="133495" y="1268987"/>
                  </a:cubicBezTo>
                  <a:cubicBezTo>
                    <a:pt x="123970" y="1290799"/>
                    <a:pt x="113874" y="1312040"/>
                    <a:pt x="104349" y="1331852"/>
                  </a:cubicBezTo>
                  <a:cubicBezTo>
                    <a:pt x="76726" y="1389669"/>
                    <a:pt x="51199" y="1438246"/>
                    <a:pt x="31006" y="1475489"/>
                  </a:cubicBezTo>
                  <a:lnTo>
                    <a:pt x="58534" y="1495111"/>
                  </a:lnTo>
                  <a:cubicBezTo>
                    <a:pt x="78536" y="1457011"/>
                    <a:pt x="104063" y="1405480"/>
                    <a:pt x="131495" y="1344520"/>
                  </a:cubicBezTo>
                  <a:cubicBezTo>
                    <a:pt x="141592" y="1322327"/>
                    <a:pt x="151974" y="1298419"/>
                    <a:pt x="162356" y="1273749"/>
                  </a:cubicBezTo>
                  <a:cubicBezTo>
                    <a:pt x="187136" y="1279871"/>
                    <a:pt x="212265" y="1284483"/>
                    <a:pt x="237603" y="1287561"/>
                  </a:cubicBezTo>
                  <a:cubicBezTo>
                    <a:pt x="242366" y="1325661"/>
                    <a:pt x="277323" y="1390812"/>
                    <a:pt x="281895" y="1399194"/>
                  </a:cubicBezTo>
                  <a:cubicBezTo>
                    <a:pt x="261606" y="1412053"/>
                    <a:pt x="241794" y="1424340"/>
                    <a:pt x="222840" y="1435579"/>
                  </a:cubicBezTo>
                  <a:cubicBezTo>
                    <a:pt x="169023" y="1467964"/>
                    <a:pt x="121684" y="1494063"/>
                    <a:pt x="84632" y="1513779"/>
                  </a:cubicBezTo>
                  <a:lnTo>
                    <a:pt x="114636" y="1535211"/>
                  </a:lnTo>
                  <a:cubicBezTo>
                    <a:pt x="149402" y="1515589"/>
                    <a:pt x="191502" y="1490824"/>
                    <a:pt x="238461" y="1461202"/>
                  </a:cubicBezTo>
                  <a:cubicBezTo>
                    <a:pt x="259130" y="1448247"/>
                    <a:pt x="280942" y="1433960"/>
                    <a:pt x="303135" y="1419101"/>
                  </a:cubicBezTo>
                  <a:cubicBezTo>
                    <a:pt x="309708" y="1426340"/>
                    <a:pt x="364000" y="1484443"/>
                    <a:pt x="398385" y="1498920"/>
                  </a:cubicBezTo>
                  <a:cubicBezTo>
                    <a:pt x="429532" y="1511970"/>
                    <a:pt x="472776" y="1520066"/>
                    <a:pt x="503732" y="1502064"/>
                  </a:cubicBezTo>
                  <a:cubicBezTo>
                    <a:pt x="532890" y="1486533"/>
                    <a:pt x="543937" y="1450307"/>
                    <a:pt x="528407" y="1421148"/>
                  </a:cubicBezTo>
                  <a:cubicBezTo>
                    <a:pt x="527368" y="1419197"/>
                    <a:pt x="526221" y="1417306"/>
                    <a:pt x="524973" y="1415482"/>
                  </a:cubicBezTo>
                  <a:cubicBezTo>
                    <a:pt x="495255" y="1374429"/>
                    <a:pt x="404005" y="1376238"/>
                    <a:pt x="360952" y="1390240"/>
                  </a:cubicBezTo>
                  <a:cubicBezTo>
                    <a:pt x="358476" y="1391097"/>
                    <a:pt x="331901" y="1403099"/>
                    <a:pt x="315327" y="1411005"/>
                  </a:cubicBezTo>
                  <a:cubicBezTo>
                    <a:pt x="324376" y="1404909"/>
                    <a:pt x="333235" y="1399003"/>
                    <a:pt x="342474" y="1392621"/>
                  </a:cubicBezTo>
                  <a:cubicBezTo>
                    <a:pt x="360857" y="1380048"/>
                    <a:pt x="378859" y="1366999"/>
                    <a:pt x="398195" y="1353093"/>
                  </a:cubicBezTo>
                  <a:lnTo>
                    <a:pt x="425818" y="1331661"/>
                  </a:lnTo>
                  <a:cubicBezTo>
                    <a:pt x="435343" y="1324613"/>
                    <a:pt x="444201" y="1316136"/>
                    <a:pt x="453535" y="1308325"/>
                  </a:cubicBezTo>
                  <a:cubicBezTo>
                    <a:pt x="474776" y="1289847"/>
                    <a:pt x="495445" y="1270225"/>
                    <a:pt x="515734" y="1249651"/>
                  </a:cubicBezTo>
                  <a:cubicBezTo>
                    <a:pt x="526783" y="1265653"/>
                    <a:pt x="566787" y="1322136"/>
                    <a:pt x="595648" y="1339853"/>
                  </a:cubicBezTo>
                  <a:cubicBezTo>
                    <a:pt x="624509" y="1357570"/>
                    <a:pt x="666038" y="1372047"/>
                    <a:pt x="699280" y="1358903"/>
                  </a:cubicBezTo>
                  <a:cubicBezTo>
                    <a:pt x="730500" y="1347941"/>
                    <a:pt x="746923" y="1313746"/>
                    <a:pt x="735961" y="1282526"/>
                  </a:cubicBezTo>
                  <a:cubicBezTo>
                    <a:pt x="735242" y="1280478"/>
                    <a:pt x="734412" y="1278470"/>
                    <a:pt x="733475" y="1276512"/>
                  </a:cubicBezTo>
                  <a:cubicBezTo>
                    <a:pt x="710329" y="1231458"/>
                    <a:pt x="619746" y="1219362"/>
                    <a:pt x="575169" y="1226696"/>
                  </a:cubicBezTo>
                  <a:cubicBezTo>
                    <a:pt x="572407" y="1227172"/>
                    <a:pt x="540975" y="1236221"/>
                    <a:pt x="523830" y="1241174"/>
                  </a:cubicBezTo>
                  <a:cubicBezTo>
                    <a:pt x="535927" y="1228887"/>
                    <a:pt x="548119" y="1216599"/>
                    <a:pt x="559929" y="1203645"/>
                  </a:cubicBezTo>
                  <a:cubicBezTo>
                    <a:pt x="594219" y="1166498"/>
                    <a:pt x="627747" y="1127445"/>
                    <a:pt x="661276" y="1089345"/>
                  </a:cubicBezTo>
                  <a:cubicBezTo>
                    <a:pt x="671562" y="1077535"/>
                    <a:pt x="682040" y="1065914"/>
                    <a:pt x="692327" y="1054294"/>
                  </a:cubicBezTo>
                  <a:cubicBezTo>
                    <a:pt x="696232" y="1060008"/>
                    <a:pt x="742238" y="1128112"/>
                    <a:pt x="774623" y="1148020"/>
                  </a:cubicBezTo>
                  <a:cubicBezTo>
                    <a:pt x="803198" y="1165641"/>
                    <a:pt x="845013" y="1180214"/>
                    <a:pt x="878350" y="1167070"/>
                  </a:cubicBezTo>
                  <a:cubicBezTo>
                    <a:pt x="909554" y="1156063"/>
                    <a:pt x="925928" y="1121844"/>
                    <a:pt x="914921" y="1090640"/>
                  </a:cubicBezTo>
                  <a:cubicBezTo>
                    <a:pt x="914205" y="1088609"/>
                    <a:pt x="913380" y="1086619"/>
                    <a:pt x="912449" y="1084678"/>
                  </a:cubicBezTo>
                  <a:cubicBezTo>
                    <a:pt x="889304" y="1039625"/>
                    <a:pt x="798721" y="1027528"/>
                    <a:pt x="754144" y="1034862"/>
                  </a:cubicBezTo>
                  <a:cubicBezTo>
                    <a:pt x="750811" y="1035339"/>
                    <a:pt x="705567" y="1048198"/>
                    <a:pt x="694232" y="1052007"/>
                  </a:cubicBezTo>
                  <a:cubicBezTo>
                    <a:pt x="717092" y="1026290"/>
                    <a:pt x="740047" y="1000858"/>
                    <a:pt x="763764" y="976665"/>
                  </a:cubicBezTo>
                  <a:cubicBezTo>
                    <a:pt x="795560" y="943900"/>
                    <a:pt x="829445" y="913228"/>
                    <a:pt x="865206" y="884844"/>
                  </a:cubicBezTo>
                  <a:cubicBezTo>
                    <a:pt x="867015" y="887511"/>
                    <a:pt x="914736" y="958853"/>
                    <a:pt x="947883" y="979236"/>
                  </a:cubicBezTo>
                  <a:cubicBezTo>
                    <a:pt x="976458" y="996858"/>
                    <a:pt x="1018272" y="1011336"/>
                    <a:pt x="1051610" y="998286"/>
                  </a:cubicBezTo>
                  <a:cubicBezTo>
                    <a:pt x="1082814" y="987280"/>
                    <a:pt x="1099188" y="953061"/>
                    <a:pt x="1088181" y="921857"/>
                  </a:cubicBezTo>
                  <a:cubicBezTo>
                    <a:pt x="1087465" y="919826"/>
                    <a:pt x="1086640" y="917836"/>
                    <a:pt x="1085709" y="915895"/>
                  </a:cubicBezTo>
                  <a:cubicBezTo>
                    <a:pt x="1062564" y="870842"/>
                    <a:pt x="971981" y="858745"/>
                    <a:pt x="927404" y="866175"/>
                  </a:cubicBezTo>
                  <a:cubicBezTo>
                    <a:pt x="924451" y="866175"/>
                    <a:pt x="890066" y="876366"/>
                    <a:pt x="873778" y="881319"/>
                  </a:cubicBezTo>
                  <a:lnTo>
                    <a:pt x="872445" y="878748"/>
                  </a:lnTo>
                  <a:cubicBezTo>
                    <a:pt x="909238" y="851162"/>
                    <a:pt x="948414" y="826904"/>
                    <a:pt x="989507" y="806262"/>
                  </a:cubicBezTo>
                  <a:cubicBezTo>
                    <a:pt x="1011986" y="794642"/>
                    <a:pt x="1034084" y="784831"/>
                    <a:pt x="1056182" y="775687"/>
                  </a:cubicBezTo>
                  <a:cubicBezTo>
                    <a:pt x="1063707" y="789879"/>
                    <a:pt x="1098854" y="854364"/>
                    <a:pt x="1126667" y="875986"/>
                  </a:cubicBezTo>
                  <a:cubicBezTo>
                    <a:pt x="1154480" y="897607"/>
                    <a:pt x="1193342" y="915705"/>
                    <a:pt x="1227632" y="906370"/>
                  </a:cubicBezTo>
                  <a:cubicBezTo>
                    <a:pt x="1259857" y="898858"/>
                    <a:pt x="1279889" y="866644"/>
                    <a:pt x="1272377" y="834420"/>
                  </a:cubicBezTo>
                  <a:cubicBezTo>
                    <a:pt x="1271891" y="832338"/>
                    <a:pt x="1271295" y="830283"/>
                    <a:pt x="1270590" y="828265"/>
                  </a:cubicBezTo>
                  <a:cubicBezTo>
                    <a:pt x="1252492" y="780640"/>
                    <a:pt x="1163910" y="758923"/>
                    <a:pt x="1118761" y="761590"/>
                  </a:cubicBezTo>
                  <a:cubicBezTo>
                    <a:pt x="1116285" y="761590"/>
                    <a:pt x="1091425" y="765877"/>
                    <a:pt x="1073422" y="769020"/>
                  </a:cubicBezTo>
                  <a:cubicBezTo>
                    <a:pt x="1082947" y="765115"/>
                    <a:pt x="1093425" y="760828"/>
                    <a:pt x="1102950" y="757209"/>
                  </a:cubicBezTo>
                  <a:cubicBezTo>
                    <a:pt x="1138764" y="743588"/>
                    <a:pt x="1172292" y="733301"/>
                    <a:pt x="1202200" y="724443"/>
                  </a:cubicBezTo>
                  <a:cubicBezTo>
                    <a:pt x="1219155" y="719490"/>
                    <a:pt x="1234680" y="714918"/>
                    <a:pt x="1249159" y="711679"/>
                  </a:cubicBezTo>
                  <a:cubicBezTo>
                    <a:pt x="1263827" y="721776"/>
                    <a:pt x="1323358" y="761686"/>
                    <a:pt x="1357458" y="767877"/>
                  </a:cubicBezTo>
                  <a:cubicBezTo>
                    <a:pt x="1391557" y="774068"/>
                    <a:pt x="1434705" y="772544"/>
                    <a:pt x="1460995" y="748350"/>
                  </a:cubicBezTo>
                  <a:cubicBezTo>
                    <a:pt x="1486133" y="726835"/>
                    <a:pt x="1489070" y="689015"/>
                    <a:pt x="1467555" y="663876"/>
                  </a:cubicBezTo>
                  <a:cubicBezTo>
                    <a:pt x="1466152" y="662237"/>
                    <a:pt x="1464661" y="660675"/>
                    <a:pt x="1463090" y="659196"/>
                  </a:cubicBezTo>
                  <a:cubicBezTo>
                    <a:pt x="1424990" y="625573"/>
                    <a:pt x="1336503" y="646909"/>
                    <a:pt x="1297545" y="669769"/>
                  </a:cubicBezTo>
                  <a:cubicBezTo>
                    <a:pt x="1294117" y="671769"/>
                    <a:pt x="1245063" y="708822"/>
                    <a:pt x="1245825" y="709393"/>
                  </a:cubicBezTo>
                  <a:lnTo>
                    <a:pt x="1246682" y="709965"/>
                  </a:lnTo>
                  <a:cubicBezTo>
                    <a:pt x="1232680" y="713203"/>
                    <a:pt x="1217631" y="716918"/>
                    <a:pt x="1201248" y="721204"/>
                  </a:cubicBezTo>
                  <a:cubicBezTo>
                    <a:pt x="1171244" y="729491"/>
                    <a:pt x="1137240" y="739111"/>
                    <a:pt x="1101045" y="751970"/>
                  </a:cubicBezTo>
                  <a:cubicBezTo>
                    <a:pt x="1061869" y="765619"/>
                    <a:pt x="1023514" y="781520"/>
                    <a:pt x="986173" y="799595"/>
                  </a:cubicBezTo>
                  <a:cubicBezTo>
                    <a:pt x="944268" y="819523"/>
                    <a:pt x="904203" y="843109"/>
                    <a:pt x="866444" y="870080"/>
                  </a:cubicBezTo>
                  <a:lnTo>
                    <a:pt x="865206" y="871128"/>
                  </a:lnTo>
                  <a:cubicBezTo>
                    <a:pt x="873969" y="859221"/>
                    <a:pt x="897591" y="825122"/>
                    <a:pt x="899115" y="822265"/>
                  </a:cubicBezTo>
                  <a:cubicBezTo>
                    <a:pt x="920451" y="782355"/>
                    <a:pt x="938262" y="692820"/>
                    <a:pt x="903115" y="656339"/>
                  </a:cubicBezTo>
                  <a:cubicBezTo>
                    <a:pt x="879345" y="633170"/>
                    <a:pt x="841293" y="633658"/>
                    <a:pt x="818124" y="657429"/>
                  </a:cubicBezTo>
                  <a:cubicBezTo>
                    <a:pt x="816690" y="658900"/>
                    <a:pt x="815332" y="660444"/>
                    <a:pt x="814057" y="662054"/>
                  </a:cubicBezTo>
                  <a:cubicBezTo>
                    <a:pt x="791006" y="689391"/>
                    <a:pt x="791292" y="733396"/>
                    <a:pt x="798721" y="766353"/>
                  </a:cubicBezTo>
                  <a:cubicBezTo>
                    <a:pt x="807103" y="803500"/>
                    <a:pt x="856919" y="869318"/>
                    <a:pt x="860919" y="874557"/>
                  </a:cubicBezTo>
                  <a:cubicBezTo>
                    <a:pt x="823214" y="903003"/>
                    <a:pt x="787448" y="933933"/>
                    <a:pt x="753859" y="967140"/>
                  </a:cubicBezTo>
                  <a:cubicBezTo>
                    <a:pt x="734142" y="986190"/>
                    <a:pt x="714996" y="1006383"/>
                    <a:pt x="695946" y="1026671"/>
                  </a:cubicBezTo>
                  <a:cubicBezTo>
                    <a:pt x="703281" y="1016098"/>
                    <a:pt x="709662" y="1006573"/>
                    <a:pt x="710425" y="1005144"/>
                  </a:cubicBezTo>
                  <a:cubicBezTo>
                    <a:pt x="731761" y="965330"/>
                    <a:pt x="749572" y="875700"/>
                    <a:pt x="714425" y="839314"/>
                  </a:cubicBezTo>
                  <a:cubicBezTo>
                    <a:pt x="690861" y="816160"/>
                    <a:pt x="652988" y="816492"/>
                    <a:pt x="629834" y="840056"/>
                  </a:cubicBezTo>
                  <a:cubicBezTo>
                    <a:pt x="628286" y="841632"/>
                    <a:pt x="626826" y="843292"/>
                    <a:pt x="625461" y="845029"/>
                  </a:cubicBezTo>
                  <a:cubicBezTo>
                    <a:pt x="602316" y="872271"/>
                    <a:pt x="602602" y="916276"/>
                    <a:pt x="610031" y="949233"/>
                  </a:cubicBezTo>
                  <a:cubicBezTo>
                    <a:pt x="617461" y="982189"/>
                    <a:pt x="658989" y="1039720"/>
                    <a:pt x="670134" y="1054579"/>
                  </a:cubicBezTo>
                  <a:lnTo>
                    <a:pt x="648417" y="1078106"/>
                  </a:lnTo>
                  <a:cubicBezTo>
                    <a:pt x="613936" y="1116206"/>
                    <a:pt x="579742" y="1153830"/>
                    <a:pt x="544975" y="1189929"/>
                  </a:cubicBezTo>
                  <a:cubicBezTo>
                    <a:pt x="532783" y="1202693"/>
                    <a:pt x="520210" y="1214790"/>
                    <a:pt x="507733" y="1226982"/>
                  </a:cubicBezTo>
                  <a:cubicBezTo>
                    <a:pt x="514210" y="1217457"/>
                    <a:pt x="519639" y="1209646"/>
                    <a:pt x="520305" y="1207932"/>
                  </a:cubicBezTo>
                  <a:cubicBezTo>
                    <a:pt x="541642" y="1168117"/>
                    <a:pt x="559453" y="1078487"/>
                    <a:pt x="524306" y="1042102"/>
                  </a:cubicBezTo>
                  <a:cubicBezTo>
                    <a:pt x="500637" y="1018904"/>
                    <a:pt x="462644" y="1019287"/>
                    <a:pt x="439447" y="1042956"/>
                  </a:cubicBezTo>
                  <a:cubicBezTo>
                    <a:pt x="437964" y="1044469"/>
                    <a:pt x="436562" y="1046060"/>
                    <a:pt x="435247" y="1047721"/>
                  </a:cubicBezTo>
                  <a:cubicBezTo>
                    <a:pt x="412197" y="1075058"/>
                    <a:pt x="412483" y="1119063"/>
                    <a:pt x="419912" y="1152020"/>
                  </a:cubicBezTo>
                  <a:cubicBezTo>
                    <a:pt x="427342" y="1184977"/>
                    <a:pt x="464775" y="1236888"/>
                    <a:pt x="478014" y="1254699"/>
                  </a:cubicBezTo>
                  <a:cubicBezTo>
                    <a:pt x="464870" y="1266701"/>
                    <a:pt x="451726" y="1278798"/>
                    <a:pt x="438390" y="1289942"/>
                  </a:cubicBezTo>
                  <a:cubicBezTo>
                    <a:pt x="428865" y="1297276"/>
                    <a:pt x="420769" y="1304991"/>
                    <a:pt x="411054" y="1311945"/>
                  </a:cubicBezTo>
                  <a:lnTo>
                    <a:pt x="382955" y="1332709"/>
                  </a:lnTo>
                  <a:cubicBezTo>
                    <a:pt x="364667" y="1345378"/>
                    <a:pt x="345808" y="1358427"/>
                    <a:pt x="327615" y="1370333"/>
                  </a:cubicBezTo>
                  <a:cubicBezTo>
                    <a:pt x="314946" y="1378620"/>
                    <a:pt x="302850" y="1386335"/>
                    <a:pt x="290562" y="1394145"/>
                  </a:cubicBezTo>
                  <a:cubicBezTo>
                    <a:pt x="302945" y="1381572"/>
                    <a:pt x="326567" y="1356522"/>
                    <a:pt x="328662" y="1354236"/>
                  </a:cubicBezTo>
                  <a:cubicBezTo>
                    <a:pt x="351316" y="1321518"/>
                    <a:pt x="365219" y="1283547"/>
                    <a:pt x="369048" y="1243936"/>
                  </a:cubicBezTo>
                  <a:cubicBezTo>
                    <a:pt x="371739" y="1240415"/>
                    <a:pt x="374099" y="1236652"/>
                    <a:pt x="376097" y="1232697"/>
                  </a:cubicBezTo>
                  <a:cubicBezTo>
                    <a:pt x="391821" y="1203524"/>
                    <a:pt x="380919" y="1167127"/>
                    <a:pt x="351746" y="1151402"/>
                  </a:cubicBezTo>
                  <a:cubicBezTo>
                    <a:pt x="349879" y="1150396"/>
                    <a:pt x="347960" y="1149489"/>
                    <a:pt x="345998" y="1148686"/>
                  </a:cubicBezTo>
                  <a:cubicBezTo>
                    <a:pt x="298373" y="1130874"/>
                    <a:pt x="223411" y="1182691"/>
                    <a:pt x="195312" y="1218124"/>
                  </a:cubicBezTo>
                  <a:cubicBezTo>
                    <a:pt x="193598" y="1220219"/>
                    <a:pt x="178168" y="1244889"/>
                    <a:pt x="168643" y="1260605"/>
                  </a:cubicBezTo>
                  <a:cubicBezTo>
                    <a:pt x="172834" y="1250508"/>
                    <a:pt x="177025" y="1240793"/>
                    <a:pt x="181215" y="1230316"/>
                  </a:cubicBezTo>
                  <a:cubicBezTo>
                    <a:pt x="189597" y="1209741"/>
                    <a:pt x="197408" y="1188977"/>
                    <a:pt x="205790" y="1166593"/>
                  </a:cubicBezTo>
                  <a:cubicBezTo>
                    <a:pt x="209505" y="1155640"/>
                    <a:pt x="213315" y="1144591"/>
                    <a:pt x="217029" y="1133446"/>
                  </a:cubicBezTo>
                  <a:cubicBezTo>
                    <a:pt x="220744" y="1122302"/>
                    <a:pt x="223792" y="1110396"/>
                    <a:pt x="227317" y="1098775"/>
                  </a:cubicBezTo>
                  <a:cubicBezTo>
                    <a:pt x="234841" y="1071534"/>
                    <a:pt x="241128" y="1043721"/>
                    <a:pt x="246843" y="1015431"/>
                  </a:cubicBezTo>
                  <a:cubicBezTo>
                    <a:pt x="264845" y="1022766"/>
                    <a:pt x="329329" y="1047816"/>
                    <a:pt x="363238" y="1046673"/>
                  </a:cubicBezTo>
                  <a:cubicBezTo>
                    <a:pt x="397147" y="1045531"/>
                    <a:pt x="439438" y="1034672"/>
                    <a:pt x="460298" y="1005430"/>
                  </a:cubicBezTo>
                  <a:cubicBezTo>
                    <a:pt x="480245" y="979030"/>
                    <a:pt x="475013" y="941458"/>
                    <a:pt x="448613" y="921511"/>
                  </a:cubicBezTo>
                  <a:cubicBezTo>
                    <a:pt x="446891" y="920210"/>
                    <a:pt x="445100" y="919003"/>
                    <a:pt x="443248" y="917895"/>
                  </a:cubicBezTo>
                  <a:cubicBezTo>
                    <a:pt x="399147" y="893035"/>
                    <a:pt x="316947" y="932945"/>
                    <a:pt x="283800" y="963615"/>
                  </a:cubicBezTo>
                  <a:cubicBezTo>
                    <a:pt x="281704" y="965616"/>
                    <a:pt x="260368" y="990286"/>
                    <a:pt x="248938" y="1004097"/>
                  </a:cubicBezTo>
                  <a:cubicBezTo>
                    <a:pt x="252177" y="987142"/>
                    <a:pt x="255606" y="970188"/>
                    <a:pt x="258463" y="952852"/>
                  </a:cubicBezTo>
                  <a:cubicBezTo>
                    <a:pt x="266464" y="902846"/>
                    <a:pt x="273036" y="852078"/>
                    <a:pt x="279894" y="801405"/>
                  </a:cubicBezTo>
                  <a:cubicBezTo>
                    <a:pt x="281895" y="785879"/>
                    <a:pt x="284181" y="770448"/>
                    <a:pt x="286371" y="755018"/>
                  </a:cubicBezTo>
                  <a:cubicBezTo>
                    <a:pt x="292753" y="757685"/>
                    <a:pt x="368763" y="789117"/>
                    <a:pt x="406768" y="787784"/>
                  </a:cubicBezTo>
                  <a:cubicBezTo>
                    <a:pt x="440486" y="786641"/>
                    <a:pt x="482968" y="775782"/>
                    <a:pt x="503732" y="746541"/>
                  </a:cubicBezTo>
                  <a:cubicBezTo>
                    <a:pt x="523701" y="720157"/>
                    <a:pt x="518500" y="682581"/>
                    <a:pt x="492116" y="662612"/>
                  </a:cubicBezTo>
                  <a:cubicBezTo>
                    <a:pt x="490403" y="661315"/>
                    <a:pt x="488620" y="660111"/>
                    <a:pt x="486777" y="659006"/>
                  </a:cubicBezTo>
                  <a:cubicBezTo>
                    <a:pt x="442581" y="634241"/>
                    <a:pt x="360381" y="674056"/>
                    <a:pt x="327234" y="704821"/>
                  </a:cubicBezTo>
                  <a:cubicBezTo>
                    <a:pt x="324757" y="707107"/>
                    <a:pt x="294087" y="742921"/>
                    <a:pt x="286752" y="752446"/>
                  </a:cubicBezTo>
                  <a:cubicBezTo>
                    <a:pt x="291610" y="718442"/>
                    <a:pt x="296277" y="684533"/>
                    <a:pt x="303135" y="651291"/>
                  </a:cubicBezTo>
                  <a:cubicBezTo>
                    <a:pt x="311679" y="606376"/>
                    <a:pt x="323101" y="562057"/>
                    <a:pt x="337330" y="518608"/>
                  </a:cubicBezTo>
                  <a:cubicBezTo>
                    <a:pt x="340283" y="519846"/>
                    <a:pt x="419436" y="553088"/>
                    <a:pt x="458393" y="551754"/>
                  </a:cubicBezTo>
                  <a:cubicBezTo>
                    <a:pt x="492111" y="550516"/>
                    <a:pt x="534593" y="539753"/>
                    <a:pt x="555358" y="510511"/>
                  </a:cubicBezTo>
                  <a:cubicBezTo>
                    <a:pt x="575347" y="484077"/>
                    <a:pt x="570124" y="446444"/>
                    <a:pt x="543690" y="426454"/>
                  </a:cubicBezTo>
                  <a:cubicBezTo>
                    <a:pt x="541992" y="425170"/>
                    <a:pt x="540227" y="423977"/>
                    <a:pt x="538403" y="422881"/>
                  </a:cubicBezTo>
                  <a:cubicBezTo>
                    <a:pt x="494207" y="398116"/>
                    <a:pt x="412102" y="437931"/>
                    <a:pt x="378859" y="468696"/>
                  </a:cubicBezTo>
                  <a:cubicBezTo>
                    <a:pt x="376669" y="470697"/>
                    <a:pt x="353332" y="497843"/>
                    <a:pt x="342474" y="510987"/>
                  </a:cubicBezTo>
                  <a:lnTo>
                    <a:pt x="339997" y="509559"/>
                  </a:lnTo>
                  <a:cubicBezTo>
                    <a:pt x="355277" y="466280"/>
                    <a:pt x="374403" y="424456"/>
                    <a:pt x="397147" y="384591"/>
                  </a:cubicBezTo>
                  <a:cubicBezTo>
                    <a:pt x="409530" y="362493"/>
                    <a:pt x="422484" y="342014"/>
                    <a:pt x="435247" y="322392"/>
                  </a:cubicBezTo>
                  <a:cubicBezTo>
                    <a:pt x="449344" y="330108"/>
                    <a:pt x="514210" y="364493"/>
                    <a:pt x="549547" y="367255"/>
                  </a:cubicBezTo>
                  <a:cubicBezTo>
                    <a:pt x="583266" y="369732"/>
                    <a:pt x="626795" y="363636"/>
                    <a:pt x="650512" y="336870"/>
                  </a:cubicBezTo>
                  <a:cubicBezTo>
                    <a:pt x="673235" y="312817"/>
                    <a:pt x="672156" y="274898"/>
                    <a:pt x="648103" y="252176"/>
                  </a:cubicBezTo>
                  <a:cubicBezTo>
                    <a:pt x="646538" y="250697"/>
                    <a:pt x="644893" y="249304"/>
                    <a:pt x="643178" y="248002"/>
                  </a:cubicBezTo>
                  <a:cubicBezTo>
                    <a:pt x="602030" y="218475"/>
                    <a:pt x="516019" y="249050"/>
                    <a:pt x="479634" y="276006"/>
                  </a:cubicBezTo>
                  <a:cubicBezTo>
                    <a:pt x="477729" y="277435"/>
                    <a:pt x="459250" y="294484"/>
                    <a:pt x="446010" y="307152"/>
                  </a:cubicBezTo>
                  <a:cubicBezTo>
                    <a:pt x="452011" y="298389"/>
                    <a:pt x="458107" y="289245"/>
                    <a:pt x="464108" y="280959"/>
                  </a:cubicBezTo>
                  <a:cubicBezTo>
                    <a:pt x="486396" y="249907"/>
                    <a:pt x="508780" y="222761"/>
                    <a:pt x="528687" y="198853"/>
                  </a:cubicBezTo>
                  <a:cubicBezTo>
                    <a:pt x="540213" y="185423"/>
                    <a:pt x="550881" y="173421"/>
                    <a:pt x="560882" y="162372"/>
                  </a:cubicBezTo>
                  <a:cubicBezTo>
                    <a:pt x="578694" y="162372"/>
                    <a:pt x="650417" y="163135"/>
                    <a:pt x="682230" y="149514"/>
                  </a:cubicBezTo>
                  <a:cubicBezTo>
                    <a:pt x="714044" y="135893"/>
                    <a:pt x="748905" y="110747"/>
                    <a:pt x="757859" y="76076"/>
                  </a:cubicBezTo>
                  <a:cubicBezTo>
                    <a:pt x="766949" y="44260"/>
                    <a:pt x="748526" y="11100"/>
                    <a:pt x="716710" y="2010"/>
                  </a:cubicBezTo>
                  <a:cubicBezTo>
                    <a:pt x="714580" y="1402"/>
                    <a:pt x="712418" y="912"/>
                    <a:pt x="710234" y="543"/>
                  </a:cubicBezTo>
                  <a:cubicBezTo>
                    <a:pt x="660133" y="-6696"/>
                    <a:pt x="597839" y="60169"/>
                    <a:pt x="577932" y="100746"/>
                  </a:cubicBezTo>
                  <a:cubicBezTo>
                    <a:pt x="576217" y="104270"/>
                    <a:pt x="555738" y="162277"/>
                    <a:pt x="556596" y="162277"/>
                  </a:cubicBezTo>
                  <a:lnTo>
                    <a:pt x="557739" y="162277"/>
                  </a:lnTo>
                  <a:cubicBezTo>
                    <a:pt x="548214" y="172755"/>
                    <a:pt x="537260" y="184089"/>
                    <a:pt x="526020" y="196758"/>
                  </a:cubicBezTo>
                  <a:cubicBezTo>
                    <a:pt x="505542" y="220189"/>
                    <a:pt x="482491" y="246954"/>
                    <a:pt x="459345" y="277625"/>
                  </a:cubicBezTo>
                  <a:cubicBezTo>
                    <a:pt x="434103" y="310503"/>
                    <a:pt x="410791" y="344819"/>
                    <a:pt x="389527" y="380400"/>
                  </a:cubicBezTo>
                  <a:cubicBezTo>
                    <a:pt x="365581" y="420139"/>
                    <a:pt x="345213" y="461928"/>
                    <a:pt x="328662" y="505272"/>
                  </a:cubicBezTo>
                  <a:lnTo>
                    <a:pt x="328091" y="506892"/>
                  </a:lnTo>
                  <a:cubicBezTo>
                    <a:pt x="328948" y="492033"/>
                    <a:pt x="329710" y="450599"/>
                    <a:pt x="329425" y="447360"/>
                  </a:cubicBezTo>
                  <a:cubicBezTo>
                    <a:pt x="325234" y="402307"/>
                    <a:pt x="290658" y="317820"/>
                    <a:pt x="241223" y="306867"/>
                  </a:cubicBezTo>
                  <a:cubicBezTo>
                    <a:pt x="208734" y="300596"/>
                    <a:pt x="177313" y="321850"/>
                    <a:pt x="171042" y="354339"/>
                  </a:cubicBezTo>
                  <a:cubicBezTo>
                    <a:pt x="170637" y="356437"/>
                    <a:pt x="170345" y="358554"/>
                    <a:pt x="170167" y="360683"/>
                  </a:cubicBezTo>
                  <a:cubicBezTo>
                    <a:pt x="166452" y="396211"/>
                    <a:pt x="190931" y="432787"/>
                    <a:pt x="215315" y="456123"/>
                  </a:cubicBez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1" name="Graphic 120" descr="Ruler">
            <a:extLst>
              <a:ext uri="{FF2B5EF4-FFF2-40B4-BE49-F238E27FC236}">
                <a16:creationId xmlns:a16="http://schemas.microsoft.com/office/drawing/2014/main" id="{8529A276-55EC-4B84-86D0-001C12DDE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470" y="2340135"/>
            <a:ext cx="732213" cy="732213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5D25D55B-4A69-4ED4-A7FC-3D42AF24AE10}"/>
              </a:ext>
            </a:extLst>
          </p:cNvPr>
          <p:cNvSpPr txBox="1"/>
          <p:nvPr/>
        </p:nvSpPr>
        <p:spPr>
          <a:xfrm>
            <a:off x="-148995" y="3217607"/>
            <a:ext cx="1611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ĐO ĐỘ DÀI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5A90955-672E-468C-95F3-AA64DCF8F3AB}"/>
              </a:ext>
            </a:extLst>
          </p:cNvPr>
          <p:cNvSpPr txBox="1"/>
          <p:nvPr/>
        </p:nvSpPr>
        <p:spPr>
          <a:xfrm>
            <a:off x="-149643" y="4222603"/>
            <a:ext cx="160832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cụ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thức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1BC0DD3-98DC-40AD-A3CC-5DFC8D514BD3}"/>
              </a:ext>
            </a:extLst>
          </p:cNvPr>
          <p:cNvCxnSpPr>
            <a:cxnSpLocks/>
          </p:cNvCxnSpPr>
          <p:nvPr/>
        </p:nvCxnSpPr>
        <p:spPr>
          <a:xfrm>
            <a:off x="2543394" y="3255176"/>
            <a:ext cx="1176898" cy="1327775"/>
          </a:xfrm>
          <a:prstGeom prst="line">
            <a:avLst/>
          </a:prstGeom>
          <a:ln w="76200">
            <a:gradFill>
              <a:gsLst>
                <a:gs pos="0">
                  <a:srgbClr val="FFBC11"/>
                </a:gs>
                <a:gs pos="38000">
                  <a:schemeClr val="bg1"/>
                </a:gs>
                <a:gs pos="66000">
                  <a:schemeClr val="bg1"/>
                </a:gs>
                <a:gs pos="100000">
                  <a:srgbClr val="1CA9E1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59CAC36-A84A-4A56-837A-567FC35D94DD}"/>
              </a:ext>
            </a:extLst>
          </p:cNvPr>
          <p:cNvCxnSpPr>
            <a:cxnSpLocks/>
          </p:cNvCxnSpPr>
          <p:nvPr/>
        </p:nvCxnSpPr>
        <p:spPr>
          <a:xfrm flipH="1">
            <a:off x="4434009" y="2935754"/>
            <a:ext cx="1477785" cy="1647197"/>
          </a:xfrm>
          <a:prstGeom prst="line">
            <a:avLst/>
          </a:prstGeom>
          <a:ln w="76200">
            <a:gradFill>
              <a:gsLst>
                <a:gs pos="0">
                  <a:srgbClr val="EF3B33"/>
                </a:gs>
                <a:gs pos="38000">
                  <a:schemeClr val="bg1"/>
                </a:gs>
                <a:gs pos="68000">
                  <a:schemeClr val="bg1"/>
                </a:gs>
                <a:gs pos="100000">
                  <a:srgbClr val="1CA9E1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01D028CE-A25F-4701-BFCC-2430C56039DB}"/>
              </a:ext>
            </a:extLst>
          </p:cNvPr>
          <p:cNvCxnSpPr>
            <a:cxnSpLocks/>
          </p:cNvCxnSpPr>
          <p:nvPr/>
        </p:nvCxnSpPr>
        <p:spPr>
          <a:xfrm>
            <a:off x="7020434" y="2935754"/>
            <a:ext cx="1277651" cy="1271038"/>
          </a:xfrm>
          <a:prstGeom prst="line">
            <a:avLst/>
          </a:prstGeom>
          <a:ln w="76200">
            <a:gradFill>
              <a:gsLst>
                <a:gs pos="0">
                  <a:srgbClr val="EF3B33"/>
                </a:gs>
                <a:gs pos="72000">
                  <a:schemeClr val="bg1"/>
                </a:gs>
                <a:gs pos="40000">
                  <a:schemeClr val="bg1"/>
                </a:gs>
                <a:gs pos="100000">
                  <a:srgbClr val="12603B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A4E5F69-D35F-40DB-B1CB-DE15DD0A9F52}"/>
              </a:ext>
            </a:extLst>
          </p:cNvPr>
          <p:cNvCxnSpPr>
            <a:cxnSpLocks/>
          </p:cNvCxnSpPr>
          <p:nvPr/>
        </p:nvCxnSpPr>
        <p:spPr>
          <a:xfrm flipV="1">
            <a:off x="8930061" y="3198419"/>
            <a:ext cx="1239080" cy="1008373"/>
          </a:xfrm>
          <a:prstGeom prst="line">
            <a:avLst/>
          </a:prstGeom>
          <a:ln w="76200">
            <a:gradFill>
              <a:gsLst>
                <a:gs pos="0">
                  <a:srgbClr val="12603B"/>
                </a:gs>
                <a:gs pos="68000">
                  <a:schemeClr val="bg1"/>
                </a:gs>
                <a:gs pos="34000">
                  <a:schemeClr val="bg1"/>
                </a:gs>
                <a:gs pos="100000">
                  <a:srgbClr val="503063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839532F7-BB34-46C8-BA47-40120E52E7CF}"/>
              </a:ext>
            </a:extLst>
          </p:cNvPr>
          <p:cNvSpPr txBox="1"/>
          <p:nvPr/>
        </p:nvSpPr>
        <p:spPr>
          <a:xfrm>
            <a:off x="1686931" y="3571875"/>
            <a:ext cx="108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ĐƠN VỊ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D12CFE6-E05F-4703-8B01-41AB91EC09C8}"/>
              </a:ext>
            </a:extLst>
          </p:cNvPr>
          <p:cNvSpPr txBox="1"/>
          <p:nvPr/>
        </p:nvSpPr>
        <p:spPr>
          <a:xfrm>
            <a:off x="9634712" y="3429000"/>
            <a:ext cx="198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VẬN DỤNG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1066742-D390-4EDF-9A3D-14597C944B4C}"/>
              </a:ext>
            </a:extLst>
          </p:cNvPr>
          <p:cNvSpPr txBox="1"/>
          <p:nvPr/>
        </p:nvSpPr>
        <p:spPr>
          <a:xfrm>
            <a:off x="7743674" y="3429000"/>
            <a:ext cx="182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THỰC HÀNH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3B4F453-4FD0-42D7-9DCB-10F8BC28A200}"/>
              </a:ext>
            </a:extLst>
          </p:cNvPr>
          <p:cNvSpPr txBox="1"/>
          <p:nvPr/>
        </p:nvSpPr>
        <p:spPr>
          <a:xfrm>
            <a:off x="5531819" y="3506148"/>
            <a:ext cx="181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CÁCH THỨC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6CA6B39-F5CE-434B-BCE8-00AB452D9F32}"/>
              </a:ext>
            </a:extLst>
          </p:cNvPr>
          <p:cNvSpPr txBox="1"/>
          <p:nvPr/>
        </p:nvSpPr>
        <p:spPr>
          <a:xfrm>
            <a:off x="3253908" y="3925311"/>
            <a:ext cx="169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DỤNG CỤ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E7E68E28-73A2-4EE8-8F73-973520C962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1676952"/>
                  </p:ext>
                </p:extLst>
              </p:nvPr>
            </p:nvGraphicFramePr>
            <p:xfrm>
              <a:off x="1750832" y="2456271"/>
              <a:ext cx="972729" cy="972729"/>
            </p:xfrm>
            <a:graphic>
              <a:graphicData uri="http://schemas.microsoft.com/office/powerpoint/2016/slidezoom">
                <pslz:sldZm>
                  <pslz:sldZmObj sldId="277" cId="1090792743">
                    <pslz:zmPr id="{7A505DCB-8F32-4624-A7E5-2D7E1CDC6D36}" returnToParent="0" imageType="cover" transitionDur="1000" showBg="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72729" cy="97272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7E68E28-73A2-4EE8-8F73-973520C962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0832" y="2456271"/>
                <a:ext cx="972729" cy="972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233D3661-9C6E-4B18-B97D-733B3ECC84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2415225"/>
                  </p:ext>
                </p:extLst>
              </p:nvPr>
            </p:nvGraphicFramePr>
            <p:xfrm>
              <a:off x="3481333" y="4313463"/>
              <a:ext cx="1168579" cy="1162050"/>
            </p:xfrm>
            <a:graphic>
              <a:graphicData uri="http://schemas.microsoft.com/office/powerpoint/2016/slidezoom">
                <pslz:sldZm>
                  <pslz:sldZmObj sldId="278" cId="3899534655">
                    <pslz:zmPr id="{D7A70BE3-B18B-4E63-8BE8-2F5D5C10B32C}" returnToParent="0" imageType="cover" transitionDur="1000" showBg="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68579" cy="116205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33D3661-9C6E-4B18-B97D-733B3ECC84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1333" y="4313463"/>
                <a:ext cx="1168579" cy="1162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A2C9565A-1EDF-4515-BA8A-4FF94B90B8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9393040"/>
                  </p:ext>
                </p:extLst>
              </p:nvPr>
            </p:nvGraphicFramePr>
            <p:xfrm>
              <a:off x="5578993" y="1714500"/>
              <a:ext cx="1714500" cy="1714500"/>
            </p:xfrm>
            <a:graphic>
              <a:graphicData uri="http://schemas.microsoft.com/office/powerpoint/2016/slidezoom">
                <pslz:sldZm>
                  <pslz:sldZmObj sldId="279" cId="4029190288">
                    <pslz:zmPr id="{32539701-34F8-4C1B-A16F-81F0FF43D4F3}" returnToParent="0" imageType="cover" transitionDur="1000" showBg="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2C9565A-1EDF-4515-BA8A-4FF94B90B8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8993" y="1714500"/>
                <a:ext cx="1714500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744FA2AE-2560-4D78-8FC7-8A9ABB40E0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1466110"/>
                  </p:ext>
                </p:extLst>
              </p:nvPr>
            </p:nvGraphicFramePr>
            <p:xfrm>
              <a:off x="8067010" y="3890187"/>
              <a:ext cx="979524" cy="979524"/>
            </p:xfrm>
            <a:graphic>
              <a:graphicData uri="http://schemas.microsoft.com/office/powerpoint/2016/slidezoom">
                <pslz:sldZm>
                  <pslz:sldZmObj sldId="280" cId="1072666340">
                    <pslz:zmPr id="{B06988E2-3218-4FD9-A77F-0755B0C01F04}" returnToParent="0" imageType="cover" transitionDur="1000" showBg="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79524" cy="97952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744FA2AE-2560-4D78-8FC7-8A9ABB40E0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7010" y="3890187"/>
                <a:ext cx="979524" cy="979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4A89AB66-08F7-42A8-9704-F7ABEB55D7D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980873" y="2660357"/>
              <a:ext cx="768643" cy="768643"/>
            </p:xfrm>
            <a:graphic>
              <a:graphicData uri="http://schemas.microsoft.com/office/powerpoint/2016/slidezoom">
                <pslz:sldZm>
                  <pslz:sldZmObj sldId="281" cId="2229508478">
                    <pslz:zmPr id="{6F904110-DAFC-495C-9668-A613A0487C19}" returnToParent="0" imageType="cover" transitionDur="1000" showBg="0">
                      <p166:blipFill xmlns:p166="http://schemas.microsoft.com/office/powerpoint/2016/6/main"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68643" cy="76864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" action="ppaction://noaction"/>
                <a:extLst>
                  <a:ext uri="{FF2B5EF4-FFF2-40B4-BE49-F238E27FC236}">
                    <a16:creationId xmlns:a16="http://schemas.microsoft.com/office/drawing/2014/main" id="{4A89AB66-08F7-42A8-9704-F7ABEB55D7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0873" y="2660357"/>
                <a:ext cx="768643" cy="7686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350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/>
      <p:bldP spid="179" grpId="0"/>
      <p:bldP spid="180" grpId="0"/>
      <p:bldP spid="1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2192000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E25-FEE5-40FC-892E-11770E87E6DE}"/>
              </a:ext>
            </a:extLst>
          </p:cNvPr>
          <p:cNvSpPr txBox="1"/>
          <p:nvPr/>
        </p:nvSpPr>
        <p:spPr>
          <a:xfrm>
            <a:off x="7406367" y="742451"/>
            <a:ext cx="413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CHỦ ĐỀ 1: CÁC PHÉP ĐO</a:t>
            </a: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98714" y="0"/>
            <a:ext cx="1600199" cy="521110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0" y="0"/>
            <a:ext cx="1027522" cy="521111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Graphic 294" descr="Ruler">
            <a:extLst>
              <a:ext uri="{FF2B5EF4-FFF2-40B4-BE49-F238E27FC236}">
                <a16:creationId xmlns:a16="http://schemas.microsoft.com/office/drawing/2014/main" id="{34EAC343-8EF5-40ED-8E9E-D9790A968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32951">
            <a:off x="1139985" y="-65605"/>
            <a:ext cx="664322" cy="6643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60733B-252D-4FB1-91C0-3A29C38CD7A2}"/>
              </a:ext>
            </a:extLst>
          </p:cNvPr>
          <p:cNvSpPr/>
          <p:nvPr/>
        </p:nvSpPr>
        <p:spPr>
          <a:xfrm rot="13498344">
            <a:off x="2031056" y="1117121"/>
            <a:ext cx="1807956" cy="1807956"/>
          </a:xfrm>
          <a:prstGeom prst="rect">
            <a:avLst/>
          </a:prstGeom>
          <a:blipFill>
            <a:blip r:embed="rId4"/>
            <a:srcRect/>
            <a:stretch>
              <a:fillRect l="1503" t="-17481" r="-1503" b="-15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F44F14D5-EA13-4DA1-9A36-89971A8C368F}"/>
              </a:ext>
            </a:extLst>
          </p:cNvPr>
          <p:cNvSpPr/>
          <p:nvPr/>
        </p:nvSpPr>
        <p:spPr>
          <a:xfrm rot="13498344">
            <a:off x="2020170" y="3899887"/>
            <a:ext cx="1807956" cy="1807956"/>
          </a:xfrm>
          <a:prstGeom prst="rect">
            <a:avLst/>
          </a:prstGeom>
          <a:blipFill>
            <a:blip r:embed="rId5"/>
            <a:srcRect/>
            <a:stretch>
              <a:fillRect l="-6201" t="-1232" r="1177" b="12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4C4056FB-1DD9-44C0-9130-8026A1274642}"/>
              </a:ext>
            </a:extLst>
          </p:cNvPr>
          <p:cNvSpPr/>
          <p:nvPr/>
        </p:nvSpPr>
        <p:spPr>
          <a:xfrm rot="13498344">
            <a:off x="626798" y="2514137"/>
            <a:ext cx="1807956" cy="1807956"/>
          </a:xfrm>
          <a:prstGeom prst="rect">
            <a:avLst/>
          </a:prstGeom>
          <a:blipFill>
            <a:blip r:embed="rId6"/>
            <a:srcRect/>
            <a:stretch>
              <a:fillRect l="-53670" t="-11" r="-9398" b="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02F301F-23F4-46FF-8EEB-56F70E1AB654}"/>
              </a:ext>
            </a:extLst>
          </p:cNvPr>
          <p:cNvSpPr/>
          <p:nvPr/>
        </p:nvSpPr>
        <p:spPr>
          <a:xfrm rot="13498344">
            <a:off x="3434630" y="2514136"/>
            <a:ext cx="1807956" cy="1807956"/>
          </a:xfrm>
          <a:prstGeom prst="rect">
            <a:avLst/>
          </a:prstGeom>
          <a:blipFill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4A86F7F5-1848-4493-82BB-C16DA4C415A5}"/>
              </a:ext>
            </a:extLst>
          </p:cNvPr>
          <p:cNvSpPr txBox="1"/>
          <p:nvPr/>
        </p:nvSpPr>
        <p:spPr>
          <a:xfrm>
            <a:off x="6779624" y="2101646"/>
            <a:ext cx="5170714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Liệt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vị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?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71D88DB9-F105-46EE-9C65-CFA46305BE7D}"/>
              </a:ext>
            </a:extLst>
          </p:cNvPr>
          <p:cNvSpPr txBox="1"/>
          <p:nvPr/>
        </p:nvSpPr>
        <p:spPr>
          <a:xfrm>
            <a:off x="7498080" y="1524000"/>
            <a:ext cx="415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6121598-EB2D-4036-AF89-9F13430CA9CE}"/>
              </a:ext>
            </a:extLst>
          </p:cNvPr>
          <p:cNvSpPr txBox="1"/>
          <p:nvPr/>
        </p:nvSpPr>
        <p:spPr>
          <a:xfrm>
            <a:off x="7955280" y="2966750"/>
            <a:ext cx="404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5FFC2B60-C7EF-4EB8-9180-4E203755D0F6}"/>
              </a:ext>
            </a:extLst>
          </p:cNvPr>
          <p:cNvSpPr txBox="1"/>
          <p:nvPr/>
        </p:nvSpPr>
        <p:spPr>
          <a:xfrm>
            <a:off x="6905897" y="3679372"/>
            <a:ext cx="4931230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Tổng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hợp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cá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sản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phẩm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nhóm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A39999C7-35F6-4BFA-BDD2-677FAC2FCCAA}"/>
              </a:ext>
            </a:extLst>
          </p:cNvPr>
          <p:cNvSpPr txBox="1"/>
          <p:nvPr/>
        </p:nvSpPr>
        <p:spPr>
          <a:xfrm>
            <a:off x="6905897" y="4659086"/>
            <a:ext cx="4931230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“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phòng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tranh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”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964E03F9-CF06-4385-A23D-11FE0520BDA1}"/>
              </a:ext>
            </a:extLst>
          </p:cNvPr>
          <p:cNvSpPr txBox="1"/>
          <p:nvPr/>
        </p:nvSpPr>
        <p:spPr>
          <a:xfrm>
            <a:off x="6905896" y="5181601"/>
            <a:ext cx="4931230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Tổng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hợp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-93"/>
                <a:ea typeface="+mn-ea"/>
                <a:cs typeface="#9Slide03 Arima Madurai Bold" panose="00000800000000000000" pitchFamily="2" charset="-93"/>
              </a:rPr>
              <a:t>quả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old" panose="00000800000000000000" pitchFamily="2" charset="-93"/>
              <a:ea typeface="+mn-ea"/>
              <a:cs typeface="#9Slide03 Arima Madurai Bold" panose="00000800000000000000" pitchFamily="2" charset="-93"/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BE3A4EDB-411E-4192-8F01-3AE803F8BE1C}"/>
              </a:ext>
            </a:extLst>
          </p:cNvPr>
          <p:cNvSpPr txBox="1"/>
          <p:nvPr/>
        </p:nvSpPr>
        <p:spPr>
          <a:xfrm>
            <a:off x="3586710" y="703895"/>
            <a:ext cx="381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ĐƠN VỊ ĐO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#9Slide03 Arima Madurai Black" panose="00000A00000000000000" pitchFamily="2" charset="-93"/>
              </a:rPr>
              <a:t>ĐỘ DÀI</a:t>
            </a:r>
          </a:p>
        </p:txBody>
      </p:sp>
    </p:spTree>
    <p:extLst>
      <p:ext uri="{BB962C8B-B14F-4D97-AF65-F5344CB8AC3E}">
        <p14:creationId xmlns:p14="http://schemas.microsoft.com/office/powerpoint/2010/main" val="1090792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7" grpId="0" animBg="1"/>
      <p:bldP spid="298" grpId="0" animBg="1"/>
      <p:bldP spid="299" grpId="0" animBg="1"/>
      <p:bldP spid="454" grpId="0"/>
      <p:bldP spid="455" grpId="0"/>
      <p:bldP spid="456" grpId="0"/>
      <p:bldP spid="457" grpId="0"/>
      <p:bldP spid="458" grpId="0"/>
      <p:bldP spid="4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1436</Words>
  <Application>Microsoft Office PowerPoint</Application>
  <PresentationFormat>Widescreen</PresentationFormat>
  <Paragraphs>267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#9Slide03 Arima Madurai Black</vt:lpstr>
      <vt:lpstr>#9Slide03 Arima Madurai Bold</vt:lpstr>
      <vt:lpstr>#9Slide07 IcielBaliho Script</vt:lpstr>
      <vt:lpstr>Arial</vt:lpstr>
      <vt:lpstr>Calibri</vt:lpstr>
      <vt:lpstr>Calibri Light</vt:lpstr>
      <vt:lpstr>Cambria Math</vt:lpstr>
      <vt:lpstr>Noto Sans</vt:lpstr>
      <vt:lpstr>Open Sans</vt:lpstr>
      <vt:lpstr>Times New Roman</vt:lpstr>
      <vt:lpstr>Tw Cen MT</vt:lpstr>
      <vt:lpstr>UTM Azuki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</dc:creator>
  <cp:lastModifiedBy>vann nguyen</cp:lastModifiedBy>
  <cp:revision>14</cp:revision>
  <dcterms:created xsi:type="dcterms:W3CDTF">2021-08-20T02:36:21Z</dcterms:created>
  <dcterms:modified xsi:type="dcterms:W3CDTF">2024-09-20T13:43:29Z</dcterms:modified>
</cp:coreProperties>
</file>