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440" r:id="rId3"/>
    <p:sldId id="441" r:id="rId4"/>
    <p:sldId id="444" r:id="rId5"/>
    <p:sldId id="442" r:id="rId6"/>
    <p:sldId id="603" r:id="rId7"/>
    <p:sldId id="443" r:id="rId8"/>
    <p:sldId id="588" r:id="rId9"/>
    <p:sldId id="587" r:id="rId10"/>
    <p:sldId id="589" r:id="rId11"/>
    <p:sldId id="590" r:id="rId12"/>
    <p:sldId id="591" r:id="rId13"/>
    <p:sldId id="622" r:id="rId14"/>
    <p:sldId id="625" r:id="rId15"/>
    <p:sldId id="604" r:id="rId16"/>
    <p:sldId id="596" r:id="rId17"/>
    <p:sldId id="597" r:id="rId18"/>
    <p:sldId id="599" r:id="rId19"/>
    <p:sldId id="592" r:id="rId20"/>
    <p:sldId id="595" r:id="rId21"/>
    <p:sldId id="600" r:id="rId22"/>
    <p:sldId id="594" r:id="rId23"/>
    <p:sldId id="601" r:id="rId24"/>
    <p:sldId id="602" r:id="rId25"/>
    <p:sldId id="623" r:id="rId26"/>
    <p:sldId id="626" r:id="rId27"/>
    <p:sldId id="605" r:id="rId28"/>
    <p:sldId id="607" r:id="rId29"/>
    <p:sldId id="609" r:id="rId30"/>
    <p:sldId id="608" r:id="rId31"/>
    <p:sldId id="611" r:id="rId32"/>
    <p:sldId id="613" r:id="rId33"/>
    <p:sldId id="624" r:id="rId34"/>
    <p:sldId id="612" r:id="rId35"/>
    <p:sldId id="439" r:id="rId36"/>
    <p:sldId id="617" r:id="rId37"/>
    <p:sldId id="618" r:id="rId38"/>
    <p:sldId id="620" r:id="rId39"/>
    <p:sldId id="62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00"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94012-A85B-4F1A-AB98-B22A8C064E2D}"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A92C8-33CE-44FD-B5DF-898D2351889F}" type="slidenum">
              <a:rPr lang="en-US" smtClean="0"/>
              <a:t>‹#›</a:t>
            </a:fld>
            <a:endParaRPr lang="en-US"/>
          </a:p>
        </p:txBody>
      </p:sp>
    </p:spTree>
    <p:extLst>
      <p:ext uri="{BB962C8B-B14F-4D97-AF65-F5344CB8AC3E}">
        <p14:creationId xmlns:p14="http://schemas.microsoft.com/office/powerpoint/2010/main" val="244930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34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625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46759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4CBE4D-B23D-49AB-9E28-3BD24C72170B}"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959795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CBE4D-B23D-49AB-9E28-3BD24C72170B}"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095612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4CBE4D-B23D-49AB-9E28-3BD24C72170B}"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177776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4CBE4D-B23D-49AB-9E28-3BD24C72170B}"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3128506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4CBE4D-B23D-49AB-9E28-3BD24C72170B}" type="datetimeFigureOut">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3096038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4CBE4D-B23D-49AB-9E28-3BD24C72170B}"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869418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4CBE4D-B23D-49AB-9E28-3BD24C72170B}" type="datetimeFigureOut">
              <a:rPr lang="en-US" smtClean="0"/>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1124806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4CBE4D-B23D-49AB-9E28-3BD24C72170B}"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18459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0912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4CBE4D-B23D-49AB-9E28-3BD24C72170B}"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3160552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CBE4D-B23D-49AB-9E28-3BD24C72170B}"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2312619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4CBE4D-B23D-49AB-9E28-3BD24C72170B}"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FD8BC-6C77-47ED-B144-C270259E7748}" type="slidenum">
              <a:rPr lang="en-US" smtClean="0"/>
              <a:t>‹#›</a:t>
            </a:fld>
            <a:endParaRPr lang="en-US"/>
          </a:p>
        </p:txBody>
      </p:sp>
    </p:spTree>
    <p:extLst>
      <p:ext uri="{BB962C8B-B14F-4D97-AF65-F5344CB8AC3E}">
        <p14:creationId xmlns:p14="http://schemas.microsoft.com/office/powerpoint/2010/main" val="1438695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6"/>
        </a:solidFill>
        <a:effectLst/>
      </p:bgPr>
    </p:bg>
    <p:spTree>
      <p:nvGrpSpPr>
        <p:cNvPr id="1" name="Shape 414"/>
        <p:cNvGrpSpPr/>
        <p:nvPr/>
      </p:nvGrpSpPr>
      <p:grpSpPr>
        <a:xfrm>
          <a:off x="0" y="0"/>
          <a:ext cx="0" cy="0"/>
          <a:chOff x="0" y="0"/>
          <a:chExt cx="0" cy="0"/>
        </a:xfrm>
      </p:grpSpPr>
      <p:grpSp>
        <p:nvGrpSpPr>
          <p:cNvPr id="415" name="Google Shape;415;p16"/>
          <p:cNvGrpSpPr/>
          <p:nvPr/>
        </p:nvGrpSpPr>
        <p:grpSpPr>
          <a:xfrm>
            <a:off x="-129685" y="-148283"/>
            <a:ext cx="12690592" cy="10316157"/>
            <a:chOff x="-97264" y="-111212"/>
            <a:chExt cx="9517944" cy="7737118"/>
          </a:xfrm>
        </p:grpSpPr>
        <p:sp>
          <p:nvSpPr>
            <p:cNvPr id="416" name="Google Shape;416;p16"/>
            <p:cNvSpPr/>
            <p:nvPr/>
          </p:nvSpPr>
          <p:spPr>
            <a:xfrm rot="10800000" flipH="1">
              <a:off x="-89101" y="6162298"/>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6"/>
            <p:cNvSpPr/>
            <p:nvPr/>
          </p:nvSpPr>
          <p:spPr>
            <a:xfrm rot="10800000" flipH="1">
              <a:off x="-89221" y="4243086"/>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10800000" flipH="1">
              <a:off x="-89101" y="4643126"/>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6"/>
            <p:cNvSpPr/>
            <p:nvPr/>
          </p:nvSpPr>
          <p:spPr>
            <a:xfrm rot="10800000" flipH="1">
              <a:off x="-89101" y="3286257"/>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6"/>
            <p:cNvSpPr/>
            <p:nvPr/>
          </p:nvSpPr>
          <p:spPr>
            <a:xfrm rot="10800000" flipH="1">
              <a:off x="-88861" y="2867214"/>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rot="10800000" flipH="1">
              <a:off x="-89101" y="1457331"/>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rot="10800000" flipH="1">
              <a:off x="-89101" y="1339902"/>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6"/>
            <p:cNvSpPr/>
            <p:nvPr/>
          </p:nvSpPr>
          <p:spPr>
            <a:xfrm rot="10800000" flipH="1">
              <a:off x="4312517" y="466828"/>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6"/>
            <p:cNvSpPr/>
            <p:nvPr/>
          </p:nvSpPr>
          <p:spPr>
            <a:xfrm rot="10800000" flipH="1">
              <a:off x="-89101" y="-110955"/>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6"/>
            <p:cNvSpPr/>
            <p:nvPr/>
          </p:nvSpPr>
          <p:spPr>
            <a:xfrm rot="10800000" flipH="1">
              <a:off x="2774626" y="-110972"/>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rot="10800000" flipH="1">
              <a:off x="8048796" y="-111212"/>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rot="10800000" flipH="1">
              <a:off x="4946282" y="-11104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6"/>
            <p:cNvSpPr/>
            <p:nvPr/>
          </p:nvSpPr>
          <p:spPr>
            <a:xfrm rot="10800000" flipH="1">
              <a:off x="5076700" y="6675805"/>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6"/>
            <p:cNvSpPr/>
            <p:nvPr/>
          </p:nvSpPr>
          <p:spPr>
            <a:xfrm rot="10800000" flipH="1">
              <a:off x="-97224" y="6218723"/>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0" name="Google Shape;430;p16"/>
            <p:cNvGrpSpPr/>
            <p:nvPr/>
          </p:nvGrpSpPr>
          <p:grpSpPr>
            <a:xfrm>
              <a:off x="-97224" y="5478166"/>
              <a:ext cx="9377821" cy="2147740"/>
              <a:chOff x="-97224" y="3080778"/>
              <a:chExt cx="9377821" cy="2147740"/>
            </a:xfrm>
          </p:grpSpPr>
          <p:sp>
            <p:nvSpPr>
              <p:cNvPr id="431" name="Google Shape;431;p16"/>
              <p:cNvSpPr/>
              <p:nvPr/>
            </p:nvSpPr>
            <p:spPr>
              <a:xfrm rot="10800000" flipH="1">
                <a:off x="-89101" y="30807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6"/>
              <p:cNvSpPr/>
              <p:nvPr/>
            </p:nvSpPr>
            <p:spPr>
              <a:xfrm rot="10800000" flipH="1">
                <a:off x="-97224" y="31378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16"/>
            <p:cNvSpPr/>
            <p:nvPr/>
          </p:nvSpPr>
          <p:spPr>
            <a:xfrm rot="10800000" flipH="1">
              <a:off x="-97224" y="4299431"/>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6"/>
            <p:cNvSpPr/>
            <p:nvPr/>
          </p:nvSpPr>
          <p:spPr>
            <a:xfrm rot="10800000" flipH="1">
              <a:off x="-97184" y="4699471"/>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6"/>
            <p:cNvSpPr/>
            <p:nvPr/>
          </p:nvSpPr>
          <p:spPr>
            <a:xfrm rot="10800000" flipH="1">
              <a:off x="-97104" y="3339961"/>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6"/>
            <p:cNvSpPr/>
            <p:nvPr/>
          </p:nvSpPr>
          <p:spPr>
            <a:xfrm rot="10800000" flipH="1">
              <a:off x="-97264" y="2923520"/>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6"/>
            <p:cNvSpPr/>
            <p:nvPr/>
          </p:nvSpPr>
          <p:spPr>
            <a:xfrm rot="10800000" flipH="1">
              <a:off x="-97184" y="1396488"/>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6"/>
            <p:cNvSpPr/>
            <p:nvPr/>
          </p:nvSpPr>
          <p:spPr>
            <a:xfrm rot="10800000" flipH="1">
              <a:off x="4303273" y="495842"/>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6"/>
            <p:cNvSpPr/>
            <p:nvPr/>
          </p:nvSpPr>
          <p:spPr>
            <a:xfrm rot="10800000" flipH="1">
              <a:off x="-97184" y="-54810"/>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6"/>
            <p:cNvSpPr/>
            <p:nvPr/>
          </p:nvSpPr>
          <p:spPr>
            <a:xfrm rot="10800000" flipH="1">
              <a:off x="2768223" y="-54827"/>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6"/>
            <p:cNvSpPr/>
            <p:nvPr/>
          </p:nvSpPr>
          <p:spPr>
            <a:xfrm rot="10800000" flipH="1">
              <a:off x="4932235" y="-54856"/>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6"/>
            <p:cNvSpPr/>
            <p:nvPr/>
          </p:nvSpPr>
          <p:spPr>
            <a:xfrm rot="10800000" flipH="1">
              <a:off x="5065015" y="6716277"/>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3" name="Google Shape;443;p16"/>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16"/>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6"/>
          <p:cNvSpPr txBox="1">
            <a:spLocks noGrp="1"/>
          </p:cNvSpPr>
          <p:nvPr>
            <p:ph type="title"/>
          </p:nvPr>
        </p:nvSpPr>
        <p:spPr>
          <a:xfrm>
            <a:off x="959984" y="23549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atin typeface="Arial" panose="020B0604020202020204" pitchFamily="34" charset="0"/>
                <a:cs typeface="Arial" panose="020B0604020202020204" pitchFamily="34"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446" name="Google Shape;446;p16"/>
          <p:cNvSpPr txBox="1">
            <a:spLocks noGrp="1"/>
          </p:cNvSpPr>
          <p:nvPr>
            <p:ph type="title" idx="2" hasCustomPrompt="1"/>
          </p:nvPr>
        </p:nvSpPr>
        <p:spPr>
          <a:xfrm>
            <a:off x="49125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47" name="Google Shape;447;p16"/>
          <p:cNvSpPr txBox="1">
            <a:spLocks noGrp="1"/>
          </p:cNvSpPr>
          <p:nvPr>
            <p:ph type="subTitle" idx="1"/>
          </p:nvPr>
        </p:nvSpPr>
        <p:spPr>
          <a:xfrm>
            <a:off x="959984" y="29338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448" name="Google Shape;448;p16"/>
          <p:cNvSpPr txBox="1">
            <a:spLocks noGrp="1"/>
          </p:cNvSpPr>
          <p:nvPr>
            <p:ph type="title" idx="3"/>
          </p:nvPr>
        </p:nvSpPr>
        <p:spPr>
          <a:xfrm>
            <a:off x="959984" y="4209367"/>
            <a:ext cx="3115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200">
                <a:latin typeface="Arial" panose="020B0604020202020204" pitchFamily="34" charset="0"/>
                <a:cs typeface="Arial" panose="020B0604020202020204" pitchFamily="34"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449" name="Google Shape;449;p16"/>
          <p:cNvSpPr txBox="1">
            <a:spLocks noGrp="1"/>
          </p:cNvSpPr>
          <p:nvPr>
            <p:ph type="title" idx="4" hasCustomPrompt="1"/>
          </p:nvPr>
        </p:nvSpPr>
        <p:spPr>
          <a:xfrm>
            <a:off x="49125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50" name="Google Shape;450;p16"/>
          <p:cNvSpPr txBox="1">
            <a:spLocks noGrp="1"/>
          </p:cNvSpPr>
          <p:nvPr>
            <p:ph type="subTitle" idx="5"/>
          </p:nvPr>
        </p:nvSpPr>
        <p:spPr>
          <a:xfrm>
            <a:off x="959984" y="4788200"/>
            <a:ext cx="3115200" cy="64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451" name="Google Shape;451;p16"/>
          <p:cNvSpPr txBox="1">
            <a:spLocks noGrp="1"/>
          </p:cNvSpPr>
          <p:nvPr>
            <p:ph type="title" idx="6"/>
          </p:nvPr>
        </p:nvSpPr>
        <p:spPr>
          <a:xfrm>
            <a:off x="8116784" y="23549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atin typeface="Arial" panose="020B0604020202020204" pitchFamily="34" charset="0"/>
                <a:cs typeface="Arial" panose="020B0604020202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452" name="Google Shape;452;p16"/>
          <p:cNvSpPr txBox="1">
            <a:spLocks noGrp="1"/>
          </p:cNvSpPr>
          <p:nvPr>
            <p:ph type="title" idx="7" hasCustomPrompt="1"/>
          </p:nvPr>
        </p:nvSpPr>
        <p:spPr>
          <a:xfrm>
            <a:off x="6431251" y="24534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53" name="Google Shape;453;p16"/>
          <p:cNvSpPr txBox="1">
            <a:spLocks noGrp="1"/>
          </p:cNvSpPr>
          <p:nvPr>
            <p:ph type="subTitle" idx="8"/>
          </p:nvPr>
        </p:nvSpPr>
        <p:spPr>
          <a:xfrm>
            <a:off x="8116784" y="29338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454" name="Google Shape;454;p16"/>
          <p:cNvSpPr txBox="1">
            <a:spLocks noGrp="1"/>
          </p:cNvSpPr>
          <p:nvPr>
            <p:ph type="title" idx="9"/>
          </p:nvPr>
        </p:nvSpPr>
        <p:spPr>
          <a:xfrm>
            <a:off x="8116784" y="42093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atin typeface="Arial" panose="020B0604020202020204" pitchFamily="34" charset="0"/>
                <a:cs typeface="Arial" panose="020B0604020202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455" name="Google Shape;455;p16"/>
          <p:cNvSpPr txBox="1">
            <a:spLocks noGrp="1"/>
          </p:cNvSpPr>
          <p:nvPr>
            <p:ph type="title" idx="13" hasCustomPrompt="1"/>
          </p:nvPr>
        </p:nvSpPr>
        <p:spPr>
          <a:xfrm>
            <a:off x="6431251" y="4309633"/>
            <a:ext cx="8504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dirty="0"/>
              <a:t>xx%</a:t>
            </a:r>
          </a:p>
        </p:txBody>
      </p:sp>
      <p:sp>
        <p:nvSpPr>
          <p:cNvPr id="456" name="Google Shape;456;p16"/>
          <p:cNvSpPr txBox="1">
            <a:spLocks noGrp="1"/>
          </p:cNvSpPr>
          <p:nvPr>
            <p:ph type="subTitle" idx="14"/>
          </p:nvPr>
        </p:nvSpPr>
        <p:spPr>
          <a:xfrm>
            <a:off x="8116784" y="47882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457" name="Google Shape;457;p16"/>
          <p:cNvSpPr txBox="1">
            <a:spLocks noGrp="1"/>
          </p:cNvSpPr>
          <p:nvPr>
            <p:ph type="title" idx="15"/>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alpha val="90000"/>
              </a:schemeClr>
            </a:outerShdw>
          </a:effectLst>
        </p:spPr>
        <p:txBody>
          <a:bodyPr spcFirstLastPara="1" wrap="square" lIns="91425" tIns="91425" rIns="91425" bIns="91425" anchor="ctr" anchorCtr="0">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4056372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pic>
        <p:nvPicPr>
          <p:cNvPr id="26" name="Google Shape;26;p3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27" name="Google Shape;27;p32"/>
          <p:cNvSpPr txBox="1">
            <a:spLocks noGrp="1"/>
          </p:cNvSpPr>
          <p:nvPr>
            <p:ph type="title"/>
          </p:nvPr>
        </p:nvSpPr>
        <p:spPr>
          <a:xfrm>
            <a:off x="1256000" y="2208200"/>
            <a:ext cx="3744000" cy="77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28" name="Google Shape;28;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788503" flipH="1">
            <a:off x="9152775" y="4594136"/>
            <a:ext cx="4303400" cy="4050599"/>
          </a:xfrm>
          <a:prstGeom prst="rect">
            <a:avLst/>
          </a:prstGeom>
          <a:noFill/>
          <a:ln>
            <a:noFill/>
          </a:ln>
        </p:spPr>
      </p:pic>
      <p:pic>
        <p:nvPicPr>
          <p:cNvPr id="29" name="Google Shape;29;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581667" flipH="1">
            <a:off x="3698148" y="-2868950"/>
            <a:ext cx="3855009" cy="3628567"/>
          </a:xfrm>
          <a:prstGeom prst="rect">
            <a:avLst/>
          </a:prstGeom>
          <a:noFill/>
          <a:ln>
            <a:noFill/>
          </a:ln>
        </p:spPr>
      </p:pic>
      <p:pic>
        <p:nvPicPr>
          <p:cNvPr id="30" name="Google Shape;30;p3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575312" y="-253336"/>
            <a:ext cx="611424" cy="646000"/>
          </a:xfrm>
          <a:prstGeom prst="rect">
            <a:avLst/>
          </a:prstGeom>
          <a:noFill/>
          <a:ln>
            <a:noFill/>
          </a:ln>
        </p:spPr>
      </p:pic>
      <p:sp>
        <p:nvSpPr>
          <p:cNvPr id="31" name="Google Shape;31;p32"/>
          <p:cNvSpPr txBox="1">
            <a:spLocks noGrp="1"/>
          </p:cNvSpPr>
          <p:nvPr>
            <p:ph type="subTitle" idx="1"/>
          </p:nvPr>
        </p:nvSpPr>
        <p:spPr>
          <a:xfrm>
            <a:off x="1256000" y="3090200"/>
            <a:ext cx="3742800" cy="156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5781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8390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73997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220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4300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58573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53155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483332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41524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CBE4D-B23D-49AB-9E28-3BD24C72170B}" type="datetimeFigureOut">
              <a:rPr lang="en-US" smtClean="0"/>
              <a:t>5/9/2024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FD8BC-6C77-47ED-B144-C270259E7748}" type="slidenum">
              <a:rPr lang="en-US" smtClean="0"/>
              <a:t>‹#›</a:t>
            </a:fld>
            <a:endParaRPr lang="en-US"/>
          </a:p>
        </p:txBody>
      </p:sp>
    </p:spTree>
    <p:extLst>
      <p:ext uri="{BB962C8B-B14F-4D97-AF65-F5344CB8AC3E}">
        <p14:creationId xmlns:p14="http://schemas.microsoft.com/office/powerpoint/2010/main" val="5156147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5.em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5.emf"/><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4.xml"/><Relationship Id="rId1" Type="http://schemas.openxmlformats.org/officeDocument/2006/relationships/tags" Target="../tags/tag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5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24.xml"/><Relationship Id="rId4" Type="http://schemas.openxmlformats.org/officeDocument/2006/relationships/image" Target="../media/image60.gif"/></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4.xml"/><Relationship Id="rId1" Type="http://schemas.openxmlformats.org/officeDocument/2006/relationships/tags" Target="../tags/tag5.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54.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24.xml"/><Relationship Id="rId7" Type="http://schemas.openxmlformats.org/officeDocument/2006/relationships/image" Target="../media/image5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8.png"/><Relationship Id="rId5" Type="http://schemas.openxmlformats.org/officeDocument/2006/relationships/image" Target="../media/image62.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https://cth.edu.vn/wp-content/uploads/2018/03/phuong-phap-hoc-hop-tac-think-pair-share.jpg" TargetMode="External"/><Relationship Id="rId7"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31071" y="1777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a:defRPr/>
                  </a:pPr>
                  <a:endParaRPr lang="zh-CN" altLang="en-US" sz="2400" kern="0">
                    <a:solidFill>
                      <a:prstClr val="black"/>
                    </a:solidFill>
                    <a:latin typeface="方正静蕾简体" panose="02000000000000000000" pitchFamily="2" charset="-122"/>
                    <a:ea typeface="方正静蕾简体" panose="02000000000000000000" pitchFamily="2" charset="-122"/>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27000"/>
                </a:lnSpc>
                <a:buFont typeface="Arial" panose="020B0604020202020204" pitchFamily="34" charset="0"/>
                <a:buNone/>
                <a:tabLst>
                  <a:tab pos="241300" algn="l"/>
                </a:tabLst>
                <a:defRPr/>
              </a:pPr>
              <a:r>
                <a:rPr lang="vi-VN" sz="6000" b="1" kern="0"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KHỞI ĐỘNG</a:t>
              </a:r>
              <a:endParaRPr lang="en-US" sz="6000" b="1" kern="0"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70779" y="662051"/>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254575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26A902E5-673D-FEA3-FDC0-B32A1FAD26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19249D46-E0A5-D53B-AFB2-8FDA3574A5F2}"/>
              </a:ext>
            </a:extLst>
          </p:cNvPr>
          <p:cNvSpPr txBox="1">
            <a:spLocks noChangeArrowheads="1"/>
          </p:cNvSpPr>
          <p:nvPr/>
        </p:nvSpPr>
        <p:spPr bwMode="auto">
          <a:xfrm>
            <a:off x="2788169" y="154860"/>
            <a:ext cx="58693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BÀN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E9736E5E-6C7A-2FA9-ED06-D474DDAB7B1A}"/>
              </a:ext>
            </a:extLst>
          </p:cNvPr>
          <p:cNvGrpSpPr/>
          <p:nvPr/>
        </p:nvGrpSpPr>
        <p:grpSpPr>
          <a:xfrm>
            <a:off x="37786" y="1387554"/>
            <a:ext cx="4564194" cy="4082892"/>
            <a:chOff x="234149" y="1105107"/>
            <a:chExt cx="4818773" cy="4082892"/>
          </a:xfrm>
        </p:grpSpPr>
        <p:sp>
          <p:nvSpPr>
            <p:cNvPr id="21" name="Rectangle 3">
              <a:extLst>
                <a:ext uri="{FF2B5EF4-FFF2-40B4-BE49-F238E27FC236}">
                  <a16:creationId xmlns:a16="http://schemas.microsoft.com/office/drawing/2014/main" id="{44D23509-834B-1FB0-00DC-0E55BA36316E}"/>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endParaRPr kumimoji="0" lang="en-US" altLang="en-US" sz="1800">
                <a:solidFill>
                  <a:srgbClr val="DDDDDD"/>
                </a:solidFill>
                <a:cs typeface="Times New Roman" panose="02020603050405020304" pitchFamily="18" charset="0"/>
              </a:endParaRPr>
            </a:p>
          </p:txBody>
        </p:sp>
        <p:sp>
          <p:nvSpPr>
            <p:cNvPr id="6" name="Rectangle 4">
              <a:extLst>
                <a:ext uri="{FF2B5EF4-FFF2-40B4-BE49-F238E27FC236}">
                  <a16:creationId xmlns:a16="http://schemas.microsoft.com/office/drawing/2014/main" id="{74980FCE-708A-85A3-7807-EBE66083C68E}"/>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eaLnBrk="0" fontAlgn="base" hangingPunct="0">
                <a:spcBef>
                  <a:spcPct val="0"/>
                </a:spcBef>
                <a:spcAft>
                  <a:spcPct val="0"/>
                </a:spcAft>
                <a:defRPr/>
              </a:pPr>
              <a:endParaRPr lang="en-US" kern="0" dirty="0">
                <a:solidFill>
                  <a:srgbClr val="0C441B"/>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defRPr/>
              </a:pPr>
              <a:r>
                <a:rPr lang="en-US" b="1" kern="0" dirty="0">
                  <a:solidFill>
                    <a:srgbClr val="FF0000"/>
                  </a:solidFill>
                  <a:latin typeface="Times New Roman" panose="02020603050405020304" pitchFamily="18" charset="0"/>
                  <a:cs typeface="Times New Roman" panose="02020603050405020304" pitchFamily="18" charset="0"/>
                </a:rPr>
                <a:t>Ý </a:t>
              </a:r>
              <a:r>
                <a:rPr lang="en-US" b="1" kern="0" dirty="0" err="1">
                  <a:solidFill>
                    <a:srgbClr val="FF0000"/>
                  </a:solidFill>
                  <a:latin typeface="Times New Roman" panose="02020603050405020304" pitchFamily="18" charset="0"/>
                  <a:cs typeface="Times New Roman" panose="02020603050405020304" pitchFamily="18" charset="0"/>
                </a:rPr>
                <a:t>kiến</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chung</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của</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cả</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nhóm</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về</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chủ</a:t>
              </a:r>
              <a:r>
                <a:rPr lang="en-US" b="1" kern="0" dirty="0">
                  <a:solidFill>
                    <a:srgbClr val="FF0000"/>
                  </a:solidFill>
                  <a:latin typeface="Times New Roman" panose="02020603050405020304" pitchFamily="18" charset="0"/>
                  <a:cs typeface="Times New Roman" panose="02020603050405020304" pitchFamily="18" charset="0"/>
                </a:rPr>
                <a:t> </a:t>
              </a:r>
              <a:r>
                <a:rPr lang="en-US" b="1" kern="0" dirty="0" err="1">
                  <a:solidFill>
                    <a:srgbClr val="FF0000"/>
                  </a:solidFill>
                  <a:latin typeface="Times New Roman" panose="02020603050405020304" pitchFamily="18" charset="0"/>
                  <a:cs typeface="Times New Roman" panose="02020603050405020304" pitchFamily="18" charset="0"/>
                </a:rPr>
                <a:t>đề</a:t>
              </a:r>
              <a:endParaRPr lang="en-US" b="1" kern="0" dirty="0">
                <a:solidFill>
                  <a:srgbClr val="FF000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9F5602EC-D390-FBD8-8325-3A8EFEF1A93D}"/>
                </a:ext>
              </a:extLst>
            </p:cNvPr>
            <p:cNvGrpSpPr/>
            <p:nvPr/>
          </p:nvGrpSpPr>
          <p:grpSpPr>
            <a:xfrm>
              <a:off x="234149" y="1105107"/>
              <a:ext cx="4818773" cy="4082892"/>
              <a:chOff x="7704888" y="1384847"/>
              <a:chExt cx="4818773" cy="4082892"/>
            </a:xfrm>
          </p:grpSpPr>
          <p:sp>
            <p:nvSpPr>
              <p:cNvPr id="8" name="Text Box 5">
                <a:extLst>
                  <a:ext uri="{FF2B5EF4-FFF2-40B4-BE49-F238E27FC236}">
                    <a16:creationId xmlns:a16="http://schemas.microsoft.com/office/drawing/2014/main" id="{23FD2A29-FADF-7EBF-BB24-8BFD86E23EA6}"/>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a:solidFill>
                      <a:srgbClr val="0C441B"/>
                    </a:solidFill>
                    <a:cs typeface="Times New Roman" panose="02020603050405020304" pitchFamily="18" charset="0"/>
                  </a:rPr>
                  <a:t>Viết</a:t>
                </a:r>
                <a:r>
                  <a:rPr kumimoji="0" lang="en-US" altLang="en-US" sz="1800" kern="0">
                    <a:solidFill>
                      <a:srgbClr val="DDDDDD"/>
                    </a:solidFill>
                    <a:cs typeface="Times New Roman" panose="02020603050405020304" pitchFamily="18" charset="0"/>
                  </a:rPr>
                  <a:t> </a:t>
                </a:r>
                <a:r>
                  <a:rPr kumimoji="0" lang="en-US" altLang="en-US" sz="1800" kern="0">
                    <a:solidFill>
                      <a:srgbClr val="0C441B"/>
                    </a:solidFill>
                    <a:cs typeface="Times New Roman" panose="02020603050405020304" pitchFamily="18" charset="0"/>
                  </a:rPr>
                  <a:t>ý kiến cá nhân</a:t>
                </a:r>
              </a:p>
            </p:txBody>
          </p:sp>
          <p:sp>
            <p:nvSpPr>
              <p:cNvPr id="9" name="Line 6">
                <a:extLst>
                  <a:ext uri="{FF2B5EF4-FFF2-40B4-BE49-F238E27FC236}">
                    <a16:creationId xmlns:a16="http://schemas.microsoft.com/office/drawing/2014/main" id="{9DED7FBB-199D-68BD-E1DF-57650376B2BE}"/>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Times New Roman" panose="02020603050405020304" pitchFamily="18" charset="0"/>
                  <a:cs typeface="Times New Roman" panose="02020603050405020304" pitchFamily="18" charset="0"/>
                </a:endParaRPr>
              </a:p>
            </p:txBody>
          </p:sp>
          <p:sp>
            <p:nvSpPr>
              <p:cNvPr id="10" name="Line 7">
                <a:extLst>
                  <a:ext uri="{FF2B5EF4-FFF2-40B4-BE49-F238E27FC236}">
                    <a16:creationId xmlns:a16="http://schemas.microsoft.com/office/drawing/2014/main" id="{7868F8D5-A2D3-8E1F-3EB1-2F411899B281}"/>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Times New Roman" panose="02020603050405020304" pitchFamily="18" charset="0"/>
                  <a:cs typeface="Times New Roman" panose="02020603050405020304" pitchFamily="18" charset="0"/>
                </a:endParaRPr>
              </a:p>
            </p:txBody>
          </p:sp>
          <p:sp>
            <p:nvSpPr>
              <p:cNvPr id="11" name="Line 8">
                <a:extLst>
                  <a:ext uri="{FF2B5EF4-FFF2-40B4-BE49-F238E27FC236}">
                    <a16:creationId xmlns:a16="http://schemas.microsoft.com/office/drawing/2014/main" id="{561D1220-A168-EE63-05C0-4DF954B2B344}"/>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Times New Roman" panose="02020603050405020304" pitchFamily="18" charset="0"/>
                  <a:cs typeface="Times New Roman" panose="02020603050405020304" pitchFamily="18" charset="0"/>
                </a:endParaRPr>
              </a:p>
            </p:txBody>
          </p:sp>
          <p:sp>
            <p:nvSpPr>
              <p:cNvPr id="12" name="Line 9">
                <a:extLst>
                  <a:ext uri="{FF2B5EF4-FFF2-40B4-BE49-F238E27FC236}">
                    <a16:creationId xmlns:a16="http://schemas.microsoft.com/office/drawing/2014/main" id="{6EA10B96-DF6C-109A-B3E5-1178E84F2D82}"/>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kumimoji="1" lang="en-US">
                  <a:solidFill>
                    <a:srgbClr val="DDDDDD"/>
                  </a:solidFill>
                  <a:latin typeface="Times New Roman" panose="02020603050405020304" pitchFamily="18" charset="0"/>
                  <a:cs typeface="Times New Roman" panose="02020603050405020304" pitchFamily="18" charset="0"/>
                </a:endParaRPr>
              </a:p>
            </p:txBody>
          </p:sp>
          <p:sp>
            <p:nvSpPr>
              <p:cNvPr id="13" name="Oval 10">
                <a:extLst>
                  <a:ext uri="{FF2B5EF4-FFF2-40B4-BE49-F238E27FC236}">
                    <a16:creationId xmlns:a16="http://schemas.microsoft.com/office/drawing/2014/main" id="{A58A58CD-B22D-3E15-4FDF-825F83C64FCC}"/>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dirty="0">
                    <a:solidFill>
                      <a:srgbClr val="DDDDDD"/>
                    </a:solidFill>
                    <a:cs typeface="Times New Roman" panose="02020603050405020304" pitchFamily="18" charset="0"/>
                  </a:rPr>
                  <a:t>1</a:t>
                </a:r>
              </a:p>
            </p:txBody>
          </p:sp>
          <p:sp>
            <p:nvSpPr>
              <p:cNvPr id="14" name="Oval 11">
                <a:extLst>
                  <a:ext uri="{FF2B5EF4-FFF2-40B4-BE49-F238E27FC236}">
                    <a16:creationId xmlns:a16="http://schemas.microsoft.com/office/drawing/2014/main" id="{F8EFC3DD-5008-767D-86E9-67592DD339BE}"/>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dirty="0">
                    <a:solidFill>
                      <a:srgbClr val="DDDDDD"/>
                    </a:solidFill>
                    <a:cs typeface="Times New Roman" panose="02020603050405020304" pitchFamily="18" charset="0"/>
                  </a:rPr>
                  <a:t>3</a:t>
                </a:r>
              </a:p>
            </p:txBody>
          </p:sp>
          <p:sp>
            <p:nvSpPr>
              <p:cNvPr id="15" name="Oval 12">
                <a:extLst>
                  <a:ext uri="{FF2B5EF4-FFF2-40B4-BE49-F238E27FC236}">
                    <a16:creationId xmlns:a16="http://schemas.microsoft.com/office/drawing/2014/main" id="{BE2DD958-DE09-D69C-65F4-FC8170CA62BC}"/>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a:solidFill>
                      <a:srgbClr val="DDDDDD"/>
                    </a:solidFill>
                    <a:cs typeface="Times New Roman" panose="02020603050405020304" pitchFamily="18" charset="0"/>
                  </a:rPr>
                  <a:t>4</a:t>
                </a:r>
              </a:p>
            </p:txBody>
          </p:sp>
          <p:sp>
            <p:nvSpPr>
              <p:cNvPr id="16" name="Oval 13">
                <a:extLst>
                  <a:ext uri="{FF2B5EF4-FFF2-40B4-BE49-F238E27FC236}">
                    <a16:creationId xmlns:a16="http://schemas.microsoft.com/office/drawing/2014/main" id="{FEC201E8-A62D-EDCC-9894-BFE8BBAB8DBF}"/>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eaLnBrk="1" fontAlgn="base" hangingPunct="1">
                  <a:spcBef>
                    <a:spcPct val="0"/>
                  </a:spcBef>
                  <a:spcAft>
                    <a:spcPct val="0"/>
                  </a:spcAft>
                  <a:defRPr/>
                </a:pPr>
                <a:r>
                  <a:rPr lang="en-US" altLang="en-US" sz="1800" kern="0" dirty="0">
                    <a:solidFill>
                      <a:srgbClr val="DDDDDD"/>
                    </a:solidFill>
                    <a:cs typeface="Times New Roman" panose="02020603050405020304" pitchFamily="18" charset="0"/>
                  </a:rPr>
                  <a:t>2</a:t>
                </a:r>
              </a:p>
            </p:txBody>
          </p:sp>
          <p:sp>
            <p:nvSpPr>
              <p:cNvPr id="17" name="Text Box 14">
                <a:extLst>
                  <a:ext uri="{FF2B5EF4-FFF2-40B4-BE49-F238E27FC236}">
                    <a16:creationId xmlns:a16="http://schemas.microsoft.com/office/drawing/2014/main" id="{0BC70B7A-EF42-C07D-9AA4-FA479F958535}"/>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dirty="0" err="1">
                    <a:solidFill>
                      <a:srgbClr val="0C441B"/>
                    </a:solidFill>
                    <a:cs typeface="Times New Roman" panose="02020603050405020304" pitchFamily="18" charset="0"/>
                  </a:rPr>
                  <a:t>Viết</a:t>
                </a:r>
                <a:r>
                  <a:rPr kumimoji="0" lang="en-US" altLang="en-US" sz="1800" kern="0" dirty="0">
                    <a:solidFill>
                      <a:srgbClr val="DDDDDD"/>
                    </a:solidFill>
                    <a:cs typeface="Times New Roman" panose="02020603050405020304" pitchFamily="18" charset="0"/>
                  </a:rPr>
                  <a:t> </a:t>
                </a:r>
                <a:r>
                  <a:rPr kumimoji="0" lang="en-US" altLang="en-US" sz="1800" kern="0" dirty="0">
                    <a:solidFill>
                      <a:srgbClr val="0C441B"/>
                    </a:solidFill>
                    <a:cs typeface="Times New Roman" panose="02020603050405020304" pitchFamily="18" charset="0"/>
                  </a:rPr>
                  <a:t>ý </a:t>
                </a:r>
                <a:r>
                  <a:rPr kumimoji="0" lang="en-US" altLang="en-US" sz="1800" kern="0" dirty="0" err="1">
                    <a:solidFill>
                      <a:srgbClr val="0C441B"/>
                    </a:solidFill>
                    <a:cs typeface="Times New Roman" panose="02020603050405020304" pitchFamily="18" charset="0"/>
                  </a:rPr>
                  <a:t>kiến</a:t>
                </a:r>
                <a:r>
                  <a:rPr kumimoji="0" lang="en-US" altLang="en-US" sz="1800" kern="0" dirty="0">
                    <a:solidFill>
                      <a:srgbClr val="0C441B"/>
                    </a:solidFill>
                    <a:cs typeface="Times New Roman" panose="02020603050405020304" pitchFamily="18" charset="0"/>
                  </a:rPr>
                  <a:t> </a:t>
                </a:r>
                <a:r>
                  <a:rPr kumimoji="0" lang="en-US" altLang="en-US" sz="1800" kern="0" dirty="0" err="1">
                    <a:solidFill>
                      <a:srgbClr val="0C441B"/>
                    </a:solidFill>
                    <a:cs typeface="Times New Roman" panose="02020603050405020304" pitchFamily="18" charset="0"/>
                  </a:rPr>
                  <a:t>cá</a:t>
                </a:r>
                <a:r>
                  <a:rPr kumimoji="0" lang="en-US" altLang="en-US" sz="1800" kern="0" dirty="0">
                    <a:solidFill>
                      <a:srgbClr val="0C441B"/>
                    </a:solidFill>
                    <a:cs typeface="Times New Roman" panose="02020603050405020304" pitchFamily="18" charset="0"/>
                  </a:rPr>
                  <a:t> </a:t>
                </a:r>
                <a:r>
                  <a:rPr kumimoji="0" lang="en-US" altLang="en-US" sz="1800" kern="0" dirty="0" err="1">
                    <a:solidFill>
                      <a:srgbClr val="0C441B"/>
                    </a:solidFill>
                    <a:cs typeface="Times New Roman" panose="02020603050405020304" pitchFamily="18" charset="0"/>
                  </a:rPr>
                  <a:t>nhân</a:t>
                </a:r>
                <a:endParaRPr kumimoji="0" lang="en-US" altLang="en-US" sz="1800" kern="0" dirty="0">
                  <a:solidFill>
                    <a:srgbClr val="0C441B"/>
                  </a:solidFill>
                  <a:cs typeface="Times New Roman" panose="02020603050405020304" pitchFamily="18" charset="0"/>
                </a:endParaRPr>
              </a:p>
            </p:txBody>
          </p:sp>
          <p:sp>
            <p:nvSpPr>
              <p:cNvPr id="18" name="Text Box 15">
                <a:extLst>
                  <a:ext uri="{FF2B5EF4-FFF2-40B4-BE49-F238E27FC236}">
                    <a16:creationId xmlns:a16="http://schemas.microsoft.com/office/drawing/2014/main" id="{72196ECC-B4F5-A1F6-1129-6F9D8C2AC539}"/>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dirty="0" err="1">
                    <a:solidFill>
                      <a:srgbClr val="0C441B"/>
                    </a:solidFill>
                    <a:cs typeface="Times New Roman" panose="02020603050405020304" pitchFamily="18" charset="0"/>
                  </a:rPr>
                  <a:t>Viết</a:t>
                </a:r>
                <a:r>
                  <a:rPr kumimoji="0" lang="en-US" altLang="en-US" sz="1800" kern="0" dirty="0">
                    <a:solidFill>
                      <a:srgbClr val="DDDDDD"/>
                    </a:solidFill>
                    <a:cs typeface="Times New Roman" panose="02020603050405020304" pitchFamily="18" charset="0"/>
                  </a:rPr>
                  <a:t> </a:t>
                </a:r>
                <a:r>
                  <a:rPr kumimoji="0" lang="en-US" altLang="en-US" sz="1800" kern="0" dirty="0">
                    <a:solidFill>
                      <a:srgbClr val="0C441B"/>
                    </a:solidFill>
                    <a:cs typeface="Times New Roman" panose="02020603050405020304" pitchFamily="18" charset="0"/>
                  </a:rPr>
                  <a:t>ý </a:t>
                </a:r>
                <a:r>
                  <a:rPr kumimoji="0" lang="en-US" altLang="en-US" sz="1800" kern="0" dirty="0" err="1">
                    <a:solidFill>
                      <a:srgbClr val="0C441B"/>
                    </a:solidFill>
                    <a:cs typeface="Times New Roman" panose="02020603050405020304" pitchFamily="18" charset="0"/>
                  </a:rPr>
                  <a:t>kiến</a:t>
                </a:r>
                <a:r>
                  <a:rPr kumimoji="0" lang="en-US" altLang="en-US" sz="1800" kern="0" dirty="0">
                    <a:solidFill>
                      <a:srgbClr val="0C441B"/>
                    </a:solidFill>
                    <a:cs typeface="Times New Roman" panose="02020603050405020304" pitchFamily="18" charset="0"/>
                  </a:rPr>
                  <a:t> </a:t>
                </a:r>
                <a:r>
                  <a:rPr kumimoji="0" lang="en-US" altLang="en-US" sz="1800" kern="0" dirty="0" err="1">
                    <a:solidFill>
                      <a:srgbClr val="0C441B"/>
                    </a:solidFill>
                    <a:cs typeface="Times New Roman" panose="02020603050405020304" pitchFamily="18" charset="0"/>
                  </a:rPr>
                  <a:t>cá</a:t>
                </a:r>
                <a:r>
                  <a:rPr kumimoji="0" lang="en-US" altLang="en-US" sz="1800" kern="0" dirty="0">
                    <a:solidFill>
                      <a:srgbClr val="0C441B"/>
                    </a:solidFill>
                    <a:cs typeface="Times New Roman" panose="02020603050405020304" pitchFamily="18" charset="0"/>
                  </a:rPr>
                  <a:t> </a:t>
                </a:r>
                <a:r>
                  <a:rPr kumimoji="0" lang="en-US" altLang="en-US" sz="1800" kern="0" dirty="0" err="1">
                    <a:solidFill>
                      <a:srgbClr val="0C441B"/>
                    </a:solidFill>
                    <a:cs typeface="Times New Roman" panose="02020603050405020304" pitchFamily="18" charset="0"/>
                  </a:rPr>
                  <a:t>nhân</a:t>
                </a:r>
                <a:endParaRPr kumimoji="0" lang="en-US" altLang="en-US" sz="1800" kern="0" dirty="0">
                  <a:solidFill>
                    <a:srgbClr val="0C441B"/>
                  </a:solidFill>
                  <a:cs typeface="Times New Roman" panose="02020603050405020304" pitchFamily="18" charset="0"/>
                </a:endParaRPr>
              </a:p>
            </p:txBody>
          </p:sp>
          <p:sp>
            <p:nvSpPr>
              <p:cNvPr id="19" name="Text Box 16">
                <a:extLst>
                  <a:ext uri="{FF2B5EF4-FFF2-40B4-BE49-F238E27FC236}">
                    <a16:creationId xmlns:a16="http://schemas.microsoft.com/office/drawing/2014/main" id="{AE45039A-2602-9455-8776-05D93015B7A7}"/>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1800" kern="0" dirty="0" err="1">
                    <a:solidFill>
                      <a:srgbClr val="0C441B"/>
                    </a:solidFill>
                    <a:cs typeface="Times New Roman" panose="02020603050405020304" pitchFamily="18" charset="0"/>
                  </a:rPr>
                  <a:t>Viết</a:t>
                </a:r>
                <a:r>
                  <a:rPr kumimoji="0" lang="en-US" altLang="en-US" sz="1800" kern="0" dirty="0">
                    <a:solidFill>
                      <a:srgbClr val="DDDDDD"/>
                    </a:solidFill>
                    <a:cs typeface="Times New Roman" panose="02020603050405020304" pitchFamily="18" charset="0"/>
                  </a:rPr>
                  <a:t> </a:t>
                </a:r>
                <a:r>
                  <a:rPr kumimoji="0" lang="en-US" altLang="en-US" sz="1800" kern="0" dirty="0">
                    <a:solidFill>
                      <a:srgbClr val="0C441B"/>
                    </a:solidFill>
                    <a:cs typeface="Times New Roman" panose="02020603050405020304" pitchFamily="18" charset="0"/>
                  </a:rPr>
                  <a:t>ý </a:t>
                </a:r>
                <a:r>
                  <a:rPr kumimoji="0" lang="en-US" altLang="en-US" sz="1800" kern="0" dirty="0" err="1">
                    <a:solidFill>
                      <a:srgbClr val="0C441B"/>
                    </a:solidFill>
                    <a:cs typeface="Times New Roman" panose="02020603050405020304" pitchFamily="18" charset="0"/>
                  </a:rPr>
                  <a:t>kiến</a:t>
                </a:r>
                <a:r>
                  <a:rPr kumimoji="0" lang="en-US" altLang="en-US" sz="1800" kern="0" dirty="0">
                    <a:solidFill>
                      <a:srgbClr val="0C441B"/>
                    </a:solidFill>
                    <a:cs typeface="Times New Roman" panose="02020603050405020304" pitchFamily="18" charset="0"/>
                  </a:rPr>
                  <a:t> </a:t>
                </a:r>
                <a:r>
                  <a:rPr kumimoji="0" lang="en-US" altLang="en-US" sz="1800" kern="0" dirty="0" err="1">
                    <a:solidFill>
                      <a:srgbClr val="0C441B"/>
                    </a:solidFill>
                    <a:cs typeface="Times New Roman" panose="02020603050405020304" pitchFamily="18" charset="0"/>
                  </a:rPr>
                  <a:t>cá</a:t>
                </a:r>
                <a:r>
                  <a:rPr kumimoji="0" lang="en-US" altLang="en-US" sz="1800" kern="0" dirty="0">
                    <a:solidFill>
                      <a:srgbClr val="0C441B"/>
                    </a:solidFill>
                    <a:cs typeface="Times New Roman" panose="02020603050405020304" pitchFamily="18" charset="0"/>
                  </a:rPr>
                  <a:t> </a:t>
                </a:r>
                <a:r>
                  <a:rPr kumimoji="0" lang="en-US" altLang="en-US" sz="1800" kern="0" dirty="0" err="1">
                    <a:solidFill>
                      <a:srgbClr val="0C441B"/>
                    </a:solidFill>
                    <a:cs typeface="Times New Roman" panose="02020603050405020304" pitchFamily="18" charset="0"/>
                  </a:rPr>
                  <a:t>nhân</a:t>
                </a:r>
                <a:endParaRPr kumimoji="0" lang="en-US" altLang="en-US" sz="1800" kern="0" dirty="0">
                  <a:solidFill>
                    <a:srgbClr val="0C441B"/>
                  </a:solidFill>
                  <a:cs typeface="Times New Roman" panose="02020603050405020304" pitchFamily="18" charset="0"/>
                </a:endParaRPr>
              </a:p>
            </p:txBody>
          </p:sp>
          <p:sp>
            <p:nvSpPr>
              <p:cNvPr id="20" name="Rectangle 17">
                <a:extLst>
                  <a:ext uri="{FF2B5EF4-FFF2-40B4-BE49-F238E27FC236}">
                    <a16:creationId xmlns:a16="http://schemas.microsoft.com/office/drawing/2014/main" id="{A50266D4-A982-F8A3-E185-F58BBD131AF8}"/>
                  </a:ext>
                </a:extLst>
              </p:cNvPr>
              <p:cNvSpPr>
                <a:spLocks noChangeArrowheads="1"/>
              </p:cNvSpPr>
              <p:nvPr/>
            </p:nvSpPr>
            <p:spPr bwMode="auto">
              <a:xfrm>
                <a:off x="7704888" y="1384847"/>
                <a:ext cx="48187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fontAlgn="base">
                  <a:spcBef>
                    <a:spcPct val="0"/>
                  </a:spcBef>
                  <a:spcAft>
                    <a:spcPct val="0"/>
                  </a:spcAft>
                  <a:defRPr/>
                </a:pPr>
                <a:r>
                  <a:rPr kumimoji="0" lang="en-US" altLang="en-US" sz="3600" kern="0" dirty="0" err="1">
                    <a:solidFill>
                      <a:srgbClr val="FF0000"/>
                    </a:solidFill>
                    <a:cs typeface="Times New Roman" panose="02020603050405020304" pitchFamily="18" charset="0"/>
                  </a:rPr>
                  <a:t>Kĩ</a:t>
                </a:r>
                <a:r>
                  <a:rPr kumimoji="0" lang="en-US" altLang="en-US" sz="3600" kern="0" dirty="0">
                    <a:solidFill>
                      <a:srgbClr val="FF0000"/>
                    </a:solidFill>
                    <a:cs typeface="Times New Roman" panose="02020603050405020304" pitchFamily="18" charset="0"/>
                  </a:rPr>
                  <a:t> </a:t>
                </a:r>
                <a:r>
                  <a:rPr kumimoji="0" lang="en-US" altLang="en-US" sz="3600" kern="0" dirty="0" err="1">
                    <a:solidFill>
                      <a:srgbClr val="FF0000"/>
                    </a:solidFill>
                    <a:cs typeface="Times New Roman" panose="02020603050405020304" pitchFamily="18" charset="0"/>
                  </a:rPr>
                  <a:t>thuật</a:t>
                </a:r>
                <a:r>
                  <a:rPr kumimoji="0" lang="en-US" altLang="en-US" sz="3600" kern="0" dirty="0">
                    <a:solidFill>
                      <a:srgbClr val="FF0000"/>
                    </a:solidFill>
                    <a:cs typeface="Times New Roman" panose="02020603050405020304" pitchFamily="18" charset="0"/>
                  </a:rPr>
                  <a:t> </a:t>
                </a:r>
                <a:r>
                  <a:rPr kumimoji="0" lang="nl-NL" altLang="en-US" sz="3600" b="1" kern="0" dirty="0">
                    <a:solidFill>
                      <a:srgbClr val="FF0000"/>
                    </a:solidFill>
                    <a:cs typeface="Times New Roman" panose="02020603050405020304" pitchFamily="18" charset="0"/>
                  </a:rPr>
                  <a:t>“Khăn trải bàn”</a:t>
                </a:r>
                <a:r>
                  <a:rPr kumimoji="0" lang="nl-NL" altLang="en-US" sz="3600" kern="0" dirty="0">
                    <a:solidFill>
                      <a:srgbClr val="FF0000"/>
                    </a:solidFill>
                    <a:cs typeface="Times New Roman" panose="02020603050405020304" pitchFamily="18" charset="0"/>
                  </a:rPr>
                  <a:t> </a:t>
                </a:r>
                <a:endParaRPr kumimoji="0" lang="en-US" altLang="en-US" sz="3600" kern="0" dirty="0">
                  <a:solidFill>
                    <a:srgbClr val="FF0000"/>
                  </a:solidFill>
                  <a:cs typeface="Times New Roman" panose="02020603050405020304" pitchFamily="18" charset="0"/>
                </a:endParaRPr>
              </a:p>
            </p:txBody>
          </p:sp>
        </p:grpSp>
      </p:grpSp>
      <p:sp>
        <p:nvSpPr>
          <p:cNvPr id="24" name="TextBox 23">
            <a:extLst>
              <a:ext uri="{FF2B5EF4-FFF2-40B4-BE49-F238E27FC236}">
                <a16:creationId xmlns:a16="http://schemas.microsoft.com/office/drawing/2014/main" id="{4212C58D-F70A-2834-750A-21A2D5B8E826}"/>
              </a:ext>
            </a:extLst>
          </p:cNvPr>
          <p:cNvSpPr txBox="1"/>
          <p:nvPr/>
        </p:nvSpPr>
        <p:spPr>
          <a:xfrm>
            <a:off x="4414558" y="1067981"/>
            <a:ext cx="7397678" cy="5693866"/>
          </a:xfrm>
          <a:prstGeom prst="rect">
            <a:avLst/>
          </a:prstGeom>
          <a:noFill/>
        </p:spPr>
        <p:txBody>
          <a:bodyPr wrap="square">
            <a:spAutoFit/>
          </a:bodyPr>
          <a:lstStyle/>
          <a:p>
            <a:pPr algn="just"/>
            <a:r>
              <a:rPr lang="vi-VN" sz="2800" b="0" i="0" dirty="0">
                <a:solidFill>
                  <a:srgbClr val="FF0000"/>
                </a:solidFill>
                <a:effectLst/>
                <a:latin typeface="Times New Roman" panose="02020603050405020304" pitchFamily="18" charset="0"/>
                <a:cs typeface="Times New Roman" panose="02020603050405020304" pitchFamily="18" charset="0"/>
              </a:rPr>
              <a:t>Em hãy đọc thông tin và trả lời câu hỏi:</a:t>
            </a:r>
          </a:p>
          <a:p>
            <a:pPr algn="just"/>
            <a:r>
              <a:rPr lang="vi-VN" sz="2800" b="0" i="0" dirty="0">
                <a:solidFill>
                  <a:srgbClr val="0070C0"/>
                </a:solidFill>
                <a:effectLst/>
                <a:latin typeface="Times New Roman" panose="02020603050405020304" pitchFamily="18" charset="0"/>
                <a:cs typeface="Times New Roman" panose="02020603050405020304" pitchFamily="18" charset="0"/>
              </a:rPr>
              <a:t>Trong bài nói tại Hội nghị cán bộ thảo luận dự thảo Luật Hôn nhân và gia đình (10/10/1959) Bác Hồ đã khẳng định: “... Nhiều gia đình cộng lại mới thành xã hội, xã hội tốt thì gia đình càng tốt, gia đình tốt thì xã hội mới tốt. Hạt nhân của xã hội là gia đình”.</a:t>
            </a:r>
          </a:p>
          <a:p>
            <a:pPr algn="r"/>
            <a:r>
              <a:rPr lang="vi-VN" sz="2800" b="0" i="1" dirty="0">
                <a:solidFill>
                  <a:srgbClr val="0070C0"/>
                </a:solidFill>
                <a:effectLst/>
                <a:latin typeface="Times New Roman" panose="02020603050405020304" pitchFamily="18" charset="0"/>
                <a:cs typeface="Times New Roman" panose="02020603050405020304" pitchFamily="18" charset="0"/>
              </a:rPr>
              <a:t>(Trích Hồ Chí Minh Toàn tập (2011), tập 12, tr: 300, NXB Chính trị quốc gia)</a:t>
            </a:r>
            <a:endParaRPr lang="vi-VN" sz="2800" b="0" i="0" dirty="0">
              <a:solidFill>
                <a:srgbClr val="0070C0"/>
              </a:solidFill>
              <a:effectLst/>
              <a:latin typeface="Times New Roman" panose="02020603050405020304" pitchFamily="18" charset="0"/>
              <a:cs typeface="Times New Roman" panose="02020603050405020304" pitchFamily="18" charset="0"/>
            </a:endParaRPr>
          </a:p>
          <a:p>
            <a:pPr algn="just"/>
            <a:r>
              <a:rPr lang="vi-VN" sz="2800" b="0" i="0" dirty="0">
                <a:solidFill>
                  <a:srgbClr val="000000"/>
                </a:solidFill>
                <a:effectLst/>
                <a:latin typeface="Times New Roman" panose="02020603050405020304" pitchFamily="18" charset="0"/>
                <a:cs typeface="Times New Roman" panose="02020603050405020304" pitchFamily="18" charset="0"/>
              </a:rPr>
              <a:t>a) Theo em, Bác Hồ muốn nhấn mạnh điều gì trong thông tin trên? </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b) Em hãy cho biết gia đình có vai trò như thế nào đối với mỗi cá nhân và xã hội?</a:t>
            </a:r>
          </a:p>
        </p:txBody>
      </p:sp>
      <p:pic>
        <p:nvPicPr>
          <p:cNvPr id="25" name="Picture 24">
            <a:extLst>
              <a:ext uri="{FF2B5EF4-FFF2-40B4-BE49-F238E27FC236}">
                <a16:creationId xmlns:a16="http://schemas.microsoft.com/office/drawing/2014/main" id="{E8665B78-CB51-E337-B2C8-675D58C30F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969" y="-6351"/>
            <a:ext cx="1412682" cy="1048603"/>
          </a:xfrm>
          <a:prstGeom prst="rect">
            <a:avLst/>
          </a:prstGeom>
        </p:spPr>
      </p:pic>
    </p:spTree>
    <p:extLst>
      <p:ext uri="{BB962C8B-B14F-4D97-AF65-F5344CB8AC3E}">
        <p14:creationId xmlns:p14="http://schemas.microsoft.com/office/powerpoint/2010/main" val="696300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26A902E5-673D-FEA3-FDC0-B32A1FAD26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56019" y="-28422"/>
            <a:ext cx="8401012"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19249D46-E0A5-D53B-AFB2-8FDA3574A5F2}"/>
              </a:ext>
            </a:extLst>
          </p:cNvPr>
          <p:cNvSpPr txBox="1">
            <a:spLocks noChangeArrowheads="1"/>
          </p:cNvSpPr>
          <p:nvPr/>
        </p:nvSpPr>
        <p:spPr bwMode="auto">
          <a:xfrm>
            <a:off x="2788169" y="154860"/>
            <a:ext cx="61706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E9736E5E-6C7A-2FA9-ED06-D474DDAB7B1A}"/>
              </a:ext>
            </a:extLst>
          </p:cNvPr>
          <p:cNvGrpSpPr/>
          <p:nvPr/>
        </p:nvGrpSpPr>
        <p:grpSpPr>
          <a:xfrm>
            <a:off x="37785" y="1387554"/>
            <a:ext cx="4798499" cy="4082892"/>
            <a:chOff x="234149" y="1105107"/>
            <a:chExt cx="4818773" cy="4082892"/>
          </a:xfrm>
        </p:grpSpPr>
        <p:sp>
          <p:nvSpPr>
            <p:cNvPr id="21" name="Rectangle 3">
              <a:extLst>
                <a:ext uri="{FF2B5EF4-FFF2-40B4-BE49-F238E27FC236}">
                  <a16:creationId xmlns:a16="http://schemas.microsoft.com/office/drawing/2014/main" id="{44D23509-834B-1FB0-00DC-0E55BA36316E}"/>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cs typeface="Times New Roman" panose="02020603050405020304" pitchFamily="18" charset="0"/>
              </a:endParaRPr>
            </a:p>
          </p:txBody>
        </p:sp>
        <p:sp>
          <p:nvSpPr>
            <p:cNvPr id="6" name="Rectangle 4">
              <a:extLst>
                <a:ext uri="{FF2B5EF4-FFF2-40B4-BE49-F238E27FC236}">
                  <a16:creationId xmlns:a16="http://schemas.microsoft.com/office/drawing/2014/main" id="{74980FCE-708A-85A3-7807-EBE66083C68E}"/>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Ý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kiến</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chung</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nhóm</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chủ</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a:t>
              </a:r>
              <a:endPar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9F5602EC-D390-FBD8-8325-3A8EFEF1A93D}"/>
                </a:ext>
              </a:extLst>
            </p:cNvPr>
            <p:cNvGrpSpPr/>
            <p:nvPr/>
          </p:nvGrpSpPr>
          <p:grpSpPr>
            <a:xfrm>
              <a:off x="234149" y="1105107"/>
              <a:ext cx="4818773" cy="4082892"/>
              <a:chOff x="7704888" y="1384847"/>
              <a:chExt cx="4818773" cy="4082892"/>
            </a:xfrm>
          </p:grpSpPr>
          <p:sp>
            <p:nvSpPr>
              <p:cNvPr id="8" name="Text Box 5">
                <a:extLst>
                  <a:ext uri="{FF2B5EF4-FFF2-40B4-BE49-F238E27FC236}">
                    <a16:creationId xmlns:a16="http://schemas.microsoft.com/office/drawing/2014/main" id="{23FD2A29-FADF-7EBF-BB24-8BFD86E23EA6}"/>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cs typeface="Times New Roman" panose="02020603050405020304" pitchFamily="18" charset="0"/>
                  </a:rPr>
                  <a:t>Viết</a:t>
                </a:r>
                <a:r>
                  <a:rPr kumimoji="0" lang="en-US" altLang="en-US" sz="1800" b="0" i="0" u="none" strike="noStrike" kern="0" cap="none" spc="0" normalizeH="0" baseline="0" noProof="0">
                    <a:ln>
                      <a:noFill/>
                    </a:ln>
                    <a:solidFill>
                      <a:srgbClr val="DDDDDD"/>
                    </a:solidFill>
                    <a:effectLst/>
                    <a:uLnTx/>
                    <a:uFillTx/>
                    <a:cs typeface="Times New Roman" panose="02020603050405020304" pitchFamily="18" charset="0"/>
                  </a:rPr>
                  <a:t> </a:t>
                </a:r>
                <a:r>
                  <a:rPr kumimoji="0" lang="en-US" altLang="en-US" sz="1800" b="0" i="0" u="none" strike="noStrike" kern="0" cap="none" spc="0" normalizeH="0" baseline="0" noProof="0">
                    <a:ln>
                      <a:noFill/>
                    </a:ln>
                    <a:solidFill>
                      <a:srgbClr val="0C441B"/>
                    </a:solidFill>
                    <a:effectLst/>
                    <a:uLnTx/>
                    <a:uFillTx/>
                    <a:cs typeface="Times New Roman" panose="02020603050405020304" pitchFamily="18" charset="0"/>
                  </a:rPr>
                  <a:t>ý kiến cá nhân</a:t>
                </a:r>
              </a:p>
            </p:txBody>
          </p:sp>
          <p:sp>
            <p:nvSpPr>
              <p:cNvPr id="9" name="Line 6">
                <a:extLst>
                  <a:ext uri="{FF2B5EF4-FFF2-40B4-BE49-F238E27FC236}">
                    <a16:creationId xmlns:a16="http://schemas.microsoft.com/office/drawing/2014/main" id="{9DED7FBB-199D-68BD-E1DF-57650376B2BE}"/>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Times New Roman" panose="02020603050405020304" pitchFamily="18" charset="0"/>
                  <a:cs typeface="Times New Roman" panose="02020603050405020304" pitchFamily="18" charset="0"/>
                </a:endParaRPr>
              </a:p>
            </p:txBody>
          </p:sp>
          <p:sp>
            <p:nvSpPr>
              <p:cNvPr id="10" name="Line 7">
                <a:extLst>
                  <a:ext uri="{FF2B5EF4-FFF2-40B4-BE49-F238E27FC236}">
                    <a16:creationId xmlns:a16="http://schemas.microsoft.com/office/drawing/2014/main" id="{7868F8D5-A2D3-8E1F-3EB1-2F411899B281}"/>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Times New Roman" panose="02020603050405020304" pitchFamily="18" charset="0"/>
                  <a:cs typeface="Times New Roman" panose="02020603050405020304" pitchFamily="18" charset="0"/>
                </a:endParaRPr>
              </a:p>
            </p:txBody>
          </p:sp>
          <p:sp>
            <p:nvSpPr>
              <p:cNvPr id="11" name="Line 8">
                <a:extLst>
                  <a:ext uri="{FF2B5EF4-FFF2-40B4-BE49-F238E27FC236}">
                    <a16:creationId xmlns:a16="http://schemas.microsoft.com/office/drawing/2014/main" id="{561D1220-A168-EE63-05C0-4DF954B2B344}"/>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Times New Roman" panose="02020603050405020304" pitchFamily="18" charset="0"/>
                  <a:cs typeface="Times New Roman" panose="02020603050405020304" pitchFamily="18" charset="0"/>
                </a:endParaRPr>
              </a:p>
            </p:txBody>
          </p:sp>
          <p:sp>
            <p:nvSpPr>
              <p:cNvPr id="12" name="Line 9">
                <a:extLst>
                  <a:ext uri="{FF2B5EF4-FFF2-40B4-BE49-F238E27FC236}">
                    <a16:creationId xmlns:a16="http://schemas.microsoft.com/office/drawing/2014/main" id="{6EA10B96-DF6C-109A-B3E5-1178E84F2D82}"/>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Times New Roman" panose="02020603050405020304" pitchFamily="18" charset="0"/>
                  <a:cs typeface="Times New Roman" panose="02020603050405020304" pitchFamily="18" charset="0"/>
                </a:endParaRPr>
              </a:p>
            </p:txBody>
          </p:sp>
          <p:sp>
            <p:nvSpPr>
              <p:cNvPr id="13" name="Oval 10">
                <a:extLst>
                  <a:ext uri="{FF2B5EF4-FFF2-40B4-BE49-F238E27FC236}">
                    <a16:creationId xmlns:a16="http://schemas.microsoft.com/office/drawing/2014/main" id="{A58A58CD-B22D-3E15-4FDF-825F83C64FCC}"/>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1</a:t>
                </a:r>
              </a:p>
            </p:txBody>
          </p:sp>
          <p:sp>
            <p:nvSpPr>
              <p:cNvPr id="14" name="Oval 11">
                <a:extLst>
                  <a:ext uri="{FF2B5EF4-FFF2-40B4-BE49-F238E27FC236}">
                    <a16:creationId xmlns:a16="http://schemas.microsoft.com/office/drawing/2014/main" id="{F8EFC3DD-5008-767D-86E9-67592DD339BE}"/>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3</a:t>
                </a:r>
              </a:p>
            </p:txBody>
          </p:sp>
          <p:sp>
            <p:nvSpPr>
              <p:cNvPr id="15" name="Oval 12">
                <a:extLst>
                  <a:ext uri="{FF2B5EF4-FFF2-40B4-BE49-F238E27FC236}">
                    <a16:creationId xmlns:a16="http://schemas.microsoft.com/office/drawing/2014/main" id="{BE2DD958-DE09-D69C-65F4-FC8170CA62BC}"/>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cs typeface="Times New Roman" panose="02020603050405020304" pitchFamily="18" charset="0"/>
                  </a:rPr>
                  <a:t>4</a:t>
                </a:r>
              </a:p>
            </p:txBody>
          </p:sp>
          <p:sp>
            <p:nvSpPr>
              <p:cNvPr id="16" name="Oval 13">
                <a:extLst>
                  <a:ext uri="{FF2B5EF4-FFF2-40B4-BE49-F238E27FC236}">
                    <a16:creationId xmlns:a16="http://schemas.microsoft.com/office/drawing/2014/main" id="{FEC201E8-A62D-EDCC-9894-BFE8BBAB8DBF}"/>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2</a:t>
                </a:r>
              </a:p>
            </p:txBody>
          </p:sp>
          <p:sp>
            <p:nvSpPr>
              <p:cNvPr id="17" name="Text Box 14">
                <a:extLst>
                  <a:ext uri="{FF2B5EF4-FFF2-40B4-BE49-F238E27FC236}">
                    <a16:creationId xmlns:a16="http://schemas.microsoft.com/office/drawing/2014/main" id="{0BC70B7A-EF42-C07D-9AA4-FA479F958535}"/>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Viết</a:t>
                </a:r>
                <a:r>
                  <a:rPr kumimoji="0"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 </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ý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kiến</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cá</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nhân</a:t>
                </a:r>
                <a:endPar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endParaRPr>
              </a:p>
            </p:txBody>
          </p:sp>
          <p:sp>
            <p:nvSpPr>
              <p:cNvPr id="18" name="Text Box 15">
                <a:extLst>
                  <a:ext uri="{FF2B5EF4-FFF2-40B4-BE49-F238E27FC236}">
                    <a16:creationId xmlns:a16="http://schemas.microsoft.com/office/drawing/2014/main" id="{72196ECC-B4F5-A1F6-1129-6F9D8C2AC539}"/>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Viết</a:t>
                </a:r>
                <a:r>
                  <a:rPr kumimoji="0"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 </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ý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kiến</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cá</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nhân</a:t>
                </a:r>
                <a:endPar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endParaRPr>
              </a:p>
            </p:txBody>
          </p:sp>
          <p:sp>
            <p:nvSpPr>
              <p:cNvPr id="19" name="Text Box 16">
                <a:extLst>
                  <a:ext uri="{FF2B5EF4-FFF2-40B4-BE49-F238E27FC236}">
                    <a16:creationId xmlns:a16="http://schemas.microsoft.com/office/drawing/2014/main" id="{AE45039A-2602-9455-8776-05D93015B7A7}"/>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Viết</a:t>
                </a:r>
                <a:r>
                  <a:rPr kumimoji="0"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 </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ý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kiến</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cá</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nhân</a:t>
                </a:r>
                <a:endPar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endParaRPr>
              </a:p>
            </p:txBody>
          </p:sp>
          <p:sp>
            <p:nvSpPr>
              <p:cNvPr id="20" name="Rectangle 17">
                <a:extLst>
                  <a:ext uri="{FF2B5EF4-FFF2-40B4-BE49-F238E27FC236}">
                    <a16:creationId xmlns:a16="http://schemas.microsoft.com/office/drawing/2014/main" id="{A50266D4-A982-F8A3-E185-F58BBD131AF8}"/>
                  </a:ext>
                </a:extLst>
              </p:cNvPr>
              <p:cNvSpPr>
                <a:spLocks noChangeArrowheads="1"/>
              </p:cNvSpPr>
              <p:nvPr/>
            </p:nvSpPr>
            <p:spPr bwMode="auto">
              <a:xfrm>
                <a:off x="7704888" y="1384847"/>
                <a:ext cx="48187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cs typeface="Times New Roman" panose="02020603050405020304" pitchFamily="18" charset="0"/>
                  </a:rPr>
                  <a:t>Kĩ</a:t>
                </a:r>
                <a:r>
                  <a:rPr kumimoji="0" lang="en-US" altLang="en-US" sz="3600" b="0"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en-US" sz="3600" b="0" i="0" u="none" strike="noStrike" kern="0" cap="none" spc="0" normalizeH="0" baseline="0" noProof="0" dirty="0" err="1">
                    <a:ln>
                      <a:noFill/>
                    </a:ln>
                    <a:solidFill>
                      <a:srgbClr val="FF0000"/>
                    </a:solidFill>
                    <a:effectLst/>
                    <a:uLnTx/>
                    <a:uFillTx/>
                    <a:cs typeface="Times New Roman" panose="02020603050405020304" pitchFamily="18" charset="0"/>
                  </a:rPr>
                  <a:t>thuật</a:t>
                </a:r>
                <a:r>
                  <a:rPr kumimoji="0" lang="en-US" altLang="en-US" sz="3600" b="0"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nl-NL" altLang="en-US" sz="3600" b="1" i="0" u="none" strike="noStrike" kern="0" cap="none" spc="0" normalizeH="0" baseline="0" noProof="0" dirty="0">
                    <a:ln>
                      <a:noFill/>
                    </a:ln>
                    <a:solidFill>
                      <a:srgbClr val="FF0000"/>
                    </a:solidFill>
                    <a:effectLst/>
                    <a:uLnTx/>
                    <a:uFillTx/>
                    <a:cs typeface="Times New Roman" panose="02020603050405020304" pitchFamily="18" charset="0"/>
                  </a:rPr>
                  <a:t>“Khăn trải bàn”</a:t>
                </a:r>
                <a:r>
                  <a:rPr kumimoji="0" lang="nl-NL" altLang="en-US" sz="3600" b="0" i="0" u="none" strike="noStrike" kern="0" cap="none" spc="0" normalizeH="0" baseline="0" noProof="0" dirty="0">
                    <a:ln>
                      <a:noFill/>
                    </a:ln>
                    <a:solidFill>
                      <a:srgbClr val="FF0000"/>
                    </a:solidFill>
                    <a:effectLst/>
                    <a:uLnTx/>
                    <a:uFillTx/>
                    <a:cs typeface="Times New Roman" panose="02020603050405020304" pitchFamily="18" charset="0"/>
                  </a:rPr>
                  <a:t> </a:t>
                </a:r>
                <a:endParaRPr kumimoji="0" lang="en-US" altLang="en-US" sz="3600" b="0" i="0" u="none" strike="noStrike" kern="0" cap="none" spc="0" normalizeH="0" baseline="0" noProof="0" dirty="0">
                  <a:ln>
                    <a:noFill/>
                  </a:ln>
                  <a:solidFill>
                    <a:srgbClr val="FF0000"/>
                  </a:solidFill>
                  <a:effectLst/>
                  <a:uLnTx/>
                  <a:uFillTx/>
                  <a:cs typeface="Times New Roman" panose="02020603050405020304" pitchFamily="18" charset="0"/>
                </a:endParaRPr>
              </a:p>
            </p:txBody>
          </p:sp>
        </p:grpSp>
      </p:grpSp>
      <p:sp>
        <p:nvSpPr>
          <p:cNvPr id="24" name="TextBox 23">
            <a:extLst>
              <a:ext uri="{FF2B5EF4-FFF2-40B4-BE49-F238E27FC236}">
                <a16:creationId xmlns:a16="http://schemas.microsoft.com/office/drawing/2014/main" id="{4212C58D-F70A-2834-750A-21A2D5B8E826}"/>
              </a:ext>
            </a:extLst>
          </p:cNvPr>
          <p:cNvSpPr txBox="1"/>
          <p:nvPr/>
        </p:nvSpPr>
        <p:spPr>
          <a:xfrm>
            <a:off x="4414558" y="1067981"/>
            <a:ext cx="7777442" cy="6001643"/>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vi-VN" sz="3200" b="0" i="0" dirty="0">
                <a:solidFill>
                  <a:srgbClr val="0070C0"/>
                </a:solidFill>
                <a:effectLst/>
                <a:latin typeface="Times New Roman" panose="02020603050405020304" pitchFamily="18" charset="0"/>
                <a:cs typeface="Times New Roman" panose="02020603050405020304" pitchFamily="18" charset="0"/>
              </a:rPr>
              <a:t>a) Bác Hồ muốn nhấn mạnh vai trò của gia đình đối với xã hội.</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b) </a:t>
            </a:r>
          </a:p>
          <a:p>
            <a:pPr algn="just"/>
            <a:r>
              <a:rPr lang="vi-VN" sz="3200" b="0" i="0" dirty="0">
                <a:solidFill>
                  <a:srgbClr val="FF0000"/>
                </a:solidFill>
                <a:effectLst/>
                <a:latin typeface="Times New Roman" panose="02020603050405020304" pitchFamily="18" charset="0"/>
                <a:cs typeface="Times New Roman" panose="02020603050405020304" pitchFamily="18" charset="0"/>
              </a:rPr>
              <a:t>- Đối với mỗi người, gia đình chính là mái ấm yêu thương, là nơi hình thành và nuôi dưỡng nhân cách, là chỗ dựa vững chắc cho mọi thành viên.</a:t>
            </a:r>
          </a:p>
          <a:p>
            <a:pPr algn="just"/>
            <a:r>
              <a:rPr lang="vi-VN" sz="3200" b="0" i="0" dirty="0">
                <a:solidFill>
                  <a:srgbClr val="FF0000"/>
                </a:solidFill>
                <a:effectLst/>
                <a:latin typeface="Times New Roman" panose="02020603050405020304" pitchFamily="18" charset="0"/>
                <a:cs typeface="Times New Roman" panose="02020603050405020304" pitchFamily="18" charset="0"/>
              </a:rPr>
              <a:t>- Đối với xã hội, gia đình có vai trò quan trọng trong việc giữ gìn, phát huy những truyền thống tốt đẹp của quê hương dân tộc. Mỗi một gia đình tốt là một tế bào lành mạnh cho xã hội.</a:t>
            </a:r>
          </a:p>
        </p:txBody>
      </p:sp>
      <p:pic>
        <p:nvPicPr>
          <p:cNvPr id="25" name="Picture 24">
            <a:extLst>
              <a:ext uri="{FF2B5EF4-FFF2-40B4-BE49-F238E27FC236}">
                <a16:creationId xmlns:a16="http://schemas.microsoft.com/office/drawing/2014/main" id="{E8665B78-CB51-E337-B2C8-675D58C30F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8968" y="-6351"/>
            <a:ext cx="1485203" cy="1048603"/>
          </a:xfrm>
          <a:prstGeom prst="rect">
            <a:avLst/>
          </a:prstGeom>
        </p:spPr>
      </p:pic>
    </p:spTree>
    <p:extLst>
      <p:ext uri="{BB962C8B-B14F-4D97-AF65-F5344CB8AC3E}">
        <p14:creationId xmlns:p14="http://schemas.microsoft.com/office/powerpoint/2010/main" val="1861615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a:ext>
            </a:extLst>
          </a:blip>
          <a:stretch>
            <a:fillRect/>
          </a:stretch>
        </p:blipFill>
        <p:spPr>
          <a:xfrm>
            <a:off x="0" y="0"/>
            <a:ext cx="12037102" cy="7158288"/>
          </a:xfrm>
          <a:prstGeom prst="rect">
            <a:avLst/>
          </a:prstGeom>
        </p:spPr>
      </p:pic>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7537"/>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1022888" y="1542081"/>
            <a:ext cx="10050651" cy="4832092"/>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Gia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vai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đình</a:t>
            </a:r>
            <a:r>
              <a:rPr lang="en-US" sz="2800" b="1" dirty="0" smtClean="0">
                <a:latin typeface="Times New Roman" panose="02020603050405020304" pitchFamily="18" charset="0"/>
                <a:cs typeface="Times New Roman" panose="02020603050405020304" pitchFamily="18" charset="0"/>
              </a:rPr>
              <a:t>:</a:t>
            </a:r>
          </a:p>
          <a:p>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Khái niệm:</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Gia đình là tập hợp những người gắn bó với nhau do quan hệ hôn nhân, huyết thống hoặc quan hệ nuôi dưỡng làm phát sinh các quyền và nghĩa vụ giữa họ với nhau theo quy định của Luật Hôn nhân và Gia đình</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a:t>
            </a:r>
            <a:r>
              <a:rPr lang="nl-NL" sz="2800" b="1" dirty="0">
                <a:latin typeface="Times New Roman" panose="02020603050405020304" pitchFamily="18" charset="0"/>
                <a:cs typeface="Times New Roman" panose="02020603050405020304" pitchFamily="18" charset="0"/>
              </a:rPr>
              <a:t>Vai trò của gia đình:</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Duy trì nòi giống, kinh tế</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Tổ chức đời sống gia đình</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Nuôi dưỡng, giáo dục</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Góp phần phát triển xã hội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04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8CAAA2C-CA86-CA18-A5C6-4EE01EA746F5}"/>
              </a:ext>
            </a:extLst>
          </p:cNvPr>
          <p:cNvGrpSpPr/>
          <p:nvPr/>
        </p:nvGrpSpPr>
        <p:grpSpPr>
          <a:xfrm>
            <a:off x="-1" y="461076"/>
            <a:ext cx="7420132" cy="4252170"/>
            <a:chOff x="6613032" y="502678"/>
            <a:chExt cx="5388532" cy="3591695"/>
          </a:xfrm>
        </p:grpSpPr>
        <p:sp>
          <p:nvSpPr>
            <p:cNvPr id="5" name="Cloud Callout 7">
              <a:extLst>
                <a:ext uri="{FF2B5EF4-FFF2-40B4-BE49-F238E27FC236}">
                  <a16:creationId xmlns:a16="http://schemas.microsoft.com/office/drawing/2014/main" id="{A2D59AF1-29F1-7954-A586-FFE0DEE1B2C2}"/>
                </a:ext>
              </a:extLst>
            </p:cNvPr>
            <p:cNvSpPr/>
            <p:nvPr/>
          </p:nvSpPr>
          <p:spPr>
            <a:xfrm rot="21416254">
              <a:off x="7124100" y="502678"/>
              <a:ext cx="4877464" cy="3591695"/>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anose="02020603050405020304" pitchFamily="18" charset="0"/>
                <a:cs typeface="Times New Roman" pitchFamily="18" charset="0"/>
              </a:endParaRPr>
            </a:p>
          </p:txBody>
        </p:sp>
        <p:sp>
          <p:nvSpPr>
            <p:cNvPr id="6" name="Rectangle 5">
              <a:extLst>
                <a:ext uri="{FF2B5EF4-FFF2-40B4-BE49-F238E27FC236}">
                  <a16:creationId xmlns:a16="http://schemas.microsoft.com/office/drawing/2014/main" id="{CBB9AADF-5D29-8410-DDD3-9DE6D3B9A9A3}"/>
                </a:ext>
              </a:extLst>
            </p:cNvPr>
            <p:cNvSpPr/>
            <p:nvPr/>
          </p:nvSpPr>
          <p:spPr>
            <a:xfrm>
              <a:off x="6613032" y="1080346"/>
              <a:ext cx="5196483" cy="2436358"/>
            </a:xfrm>
            <a:prstGeom prst="rect">
              <a:avLst/>
            </a:prstGeom>
          </p:spPr>
          <p:txBody>
            <a:bodyPr wrap="square">
              <a:spAutoFit/>
            </a:bodyPr>
            <a:lstStyle/>
            <a:p>
              <a:pPr marL="970915" marR="177800" indent="-171450">
                <a:lnSpc>
                  <a:spcPct val="126000"/>
                </a:lnSpc>
                <a:defRPr/>
              </a:pPr>
              <a:r>
                <a:rPr lang="en-US" sz="3600" b="0" i="0" dirty="0" err="1">
                  <a:solidFill>
                    <a:srgbClr val="000000"/>
                  </a:solidFill>
                  <a:effectLst/>
                  <a:latin typeface="Times New Roman" panose="02020603050405020304" pitchFamily="18" charset="0"/>
                  <a:cs typeface="Times New Roman" panose="02020603050405020304" pitchFamily="18" charset="0"/>
                </a:rPr>
                <a:t>Em</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hãy</a:t>
              </a:r>
              <a:r>
                <a:rPr lang="en-US" sz="3600" b="0" i="0" dirty="0">
                  <a:solidFill>
                    <a:srgbClr val="000000"/>
                  </a:solidFill>
                  <a:effectLst/>
                  <a:latin typeface="Times New Roman" panose="02020603050405020304" pitchFamily="18" charset="0"/>
                  <a:cs typeface="Times New Roman" panose="02020603050405020304" pitchFamily="18" charset="0"/>
                </a:rPr>
                <a:t> chia </a:t>
              </a:r>
              <a:r>
                <a:rPr lang="en-US" sz="3600" b="0" i="0" dirty="0" err="1">
                  <a:solidFill>
                    <a:srgbClr val="000000"/>
                  </a:solidFill>
                  <a:effectLst/>
                  <a:latin typeface="Times New Roman" panose="02020603050405020304" pitchFamily="18" charset="0"/>
                  <a:cs typeface="Times New Roman" panose="02020603050405020304" pitchFamily="18" charset="0"/>
                </a:rPr>
                <a:t>sẻ</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với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các</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bạn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về</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gia</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đình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của</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mình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các</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thành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viên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tình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cảm</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sự</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quan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tâm</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cảm</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thông</a:t>
              </a:r>
              <a:r>
                <a:rPr lang="en-US" sz="3600" b="0" i="0" dirty="0">
                  <a:solidFill>
                    <a:srgbClr val="000000"/>
                  </a:solidFill>
                  <a:effectLst/>
                  <a:latin typeface="Times New Roman" panose="02020603050405020304" pitchFamily="18" charset="0"/>
                  <a:cs typeface="Times New Roman" panose="02020603050405020304" pitchFamily="18" charset="0"/>
                </a:rPr>
                <a:t>)</a:t>
              </a:r>
              <a:endPar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1B947335-70C4-CC76-FABE-FF964A6A797A}"/>
              </a:ext>
            </a:extLst>
          </p:cNvPr>
          <p:cNvPicPr>
            <a:picLocks noChangeAspect="1"/>
          </p:cNvPicPr>
          <p:nvPr/>
        </p:nvPicPr>
        <p:blipFill>
          <a:blip r:embed="rId2"/>
          <a:stretch>
            <a:fillRect/>
          </a:stretch>
        </p:blipFill>
        <p:spPr>
          <a:xfrm>
            <a:off x="3502283" y="3615294"/>
            <a:ext cx="2802337" cy="2996494"/>
          </a:xfrm>
          <a:prstGeom prst="rect">
            <a:avLst/>
          </a:prstGeom>
        </p:spPr>
      </p:pic>
      <p:grpSp>
        <p:nvGrpSpPr>
          <p:cNvPr id="8" name="Group 7">
            <a:extLst>
              <a:ext uri="{FF2B5EF4-FFF2-40B4-BE49-F238E27FC236}">
                <a16:creationId xmlns:a16="http://schemas.microsoft.com/office/drawing/2014/main" id="{15C586F1-F82F-0783-6214-D2403F67B62F}"/>
              </a:ext>
            </a:extLst>
          </p:cNvPr>
          <p:cNvGrpSpPr/>
          <p:nvPr/>
        </p:nvGrpSpPr>
        <p:grpSpPr>
          <a:xfrm>
            <a:off x="6440452" y="3094674"/>
            <a:ext cx="3213214" cy="3613481"/>
            <a:chOff x="8286614" y="0"/>
            <a:chExt cx="4166485" cy="6765160"/>
          </a:xfrm>
        </p:grpSpPr>
        <p:pic>
          <p:nvPicPr>
            <p:cNvPr id="9" name="图片 7">
              <a:extLst>
                <a:ext uri="{FF2B5EF4-FFF2-40B4-BE49-F238E27FC236}">
                  <a16:creationId xmlns:a16="http://schemas.microsoft.com/office/drawing/2014/main" id="{C738A02B-43F6-CA17-5271-ACF37E2BDF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8A1BBE3A-FF2E-32B7-F93F-FDC72E5AA5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EE492871-8917-6CA3-C0AA-54194AC453D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DAE2C68D-AB12-8681-31F3-8F72EE5BDAC8}"/>
              </a:ext>
            </a:extLst>
          </p:cNvPr>
          <p:cNvSpPr txBox="1">
            <a:spLocks noChangeArrowheads="1"/>
          </p:cNvSpPr>
          <p:nvPr/>
        </p:nvSpPr>
        <p:spPr bwMode="auto">
          <a:xfrm>
            <a:off x="1047112" y="197866"/>
            <a:ext cx="4910343" cy="830997"/>
          </a:xfrm>
          <a:prstGeom prst="rect">
            <a:avLst/>
          </a:prstGeom>
          <a:solidFill>
            <a:srgbClr val="ED7D31">
              <a:lumMod val="20000"/>
              <a:lumOff val="80000"/>
            </a:srgbClr>
          </a:solidFill>
          <a:ln w="57150">
            <a:solidFill>
              <a:srgbClr val="4472C4"/>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defTabSz="457200" eaLnBrk="0" fontAlgn="auto" latinLnBrk="0" hangingPunct="0">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GÓC CHIA SẺ</a:t>
            </a:r>
            <a:endParaRPr kumimoji="0" lang="ru-RU" sz="4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226D1CBE-52A8-6AF0-3634-FA4C05FC95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37893" y="0"/>
            <a:ext cx="4554107" cy="3209787"/>
          </a:xfrm>
          <a:prstGeom prst="rect">
            <a:avLst/>
          </a:prstGeom>
        </p:spPr>
      </p:pic>
    </p:spTree>
    <p:extLst>
      <p:ext uri="{BB962C8B-B14F-4D97-AF65-F5344CB8AC3E}">
        <p14:creationId xmlns:p14="http://schemas.microsoft.com/office/powerpoint/2010/main" val="122849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E9074-61B4-948B-B7D2-1E13F3CE5C67}"/>
              </a:ext>
            </a:extLst>
          </p:cNvPr>
          <p:cNvPicPr>
            <a:picLocks noChangeAspect="1"/>
          </p:cNvPicPr>
          <p:nvPr/>
        </p:nvPicPr>
        <p:blipFill>
          <a:blip r:embed="rId2"/>
          <a:stretch>
            <a:fillRect/>
          </a:stretch>
        </p:blipFill>
        <p:spPr>
          <a:xfrm>
            <a:off x="2615999" y="359765"/>
            <a:ext cx="8004849" cy="6635168"/>
          </a:xfrm>
          <a:prstGeom prst="rect">
            <a:avLst/>
          </a:prstGeom>
        </p:spPr>
      </p:pic>
      <p:sp>
        <p:nvSpPr>
          <p:cNvPr id="5" name="Rectangle 4">
            <a:extLst>
              <a:ext uri="{FF2B5EF4-FFF2-40B4-BE49-F238E27FC236}">
                <a16:creationId xmlns:a16="http://schemas.microsoft.com/office/drawing/2014/main" id="{8245D77D-4DEC-A4F7-B47F-0863B01277E7}"/>
              </a:ext>
            </a:extLst>
          </p:cNvPr>
          <p:cNvSpPr/>
          <p:nvPr/>
        </p:nvSpPr>
        <p:spPr>
          <a:xfrm>
            <a:off x="2710083" y="1427129"/>
            <a:ext cx="6960002"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solidFill>
                  <a:srgbClr val="C00000"/>
                </a:solidFill>
                <a:effectLst/>
                <a:uLnTx/>
                <a:uFillTx/>
                <a:latin typeface="Arial" panose="020B0604020202020204" pitchFamily="34" charset="0"/>
                <a:ea typeface="+mn-ea"/>
                <a:cs typeface="+mn-cs"/>
              </a:rPr>
              <a:t>2. Quy định của pháp luật về quyền và nghĩa vụ của các thành viên trong gia đình</a:t>
            </a:r>
            <a:endParaRPr kumimoji="0" lang="en-US" sz="4800" b="1" i="0" u="none" strike="noStrike" kern="0" cap="none" spc="0" normalizeH="0" baseline="0" noProof="0" dirty="0">
              <a:ln/>
              <a:solidFill>
                <a:srgbClr val="C00000"/>
              </a:solidFill>
              <a:effectLst/>
              <a:uLnTx/>
              <a:uFillTx/>
              <a:latin typeface="Calibri" panose="020F0502020204030204"/>
              <a:ea typeface="+mn-ea"/>
              <a:cs typeface="+mn-cs"/>
            </a:endParaRPr>
          </a:p>
        </p:txBody>
      </p:sp>
      <p:pic>
        <p:nvPicPr>
          <p:cNvPr id="12" name="图片 2">
            <a:extLst>
              <a:ext uri="{FF2B5EF4-FFF2-40B4-BE49-F238E27FC236}">
                <a16:creationId xmlns:a16="http://schemas.microsoft.com/office/drawing/2014/main" id="{1250524C-2497-4607-FA98-23F32D1069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9632" y="414937"/>
            <a:ext cx="1694696" cy="2161906"/>
          </a:xfrm>
          <a:prstGeom prst="rect">
            <a:avLst/>
          </a:prstGeom>
        </p:spPr>
      </p:pic>
      <p:pic>
        <p:nvPicPr>
          <p:cNvPr id="13" name="图片 8" descr="47e2652940a6682fd2f9efa3067d32f3">
            <a:extLst>
              <a:ext uri="{FF2B5EF4-FFF2-40B4-BE49-F238E27FC236}">
                <a16:creationId xmlns:a16="http://schemas.microsoft.com/office/drawing/2014/main" id="{C4DEC0FA-C208-6F41-D87E-693B60FA73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4064" y="3879773"/>
            <a:ext cx="3238603" cy="2978227"/>
          </a:xfrm>
          <a:prstGeom prst="rect">
            <a:avLst/>
          </a:prstGeom>
        </p:spPr>
      </p:pic>
      <p:pic>
        <p:nvPicPr>
          <p:cNvPr id="14" name="图片 4">
            <a:extLst>
              <a:ext uri="{FF2B5EF4-FFF2-40B4-BE49-F238E27FC236}">
                <a16:creationId xmlns:a16="http://schemas.microsoft.com/office/drawing/2014/main" id="{D415BE31-F2E6-C84C-D9F6-5521435313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7555" y="1044361"/>
            <a:ext cx="2452528" cy="2452528"/>
          </a:xfrm>
          <a:prstGeom prst="rect">
            <a:avLst/>
          </a:prstGeom>
        </p:spPr>
      </p:pic>
      <p:pic>
        <p:nvPicPr>
          <p:cNvPr id="15" name="Picture 14">
            <a:extLst>
              <a:ext uri="{FF2B5EF4-FFF2-40B4-BE49-F238E27FC236}">
                <a16:creationId xmlns:a16="http://schemas.microsoft.com/office/drawing/2014/main" id="{854B0EB8-95A2-3ABF-9478-7BDC12008E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127203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ECB6DC-370C-6E51-6102-DC0E88D2355C}"/>
              </a:ext>
            </a:extLst>
          </p:cNvPr>
          <p:cNvSpPr txBox="1"/>
          <p:nvPr/>
        </p:nvSpPr>
        <p:spPr>
          <a:xfrm>
            <a:off x="0" y="0"/>
            <a:ext cx="10264515" cy="523220"/>
          </a:xfrm>
          <a:prstGeom prst="rect">
            <a:avLst/>
          </a:prstGeom>
          <a:noFill/>
        </p:spPr>
        <p:txBody>
          <a:bodyPr wrap="square">
            <a:spAutoFit/>
          </a:bodyPr>
          <a:lstStyle/>
          <a:p>
            <a:pPr algn="just"/>
            <a:r>
              <a:rPr lang="vi-VN" sz="2800" b="0" i="0" dirty="0">
                <a:solidFill>
                  <a:srgbClr val="000000"/>
                </a:solidFill>
                <a:effectLst/>
                <a:latin typeface="+mj-lt"/>
              </a:rPr>
              <a:t>Em hãy đọc các thông tin, trường hợp dưới đây và trả lời câu hỏi:</a:t>
            </a:r>
          </a:p>
        </p:txBody>
      </p:sp>
      <p:pic>
        <p:nvPicPr>
          <p:cNvPr id="2050" name="Picture 2" descr="Em hãy đọc các thông tin, trường hợp dưới đây và trả lời câu hỏi: a) Em hãy dựa vào">
            <a:extLst>
              <a:ext uri="{FF2B5EF4-FFF2-40B4-BE49-F238E27FC236}">
                <a16:creationId xmlns:a16="http://schemas.microsoft.com/office/drawing/2014/main" id="{877677B4-01E1-6EAA-D8CD-95948D0487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982" y="523220"/>
            <a:ext cx="8741043" cy="61061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8D001C8-FC10-F76E-55D6-719AE80A93A1}"/>
              </a:ext>
            </a:extLst>
          </p:cNvPr>
          <p:cNvPicPr>
            <a:picLocks noChangeAspect="1"/>
          </p:cNvPicPr>
          <p:nvPr/>
        </p:nvPicPr>
        <p:blipFill>
          <a:blip r:embed="rId3"/>
          <a:stretch>
            <a:fillRect/>
          </a:stretch>
        </p:blipFill>
        <p:spPr>
          <a:xfrm>
            <a:off x="9051007" y="523220"/>
            <a:ext cx="2986011" cy="2905780"/>
          </a:xfrm>
          <a:prstGeom prst="rect">
            <a:avLst/>
          </a:prstGeom>
        </p:spPr>
      </p:pic>
      <p:pic>
        <p:nvPicPr>
          <p:cNvPr id="10" name="Picture 9">
            <a:extLst>
              <a:ext uri="{FF2B5EF4-FFF2-40B4-BE49-F238E27FC236}">
                <a16:creationId xmlns:a16="http://schemas.microsoft.com/office/drawing/2014/main" id="{26B86CE6-E993-96FD-F919-ADA7CD7980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76103" y="3797085"/>
            <a:ext cx="3060915" cy="3060915"/>
          </a:xfrm>
          <a:prstGeom prst="rect">
            <a:avLst/>
          </a:prstGeom>
        </p:spPr>
      </p:pic>
    </p:spTree>
    <p:extLst>
      <p:ext uri="{BB962C8B-B14F-4D97-AF65-F5344CB8AC3E}">
        <p14:creationId xmlns:p14="http://schemas.microsoft.com/office/powerpoint/2010/main" val="4232519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D001C8-FC10-F76E-55D6-719AE80A93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72997" y="0"/>
            <a:ext cx="1530445" cy="1452890"/>
          </a:xfrm>
          <a:prstGeom prst="rect">
            <a:avLst/>
          </a:prstGeom>
        </p:spPr>
      </p:pic>
      <p:pic>
        <p:nvPicPr>
          <p:cNvPr id="10" name="Picture 9">
            <a:extLst>
              <a:ext uri="{FF2B5EF4-FFF2-40B4-BE49-F238E27FC236}">
                <a16:creationId xmlns:a16="http://schemas.microsoft.com/office/drawing/2014/main" id="{26B86CE6-E993-96FD-F919-ADA7CD7980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622" y="614114"/>
            <a:ext cx="1903667" cy="2341628"/>
          </a:xfrm>
          <a:prstGeom prst="rect">
            <a:avLst/>
          </a:prstGeom>
        </p:spPr>
      </p:pic>
      <p:sp>
        <p:nvSpPr>
          <p:cNvPr id="3" name="TextBox 2">
            <a:extLst>
              <a:ext uri="{FF2B5EF4-FFF2-40B4-BE49-F238E27FC236}">
                <a16:creationId xmlns:a16="http://schemas.microsoft.com/office/drawing/2014/main" id="{877E8B78-4287-282B-B5AD-B75A54D71D50}"/>
              </a:ext>
            </a:extLst>
          </p:cNvPr>
          <p:cNvSpPr txBox="1"/>
          <p:nvPr/>
        </p:nvSpPr>
        <p:spPr>
          <a:xfrm>
            <a:off x="2678746" y="1286961"/>
            <a:ext cx="9323797" cy="5262979"/>
          </a:xfrm>
          <a:prstGeom prst="rect">
            <a:avLst/>
          </a:prstGeom>
          <a:noFill/>
        </p:spPr>
        <p:txBody>
          <a:bodyPr wrap="square">
            <a:spAutoFit/>
          </a:bodyPr>
          <a:lstStyle/>
          <a:p>
            <a:pPr algn="just"/>
            <a:r>
              <a:rPr lang="vi-VN" sz="2800" b="0" i="0" dirty="0">
                <a:solidFill>
                  <a:srgbClr val="FF0000"/>
                </a:solidFill>
                <a:effectLst/>
                <a:latin typeface="+mj-lt"/>
              </a:rPr>
              <a:t>Gia đình H gồm bố mẹ và hai anh em H. Mỗi sáng, bố đưa anh em H đến trường xong thì đến cơ quan làm việc. Sau giờ làm, bố đi chơi thể thao với bạn và về nhà rất muộn H thấy mẹ lúc nào cũng tất bật, không được nghỉ ngơi H thương mẹ nên sau giờ học thường giúp mẹ làm việc nhà và chăm sóc em gái. Bố của H không muốn cho H giúp mẹ làm việc nhà vì sợ ảnh hưởng đến việc học tập của con. Rất nhiều lần bố mẹ H tranh luận gay gắt về vấn đề này.</a:t>
            </a:r>
          </a:p>
          <a:p>
            <a:pPr algn="just"/>
            <a:r>
              <a:rPr lang="vi-VN" sz="2800" b="0" i="0" dirty="0">
                <a:solidFill>
                  <a:srgbClr val="000000"/>
                </a:solidFill>
                <a:effectLst/>
                <a:latin typeface="+mj-lt"/>
              </a:rPr>
              <a:t>a) Em hãy dựa vào những nội dung trong thông tin để nhận xét về suy nghĩ và hành động của các thành viên trong gia đình H. </a:t>
            </a:r>
          </a:p>
          <a:p>
            <a:pPr algn="just"/>
            <a:r>
              <a:rPr lang="vi-VN" sz="2800" b="0" i="0" dirty="0">
                <a:solidFill>
                  <a:srgbClr val="000000"/>
                </a:solidFill>
                <a:effectLst/>
                <a:latin typeface="+mj-lt"/>
              </a:rPr>
              <a:t>b) Theo em, pháp luật nước ta quy định như thế nào về quyền, nghĩa vụ giữavợ và chồng giữa cha mẹ và con?</a:t>
            </a:r>
          </a:p>
        </p:txBody>
      </p:sp>
      <p:sp>
        <p:nvSpPr>
          <p:cNvPr id="4" name="Text Box 3">
            <a:extLst>
              <a:ext uri="{FF2B5EF4-FFF2-40B4-BE49-F238E27FC236}">
                <a16:creationId xmlns:a16="http://schemas.microsoft.com/office/drawing/2014/main" id="{877C4C21-153A-EDFB-68BF-E1379ED4BEB5}"/>
              </a:ext>
            </a:extLst>
          </p:cNvPr>
          <p:cNvSpPr txBox="1">
            <a:spLocks noChangeArrowheads="1"/>
          </p:cNvSpPr>
          <p:nvPr/>
        </p:nvSpPr>
        <p:spPr bwMode="auto">
          <a:xfrm>
            <a:off x="154982" y="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1219170" fontAlgn="base">
              <a:spcBef>
                <a:spcPct val="0"/>
              </a:spcBef>
              <a:spcAft>
                <a:spcPct val="0"/>
              </a:spcAft>
              <a:defRPr/>
            </a:pPr>
            <a:r>
              <a:rPr lang="en-US" sz="4000" b="1" dirty="0">
                <a:solidFill>
                  <a:srgbClr val="0070C0"/>
                </a:solidFill>
                <a:latin typeface="Times New Roman"/>
              </a:rPr>
              <a:t>TRÒ CHƠI</a:t>
            </a:r>
          </a:p>
        </p:txBody>
      </p:sp>
      <p:sp>
        <p:nvSpPr>
          <p:cNvPr id="6" name="WordArt 8">
            <a:extLst>
              <a:ext uri="{FF2B5EF4-FFF2-40B4-BE49-F238E27FC236}">
                <a16:creationId xmlns:a16="http://schemas.microsoft.com/office/drawing/2014/main" id="{03EA70B6-2382-54F7-2289-CEB85EA137A5}"/>
              </a:ext>
            </a:extLst>
          </p:cNvPr>
          <p:cNvSpPr>
            <a:spLocks noChangeArrowheads="1" noChangeShapeType="1" noTextEdit="1"/>
          </p:cNvSpPr>
          <p:nvPr/>
        </p:nvSpPr>
        <p:spPr bwMode="auto">
          <a:xfrm>
            <a:off x="6096000" y="157705"/>
            <a:ext cx="4267200" cy="971551"/>
          </a:xfrm>
          <a:prstGeom prst="rect">
            <a:avLst/>
          </a:prstGeom>
        </p:spPr>
        <p:txBody>
          <a:bodyPr wrap="none" fromWordArt="1">
            <a:prstTxWarp prst="textWave2">
              <a:avLst>
                <a:gd name="adj1" fmla="val 13005"/>
                <a:gd name="adj2" fmla="val 0"/>
              </a:avLst>
            </a:prstTxWarp>
          </a:bodyPr>
          <a:lstStyle/>
          <a:p>
            <a:pPr algn="ctr" defTabSz="1219170" fontAlgn="base">
              <a:spcBef>
                <a:spcPct val="0"/>
              </a:spcBef>
              <a:spcAft>
                <a:spcPct val="0"/>
              </a:spcAft>
            </a:pPr>
            <a:r>
              <a:rPr lang="en-US" sz="4400" kern="10" dirty="0">
                <a:ln w="9525">
                  <a:solidFill>
                    <a:srgbClr val="FF0000"/>
                  </a:solidFill>
                  <a:round/>
                  <a:headEnd/>
                  <a:tailEnd/>
                </a:ln>
                <a:solidFill>
                  <a:srgbClr val="FF0000"/>
                </a:solidFill>
                <a:latin typeface="Times New Roman"/>
                <a:cs typeface="Times New Roman" panose="02020603050405020304" pitchFamily="18" charset="0"/>
              </a:rPr>
              <a:t>AI HIỂU LUẬT </a:t>
            </a:r>
          </a:p>
        </p:txBody>
      </p:sp>
      <p:pic>
        <p:nvPicPr>
          <p:cNvPr id="7" name="Picture 17" descr="—Pngtree—cartoon bald old man, professor,_3397592.png">
            <a:extLst>
              <a:ext uri="{FF2B5EF4-FFF2-40B4-BE49-F238E27FC236}">
                <a16:creationId xmlns:a16="http://schemas.microsoft.com/office/drawing/2014/main" id="{2D9498D9-2461-CD2A-5CA7-856D30FD7E0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6616" y="2668803"/>
            <a:ext cx="1813810" cy="419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E55B56B-6951-9D7A-0CA5-43CC82ED3B45}"/>
              </a:ext>
            </a:extLst>
          </p:cNvPr>
          <p:cNvSpPr/>
          <p:nvPr/>
        </p:nvSpPr>
        <p:spPr>
          <a:xfrm>
            <a:off x="2430321" y="664359"/>
            <a:ext cx="3211287" cy="609600"/>
          </a:xfrm>
          <a:prstGeom prst="rect">
            <a:avLst/>
          </a:prstGeom>
          <a:solidFill>
            <a:srgbClr val="FFFFFF"/>
          </a:solidFill>
          <a:ln w="25400" cap="flat" cmpd="sng" algn="ctr">
            <a:solidFill>
              <a:srgbClr val="2D2D8A"/>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a:ea typeface="+mn-ea"/>
                <a:cs typeface="Times New Roman" pitchFamily="18" charset="0"/>
              </a:rPr>
              <a:t>TÌNH HUỐNG</a:t>
            </a:r>
          </a:p>
        </p:txBody>
      </p:sp>
    </p:spTree>
    <p:extLst>
      <p:ext uri="{BB962C8B-B14F-4D97-AF65-F5344CB8AC3E}">
        <p14:creationId xmlns:p14="http://schemas.microsoft.com/office/powerpoint/2010/main" val="19380222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D001C8-FC10-F76E-55D6-719AE80A93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72997" y="0"/>
            <a:ext cx="1530445" cy="1452890"/>
          </a:xfrm>
          <a:prstGeom prst="rect">
            <a:avLst/>
          </a:prstGeom>
        </p:spPr>
      </p:pic>
      <p:pic>
        <p:nvPicPr>
          <p:cNvPr id="10" name="Picture 9">
            <a:extLst>
              <a:ext uri="{FF2B5EF4-FFF2-40B4-BE49-F238E27FC236}">
                <a16:creationId xmlns:a16="http://schemas.microsoft.com/office/drawing/2014/main" id="{26B86CE6-E993-96FD-F919-ADA7CD7980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622" y="614114"/>
            <a:ext cx="1903667" cy="2341628"/>
          </a:xfrm>
          <a:prstGeom prst="rect">
            <a:avLst/>
          </a:prstGeom>
        </p:spPr>
      </p:pic>
      <p:sp>
        <p:nvSpPr>
          <p:cNvPr id="3" name="TextBox 2">
            <a:extLst>
              <a:ext uri="{FF2B5EF4-FFF2-40B4-BE49-F238E27FC236}">
                <a16:creationId xmlns:a16="http://schemas.microsoft.com/office/drawing/2014/main" id="{877E8B78-4287-282B-B5AD-B75A54D71D50}"/>
              </a:ext>
            </a:extLst>
          </p:cNvPr>
          <p:cNvSpPr txBox="1"/>
          <p:nvPr/>
        </p:nvSpPr>
        <p:spPr>
          <a:xfrm>
            <a:off x="2678746" y="1286961"/>
            <a:ext cx="9323797" cy="5632311"/>
          </a:xfrm>
          <a:prstGeom prst="rect">
            <a:avLst/>
          </a:prstGeom>
          <a:noFill/>
        </p:spPr>
        <p:txBody>
          <a:bodyPr wrap="square">
            <a:spAutoFit/>
          </a:bodyPr>
          <a:lstStyle/>
          <a:p>
            <a:pPr algn="just"/>
            <a:r>
              <a:rPr lang="vi-VN" sz="2400" b="0" i="0" dirty="0">
                <a:solidFill>
                  <a:srgbClr val="000000"/>
                </a:solidFill>
                <a:effectLst/>
                <a:latin typeface="+mj-lt"/>
              </a:rPr>
              <a:t>a) </a:t>
            </a:r>
          </a:p>
          <a:p>
            <a:pPr algn="just"/>
            <a:r>
              <a:rPr lang="vi-VN" sz="2400" b="0" i="0" dirty="0">
                <a:solidFill>
                  <a:srgbClr val="000000"/>
                </a:solidFill>
                <a:effectLst/>
                <a:latin typeface="+mj-lt"/>
              </a:rPr>
              <a:t>- Bố của H: có suy nghĩ và hành động chưa phù hợp về vai trò của mỗi thành viên trong gia đình, chưa dành thời gian để hỗ trợ chăm sóc các con.</a:t>
            </a:r>
          </a:p>
          <a:p>
            <a:pPr algn="just"/>
            <a:r>
              <a:rPr lang="vi-VN" sz="2400" b="0" i="0" dirty="0">
                <a:solidFill>
                  <a:srgbClr val="000000"/>
                </a:solidFill>
                <a:effectLst/>
                <a:latin typeface="+mj-lt"/>
              </a:rPr>
              <a:t>- Mẹ của H: Đã làm tròn trách nhiệm của một người mẹ, chăm sóc, nuôi dưỡng các con.</a:t>
            </a:r>
          </a:p>
          <a:p>
            <a:pPr algn="just"/>
            <a:r>
              <a:rPr lang="vi-VN" sz="2400" b="0" i="0" dirty="0">
                <a:solidFill>
                  <a:srgbClr val="000000"/>
                </a:solidFill>
                <a:effectLst/>
                <a:latin typeface="+mj-lt"/>
              </a:rPr>
              <a:t>- H: Có ý thức giúp đỡ mẹ việc trông em và việc nhà.</a:t>
            </a:r>
          </a:p>
          <a:p>
            <a:pPr algn="just"/>
            <a:r>
              <a:rPr lang="vi-VN" sz="2400" b="0" i="0" dirty="0">
                <a:solidFill>
                  <a:srgbClr val="000000"/>
                </a:solidFill>
                <a:effectLst/>
                <a:latin typeface="+mj-lt"/>
              </a:rPr>
              <a:t>b) </a:t>
            </a:r>
          </a:p>
          <a:p>
            <a:pPr algn="just"/>
            <a:r>
              <a:rPr lang="vi-VN" sz="2400" b="0" i="0" dirty="0">
                <a:solidFill>
                  <a:srgbClr val="000000"/>
                </a:solidFill>
                <a:effectLst/>
                <a:latin typeface="+mj-lt"/>
              </a:rPr>
              <a:t>- Vợ, chồng bình đẳng với nhau, có quyền, nghĩa vụ ngang nhau về</a:t>
            </a:r>
          </a:p>
          <a:p>
            <a:pPr algn="just"/>
            <a:r>
              <a:rPr lang="vi-VN" sz="2400" b="0" i="0" dirty="0">
                <a:solidFill>
                  <a:srgbClr val="000000"/>
                </a:solidFill>
                <a:effectLst/>
                <a:latin typeface="+mj-lt"/>
              </a:rPr>
              <a:t>mọi mặt trong gia đình. </a:t>
            </a:r>
          </a:p>
          <a:p>
            <a:pPr algn="just"/>
            <a:r>
              <a:rPr lang="vi-VN" sz="2400" b="0" i="0" dirty="0">
                <a:solidFill>
                  <a:srgbClr val="000000"/>
                </a:solidFill>
                <a:effectLst/>
                <a:latin typeface="+mj-lt"/>
              </a:rPr>
              <a:t>- Cha mẹ có quyền và nghĩa vụ nuôi dạy con thành những công dân tốt, bảo vệ quyền và lợi ích hợp pháp của con, tôn trọng con; không được phân biệt đối xử giữa các con, không được ngược đãi, xúc phạm, ép buộc con làm điều trái đạo đức, trái pháp luật. </a:t>
            </a:r>
          </a:p>
          <a:p>
            <a:pPr algn="just"/>
            <a:r>
              <a:rPr lang="vi-VN" sz="2400" b="0" i="0" dirty="0">
                <a:solidFill>
                  <a:srgbClr val="000000"/>
                </a:solidFill>
                <a:effectLst/>
                <a:latin typeface="+mj-lt"/>
              </a:rPr>
              <a:t>- Con có quyền được cha mẹ thương yêu, tôn trọng: có bổn phận yêu quý, kính trọng, biết ơn, hiếu thảo, phụng dưỡng cha mẹ.</a:t>
            </a:r>
          </a:p>
        </p:txBody>
      </p:sp>
      <p:sp>
        <p:nvSpPr>
          <p:cNvPr id="4" name="Text Box 3">
            <a:extLst>
              <a:ext uri="{FF2B5EF4-FFF2-40B4-BE49-F238E27FC236}">
                <a16:creationId xmlns:a16="http://schemas.microsoft.com/office/drawing/2014/main" id="{877C4C21-153A-EDFB-68BF-E1379ED4BEB5}"/>
              </a:ext>
            </a:extLst>
          </p:cNvPr>
          <p:cNvSpPr txBox="1">
            <a:spLocks noChangeArrowheads="1"/>
          </p:cNvSpPr>
          <p:nvPr/>
        </p:nvSpPr>
        <p:spPr bwMode="auto">
          <a:xfrm>
            <a:off x="154982" y="0"/>
            <a:ext cx="419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imes New Roman"/>
                <a:ea typeface="+mn-ea"/>
                <a:cs typeface="+mn-cs"/>
              </a:rPr>
              <a:t>TRÒ CHƠI</a:t>
            </a:r>
          </a:p>
        </p:txBody>
      </p:sp>
      <p:sp>
        <p:nvSpPr>
          <p:cNvPr id="6" name="WordArt 8">
            <a:extLst>
              <a:ext uri="{FF2B5EF4-FFF2-40B4-BE49-F238E27FC236}">
                <a16:creationId xmlns:a16="http://schemas.microsoft.com/office/drawing/2014/main" id="{03EA70B6-2382-54F7-2289-CEB85EA137A5}"/>
              </a:ext>
            </a:extLst>
          </p:cNvPr>
          <p:cNvSpPr>
            <a:spLocks noChangeArrowheads="1" noChangeShapeType="1" noTextEdit="1"/>
          </p:cNvSpPr>
          <p:nvPr/>
        </p:nvSpPr>
        <p:spPr bwMode="auto">
          <a:xfrm>
            <a:off x="6096000" y="157705"/>
            <a:ext cx="4267200" cy="971551"/>
          </a:xfrm>
          <a:prstGeom prst="rect">
            <a:avLst/>
          </a:prstGeom>
        </p:spPr>
        <p:txBody>
          <a:bodyPr wrap="none" fromWordArt="1">
            <a:prstTxWarp prst="textWave2">
              <a:avLst>
                <a:gd name="adj1" fmla="val 13005"/>
                <a:gd name="adj2" fmla="val 0"/>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400" b="0" i="0" u="none" strike="noStrike" kern="10" cap="none" spc="0" normalizeH="0" baseline="0" noProof="0" dirty="0">
                <a:ln w="9525">
                  <a:solidFill>
                    <a:srgbClr val="FF0000"/>
                  </a:solidFill>
                  <a:round/>
                  <a:headEnd/>
                  <a:tailEnd/>
                </a:ln>
                <a:solidFill>
                  <a:srgbClr val="FF0000"/>
                </a:solidFill>
                <a:effectLst/>
                <a:uLnTx/>
                <a:uFillTx/>
                <a:latin typeface="Times New Roman"/>
                <a:ea typeface="+mn-ea"/>
                <a:cs typeface="Times New Roman" panose="02020603050405020304" pitchFamily="18" charset="0"/>
              </a:rPr>
              <a:t>AI HIỂU LUẬT </a:t>
            </a:r>
          </a:p>
        </p:txBody>
      </p:sp>
      <p:pic>
        <p:nvPicPr>
          <p:cNvPr id="7" name="Picture 17" descr="—Pngtree—cartoon bald old man, professor,_3397592.png">
            <a:extLst>
              <a:ext uri="{FF2B5EF4-FFF2-40B4-BE49-F238E27FC236}">
                <a16:creationId xmlns:a16="http://schemas.microsoft.com/office/drawing/2014/main" id="{2D9498D9-2461-CD2A-5CA7-856D30FD7E0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6616" y="2668803"/>
            <a:ext cx="1813810" cy="419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E55B56B-6951-9D7A-0CA5-43CC82ED3B45}"/>
              </a:ext>
            </a:extLst>
          </p:cNvPr>
          <p:cNvSpPr/>
          <p:nvPr/>
        </p:nvSpPr>
        <p:spPr>
          <a:xfrm>
            <a:off x="2430321" y="664359"/>
            <a:ext cx="3211287" cy="609600"/>
          </a:xfrm>
          <a:prstGeom prst="rect">
            <a:avLst/>
          </a:prstGeom>
          <a:solidFill>
            <a:srgbClr val="FFFFFF"/>
          </a:solidFill>
          <a:ln w="25400" cap="flat" cmpd="sng" algn="ctr">
            <a:solidFill>
              <a:srgbClr val="2D2D8A"/>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0070C0"/>
                </a:solidFill>
                <a:effectLst/>
                <a:uLnTx/>
                <a:uFillTx/>
                <a:latin typeface="Times New Roman"/>
                <a:ea typeface="+mn-ea"/>
                <a:cs typeface="Times New Roman" pitchFamily="18" charset="0"/>
              </a:rPr>
              <a:t>TRẢ LỜI</a:t>
            </a:r>
            <a:endParaRPr kumimoji="0" lang="en-US" sz="3600" b="1" i="0" u="none" strike="noStrike" kern="0" cap="none" spc="0" normalizeH="0" baseline="0" noProof="0" dirty="0">
              <a:ln>
                <a:noFill/>
              </a:ln>
              <a:solidFill>
                <a:srgbClr val="0070C0"/>
              </a:solidFill>
              <a:effectLst/>
              <a:uLnTx/>
              <a:uFillTx/>
              <a:latin typeface="Times New Roman"/>
              <a:ea typeface="+mn-ea"/>
              <a:cs typeface="Times New Roman" pitchFamily="18" charset="0"/>
            </a:endParaRPr>
          </a:p>
        </p:txBody>
      </p:sp>
    </p:spTree>
    <p:extLst>
      <p:ext uri="{BB962C8B-B14F-4D97-AF65-F5344CB8AC3E}">
        <p14:creationId xmlns:p14="http://schemas.microsoft.com/office/powerpoint/2010/main" val="13291291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6">
            <a:extLst>
              <a:ext uri="{FF2B5EF4-FFF2-40B4-BE49-F238E27FC236}">
                <a16:creationId xmlns:a16="http://schemas.microsoft.com/office/drawing/2014/main" id="{082A9E6D-B0BF-74D1-D38D-EA36219BDD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8319" y="-219770"/>
            <a:ext cx="9506087" cy="108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a:extLst>
              <a:ext uri="{FF2B5EF4-FFF2-40B4-BE49-F238E27FC236}">
                <a16:creationId xmlns:a16="http://schemas.microsoft.com/office/drawing/2014/main" id="{430CEFA1-9E1A-B398-6E92-914986EAECF0}"/>
              </a:ext>
            </a:extLst>
          </p:cNvPr>
          <p:cNvSpPr txBox="1">
            <a:spLocks noChangeArrowheads="1"/>
          </p:cNvSpPr>
          <p:nvPr/>
        </p:nvSpPr>
        <p:spPr bwMode="auto">
          <a:xfrm>
            <a:off x="2492231" y="55559"/>
            <a:ext cx="791826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ĐỌC CÂU CHUYỆN</a:t>
            </a:r>
            <a:r>
              <a:rPr lang="vi-VN" altLang="en-US" sz="2800" b="1" dirty="0">
                <a:solidFill>
                  <a:srgbClr val="0070C0"/>
                </a:solidFill>
                <a:latin typeface="Times New Roman" panose="02020603050405020304" pitchFamily="18" charset="0"/>
                <a:cs typeface="Times New Roman" panose="02020603050405020304" pitchFamily="18" charset="0"/>
              </a:rPr>
              <a:t>  VÀ TRẢ LỜI CÂU HỎI</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E51DFE4-9C8A-10D6-588C-1FE1C9C50112}"/>
              </a:ext>
            </a:extLst>
          </p:cNvPr>
          <p:cNvSpPr/>
          <p:nvPr/>
        </p:nvSpPr>
        <p:spPr>
          <a:xfrm>
            <a:off x="227859" y="716766"/>
            <a:ext cx="11797886" cy="3985706"/>
          </a:xfrm>
          <a:prstGeom prst="rect">
            <a:avLst/>
          </a:prstGeom>
          <a:ln w="38100">
            <a:solidFill>
              <a:schemeClr val="accent1"/>
            </a:solidFill>
          </a:ln>
        </p:spPr>
        <p:txBody>
          <a:bodyPr wrap="square">
            <a:spAutoFit/>
          </a:bodyPr>
          <a:lstStyle/>
          <a:p>
            <a:r>
              <a:rPr lang="en-US" sz="2300" b="1" dirty="0" smtClean="0">
                <a:solidFill>
                  <a:prstClr val="black"/>
                </a:solidFill>
                <a:latin typeface="Times New Roman" panose="02020603050405020304" pitchFamily="18" charset="0"/>
                <a:cs typeface="Times New Roman" panose="02020603050405020304" pitchFamily="18" charset="0"/>
              </a:rPr>
              <a:t>                           </a:t>
            </a:r>
            <a:r>
              <a:rPr lang="en-US" sz="2300" b="1" dirty="0" smtClean="0">
                <a:solidFill>
                  <a:srgbClr val="FF0000"/>
                </a:solidFill>
                <a:latin typeface="Times New Roman" panose="02020603050405020304" pitchFamily="18" charset="0"/>
                <a:cs typeface="Times New Roman" panose="02020603050405020304" pitchFamily="18" charset="0"/>
              </a:rPr>
              <a:t>B</a:t>
            </a:r>
            <a:r>
              <a:rPr lang="vi-VN" sz="2300" b="1" dirty="0" smtClean="0">
                <a:solidFill>
                  <a:srgbClr val="FF0000"/>
                </a:solidFill>
                <a:latin typeface="Times New Roman" panose="02020603050405020304" pitchFamily="18" charset="0"/>
                <a:cs typeface="Times New Roman" panose="02020603050405020304" pitchFamily="18" charset="0"/>
              </a:rPr>
              <a:t>À VÀ CHÁU</a:t>
            </a:r>
            <a:endParaRPr lang="vi-VN" sz="2300" dirty="0" smtClean="0">
              <a:solidFill>
                <a:srgbClr val="FF0000"/>
              </a:solidFill>
              <a:latin typeface="Times New Roman" panose="02020603050405020304" pitchFamily="18" charset="0"/>
              <a:cs typeface="Times New Roman" panose="02020603050405020304" pitchFamily="18" charset="0"/>
            </a:endParaRPr>
          </a:p>
          <a:p>
            <a:pPr algn="just"/>
            <a:r>
              <a:rPr lang="en-US" sz="2300" dirty="0" smtClean="0">
                <a:latin typeface="Times New Roman" panose="02020603050405020304" pitchFamily="18" charset="0"/>
                <a:cs typeface="Times New Roman" panose="02020603050405020304" pitchFamily="18" charset="0"/>
              </a:rPr>
              <a:t>  </a:t>
            </a:r>
            <a:r>
              <a:rPr lang="vi-VN" sz="2300" dirty="0" smtClean="0">
                <a:latin typeface="Times New Roman" panose="02020603050405020304" pitchFamily="18" charset="0"/>
                <a:cs typeface="Times New Roman" panose="02020603050405020304" pitchFamily="18" charset="0"/>
              </a:rPr>
              <a:t>Trong gia đình Ninh, ngoài bố mẹ ra thì bà là người chăm sóc Ninh từ lúc lọt lòng. Những khi bố mẹ bận công việc, bà lo cho Ninh từng bữa ăn, giấc ngủ. Khi Ninh ốm, bà thức suốt đêm và kiên trì bón cho Ninh từng thìa cháo. Bà thưởng rủ Ninh vào bếp phụ bà nấu cơm.</a:t>
            </a:r>
          </a:p>
          <a:p>
            <a:pPr algn="just"/>
            <a:r>
              <a:rPr lang="vi-VN" sz="2300" dirty="0" smtClean="0">
                <a:latin typeface="Times New Roman" panose="02020603050405020304" pitchFamily="18" charset="0"/>
                <a:cs typeface="Times New Roman" panose="02020603050405020304" pitchFamily="18" charset="0"/>
              </a:rPr>
              <a:t>Bố mẹ của Ninh thưởng nói: “Bà thương con nhất, con nhớ chịu khó học, sau này lớn lên con có công ăn việc làm con chăm sóc bà”.</a:t>
            </a:r>
          </a:p>
          <a:p>
            <a:pPr algn="just"/>
            <a:r>
              <a:rPr lang="vi-VN" sz="2300" dirty="0" smtClean="0">
                <a:latin typeface="Times New Roman" panose="02020603050405020304" pitchFamily="18" charset="0"/>
                <a:cs typeface="Times New Roman" panose="02020603050405020304" pitchFamily="18" charset="0"/>
              </a:rPr>
              <a:t>Vâng lời bố mẹ, Ninh luôn tự giác, tích cực học tập. Mỗi lần Ninh được điểm cao được giải thưởng thì ánh mắt bà lại rạng ngời hạnh phúc, khi gặp ai trong khu xóm bà cũng khoe cháu bà giỏi.</a:t>
            </a:r>
          </a:p>
          <a:p>
            <a:pPr algn="just"/>
            <a:r>
              <a:rPr lang="vi-VN" sz="2300" dirty="0" smtClean="0">
                <a:latin typeface="Times New Roman" panose="02020603050405020304" pitchFamily="18" charset="0"/>
                <a:cs typeface="Times New Roman" panose="02020603050405020304" pitchFamily="18" charset="0"/>
              </a:rPr>
              <a:t>Gần đây, bà thường xuyên đau ốm. Mỗi lần cầm tay bà, nhìn những đường gân guốc những nếp nhăn, vết đồi mồi hắn trên gương mặt bà, Ninh lại thấy lòng mình chùng xuống. Ninh tự nhủ mình phải cố gắng nhiều hơn nữa, phải học giỏi, ngoan ngoãn để bà vui lòng.</a:t>
            </a:r>
            <a:endParaRPr lang="vi-VN" sz="2300" dirty="0">
              <a:latin typeface="Times New Roman" panose="02020603050405020304" pitchFamily="18" charset="0"/>
              <a:cs typeface="Times New Roman" panose="02020603050405020304" pitchFamily="18" charset="0"/>
            </a:endParaRPr>
          </a:p>
        </p:txBody>
      </p:sp>
      <p:pic>
        <p:nvPicPr>
          <p:cNvPr id="1026" name="Picture 2" descr="TOP 36 bài văn Tả bà lớp 5 siêu hay">
            <a:extLst>
              <a:ext uri="{FF2B5EF4-FFF2-40B4-BE49-F238E27FC236}">
                <a16:creationId xmlns:a16="http://schemas.microsoft.com/office/drawing/2014/main" id="{0DE81EDA-ED22-6482-E346-1537BEBDEC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32563" y="4778564"/>
            <a:ext cx="2623905" cy="20794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4E04B9C-5860-E969-E21F-F1A2346651A6}"/>
              </a:ext>
            </a:extLst>
          </p:cNvPr>
          <p:cNvSpPr txBox="1"/>
          <p:nvPr/>
        </p:nvSpPr>
        <p:spPr>
          <a:xfrm>
            <a:off x="394114" y="4778564"/>
            <a:ext cx="9388213" cy="1938992"/>
          </a:xfrm>
          <a:prstGeom prst="rect">
            <a:avLst/>
          </a:prstGeom>
          <a:solidFill>
            <a:schemeClr val="accent2">
              <a:lumMod val="20000"/>
              <a:lumOff val="80000"/>
            </a:schemeClr>
          </a:solidFill>
          <a:ln w="38100">
            <a:solidFill>
              <a:schemeClr val="tx1"/>
            </a:solidFill>
          </a:ln>
        </p:spPr>
        <p:txBody>
          <a:bodyPr wrap="square">
            <a:spAutoFit/>
          </a:bodyPr>
          <a:lstStyle/>
          <a:p>
            <a:pPr algn="just"/>
            <a:r>
              <a:rPr lang="vi-VN" sz="2400" b="0" i="0" dirty="0">
                <a:solidFill>
                  <a:srgbClr val="000000"/>
                </a:solidFill>
                <a:effectLst/>
                <a:latin typeface="Times New Roman" panose="02020603050405020304" pitchFamily="18" charset="0"/>
                <a:cs typeface="Times New Roman" panose="02020603050405020304" pitchFamily="18" charset="0"/>
              </a:rPr>
              <a:t>a) Em hãy cho biết câu chuyện trên đã nói đến những mối quan hệ nào trong gia đình của Ninh? Em có nhận xét gì về suy nghĩ, việc làm của bà cháu Ninh? </a:t>
            </a:r>
          </a:p>
          <a:p>
            <a:pPr algn="just"/>
            <a:r>
              <a:rPr lang="vi-VN" sz="2400" b="0" i="0" dirty="0">
                <a:solidFill>
                  <a:srgbClr val="000000"/>
                </a:solidFill>
                <a:effectLst/>
                <a:latin typeface="Times New Roman" panose="02020603050405020304" pitchFamily="18" charset="0"/>
                <a:cs typeface="Times New Roman" panose="02020603050405020304" pitchFamily="18" charset="0"/>
              </a:rPr>
              <a:t>b) Theo em, pháp luật nước ta quy định như thế nào về quyền và nghĩa vụ giữa ông bà và con cháu?</a:t>
            </a:r>
          </a:p>
        </p:txBody>
      </p:sp>
    </p:spTree>
    <p:extLst>
      <p:ext uri="{BB962C8B-B14F-4D97-AF65-F5344CB8AC3E}">
        <p14:creationId xmlns:p14="http://schemas.microsoft.com/office/powerpoint/2010/main" val="289457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6">
            <a:extLst>
              <a:ext uri="{FF2B5EF4-FFF2-40B4-BE49-F238E27FC236}">
                <a16:creationId xmlns:a16="http://schemas.microsoft.com/office/drawing/2014/main" id="{082A9E6D-B0BF-74D1-D38D-EA36219BDD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1506" y="-311711"/>
            <a:ext cx="9506087" cy="108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a:extLst>
              <a:ext uri="{FF2B5EF4-FFF2-40B4-BE49-F238E27FC236}">
                <a16:creationId xmlns:a16="http://schemas.microsoft.com/office/drawing/2014/main" id="{430CEFA1-9E1A-B398-6E92-914986EAECF0}"/>
              </a:ext>
            </a:extLst>
          </p:cNvPr>
          <p:cNvSpPr txBox="1">
            <a:spLocks noChangeArrowheads="1"/>
          </p:cNvSpPr>
          <p:nvPr/>
        </p:nvSpPr>
        <p:spPr bwMode="auto">
          <a:xfrm>
            <a:off x="2492232" y="-66993"/>
            <a:ext cx="791826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ĐỌC CÂU CHUYỆN</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VÀ TRẢ LỜI CÂU HỎI</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1E51DFE4-9C8A-10D6-588C-1FE1C9C50112}"/>
              </a:ext>
            </a:extLst>
          </p:cNvPr>
          <p:cNvSpPr/>
          <p:nvPr/>
        </p:nvSpPr>
        <p:spPr>
          <a:xfrm>
            <a:off x="19360" y="594214"/>
            <a:ext cx="12172640" cy="3985706"/>
          </a:xfrm>
          <a:prstGeom prst="rect">
            <a:avLst/>
          </a:prstGeom>
          <a:ln w="381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t>
            </a:r>
            <a:r>
              <a:rPr kumimoji="0" lang="vi-VN" sz="23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À VÀ CHÁU</a:t>
            </a:r>
            <a:endParaRPr kumimoji="0" lang="vi-VN" sz="23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Trong gia đình Ninh, ngoài bố mẹ ra thì bà là người chăm sóc Ninh từ lúc lọt lòng. Những khi bố mẹ bận công việc, bà lo cho Ninh từng bữa ăn, giấc ngủ. Khi Ninh ốm, bà thức suốt đêm và kiên trì bón cho Ninh từng thìa cháo. Bà thưởng rủ Ninh vào bếp phụ bà nấu cơm.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Bố mẹ của Ninh thưởng nói: “Bà thương con nhất, con nhớ chịu khó học, sau này lớn lên con có công ăn việc làm con chăm sóc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Vâng lời bố mẹ, Ninh luôn tự giác, tích cực học tập. Mỗi lần Ninh được điểm cao được giải thưởng thì ánh mắt bà lại rạng ngời hạnh phúc, khi gặp ai trong khu xóm bà cũng khoe cháu bà giỏi.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Gần đây, bà thường xuyên đau ốm. Mỗi lần cầm tay bà, nhìn những đường gân guốc những nếp nhăn, vết đồi mồi hắn trên gương mặt bà, Ninh lại thấy lòng mình chùng xuống. Ninh tự nhủ mình phải cố gắng nhiều hơn nữa, phải học giỏi, ngoan ngoãn để bà vui lòng.</a:t>
            </a:r>
          </a:p>
        </p:txBody>
      </p:sp>
      <p:sp>
        <p:nvSpPr>
          <p:cNvPr id="11" name="TextBox 10">
            <a:extLst>
              <a:ext uri="{FF2B5EF4-FFF2-40B4-BE49-F238E27FC236}">
                <a16:creationId xmlns:a16="http://schemas.microsoft.com/office/drawing/2014/main" id="{94E04B9C-5860-E969-E21F-F1A2346651A6}"/>
              </a:ext>
            </a:extLst>
          </p:cNvPr>
          <p:cNvSpPr txBox="1"/>
          <p:nvPr/>
        </p:nvSpPr>
        <p:spPr>
          <a:xfrm>
            <a:off x="19360" y="4680036"/>
            <a:ext cx="12187630" cy="2123658"/>
          </a:xfrm>
          <a:prstGeom prst="rect">
            <a:avLst/>
          </a:prstGeom>
          <a:solidFill>
            <a:schemeClr val="accent2">
              <a:lumMod val="20000"/>
              <a:lumOff val="80000"/>
            </a:schemeClr>
          </a:solidFill>
          <a:ln w="38100">
            <a:solidFill>
              <a:schemeClr val="tx1"/>
            </a:solidFill>
          </a:ln>
        </p:spPr>
        <p:txBody>
          <a:bodyPr wrap="square">
            <a:spAutoFit/>
          </a:bodyPr>
          <a:lstStyle/>
          <a:p>
            <a:r>
              <a:rPr lang="vi-VN" sz="2200" dirty="0">
                <a:latin typeface="+mj-lt"/>
              </a:rPr>
              <a:t>a) - Câu chuyện trên đã nói đến những mối quan hệ giữa bà và cháu.</a:t>
            </a:r>
          </a:p>
          <a:p>
            <a:r>
              <a:rPr lang="vi-VN" sz="2200" dirty="0">
                <a:latin typeface="+mj-lt"/>
              </a:rPr>
              <a:t>- Việc làm của bà cháu Ninh thể hiện trách nhiệm của bà và cháu trong gia đình.</a:t>
            </a:r>
          </a:p>
          <a:p>
            <a:r>
              <a:rPr lang="vi-VN" sz="2200" dirty="0">
                <a:latin typeface="+mj-lt"/>
              </a:rPr>
              <a:t>Cháu là niềm hạnh phúc, niềm an ủi của bà, và bà là động lực để cháu cố gắng học tập tốt.</a:t>
            </a:r>
          </a:p>
          <a:p>
            <a:r>
              <a:rPr lang="vi-VN" sz="2200" dirty="0">
                <a:latin typeface="+mj-lt"/>
              </a:rPr>
              <a:t>b) - Ông bà có quyền và nghĩa vụ trông nom, chăm sóc, giáo dục cháu, sống mẫu mực và nêu gương tốt cho con cháu. </a:t>
            </a:r>
          </a:p>
          <a:p>
            <a:r>
              <a:rPr lang="vi-VN" sz="2200" dirty="0">
                <a:latin typeface="+mj-lt"/>
              </a:rPr>
              <a:t>- Cháu có nghĩa vụ kính trọng, chăm sóc, phụng dưỡng ông bà.</a:t>
            </a:r>
          </a:p>
        </p:txBody>
      </p:sp>
      <p:pic>
        <p:nvPicPr>
          <p:cNvPr id="2" name="Picture 2" descr="TOP 36 bài văn Tả bà lớp 5 siêu hay">
            <a:extLst>
              <a:ext uri="{FF2B5EF4-FFF2-40B4-BE49-F238E27FC236}">
                <a16:creationId xmlns:a16="http://schemas.microsoft.com/office/drawing/2014/main" id="{2BBD0D1A-CC39-F478-1365-DA33BC368D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83864" y="4282701"/>
            <a:ext cx="1823126" cy="1306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17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a:extLst>
              <a:ext uri="{FF2B5EF4-FFF2-40B4-BE49-F238E27FC236}">
                <a16:creationId xmlns:a16="http://schemas.microsoft.com/office/drawing/2014/main" id="{76074173-99B7-C58E-660D-56A70782CF67}"/>
              </a:ext>
            </a:extLst>
          </p:cNvPr>
          <p:cNvSpPr txBox="1"/>
          <p:nvPr/>
        </p:nvSpPr>
        <p:spPr>
          <a:xfrm>
            <a:off x="609600" y="97238"/>
            <a:ext cx="11069782" cy="1107996"/>
          </a:xfrm>
          <a:prstGeom prst="rect">
            <a:avLst/>
          </a:prstGeom>
          <a:solidFill>
            <a:srgbClr val="ED7D31"/>
          </a:solidFill>
          <a:ln w="38100">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6600" b="1" i="0" u="none" strike="noStrike" kern="0" cap="none" spc="0" normalizeH="0" baseline="0" noProof="0" dirty="0" err="1">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Trò</a:t>
            </a:r>
            <a:r>
              <a:rPr kumimoji="1" lang="en-US" altLang="zh-CN" sz="6600" b="1" i="0" u="none" strike="noStrike" kern="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 </a:t>
            </a:r>
            <a:r>
              <a:rPr kumimoji="1" lang="en-US" altLang="zh-CN" sz="6600" b="1" i="0" u="none" strike="noStrike" kern="0" cap="none" spc="0" normalizeH="0" baseline="0" noProof="0" dirty="0" err="1">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chơi</a:t>
            </a:r>
            <a:r>
              <a:rPr kumimoji="1" lang="en-US" altLang="zh-CN" sz="6600" b="1" i="0" u="none" strike="noStrike" kern="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 </a:t>
            </a:r>
            <a:r>
              <a:rPr kumimoji="1" lang="vi-VN" altLang="zh-CN" sz="6600" b="1" i="0" u="none" strike="noStrike" kern="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Thẩm thấu âm nhạc</a:t>
            </a:r>
            <a:endParaRPr kumimoji="1" lang="zh-CN" altLang="en-US" sz="6600" b="1" i="0" u="none" strike="noStrike" kern="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5" name="图片 11">
            <a:extLst>
              <a:ext uri="{FF2B5EF4-FFF2-40B4-BE49-F238E27FC236}">
                <a16:creationId xmlns:a16="http://schemas.microsoft.com/office/drawing/2014/main" id="{E8A32D3B-B27C-0248-22E8-58F128F5A4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791134">
            <a:off x="10367259" y="5404761"/>
            <a:ext cx="1308474" cy="1290182"/>
          </a:xfrm>
          <a:prstGeom prst="rect">
            <a:avLst/>
          </a:prstGeom>
        </p:spPr>
      </p:pic>
      <p:sp>
        <p:nvSpPr>
          <p:cNvPr id="8" name="Hộp Văn bản 37">
            <a:extLst>
              <a:ext uri="{FF2B5EF4-FFF2-40B4-BE49-F238E27FC236}">
                <a16:creationId xmlns:a16="http://schemas.microsoft.com/office/drawing/2014/main" id="{57A33430-478E-E8DD-F6B0-2852D6A101AB}"/>
              </a:ext>
            </a:extLst>
          </p:cNvPr>
          <p:cNvSpPr txBox="1"/>
          <p:nvPr/>
        </p:nvSpPr>
        <p:spPr>
          <a:xfrm>
            <a:off x="9739744" y="1385455"/>
            <a:ext cx="2329617" cy="3970318"/>
          </a:xfrm>
          <a:prstGeom prst="rect">
            <a:avLst/>
          </a:prstGeom>
          <a:noFill/>
        </p:spPr>
        <p:txBody>
          <a:bodyPr wrap="square" rtlCol="0">
            <a:spAutoFit/>
          </a:bodyPr>
          <a:lstStyle/>
          <a:p>
            <a:pPr algn="ctr" defTabSz="457200"/>
            <a:r>
              <a:rPr lang="vi-VN" sz="2800" b="1" dirty="0">
                <a:solidFill>
                  <a:prstClr val="black"/>
                </a:solidFill>
                <a:latin typeface="Times New Roman" panose="02020603050405020304" pitchFamily="18" charset="0"/>
              </a:rPr>
              <a:t>Câu </a:t>
            </a:r>
            <a:r>
              <a:rPr lang="vi-VN" sz="2800" b="1" dirty="0" err="1">
                <a:solidFill>
                  <a:prstClr val="black"/>
                </a:solidFill>
                <a:latin typeface="Times New Roman" panose="02020603050405020304" pitchFamily="18" charset="0"/>
              </a:rPr>
              <a:t>hỏi</a:t>
            </a:r>
            <a:r>
              <a:rPr lang="vi-VN" sz="2800" b="1" dirty="0">
                <a:solidFill>
                  <a:prstClr val="black"/>
                </a:solidFill>
                <a:latin typeface="Times New Roman" panose="02020603050405020304" pitchFamily="18" charset="0"/>
              </a:rPr>
              <a:t>:</a:t>
            </a:r>
          </a:p>
          <a:p>
            <a:pPr algn="just" defTabSz="457200"/>
            <a:r>
              <a:rPr lang="vi-VN" sz="2800" dirty="0">
                <a:solidFill>
                  <a:prstClr val="black"/>
                </a:solidFill>
                <a:latin typeface="Times New Roman" panose="02020603050405020304" pitchFamily="18" charset="0"/>
              </a:rPr>
              <a:t>Em hãy tìm </a:t>
            </a:r>
            <a:r>
              <a:rPr lang="vi-VN" sz="2800" dirty="0" smtClean="0">
                <a:solidFill>
                  <a:prstClr val="black"/>
                </a:solidFill>
                <a:latin typeface="Times New Roman" panose="02020603050405020304" pitchFamily="18" charset="0"/>
              </a:rPr>
              <a:t>n</a:t>
            </a:r>
            <a:r>
              <a:rPr lang="en-US" sz="2800" dirty="0" smtClean="0">
                <a:solidFill>
                  <a:prstClr val="black"/>
                </a:solidFill>
                <a:latin typeface="Times New Roman" panose="02020603050405020304" pitchFamily="18" charset="0"/>
              </a:rPr>
              <a:t>h</a:t>
            </a:r>
            <a:r>
              <a:rPr lang="vi-VN" sz="2800" dirty="0" smtClean="0">
                <a:solidFill>
                  <a:prstClr val="black"/>
                </a:solidFill>
                <a:latin typeface="Times New Roman" panose="02020603050405020304" pitchFamily="18" charset="0"/>
              </a:rPr>
              <a:t>ững </a:t>
            </a:r>
            <a:r>
              <a:rPr lang="vi-VN" sz="2800" dirty="0">
                <a:solidFill>
                  <a:prstClr val="black"/>
                </a:solidFill>
                <a:latin typeface="Times New Roman" panose="02020603050405020304" pitchFamily="18" charset="0"/>
              </a:rPr>
              <a:t>ca từ trong bài hát gắn với quyền và nghĩa vụ của công dân trong gia đình?</a:t>
            </a:r>
          </a:p>
        </p:txBody>
      </p:sp>
      <p:pic>
        <p:nvPicPr>
          <p:cNvPr id="9" name="y2mate.com - Cử điệu mẫu  Nhà là nơi Lucky Dance Team Noo Phước Thịnh ft Văn Mai Hương Official MV_v720P">
            <a:hlinkClick r:id="" action="ppaction://media"/>
            <a:extLst>
              <a:ext uri="{FF2B5EF4-FFF2-40B4-BE49-F238E27FC236}">
                <a16:creationId xmlns:a16="http://schemas.microsoft.com/office/drawing/2014/main" id="{AEF8E0CE-CA84-67A1-4A32-4A15FD7554A6}"/>
              </a:ext>
            </a:extLst>
          </p:cNvPr>
          <p:cNvPicPr>
            <a:picLocks noChangeAspect="1"/>
          </p:cNvPicPr>
          <p:nvPr>
            <a:videoFile r:link="rId1"/>
            <p:extLst>
              <p:ext uri="{DAA4B4D4-6D71-4841-9C94-3DE7FCFB9230}">
                <p14:media xmlns:p14="http://schemas.microsoft.com/office/powerpoint/2010/main" r:embed="rId2">
                  <p14:trim st="6659" end="8217"/>
                </p14:media>
              </p:ext>
            </p:extLst>
          </p:nvPr>
        </p:nvPicPr>
        <p:blipFill>
          <a:blip r:embed="rId5"/>
          <a:stretch>
            <a:fillRect/>
          </a:stretch>
        </p:blipFill>
        <p:spPr>
          <a:xfrm>
            <a:off x="122638" y="1385455"/>
            <a:ext cx="9400726" cy="53008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3707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14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5455">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A3A0FFEE-C1C7-DBD0-AC6A-46DB1F275D86}"/>
              </a:ext>
            </a:extLst>
          </p:cNvPr>
          <p:cNvSpPr/>
          <p:nvPr/>
        </p:nvSpPr>
        <p:spPr>
          <a:xfrm>
            <a:off x="141044" y="0"/>
            <a:ext cx="8159261" cy="809625"/>
          </a:xfrm>
          <a:prstGeom prst="plaque">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TRÒ CHƠI: ĐI TÌM ĐỒNG ĐỘI</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Plaque 4">
            <a:extLst>
              <a:ext uri="{FF2B5EF4-FFF2-40B4-BE49-F238E27FC236}">
                <a16:creationId xmlns:a16="http://schemas.microsoft.com/office/drawing/2014/main" id="{630149BD-DA85-252B-1B83-3A4D6AA3708D}"/>
              </a:ext>
            </a:extLst>
          </p:cNvPr>
          <p:cNvSpPr/>
          <p:nvPr/>
        </p:nvSpPr>
        <p:spPr>
          <a:xfrm>
            <a:off x="141044" y="872726"/>
            <a:ext cx="3123394" cy="809625"/>
          </a:xfrm>
          <a:prstGeom prst="plaque">
            <a:avLst/>
          </a:prstGeom>
          <a:solidFill>
            <a:srgbClr val="ED7D31"/>
          </a:solidFill>
          <a:ln w="12700" cap="flat" cmpd="sng" algn="ctr">
            <a:solidFill>
              <a:srgbClr val="ED7D31">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LUẬT CHƠI</a:t>
            </a: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0C790CE-99A8-F2F2-8689-81BB5DB0B70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4343" y="-1215"/>
            <a:ext cx="3807657" cy="2100981"/>
          </a:xfrm>
          <a:prstGeom prst="rect">
            <a:avLst/>
          </a:prstGeom>
          <a:noFill/>
          <a:ln w="9525">
            <a:noFill/>
            <a:miter lim="800000"/>
            <a:headEnd/>
            <a:tailEnd/>
          </a:ln>
        </p:spPr>
      </p:pic>
      <p:sp>
        <p:nvSpPr>
          <p:cNvPr id="7" name="TextBox 6">
            <a:extLst>
              <a:ext uri="{FF2B5EF4-FFF2-40B4-BE49-F238E27FC236}">
                <a16:creationId xmlns:a16="http://schemas.microsoft.com/office/drawing/2014/main" id="{6A12BCDC-9DB0-EA0B-6457-1FC946D1DDEA}"/>
              </a:ext>
            </a:extLst>
          </p:cNvPr>
          <p:cNvSpPr txBox="1">
            <a:spLocks noChangeArrowheads="1"/>
          </p:cNvSpPr>
          <p:nvPr/>
        </p:nvSpPr>
        <p:spPr bwMode="auto">
          <a:xfrm>
            <a:off x="1857523" y="2517183"/>
            <a:ext cx="97901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defRPr/>
            </a:pPr>
            <a:r>
              <a:rPr kumimoji="0" lang="vi-VN"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Chia lớp thành</a:t>
            </a:r>
            <a:r>
              <a:rPr kumimoji="0" 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bốn</a:t>
            </a:r>
            <a:r>
              <a:rPr kumimoji="0" 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chơi, mỗi đội 3 bạn.</a:t>
            </a:r>
            <a:endParaRPr kumimoji="0" lang="en-US" alt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sp>
        <p:nvSpPr>
          <p:cNvPr id="8" name="TextBox 7">
            <a:extLst>
              <a:ext uri="{FF2B5EF4-FFF2-40B4-BE49-F238E27FC236}">
                <a16:creationId xmlns:a16="http://schemas.microsoft.com/office/drawing/2014/main" id="{7935C3A5-ADD3-E43B-E839-3BA950F43D82}"/>
              </a:ext>
            </a:extLst>
          </p:cNvPr>
          <p:cNvSpPr txBox="1">
            <a:spLocks noChangeArrowheads="1"/>
          </p:cNvSpPr>
          <p:nvPr/>
        </p:nvSpPr>
        <p:spPr bwMode="auto">
          <a:xfrm>
            <a:off x="1857523" y="3290993"/>
            <a:ext cx="9790113"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457200" algn="l"/>
              </a:tabLst>
              <a:defRPr/>
            </a:pP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Mỗi</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đội</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trưởng</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thẻ</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có câu ca dao tục ngữ của nhóm mình</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lưu</a:t>
            </a:r>
            <a:r>
              <a:rPr kumimoji="0" 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viên</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được</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ý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đổi</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thẻ</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nhau</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3A536C34-630C-7F3F-43D0-5DA7A6272F07}"/>
              </a:ext>
            </a:extLst>
          </p:cNvPr>
          <p:cNvSpPr txBox="1">
            <a:spLocks noChangeArrowheads="1"/>
          </p:cNvSpPr>
          <p:nvPr/>
        </p:nvSpPr>
        <p:spPr bwMode="auto">
          <a:xfrm>
            <a:off x="2076050" y="4544094"/>
            <a:ext cx="98123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thời</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gian</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phút</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bốn</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đội</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chơi</a:t>
            </a:r>
            <a:r>
              <a:rPr kumimoji="0" lang="en-US"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thảo luận trả lời câu hỏi: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nêu</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ca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dao</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tục</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864F986-3CA3-A028-516B-39BC88603E7F}"/>
              </a:ext>
            </a:extLst>
          </p:cNvPr>
          <p:cNvSpPr txBox="1">
            <a:spLocks noChangeArrowheads="1"/>
          </p:cNvSpPr>
          <p:nvPr/>
        </p:nvSpPr>
        <p:spPr bwMode="auto">
          <a:xfrm>
            <a:off x="1848791" y="5875031"/>
            <a:ext cx="98123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tabLst>
                <a:tab pos="4572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72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72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72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7200" algn="l"/>
              </a:tabLst>
              <a:defRPr>
                <a:solidFill>
                  <a:schemeClr val="tx1"/>
                </a:solidFill>
                <a:latin typeface="Calibri" panose="020F050202020403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
              <a:tabLst>
                <a:tab pos="457200" algn="l"/>
              </a:tabLst>
              <a:defRPr/>
            </a:pPr>
            <a:r>
              <a:rPr kumimoji="0" lang="en-US" alt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pitchFamily="34" charset="0"/>
              </a:rPr>
              <a:t>Kết</a:t>
            </a:r>
            <a:r>
              <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pitchFamily="34" charset="0"/>
              </a:rPr>
              <a:t> </a:t>
            </a:r>
            <a:r>
              <a:rPr kumimoji="0" lang="en-US" alt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pitchFamily="34" charset="0"/>
              </a:rPr>
              <a:t>thúc</a:t>
            </a:r>
            <a:r>
              <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pitchFamily="34" charset="0"/>
              </a:rPr>
              <a:t> 2 </a:t>
            </a:r>
            <a:r>
              <a:rPr kumimoji="0" lang="en-US" alt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pitchFamily="34" charset="0"/>
              </a:rPr>
              <a:t>phút</a:t>
            </a:r>
            <a:r>
              <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pitchFamily="34" charset="0"/>
              </a:rPr>
              <a:t>, </a:t>
            </a:r>
            <a:r>
              <a:rPr kumimoji="0" lang="en-US" altLang="en-US"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pitchFamily="34" charset="0"/>
              </a:rPr>
              <a:t>đội</a:t>
            </a:r>
            <a:r>
              <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pitchFamily="34" charset="0"/>
              </a:rPr>
              <a:t> </a:t>
            </a:r>
            <a:r>
              <a:rPr kumimoji="0" lang="vi-VN" alt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pitchFamily="34" charset="0"/>
              </a:rPr>
              <a:t>trả lời nhanh, đúng là đội chiến thắng.</a:t>
            </a:r>
            <a:endParaRPr kumimoji="0" lang="en-US" altLang="en-US"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grpSp>
        <p:nvGrpSpPr>
          <p:cNvPr id="11" name="Group 10">
            <a:extLst>
              <a:ext uri="{FF2B5EF4-FFF2-40B4-BE49-F238E27FC236}">
                <a16:creationId xmlns:a16="http://schemas.microsoft.com/office/drawing/2014/main" id="{2454FAEF-CCC0-860A-B45D-4F96A25267E3}"/>
              </a:ext>
            </a:extLst>
          </p:cNvPr>
          <p:cNvGrpSpPr/>
          <p:nvPr/>
        </p:nvGrpSpPr>
        <p:grpSpPr>
          <a:xfrm>
            <a:off x="544364" y="2099768"/>
            <a:ext cx="1355725" cy="1106488"/>
            <a:chOff x="938213" y="1447800"/>
            <a:chExt cx="1355725" cy="1106488"/>
          </a:xfrm>
        </p:grpSpPr>
        <p:sp>
          <p:nvSpPr>
            <p:cNvPr id="12" name="Oval 11">
              <a:extLst>
                <a:ext uri="{FF2B5EF4-FFF2-40B4-BE49-F238E27FC236}">
                  <a16:creationId xmlns:a16="http://schemas.microsoft.com/office/drawing/2014/main" id="{A1B30516-1FBC-FE3B-AFEA-C4E081191DBA}"/>
                </a:ext>
              </a:extLst>
            </p:cNvPr>
            <p:cNvSpPr/>
            <p:nvPr/>
          </p:nvSpPr>
          <p:spPr>
            <a:xfrm>
              <a:off x="1042988" y="1495425"/>
              <a:ext cx="1058862" cy="1058863"/>
            </a:xfrm>
            <a:prstGeom prst="ellipse">
              <a:avLst/>
            </a:prstGeom>
            <a:solidFill>
              <a:sysClr val="window" lastClr="FFFFFF"/>
            </a:solidFill>
            <a:ln w="41275" cap="flat" cmpd="sng" algn="ctr">
              <a:solidFill>
                <a:srgbClr val="ED7D31"/>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67"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pitchFamily="34" charset="0"/>
                </a:rPr>
                <a:t>1111</a:t>
              </a:r>
            </a:p>
          </p:txBody>
        </p:sp>
        <p:pic>
          <p:nvPicPr>
            <p:cNvPr id="13" name="Picture 2" descr="Các số đếm từ 1 đến 5">
              <a:extLst>
                <a:ext uri="{FF2B5EF4-FFF2-40B4-BE49-F238E27FC236}">
                  <a16:creationId xmlns:a16="http://schemas.microsoft.com/office/drawing/2014/main" id="{1E2F79F7-7796-CFFD-E711-8D13EB42A8F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8213" y="1447800"/>
              <a:ext cx="135572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B9D6F8CA-BFDF-5BC9-A04E-53793F808E74}"/>
              </a:ext>
            </a:extLst>
          </p:cNvPr>
          <p:cNvGrpSpPr/>
          <p:nvPr/>
        </p:nvGrpSpPr>
        <p:grpSpPr>
          <a:xfrm>
            <a:off x="593578" y="3254137"/>
            <a:ext cx="1212850" cy="1017588"/>
            <a:chOff x="814387" y="2758679"/>
            <a:chExt cx="1327150" cy="1186259"/>
          </a:xfrm>
        </p:grpSpPr>
        <p:sp>
          <p:nvSpPr>
            <p:cNvPr id="15" name="Oval 14">
              <a:extLst>
                <a:ext uri="{FF2B5EF4-FFF2-40B4-BE49-F238E27FC236}">
                  <a16:creationId xmlns:a16="http://schemas.microsoft.com/office/drawing/2014/main" id="{2FC35F2E-E51D-E43E-B563-FA7A007E23DB}"/>
                </a:ext>
              </a:extLst>
            </p:cNvPr>
            <p:cNvSpPr/>
            <p:nvPr/>
          </p:nvSpPr>
          <p:spPr>
            <a:xfrm>
              <a:off x="814387" y="2758679"/>
              <a:ext cx="1287463" cy="1186259"/>
            </a:xfrm>
            <a:prstGeom prst="ellipse">
              <a:avLst/>
            </a:prstGeom>
            <a:solidFill>
              <a:sysClr val="window" lastClr="FFFFFF"/>
            </a:solidFill>
            <a:ln w="41275" cap="flat" cmpd="sng" algn="ctr">
              <a:solidFill>
                <a:srgbClr val="FFC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pic>
          <p:nvPicPr>
            <p:cNvPr id="16" name="Picture 4" descr="Các số đếm từ 1 đến 5">
              <a:extLst>
                <a:ext uri="{FF2B5EF4-FFF2-40B4-BE49-F238E27FC236}">
                  <a16:creationId xmlns:a16="http://schemas.microsoft.com/office/drawing/2014/main" id="{1982D5EA-068D-4E56-8264-56D6D13A75D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14387" y="2933066"/>
              <a:ext cx="13271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0B799A03-943E-FB95-7182-A7633DD77B95}"/>
              </a:ext>
            </a:extLst>
          </p:cNvPr>
          <p:cNvGrpSpPr/>
          <p:nvPr/>
        </p:nvGrpSpPr>
        <p:grpSpPr>
          <a:xfrm>
            <a:off x="602308" y="4460249"/>
            <a:ext cx="1382713" cy="1041813"/>
            <a:chOff x="607083" y="3928428"/>
            <a:chExt cx="1702070" cy="1284922"/>
          </a:xfrm>
        </p:grpSpPr>
        <p:sp>
          <p:nvSpPr>
            <p:cNvPr id="18" name="Oval 17">
              <a:extLst>
                <a:ext uri="{FF2B5EF4-FFF2-40B4-BE49-F238E27FC236}">
                  <a16:creationId xmlns:a16="http://schemas.microsoft.com/office/drawing/2014/main" id="{5EAED260-BE96-8248-938B-A37A518639B3}"/>
                </a:ext>
              </a:extLst>
            </p:cNvPr>
            <p:cNvSpPr/>
            <p:nvPr/>
          </p:nvSpPr>
          <p:spPr>
            <a:xfrm>
              <a:off x="719137" y="3928428"/>
              <a:ext cx="1382713" cy="1284922"/>
            </a:xfrm>
            <a:prstGeom prst="ellipse">
              <a:avLst/>
            </a:prstGeom>
            <a:solidFill>
              <a:sysClr val="window" lastClr="FFFFFF"/>
            </a:solidFill>
            <a:ln w="41275" cap="flat" cmpd="sng" algn="ctr">
              <a:solidFill>
                <a:srgbClr val="ED7D31"/>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pic>
          <p:nvPicPr>
            <p:cNvPr id="19" name="Picture 6" descr="Các số đếm từ 1 đến 5">
              <a:extLst>
                <a:ext uri="{FF2B5EF4-FFF2-40B4-BE49-F238E27FC236}">
                  <a16:creationId xmlns:a16="http://schemas.microsoft.com/office/drawing/2014/main" id="{B776CABB-958A-5F90-A5E9-DF3AFEA11A9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7083" y="4046538"/>
              <a:ext cx="170207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270EBB7B-8139-ED9D-A25C-68978C5220C7}"/>
              </a:ext>
            </a:extLst>
          </p:cNvPr>
          <p:cNvGrpSpPr/>
          <p:nvPr/>
        </p:nvGrpSpPr>
        <p:grpSpPr>
          <a:xfrm>
            <a:off x="530871" y="5625721"/>
            <a:ext cx="1382713" cy="1130143"/>
            <a:chOff x="911225" y="5443538"/>
            <a:chExt cx="1382713" cy="1130143"/>
          </a:xfrm>
        </p:grpSpPr>
        <p:sp>
          <p:nvSpPr>
            <p:cNvPr id="21" name="Oval 20">
              <a:extLst>
                <a:ext uri="{FF2B5EF4-FFF2-40B4-BE49-F238E27FC236}">
                  <a16:creationId xmlns:a16="http://schemas.microsoft.com/office/drawing/2014/main" id="{F8E2D12E-05C9-FEC0-F2F9-AFB3E09202FB}"/>
                </a:ext>
              </a:extLst>
            </p:cNvPr>
            <p:cNvSpPr/>
            <p:nvPr/>
          </p:nvSpPr>
          <p:spPr>
            <a:xfrm>
              <a:off x="1065213" y="5443538"/>
              <a:ext cx="1058862" cy="1057275"/>
            </a:xfrm>
            <a:prstGeom prst="ellipse">
              <a:avLst/>
            </a:prstGeom>
            <a:solidFill>
              <a:sysClr val="window" lastClr="FFFFFF"/>
            </a:solidFill>
            <a:ln w="41275" cap="flat" cmpd="sng" algn="ctr">
              <a:solidFill>
                <a:srgbClr val="FFC000"/>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67"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pic>
          <p:nvPicPr>
            <p:cNvPr id="22" name="Picture 8" descr="Các số đếm từ 1 đến 5">
              <a:extLst>
                <a:ext uri="{FF2B5EF4-FFF2-40B4-BE49-F238E27FC236}">
                  <a16:creationId xmlns:a16="http://schemas.microsoft.com/office/drawing/2014/main" id="{C2036677-DAA3-761C-874E-21654C56CF2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1225" y="5537043"/>
              <a:ext cx="1382713"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Rounded Rectangle 2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05:00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Rounded Rectangle 2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04:59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 name="Rounded Rectangle 2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04:58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 name="Rounded Rectangle 2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04:57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 name="Rounded Rectangle 2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04:56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 name="Rounded Rectangle 2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04:55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 name="Rounded Rectangle 2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04:54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Rounded Rectangle 3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04:53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 name="Rounded Rectangle 3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04:52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Rounded Rectangle 3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04:51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Rounded Rectangle 3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04:50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Rounded Rectangle 3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04:49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04:48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7" name="Rounded Rectangle 3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04:47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Rounded Rectangle 3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04:46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9" name="Rounded Rectangle 3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04:45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0" name="Rounded Rectangle 3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04:44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04:43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Rounded Rectangle 4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04:42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3" name="Rounded Rectangle 4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04:41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4" name="Rounded Rectangle 4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04:40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5" name="Rounded Rectangle 4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04:39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6" name="Rounded Rectangle 4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04:38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7" name="Rounded Rectangle 4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04:37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8" name="Rounded Rectangle 4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04:36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9" name="Rounded Rectangle 4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04:35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Rounded Rectangle 4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04:34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1" name="Rounded Rectangle 5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04:33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2" name="Rounded Rectangle 5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04:32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3" name="Rounded Rectangle 5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04:31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4" name="Rounded Rectangle 5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04:30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5" name="Rounded Rectangle 5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04:29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Rounded Rectangle 5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04:28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7" name="Rounded Rectangle 5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04:27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8" name="Rounded Rectangle 5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04:26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9" name="Rounded Rectangle 5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04:25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0" name="Rounded Rectangle 5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04:24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1" name="Rounded Rectangle 6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04:23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2" name="Rounded Rectangle 6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04:22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3" name="Rounded Rectangle 6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04:21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4" name="Rounded Rectangle 6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04:20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5" name="Rounded Rectangle 6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04:19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6" name="Rounded Rectangle 6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04:18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7" name="Rounded Rectangle 6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04:17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8" name="Rounded Rectangle 6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04:16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9" name="Rounded Rectangle 6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04:15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0" name="Rounded Rectangle 6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04:14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1" name="Rounded Rectangle 7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04:13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2" name="Rounded Rectangle 7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04:12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3" name="Rounded Rectangle 7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04:11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4" name="Rounded Rectangle 7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04:10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5" name="Rounded Rectangle 7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04:09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6" name="Rounded Rectangle 7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04:08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7" name="Rounded Rectangle 7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04:07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8" name="Rounded Rectangle 7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04:06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9" name="Rounded Rectangle 7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04:05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0" name="Rounded Rectangle 7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04:04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1" name="Rounded Rectangle 8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04:03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2" name="Rounded Rectangle 8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04:02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3" name="Rounded Rectangle 8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04:01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4" name="Rounded Rectangle 8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04:00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5" name="Rounded Rectangle 8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03:59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6" name="Rounded Rectangle 8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03:58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7" name="Rounded Rectangle 8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03:57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8" name="Rounded Rectangle 8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03:56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9" name="Rounded Rectangle 8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03:55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0" name="Rounded Rectangle 8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03:54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1" name="Rounded Rectangle 9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03:53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2" name="Rounded Rectangle 9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03:52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3" name="Rounded Rectangle 9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03:51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4" name="Rounded Rectangle 9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03:50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5" name="Rounded Rectangle 9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03:49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6" name="Rounded Rectangle 9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03:48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7" name="Rounded Rectangle 9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03:47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8" name="Rounded Rectangle 9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03:46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9" name="Rounded Rectangle 9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03:45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0" name="Rounded Rectangle 9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03:44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1" name="Rounded Rectangle 10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03:43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2" name="Rounded Rectangle 10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03:42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3" name="Rounded Rectangle 10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03:41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4" name="Rounded Rectangle 10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03:40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5" name="Rounded Rectangle 10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03:39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6" name="Rounded Rectangle 10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03:38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7" name="Rounded Rectangle 10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03:37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8" name="Rounded Rectangle 10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03:36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9" name="Rounded Rectangle 10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03:35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0" name="Rounded Rectangle 10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03:34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1" name="Rounded Rectangle 11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03:33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2" name="Rounded Rectangle 11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03:32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3" name="Rounded Rectangle 11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03:31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4" name="Rounded Rectangle 11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03:30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5" name="Rounded Rectangle 11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03:29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6" name="Rounded Rectangle 11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03:28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7" name="Rounded Rectangle 11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03:27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8" name="Rounded Rectangle 11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03:26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9" name="Rounded Rectangle 11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03:25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0" name="Rounded Rectangle 11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03:24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1" name="Rounded Rectangle 12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03:23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2" name="Rounded Rectangle 12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03:22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3" name="Rounded Rectangle 12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03:21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4" name="Rounded Rectangle 12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03:20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5" name="Rounded Rectangle 12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03:19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6" name="Rounded Rectangle 12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03:18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7" name="Rounded Rectangle 12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03:17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8" name="Rounded Rectangle 12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03:16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9" name="Rounded Rectangle 12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03:15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0" name="Rounded Rectangle 12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03:14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1" name="Rounded Rectangle 13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03:13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2" name="Rounded Rectangle 13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03:12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3" name="Rounded Rectangle 13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03:11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4" name="Rounded Rectangle 13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03:10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5" name="Rounded Rectangle 13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03:09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6" name="Rounded Rectangle 13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03:08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7" name="Rounded Rectangle 13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03:07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8" name="Rounded Rectangle 13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03:06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9" name="Rounded Rectangle 13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03:05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0" name="Rounded Rectangle 13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03:04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1" name="Rounded Rectangle 14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03:03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2" name="Rounded Rectangle 14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03:02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3" name="Rounded Rectangle 14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03:01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4" name="Rounded Rectangle 14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03:00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5" name="Rounded Rectangle 14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02:59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6" name="Rounded Rectangle 14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02:58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7" name="Rounded Rectangle 14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02:57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8" name="Rounded Rectangle 14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02:56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9" name="Rounded Rectangle 14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02:55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0" name="Rounded Rectangle 14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02:54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1" name="Rounded Rectangle 15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02:53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2" name="Rounded Rectangle 15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02:52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3" name="Rounded Rectangle 15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02:51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4" name="Rounded Rectangle 15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02:50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5" name="Rounded Rectangle 15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02:49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6" name="Rounded Rectangle 15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02:48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7" name="Rounded Rectangle 15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02:47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8" name="Rounded Rectangle 15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02:46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9" name="Rounded Rectangle 15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02:45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0" name="Rounded Rectangle 15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02:44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1" name="Rounded Rectangle 16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02:43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2" name="Rounded Rectangle 16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02:42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3" name="Rounded Rectangle 16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02:41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4" name="Rounded Rectangle 16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02:40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5" name="Rounded Rectangle 16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02:39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6" name="Rounded Rectangle 16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02:38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7" name="Rounded Rectangle 16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02:37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8" name="Rounded Rectangle 16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02:36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9" name="Rounded Rectangle 16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02:35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0" name="Rounded Rectangle 16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02:34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1" name="Rounded Rectangle 17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02:33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2" name="Rounded Rectangle 17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02:32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3" name="Rounded Rectangle 17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02:31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4" name="Rounded Rectangle 17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02:30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5" name="Rounded Rectangle 17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02:29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6" name="Rounded Rectangle 17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02:28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7" name="Rounded Rectangle 17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02:27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8" name="Rounded Rectangle 17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02:26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9" name="Rounded Rectangle 17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02:25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0" name="Rounded Rectangle 17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02:24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1" name="Rounded Rectangle 18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02:23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2" name="Rounded Rectangle 18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02:22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3" name="Rounded Rectangle 18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02:21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4" name="Rounded Rectangle 18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02:20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5" name="Rounded Rectangle 18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02:19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6" name="Rounded Rectangle 18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02:18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7" name="Rounded Rectangle 18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02:17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8" name="Rounded Rectangle 18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02:16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9" name="Rounded Rectangle 18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02:15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0" name="Rounded Rectangle 18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02:14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1" name="Rounded Rectangle 19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02:13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2" name="Rounded Rectangle 19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02:12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3" name="Rounded Rectangle 19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02:11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4" name="Rounded Rectangle 19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02:10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5" name="Rounded Rectangle 19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02:09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6" name="Rounded Rectangle 19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02:08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7" name="Rounded Rectangle 19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02:07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8" name="Rounded Rectangle 19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02:06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9" name="Rounded Rectangle 19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02:05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0" name="Rounded Rectangle 19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02:04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1" name="Rounded Rectangle 20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02:03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2" name="Rounded Rectangle 20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02:02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3" name="Rounded Rectangle 20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02:01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4" name="Rounded Rectangle 20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02:00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5" name="Rounded Rectangle 20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01:59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6" name="Rounded Rectangle 20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01:58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7" name="Rounded Rectangle 20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01:57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8" name="Rounded Rectangle 20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01:56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9" name="Rounded Rectangle 20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01:55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0" name="Rounded Rectangle 20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01:54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1" name="Rounded Rectangle 21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01:53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2" name="Rounded Rectangle 21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01:52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3" name="Rounded Rectangle 21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01:51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4" name="Rounded Rectangle 21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01:50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5" name="Rounded Rectangle 21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01:49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6" name="Rounded Rectangle 21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01:48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7" name="Rounded Rectangle 21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01:47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8" name="Rounded Rectangle 21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01:46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9" name="Rounded Rectangle 21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01:45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0" name="Rounded Rectangle 21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01:44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1" name="Rounded Rectangle 22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01:43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2" name="Rounded Rectangle 22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01:42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3" name="Rounded Rectangle 22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01:41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4" name="Rounded Rectangle 22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01:40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5" name="Rounded Rectangle 22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01:39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6" name="Rounded Rectangle 22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01:38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7" name="Rounded Rectangle 22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01:37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8" name="Rounded Rectangle 22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01:36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9" name="Rounded Rectangle 22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01:35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0" name="Rounded Rectangle 22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01:34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1" name="Rounded Rectangle 23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01:33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2" name="Rounded Rectangle 23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01:32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3" name="Rounded Rectangle 23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01:31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4" name="Rounded Rectangle 23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01:30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5" name="Rounded Rectangle 23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01:29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6" name="Rounded Rectangle 23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01:28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7" name="Rounded Rectangle 23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01:27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8" name="Rounded Rectangle 23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01:26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9" name="Rounded Rectangle 23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01:25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0" name="Rounded Rectangle 23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01:24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1" name="Rounded Rectangle 24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01:23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2" name="Rounded Rectangle 24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01:22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3" name="Rounded Rectangle 24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01:21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4" name="Rounded Rectangle 24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01:20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5" name="Rounded Rectangle 24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01:19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6" name="Rounded Rectangle 24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01:18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7" name="Rounded Rectangle 24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01:17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8" name="Rounded Rectangle 24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01:16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9" name="Rounded Rectangle 24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01:15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0" name="Rounded Rectangle 24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01:14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1" name="Rounded Rectangle 25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01:13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2" name="Rounded Rectangle 25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01:12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3" name="Rounded Rectangle 25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01:11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4" name="Rounded Rectangle 25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01:10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5" name="Rounded Rectangle 25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01:09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6" name="Rounded Rectangle 25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01:08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7" name="Rounded Rectangle 25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01:07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8" name="Rounded Rectangle 25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01:06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9" name="Rounded Rectangle 25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01:05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0" name="Rounded Rectangle 25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01:04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1" name="Rounded Rectangle 26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01:03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2" name="Rounded Rectangle 26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01:02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3" name="Rounded Rectangle 26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01:01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4" name="Rounded Rectangle 26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01:00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5" name="Rounded Rectangle 26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00:59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6" name="Rounded Rectangle 26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00:58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7" name="Rounded Rectangle 26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00:57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8" name="Rounded Rectangle 26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00:56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9" name="Rounded Rectangle 26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00:55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0" name="Rounded Rectangle 26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00:54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1" name="Rounded Rectangle 27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00:53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2" name="Rounded Rectangle 27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00:52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3" name="Rounded Rectangle 27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00:51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4" name="Rounded Rectangle 27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00:50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5" name="Rounded Rectangle 27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00:49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6" name="Rounded Rectangle 27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00:48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7" name="Rounded Rectangle 27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00:47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8" name="Rounded Rectangle 27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00:46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9" name="Rounded Rectangle 27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00:45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0" name="Rounded Rectangle 27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00:44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1" name="Rounded Rectangle 28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00:43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2" name="Rounded Rectangle 28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00:42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3" name="Rounded Rectangle 28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00:41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4" name="Rounded Rectangle 28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00:40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5" name="Rounded Rectangle 28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00:39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6" name="Rounded Rectangle 28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00:38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7" name="Rounded Rectangle 28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00:37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8" name="Rounded Rectangle 28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00:36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9" name="Rounded Rectangle 28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00:35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0" name="Rounded Rectangle 28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00:34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1" name="Rounded Rectangle 29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00:33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2" name="Rounded Rectangle 29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00:32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3" name="Rounded Rectangle 29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00:31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4" name="Rounded Rectangle 29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00:30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5" name="Rounded Rectangle 29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00:29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6" name="Rounded Rectangle 29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00:28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7" name="Rounded Rectangle 29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00:27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8" name="Rounded Rectangle 29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00:26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9" name="Rounded Rectangle 29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00:25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0" name="Rounded Rectangle 29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00:24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1" name="Rounded Rectangle 30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00:23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2" name="Rounded Rectangle 30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00:22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3" name="Rounded Rectangle 30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00:21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4" name="Rounded Rectangle 30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00:20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5" name="Rounded Rectangle 30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00:19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6" name="Rounded Rectangle 30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00:18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7" name="Rounded Rectangle 30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00:17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8" name="Rounded Rectangle 30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00:16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09" name="Rounded Rectangle 30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00:15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0" name="Rounded Rectangle 30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00:14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1" name="Rounded Rectangle 31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00:13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2" name="Rounded Rectangle 31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00:12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3" name="Rounded Rectangle 31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00:11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4" name="Rounded Rectangle 31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00:10</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5" name="Rounded Rectangle 314"/>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00:09</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6" name="Rounded Rectangle 315"/>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00:08</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7" name="Rounded Rectangle 316"/>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00:07</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8" name="Rounded Rectangle 317"/>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00:06</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9" name="Rounded Rectangle 318"/>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00:05</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0" name="Rounded Rectangle 319"/>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00:04</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1" name="Rounded Rectangle 320"/>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00:03</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2" name="Rounded Rectangle 321"/>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00:02</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3" name="Rounded Rectangle 322"/>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00:01</a:t>
            </a:r>
            <a:endPar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4" name="Rounded Rectangle 323"/>
          <p:cNvSpPr/>
          <p:nvPr/>
        </p:nvSpPr>
        <p:spPr>
          <a:xfrm>
            <a:off x="4525474" y="148848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00:00</a:t>
            </a: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5" name="Oval 324"/>
          <p:cNvSpPr/>
          <p:nvPr/>
        </p:nvSpPr>
        <p:spPr>
          <a:xfrm>
            <a:off x="4220674" y="1277538"/>
            <a:ext cx="1828800" cy="990600"/>
          </a:xfrm>
          <a:prstGeom prst="ellipse">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C000"/>
                </a:solidFill>
                <a:effectLst/>
                <a:uLnTx/>
                <a:uFillTx/>
                <a:latin typeface="Times New Roman" panose="02020603050405020304" pitchFamily="18" charset="0"/>
                <a:cs typeface="Times New Roman" pitchFamily="18" charset="0"/>
              </a:rPr>
              <a:t>3 </a:t>
            </a:r>
            <a:r>
              <a:rPr kumimoji="0" lang="en-US" sz="1800" b="1" i="0" u="none" strike="noStrike" kern="0" cap="none" spc="0" normalizeH="0" baseline="0" noProof="0" dirty="0" err="1" smtClean="0">
                <a:ln>
                  <a:noFill/>
                </a:ln>
                <a:solidFill>
                  <a:srgbClr val="FFC000"/>
                </a:solidFill>
                <a:effectLst/>
                <a:uLnTx/>
                <a:uFillTx/>
                <a:latin typeface="Times New Roman" pitchFamily="18" charset="0"/>
                <a:cs typeface="Times New Roman" pitchFamily="18" charset="0"/>
              </a:rPr>
              <a:t>PHÚT</a:t>
            </a:r>
            <a:endParaRPr kumimoji="0" lang="en-US" sz="1800" b="1" i="0" u="none" strike="noStrike" kern="0" cap="none" spc="0" normalizeH="0" baseline="0" noProof="0" dirty="0">
              <a:ln>
                <a:noFill/>
              </a:ln>
              <a:solidFill>
                <a:srgbClr val="FFC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8270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325"/>
                    </p:tgtEl>
                  </p:cond>
                </p:stCondLst>
                <p:endSync evt="end" delay="0">
                  <p:rtn val="all"/>
                </p:endSync>
                <p:childTnLst>
                  <p:par>
                    <p:cTn id="53" fill="hold">
                      <p:stCondLst>
                        <p:cond delay="0"/>
                      </p:stCondLst>
                      <p:childTnLst>
                        <p:par>
                          <p:cTn id="54" fill="hold">
                            <p:stCondLst>
                              <p:cond delay="0"/>
                            </p:stCondLst>
                            <p:childTnLst>
                              <p:par>
                                <p:cTn id="55" presetID="4" presetClass="exit" presetSubtype="16" fill="hold" grpId="0" nodeType="clickEffect">
                                  <p:stCondLst>
                                    <p:cond delay="0"/>
                                  </p:stCondLst>
                                  <p:childTnLst>
                                    <p:animEffect transition="out" filter="box(in)">
                                      <p:cBhvr>
                                        <p:cTn id="56" dur="500"/>
                                        <p:tgtEl>
                                          <p:spTgt spid="325"/>
                                        </p:tgtEl>
                                      </p:cBhvr>
                                    </p:animEffect>
                                    <p:set>
                                      <p:cBhvr>
                                        <p:cTn id="57" dur="1" fill="hold">
                                          <p:stCondLst>
                                            <p:cond delay="499"/>
                                          </p:stCondLst>
                                        </p:cTn>
                                        <p:tgtEl>
                                          <p:spTgt spid="325"/>
                                        </p:tgtEl>
                                        <p:attrNameLst>
                                          <p:attrName>style.visibility</p:attrName>
                                        </p:attrNameLst>
                                      </p:cBhvr>
                                      <p:to>
                                        <p:strVal val="hidden"/>
                                      </p:to>
                                    </p:set>
                                  </p:childTnLst>
                                </p:cTn>
                              </p:par>
                            </p:childTnLst>
                          </p:cTn>
                        </p:par>
                        <p:par>
                          <p:cTn id="58" fill="hold">
                            <p:stCondLst>
                              <p:cond delay="500"/>
                            </p:stCondLst>
                            <p:childTnLst>
                              <p:par>
                                <p:cTn id="59" presetID="11" presetClass="entr" presetSubtype="0" fill="hold" grpId="0" nodeType="afterEffect">
                                  <p:stCondLst>
                                    <p:cond delay="0"/>
                                  </p:stCondLst>
                                  <p:childTnLst>
                                    <p:set>
                                      <p:cBhvr>
                                        <p:cTn id="60" dur="1000">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1" fill="hold">
                            <p:stCondLst>
                              <p:cond delay="1500"/>
                            </p:stCondLst>
                            <p:childTnLst>
                              <p:par>
                                <p:cTn id="62" presetID="11" presetClass="entr" presetSubtype="0" fill="hold" grpId="0" nodeType="afterEffect">
                                  <p:stCondLst>
                                    <p:cond delay="0"/>
                                  </p:stCondLst>
                                  <p:childTnLst>
                                    <p:set>
                                      <p:cBhvr>
                                        <p:cTn id="63" dur="1000">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4" fill="hold">
                            <p:stCondLst>
                              <p:cond delay="2500"/>
                            </p:stCondLst>
                            <p:childTnLst>
                              <p:par>
                                <p:cTn id="65" presetID="11" presetClass="entr" presetSubtype="0" fill="hold" grpId="0" nodeType="afterEffect">
                                  <p:stCondLst>
                                    <p:cond delay="0"/>
                                  </p:stCondLst>
                                  <p:childTnLst>
                                    <p:set>
                                      <p:cBhvr>
                                        <p:cTn id="66" dur="1000">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7" fill="hold">
                            <p:stCondLst>
                              <p:cond delay="3500"/>
                            </p:stCondLst>
                            <p:childTnLst>
                              <p:par>
                                <p:cTn id="68" presetID="11" presetClass="entr" presetSubtype="0" fill="hold" grpId="0" nodeType="afterEffect">
                                  <p:stCondLst>
                                    <p:cond delay="0"/>
                                  </p:stCondLst>
                                  <p:childTnLst>
                                    <p:set>
                                      <p:cBhvr>
                                        <p:cTn id="69" dur="1000">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0" fill="hold">
                            <p:stCondLst>
                              <p:cond delay="4500"/>
                            </p:stCondLst>
                            <p:childTnLst>
                              <p:par>
                                <p:cTn id="71" presetID="11" presetClass="entr" presetSubtype="0" fill="hold" grpId="0" nodeType="afterEffect">
                                  <p:stCondLst>
                                    <p:cond delay="0"/>
                                  </p:stCondLst>
                                  <p:childTnLst>
                                    <p:set>
                                      <p:cBhvr>
                                        <p:cTn id="72" dur="1000">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par>
                          <p:cTn id="73" fill="hold">
                            <p:stCondLst>
                              <p:cond delay="5500"/>
                            </p:stCondLst>
                            <p:childTnLst>
                              <p:par>
                                <p:cTn id="74" presetID="11" presetClass="entr" presetSubtype="0" fill="hold" grpId="0" nodeType="afterEffect">
                                  <p:stCondLst>
                                    <p:cond delay="0"/>
                                  </p:stCondLst>
                                  <p:childTnLst>
                                    <p:set>
                                      <p:cBhvr>
                                        <p:cTn id="75" dur="1000">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76" fill="hold">
                            <p:stCondLst>
                              <p:cond delay="6500"/>
                            </p:stCondLst>
                            <p:childTnLst>
                              <p:par>
                                <p:cTn id="77" presetID="11" presetClass="entr" presetSubtype="0" fill="hold" grpId="0" nodeType="afterEffect">
                                  <p:stCondLst>
                                    <p:cond delay="0"/>
                                  </p:stCondLst>
                                  <p:childTnLst>
                                    <p:set>
                                      <p:cBhvr>
                                        <p:cTn id="78" dur="1000">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79" fill="hold">
                            <p:stCondLst>
                              <p:cond delay="7500"/>
                            </p:stCondLst>
                            <p:childTnLst>
                              <p:par>
                                <p:cTn id="80" presetID="11" presetClass="entr" presetSubtype="0" fill="hold" grpId="0" nodeType="afterEffect">
                                  <p:stCondLst>
                                    <p:cond delay="0"/>
                                  </p:stCondLst>
                                  <p:childTnLst>
                                    <p:set>
                                      <p:cBhvr>
                                        <p:cTn id="81" dur="1000">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2" fill="hold">
                            <p:stCondLst>
                              <p:cond delay="8500"/>
                            </p:stCondLst>
                            <p:childTnLst>
                              <p:par>
                                <p:cTn id="83" presetID="11" presetClass="entr" presetSubtype="0" fill="hold" grpId="0" nodeType="afterEffect">
                                  <p:stCondLst>
                                    <p:cond delay="0"/>
                                  </p:stCondLst>
                                  <p:childTnLst>
                                    <p:set>
                                      <p:cBhvr>
                                        <p:cTn id="84" dur="1000">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5" fill="hold">
                            <p:stCondLst>
                              <p:cond delay="9500"/>
                            </p:stCondLst>
                            <p:childTnLst>
                              <p:par>
                                <p:cTn id="86" presetID="11" presetClass="entr" presetSubtype="0" fill="hold" grpId="0" nodeType="afterEffect">
                                  <p:stCondLst>
                                    <p:cond delay="0"/>
                                  </p:stCondLst>
                                  <p:childTnLst>
                                    <p:set>
                                      <p:cBhvr>
                                        <p:cTn id="87" dur="1000">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88" fill="hold">
                            <p:stCondLst>
                              <p:cond delay="10500"/>
                            </p:stCondLst>
                            <p:childTnLst>
                              <p:par>
                                <p:cTn id="89" presetID="11" presetClass="entr" presetSubtype="0" fill="hold" grpId="0" nodeType="afterEffect">
                                  <p:stCondLst>
                                    <p:cond delay="0"/>
                                  </p:stCondLst>
                                  <p:childTnLst>
                                    <p:set>
                                      <p:cBhvr>
                                        <p:cTn id="90" dur="1000">
                                          <p:stCondLst>
                                            <p:cond delay="0"/>
                                          </p:stCondLst>
                                        </p:cTn>
                                        <p:tgtEl>
                                          <p:spTgt spid="155"/>
                                        </p:tgtEl>
                                        <p:attrNameLst>
                                          <p:attrName>style.visibility</p:attrName>
                                        </p:attrNameLst>
                                      </p:cBhvr>
                                      <p:to>
                                        <p:strVal val="visible"/>
                                      </p:to>
                                    </p:set>
                                  </p:childTnLst>
                                </p:cTn>
                              </p:par>
                            </p:childTnLst>
                          </p:cTn>
                        </p:par>
                        <p:par>
                          <p:cTn id="91" fill="hold">
                            <p:stCondLst>
                              <p:cond delay="11500"/>
                            </p:stCondLst>
                            <p:childTnLst>
                              <p:par>
                                <p:cTn id="92" presetID="11" presetClass="entr" presetSubtype="0" fill="hold" grpId="0" nodeType="afterEffect">
                                  <p:stCondLst>
                                    <p:cond delay="0"/>
                                  </p:stCondLst>
                                  <p:childTnLst>
                                    <p:set>
                                      <p:cBhvr>
                                        <p:cTn id="93" dur="1000">
                                          <p:stCondLst>
                                            <p:cond delay="0"/>
                                          </p:stCondLst>
                                        </p:cTn>
                                        <p:tgtEl>
                                          <p:spTgt spid="156"/>
                                        </p:tgtEl>
                                        <p:attrNameLst>
                                          <p:attrName>style.visibility</p:attrName>
                                        </p:attrNameLst>
                                      </p:cBhvr>
                                      <p:to>
                                        <p:strVal val="visible"/>
                                      </p:to>
                                    </p:set>
                                  </p:childTnLst>
                                </p:cTn>
                              </p:par>
                            </p:childTnLst>
                          </p:cTn>
                        </p:par>
                        <p:par>
                          <p:cTn id="94" fill="hold">
                            <p:stCondLst>
                              <p:cond delay="12500"/>
                            </p:stCondLst>
                            <p:childTnLst>
                              <p:par>
                                <p:cTn id="95" presetID="11" presetClass="entr" presetSubtype="0" fill="hold" grpId="0" nodeType="afterEffect">
                                  <p:stCondLst>
                                    <p:cond delay="0"/>
                                  </p:stCondLst>
                                  <p:childTnLst>
                                    <p:set>
                                      <p:cBhvr>
                                        <p:cTn id="96" dur="1000">
                                          <p:stCondLst>
                                            <p:cond delay="0"/>
                                          </p:stCondLst>
                                        </p:cTn>
                                        <p:tgtEl>
                                          <p:spTgt spid="157"/>
                                        </p:tgtEl>
                                        <p:attrNameLst>
                                          <p:attrName>style.visibility</p:attrName>
                                        </p:attrNameLst>
                                      </p:cBhvr>
                                      <p:to>
                                        <p:strVal val="visible"/>
                                      </p:to>
                                    </p:set>
                                  </p:childTnLst>
                                </p:cTn>
                              </p:par>
                            </p:childTnLst>
                          </p:cTn>
                        </p:par>
                        <p:par>
                          <p:cTn id="97" fill="hold">
                            <p:stCondLst>
                              <p:cond delay="13500"/>
                            </p:stCondLst>
                            <p:childTnLst>
                              <p:par>
                                <p:cTn id="98" presetID="11" presetClass="entr" presetSubtype="0" fill="hold" grpId="0" nodeType="afterEffect">
                                  <p:stCondLst>
                                    <p:cond delay="0"/>
                                  </p:stCondLst>
                                  <p:childTnLst>
                                    <p:set>
                                      <p:cBhvr>
                                        <p:cTn id="99" dur="1000">
                                          <p:stCondLst>
                                            <p:cond delay="0"/>
                                          </p:stCondLst>
                                        </p:cTn>
                                        <p:tgtEl>
                                          <p:spTgt spid="158"/>
                                        </p:tgtEl>
                                        <p:attrNameLst>
                                          <p:attrName>style.visibility</p:attrName>
                                        </p:attrNameLst>
                                      </p:cBhvr>
                                      <p:to>
                                        <p:strVal val="visible"/>
                                      </p:to>
                                    </p:set>
                                  </p:childTnLst>
                                </p:cTn>
                              </p:par>
                            </p:childTnLst>
                          </p:cTn>
                        </p:par>
                        <p:par>
                          <p:cTn id="100" fill="hold">
                            <p:stCondLst>
                              <p:cond delay="14500"/>
                            </p:stCondLst>
                            <p:childTnLst>
                              <p:par>
                                <p:cTn id="101" presetID="11" presetClass="entr" presetSubtype="0" fill="hold" grpId="0" nodeType="afterEffect">
                                  <p:stCondLst>
                                    <p:cond delay="0"/>
                                  </p:stCondLst>
                                  <p:childTnLst>
                                    <p:set>
                                      <p:cBhvr>
                                        <p:cTn id="102" dur="1000">
                                          <p:stCondLst>
                                            <p:cond delay="0"/>
                                          </p:stCondLst>
                                        </p:cTn>
                                        <p:tgtEl>
                                          <p:spTgt spid="159"/>
                                        </p:tgtEl>
                                        <p:attrNameLst>
                                          <p:attrName>style.visibility</p:attrName>
                                        </p:attrNameLst>
                                      </p:cBhvr>
                                      <p:to>
                                        <p:strVal val="visible"/>
                                      </p:to>
                                    </p:set>
                                  </p:childTnLst>
                                </p:cTn>
                              </p:par>
                            </p:childTnLst>
                          </p:cTn>
                        </p:par>
                        <p:par>
                          <p:cTn id="103" fill="hold">
                            <p:stCondLst>
                              <p:cond delay="15500"/>
                            </p:stCondLst>
                            <p:childTnLst>
                              <p:par>
                                <p:cTn id="104" presetID="11" presetClass="entr" presetSubtype="0" fill="hold" grpId="0" nodeType="afterEffect">
                                  <p:stCondLst>
                                    <p:cond delay="0"/>
                                  </p:stCondLst>
                                  <p:childTnLst>
                                    <p:set>
                                      <p:cBhvr>
                                        <p:cTn id="105" dur="1000">
                                          <p:stCondLst>
                                            <p:cond delay="0"/>
                                          </p:stCondLst>
                                        </p:cTn>
                                        <p:tgtEl>
                                          <p:spTgt spid="160"/>
                                        </p:tgtEl>
                                        <p:attrNameLst>
                                          <p:attrName>style.visibility</p:attrName>
                                        </p:attrNameLst>
                                      </p:cBhvr>
                                      <p:to>
                                        <p:strVal val="visible"/>
                                      </p:to>
                                    </p:set>
                                  </p:childTnLst>
                                </p:cTn>
                              </p:par>
                            </p:childTnLst>
                          </p:cTn>
                        </p:par>
                        <p:par>
                          <p:cTn id="106" fill="hold">
                            <p:stCondLst>
                              <p:cond delay="16500"/>
                            </p:stCondLst>
                            <p:childTnLst>
                              <p:par>
                                <p:cTn id="107" presetID="11" presetClass="entr" presetSubtype="0" fill="hold" grpId="0" nodeType="afterEffect">
                                  <p:stCondLst>
                                    <p:cond delay="0"/>
                                  </p:stCondLst>
                                  <p:childTnLst>
                                    <p:set>
                                      <p:cBhvr>
                                        <p:cTn id="108" dur="1000">
                                          <p:stCondLst>
                                            <p:cond delay="0"/>
                                          </p:stCondLst>
                                        </p:cTn>
                                        <p:tgtEl>
                                          <p:spTgt spid="161"/>
                                        </p:tgtEl>
                                        <p:attrNameLst>
                                          <p:attrName>style.visibility</p:attrName>
                                        </p:attrNameLst>
                                      </p:cBhvr>
                                      <p:to>
                                        <p:strVal val="visible"/>
                                      </p:to>
                                    </p:set>
                                  </p:childTnLst>
                                </p:cTn>
                              </p:par>
                            </p:childTnLst>
                          </p:cTn>
                        </p:par>
                        <p:par>
                          <p:cTn id="109" fill="hold">
                            <p:stCondLst>
                              <p:cond delay="17500"/>
                            </p:stCondLst>
                            <p:childTnLst>
                              <p:par>
                                <p:cTn id="110" presetID="11" presetClass="entr" presetSubtype="0" fill="hold" grpId="0" nodeType="afterEffect">
                                  <p:stCondLst>
                                    <p:cond delay="0"/>
                                  </p:stCondLst>
                                  <p:childTnLst>
                                    <p:set>
                                      <p:cBhvr>
                                        <p:cTn id="111" dur="1000">
                                          <p:stCondLst>
                                            <p:cond delay="0"/>
                                          </p:stCondLst>
                                        </p:cTn>
                                        <p:tgtEl>
                                          <p:spTgt spid="162"/>
                                        </p:tgtEl>
                                        <p:attrNameLst>
                                          <p:attrName>style.visibility</p:attrName>
                                        </p:attrNameLst>
                                      </p:cBhvr>
                                      <p:to>
                                        <p:strVal val="visible"/>
                                      </p:to>
                                    </p:set>
                                  </p:childTnLst>
                                </p:cTn>
                              </p:par>
                            </p:childTnLst>
                          </p:cTn>
                        </p:par>
                        <p:par>
                          <p:cTn id="112" fill="hold">
                            <p:stCondLst>
                              <p:cond delay="18500"/>
                            </p:stCondLst>
                            <p:childTnLst>
                              <p:par>
                                <p:cTn id="113" presetID="11" presetClass="entr" presetSubtype="0" fill="hold" grpId="0" nodeType="afterEffect">
                                  <p:stCondLst>
                                    <p:cond delay="0"/>
                                  </p:stCondLst>
                                  <p:childTnLst>
                                    <p:set>
                                      <p:cBhvr>
                                        <p:cTn id="114" dur="1000">
                                          <p:stCondLst>
                                            <p:cond delay="0"/>
                                          </p:stCondLst>
                                        </p:cTn>
                                        <p:tgtEl>
                                          <p:spTgt spid="163"/>
                                        </p:tgtEl>
                                        <p:attrNameLst>
                                          <p:attrName>style.visibility</p:attrName>
                                        </p:attrNameLst>
                                      </p:cBhvr>
                                      <p:to>
                                        <p:strVal val="visible"/>
                                      </p:to>
                                    </p:set>
                                  </p:childTnLst>
                                </p:cTn>
                              </p:par>
                            </p:childTnLst>
                          </p:cTn>
                        </p:par>
                        <p:par>
                          <p:cTn id="115" fill="hold">
                            <p:stCondLst>
                              <p:cond delay="19500"/>
                            </p:stCondLst>
                            <p:childTnLst>
                              <p:par>
                                <p:cTn id="116" presetID="11" presetClass="entr" presetSubtype="0" fill="hold" grpId="0" nodeType="afterEffect">
                                  <p:stCondLst>
                                    <p:cond delay="0"/>
                                  </p:stCondLst>
                                  <p:childTnLst>
                                    <p:set>
                                      <p:cBhvr>
                                        <p:cTn id="117" dur="1000">
                                          <p:stCondLst>
                                            <p:cond delay="0"/>
                                          </p:stCondLst>
                                        </p:cTn>
                                        <p:tgtEl>
                                          <p:spTgt spid="164"/>
                                        </p:tgtEl>
                                        <p:attrNameLst>
                                          <p:attrName>style.visibility</p:attrName>
                                        </p:attrNameLst>
                                      </p:cBhvr>
                                      <p:to>
                                        <p:strVal val="visible"/>
                                      </p:to>
                                    </p:set>
                                  </p:childTnLst>
                                </p:cTn>
                              </p:par>
                            </p:childTnLst>
                          </p:cTn>
                        </p:par>
                        <p:par>
                          <p:cTn id="118" fill="hold">
                            <p:stCondLst>
                              <p:cond delay="20500"/>
                            </p:stCondLst>
                            <p:childTnLst>
                              <p:par>
                                <p:cTn id="119" presetID="11" presetClass="entr" presetSubtype="0" fill="hold" grpId="0" nodeType="afterEffect">
                                  <p:stCondLst>
                                    <p:cond delay="0"/>
                                  </p:stCondLst>
                                  <p:childTnLst>
                                    <p:set>
                                      <p:cBhvr>
                                        <p:cTn id="120" dur="1000">
                                          <p:stCondLst>
                                            <p:cond delay="0"/>
                                          </p:stCondLst>
                                        </p:cTn>
                                        <p:tgtEl>
                                          <p:spTgt spid="165"/>
                                        </p:tgtEl>
                                        <p:attrNameLst>
                                          <p:attrName>style.visibility</p:attrName>
                                        </p:attrNameLst>
                                      </p:cBhvr>
                                      <p:to>
                                        <p:strVal val="visible"/>
                                      </p:to>
                                    </p:set>
                                  </p:childTnLst>
                                </p:cTn>
                              </p:par>
                            </p:childTnLst>
                          </p:cTn>
                        </p:par>
                        <p:par>
                          <p:cTn id="121" fill="hold">
                            <p:stCondLst>
                              <p:cond delay="21500"/>
                            </p:stCondLst>
                            <p:childTnLst>
                              <p:par>
                                <p:cTn id="122" presetID="11" presetClass="entr" presetSubtype="0" fill="hold" grpId="0" nodeType="afterEffect">
                                  <p:stCondLst>
                                    <p:cond delay="0"/>
                                  </p:stCondLst>
                                  <p:childTnLst>
                                    <p:set>
                                      <p:cBhvr>
                                        <p:cTn id="123" dur="1000">
                                          <p:stCondLst>
                                            <p:cond delay="0"/>
                                          </p:stCondLst>
                                        </p:cTn>
                                        <p:tgtEl>
                                          <p:spTgt spid="166"/>
                                        </p:tgtEl>
                                        <p:attrNameLst>
                                          <p:attrName>style.visibility</p:attrName>
                                        </p:attrNameLst>
                                      </p:cBhvr>
                                      <p:to>
                                        <p:strVal val="visible"/>
                                      </p:to>
                                    </p:set>
                                  </p:childTnLst>
                                </p:cTn>
                              </p:par>
                            </p:childTnLst>
                          </p:cTn>
                        </p:par>
                        <p:par>
                          <p:cTn id="124" fill="hold">
                            <p:stCondLst>
                              <p:cond delay="22500"/>
                            </p:stCondLst>
                            <p:childTnLst>
                              <p:par>
                                <p:cTn id="125" presetID="11" presetClass="entr" presetSubtype="0" fill="hold" grpId="0" nodeType="afterEffect">
                                  <p:stCondLst>
                                    <p:cond delay="0"/>
                                  </p:stCondLst>
                                  <p:childTnLst>
                                    <p:set>
                                      <p:cBhvr>
                                        <p:cTn id="126" dur="1000">
                                          <p:stCondLst>
                                            <p:cond delay="0"/>
                                          </p:stCondLst>
                                        </p:cTn>
                                        <p:tgtEl>
                                          <p:spTgt spid="167"/>
                                        </p:tgtEl>
                                        <p:attrNameLst>
                                          <p:attrName>style.visibility</p:attrName>
                                        </p:attrNameLst>
                                      </p:cBhvr>
                                      <p:to>
                                        <p:strVal val="visible"/>
                                      </p:to>
                                    </p:set>
                                  </p:childTnLst>
                                </p:cTn>
                              </p:par>
                            </p:childTnLst>
                          </p:cTn>
                        </p:par>
                        <p:par>
                          <p:cTn id="127" fill="hold">
                            <p:stCondLst>
                              <p:cond delay="23500"/>
                            </p:stCondLst>
                            <p:childTnLst>
                              <p:par>
                                <p:cTn id="128" presetID="11" presetClass="entr" presetSubtype="0" fill="hold" grpId="0" nodeType="afterEffect">
                                  <p:stCondLst>
                                    <p:cond delay="0"/>
                                  </p:stCondLst>
                                  <p:childTnLst>
                                    <p:set>
                                      <p:cBhvr>
                                        <p:cTn id="129" dur="1000">
                                          <p:stCondLst>
                                            <p:cond delay="0"/>
                                          </p:stCondLst>
                                        </p:cTn>
                                        <p:tgtEl>
                                          <p:spTgt spid="168"/>
                                        </p:tgtEl>
                                        <p:attrNameLst>
                                          <p:attrName>style.visibility</p:attrName>
                                        </p:attrNameLst>
                                      </p:cBhvr>
                                      <p:to>
                                        <p:strVal val="visible"/>
                                      </p:to>
                                    </p:set>
                                  </p:childTnLst>
                                </p:cTn>
                              </p:par>
                            </p:childTnLst>
                          </p:cTn>
                        </p:par>
                        <p:par>
                          <p:cTn id="130" fill="hold">
                            <p:stCondLst>
                              <p:cond delay="24500"/>
                            </p:stCondLst>
                            <p:childTnLst>
                              <p:par>
                                <p:cTn id="131" presetID="11" presetClass="entr" presetSubtype="0" fill="hold" grpId="0" nodeType="afterEffect">
                                  <p:stCondLst>
                                    <p:cond delay="0"/>
                                  </p:stCondLst>
                                  <p:childTnLst>
                                    <p:set>
                                      <p:cBhvr>
                                        <p:cTn id="132" dur="1000">
                                          <p:stCondLst>
                                            <p:cond delay="0"/>
                                          </p:stCondLst>
                                        </p:cTn>
                                        <p:tgtEl>
                                          <p:spTgt spid="169"/>
                                        </p:tgtEl>
                                        <p:attrNameLst>
                                          <p:attrName>style.visibility</p:attrName>
                                        </p:attrNameLst>
                                      </p:cBhvr>
                                      <p:to>
                                        <p:strVal val="visible"/>
                                      </p:to>
                                    </p:set>
                                  </p:childTnLst>
                                </p:cTn>
                              </p:par>
                            </p:childTnLst>
                          </p:cTn>
                        </p:par>
                        <p:par>
                          <p:cTn id="133" fill="hold">
                            <p:stCondLst>
                              <p:cond delay="25500"/>
                            </p:stCondLst>
                            <p:childTnLst>
                              <p:par>
                                <p:cTn id="134" presetID="11" presetClass="entr" presetSubtype="0" fill="hold" grpId="0" nodeType="afterEffect">
                                  <p:stCondLst>
                                    <p:cond delay="0"/>
                                  </p:stCondLst>
                                  <p:childTnLst>
                                    <p:set>
                                      <p:cBhvr>
                                        <p:cTn id="135" dur="1000">
                                          <p:stCondLst>
                                            <p:cond delay="0"/>
                                          </p:stCondLst>
                                        </p:cTn>
                                        <p:tgtEl>
                                          <p:spTgt spid="170"/>
                                        </p:tgtEl>
                                        <p:attrNameLst>
                                          <p:attrName>style.visibility</p:attrName>
                                        </p:attrNameLst>
                                      </p:cBhvr>
                                      <p:to>
                                        <p:strVal val="visible"/>
                                      </p:to>
                                    </p:set>
                                  </p:childTnLst>
                                </p:cTn>
                              </p:par>
                            </p:childTnLst>
                          </p:cTn>
                        </p:par>
                        <p:par>
                          <p:cTn id="136" fill="hold">
                            <p:stCondLst>
                              <p:cond delay="26500"/>
                            </p:stCondLst>
                            <p:childTnLst>
                              <p:par>
                                <p:cTn id="137" presetID="11" presetClass="entr" presetSubtype="0" fill="hold" grpId="0" nodeType="afterEffect">
                                  <p:stCondLst>
                                    <p:cond delay="0"/>
                                  </p:stCondLst>
                                  <p:childTnLst>
                                    <p:set>
                                      <p:cBhvr>
                                        <p:cTn id="138" dur="1000">
                                          <p:stCondLst>
                                            <p:cond delay="0"/>
                                          </p:stCondLst>
                                        </p:cTn>
                                        <p:tgtEl>
                                          <p:spTgt spid="171"/>
                                        </p:tgtEl>
                                        <p:attrNameLst>
                                          <p:attrName>style.visibility</p:attrName>
                                        </p:attrNameLst>
                                      </p:cBhvr>
                                      <p:to>
                                        <p:strVal val="visible"/>
                                      </p:to>
                                    </p:set>
                                  </p:childTnLst>
                                </p:cTn>
                              </p:par>
                            </p:childTnLst>
                          </p:cTn>
                        </p:par>
                        <p:par>
                          <p:cTn id="139" fill="hold">
                            <p:stCondLst>
                              <p:cond delay="27500"/>
                            </p:stCondLst>
                            <p:childTnLst>
                              <p:par>
                                <p:cTn id="140" presetID="11" presetClass="entr" presetSubtype="0" fill="hold" grpId="0" nodeType="afterEffect">
                                  <p:stCondLst>
                                    <p:cond delay="0"/>
                                  </p:stCondLst>
                                  <p:childTnLst>
                                    <p:set>
                                      <p:cBhvr>
                                        <p:cTn id="141" dur="1000">
                                          <p:stCondLst>
                                            <p:cond delay="0"/>
                                          </p:stCondLst>
                                        </p:cTn>
                                        <p:tgtEl>
                                          <p:spTgt spid="172"/>
                                        </p:tgtEl>
                                        <p:attrNameLst>
                                          <p:attrName>style.visibility</p:attrName>
                                        </p:attrNameLst>
                                      </p:cBhvr>
                                      <p:to>
                                        <p:strVal val="visible"/>
                                      </p:to>
                                    </p:set>
                                  </p:childTnLst>
                                </p:cTn>
                              </p:par>
                            </p:childTnLst>
                          </p:cTn>
                        </p:par>
                        <p:par>
                          <p:cTn id="142" fill="hold">
                            <p:stCondLst>
                              <p:cond delay="28500"/>
                            </p:stCondLst>
                            <p:childTnLst>
                              <p:par>
                                <p:cTn id="143" presetID="11" presetClass="entr" presetSubtype="0" fill="hold" grpId="0" nodeType="afterEffect">
                                  <p:stCondLst>
                                    <p:cond delay="0"/>
                                  </p:stCondLst>
                                  <p:childTnLst>
                                    <p:set>
                                      <p:cBhvr>
                                        <p:cTn id="144" dur="1000">
                                          <p:stCondLst>
                                            <p:cond delay="0"/>
                                          </p:stCondLst>
                                        </p:cTn>
                                        <p:tgtEl>
                                          <p:spTgt spid="173"/>
                                        </p:tgtEl>
                                        <p:attrNameLst>
                                          <p:attrName>style.visibility</p:attrName>
                                        </p:attrNameLst>
                                      </p:cBhvr>
                                      <p:to>
                                        <p:strVal val="visible"/>
                                      </p:to>
                                    </p:set>
                                  </p:childTnLst>
                                </p:cTn>
                              </p:par>
                            </p:childTnLst>
                          </p:cTn>
                        </p:par>
                        <p:par>
                          <p:cTn id="145" fill="hold">
                            <p:stCondLst>
                              <p:cond delay="29500"/>
                            </p:stCondLst>
                            <p:childTnLst>
                              <p:par>
                                <p:cTn id="146" presetID="11" presetClass="entr" presetSubtype="0" fill="hold" grpId="0" nodeType="afterEffect">
                                  <p:stCondLst>
                                    <p:cond delay="0"/>
                                  </p:stCondLst>
                                  <p:childTnLst>
                                    <p:set>
                                      <p:cBhvr>
                                        <p:cTn id="147" dur="1000">
                                          <p:stCondLst>
                                            <p:cond delay="0"/>
                                          </p:stCondLst>
                                        </p:cTn>
                                        <p:tgtEl>
                                          <p:spTgt spid="174"/>
                                        </p:tgtEl>
                                        <p:attrNameLst>
                                          <p:attrName>style.visibility</p:attrName>
                                        </p:attrNameLst>
                                      </p:cBhvr>
                                      <p:to>
                                        <p:strVal val="visible"/>
                                      </p:to>
                                    </p:set>
                                  </p:childTnLst>
                                </p:cTn>
                              </p:par>
                            </p:childTnLst>
                          </p:cTn>
                        </p:par>
                        <p:par>
                          <p:cTn id="148" fill="hold">
                            <p:stCondLst>
                              <p:cond delay="30500"/>
                            </p:stCondLst>
                            <p:childTnLst>
                              <p:par>
                                <p:cTn id="149" presetID="11" presetClass="entr" presetSubtype="0" fill="hold" grpId="0" nodeType="afterEffect">
                                  <p:stCondLst>
                                    <p:cond delay="0"/>
                                  </p:stCondLst>
                                  <p:childTnLst>
                                    <p:set>
                                      <p:cBhvr>
                                        <p:cTn id="150" dur="1000">
                                          <p:stCondLst>
                                            <p:cond delay="0"/>
                                          </p:stCondLst>
                                        </p:cTn>
                                        <p:tgtEl>
                                          <p:spTgt spid="175"/>
                                        </p:tgtEl>
                                        <p:attrNameLst>
                                          <p:attrName>style.visibility</p:attrName>
                                        </p:attrNameLst>
                                      </p:cBhvr>
                                      <p:to>
                                        <p:strVal val="visible"/>
                                      </p:to>
                                    </p:set>
                                  </p:childTnLst>
                                </p:cTn>
                              </p:par>
                            </p:childTnLst>
                          </p:cTn>
                        </p:par>
                        <p:par>
                          <p:cTn id="151" fill="hold">
                            <p:stCondLst>
                              <p:cond delay="31500"/>
                            </p:stCondLst>
                            <p:childTnLst>
                              <p:par>
                                <p:cTn id="152" presetID="11" presetClass="entr" presetSubtype="0" fill="hold" grpId="0" nodeType="afterEffect">
                                  <p:stCondLst>
                                    <p:cond delay="0"/>
                                  </p:stCondLst>
                                  <p:childTnLst>
                                    <p:set>
                                      <p:cBhvr>
                                        <p:cTn id="153" dur="1000">
                                          <p:stCondLst>
                                            <p:cond delay="0"/>
                                          </p:stCondLst>
                                        </p:cTn>
                                        <p:tgtEl>
                                          <p:spTgt spid="176"/>
                                        </p:tgtEl>
                                        <p:attrNameLst>
                                          <p:attrName>style.visibility</p:attrName>
                                        </p:attrNameLst>
                                      </p:cBhvr>
                                      <p:to>
                                        <p:strVal val="visible"/>
                                      </p:to>
                                    </p:set>
                                  </p:childTnLst>
                                </p:cTn>
                              </p:par>
                            </p:childTnLst>
                          </p:cTn>
                        </p:par>
                        <p:par>
                          <p:cTn id="154" fill="hold">
                            <p:stCondLst>
                              <p:cond delay="32500"/>
                            </p:stCondLst>
                            <p:childTnLst>
                              <p:par>
                                <p:cTn id="155" presetID="11" presetClass="entr" presetSubtype="0" fill="hold" grpId="0" nodeType="afterEffect">
                                  <p:stCondLst>
                                    <p:cond delay="0"/>
                                  </p:stCondLst>
                                  <p:childTnLst>
                                    <p:set>
                                      <p:cBhvr>
                                        <p:cTn id="156" dur="1000">
                                          <p:stCondLst>
                                            <p:cond delay="0"/>
                                          </p:stCondLst>
                                        </p:cTn>
                                        <p:tgtEl>
                                          <p:spTgt spid="177"/>
                                        </p:tgtEl>
                                        <p:attrNameLst>
                                          <p:attrName>style.visibility</p:attrName>
                                        </p:attrNameLst>
                                      </p:cBhvr>
                                      <p:to>
                                        <p:strVal val="visible"/>
                                      </p:to>
                                    </p:set>
                                  </p:childTnLst>
                                </p:cTn>
                              </p:par>
                            </p:childTnLst>
                          </p:cTn>
                        </p:par>
                        <p:par>
                          <p:cTn id="157" fill="hold">
                            <p:stCondLst>
                              <p:cond delay="33500"/>
                            </p:stCondLst>
                            <p:childTnLst>
                              <p:par>
                                <p:cTn id="158" presetID="11" presetClass="entr" presetSubtype="0" fill="hold" grpId="0" nodeType="afterEffect">
                                  <p:stCondLst>
                                    <p:cond delay="0"/>
                                  </p:stCondLst>
                                  <p:childTnLst>
                                    <p:set>
                                      <p:cBhvr>
                                        <p:cTn id="159" dur="1000">
                                          <p:stCondLst>
                                            <p:cond delay="0"/>
                                          </p:stCondLst>
                                        </p:cTn>
                                        <p:tgtEl>
                                          <p:spTgt spid="178"/>
                                        </p:tgtEl>
                                        <p:attrNameLst>
                                          <p:attrName>style.visibility</p:attrName>
                                        </p:attrNameLst>
                                      </p:cBhvr>
                                      <p:to>
                                        <p:strVal val="visible"/>
                                      </p:to>
                                    </p:set>
                                  </p:childTnLst>
                                </p:cTn>
                              </p:par>
                            </p:childTnLst>
                          </p:cTn>
                        </p:par>
                        <p:par>
                          <p:cTn id="160" fill="hold">
                            <p:stCondLst>
                              <p:cond delay="34500"/>
                            </p:stCondLst>
                            <p:childTnLst>
                              <p:par>
                                <p:cTn id="161" presetID="11" presetClass="entr" presetSubtype="0" fill="hold" grpId="0" nodeType="afterEffect">
                                  <p:stCondLst>
                                    <p:cond delay="0"/>
                                  </p:stCondLst>
                                  <p:childTnLst>
                                    <p:set>
                                      <p:cBhvr>
                                        <p:cTn id="162" dur="1000">
                                          <p:stCondLst>
                                            <p:cond delay="0"/>
                                          </p:stCondLst>
                                        </p:cTn>
                                        <p:tgtEl>
                                          <p:spTgt spid="179"/>
                                        </p:tgtEl>
                                        <p:attrNameLst>
                                          <p:attrName>style.visibility</p:attrName>
                                        </p:attrNameLst>
                                      </p:cBhvr>
                                      <p:to>
                                        <p:strVal val="visible"/>
                                      </p:to>
                                    </p:set>
                                  </p:childTnLst>
                                </p:cTn>
                              </p:par>
                            </p:childTnLst>
                          </p:cTn>
                        </p:par>
                        <p:par>
                          <p:cTn id="163" fill="hold">
                            <p:stCondLst>
                              <p:cond delay="35500"/>
                            </p:stCondLst>
                            <p:childTnLst>
                              <p:par>
                                <p:cTn id="164" presetID="11" presetClass="entr" presetSubtype="0" fill="hold" grpId="0" nodeType="afterEffect">
                                  <p:stCondLst>
                                    <p:cond delay="0"/>
                                  </p:stCondLst>
                                  <p:childTnLst>
                                    <p:set>
                                      <p:cBhvr>
                                        <p:cTn id="165" dur="1000">
                                          <p:stCondLst>
                                            <p:cond delay="0"/>
                                          </p:stCondLst>
                                        </p:cTn>
                                        <p:tgtEl>
                                          <p:spTgt spid="180"/>
                                        </p:tgtEl>
                                        <p:attrNameLst>
                                          <p:attrName>style.visibility</p:attrName>
                                        </p:attrNameLst>
                                      </p:cBhvr>
                                      <p:to>
                                        <p:strVal val="visible"/>
                                      </p:to>
                                    </p:set>
                                  </p:childTnLst>
                                </p:cTn>
                              </p:par>
                            </p:childTnLst>
                          </p:cTn>
                        </p:par>
                        <p:par>
                          <p:cTn id="166" fill="hold">
                            <p:stCondLst>
                              <p:cond delay="36500"/>
                            </p:stCondLst>
                            <p:childTnLst>
                              <p:par>
                                <p:cTn id="167" presetID="11" presetClass="entr" presetSubtype="0" fill="hold" grpId="0" nodeType="afterEffect">
                                  <p:stCondLst>
                                    <p:cond delay="0"/>
                                  </p:stCondLst>
                                  <p:childTnLst>
                                    <p:set>
                                      <p:cBhvr>
                                        <p:cTn id="168" dur="1000">
                                          <p:stCondLst>
                                            <p:cond delay="0"/>
                                          </p:stCondLst>
                                        </p:cTn>
                                        <p:tgtEl>
                                          <p:spTgt spid="181"/>
                                        </p:tgtEl>
                                        <p:attrNameLst>
                                          <p:attrName>style.visibility</p:attrName>
                                        </p:attrNameLst>
                                      </p:cBhvr>
                                      <p:to>
                                        <p:strVal val="visible"/>
                                      </p:to>
                                    </p:set>
                                  </p:childTnLst>
                                </p:cTn>
                              </p:par>
                            </p:childTnLst>
                          </p:cTn>
                        </p:par>
                        <p:par>
                          <p:cTn id="169" fill="hold">
                            <p:stCondLst>
                              <p:cond delay="37500"/>
                            </p:stCondLst>
                            <p:childTnLst>
                              <p:par>
                                <p:cTn id="170" presetID="11" presetClass="entr" presetSubtype="0" fill="hold" grpId="0" nodeType="afterEffect">
                                  <p:stCondLst>
                                    <p:cond delay="0"/>
                                  </p:stCondLst>
                                  <p:childTnLst>
                                    <p:set>
                                      <p:cBhvr>
                                        <p:cTn id="171" dur="1000">
                                          <p:stCondLst>
                                            <p:cond delay="0"/>
                                          </p:stCondLst>
                                        </p:cTn>
                                        <p:tgtEl>
                                          <p:spTgt spid="182"/>
                                        </p:tgtEl>
                                        <p:attrNameLst>
                                          <p:attrName>style.visibility</p:attrName>
                                        </p:attrNameLst>
                                      </p:cBhvr>
                                      <p:to>
                                        <p:strVal val="visible"/>
                                      </p:to>
                                    </p:set>
                                  </p:childTnLst>
                                </p:cTn>
                              </p:par>
                            </p:childTnLst>
                          </p:cTn>
                        </p:par>
                        <p:par>
                          <p:cTn id="172" fill="hold">
                            <p:stCondLst>
                              <p:cond delay="38500"/>
                            </p:stCondLst>
                            <p:childTnLst>
                              <p:par>
                                <p:cTn id="173" presetID="11" presetClass="entr" presetSubtype="0" fill="hold" grpId="0" nodeType="afterEffect">
                                  <p:stCondLst>
                                    <p:cond delay="0"/>
                                  </p:stCondLst>
                                  <p:childTnLst>
                                    <p:set>
                                      <p:cBhvr>
                                        <p:cTn id="174" dur="1000">
                                          <p:stCondLst>
                                            <p:cond delay="0"/>
                                          </p:stCondLst>
                                        </p:cTn>
                                        <p:tgtEl>
                                          <p:spTgt spid="183"/>
                                        </p:tgtEl>
                                        <p:attrNameLst>
                                          <p:attrName>style.visibility</p:attrName>
                                        </p:attrNameLst>
                                      </p:cBhvr>
                                      <p:to>
                                        <p:strVal val="visible"/>
                                      </p:to>
                                    </p:set>
                                  </p:childTnLst>
                                </p:cTn>
                              </p:par>
                            </p:childTnLst>
                          </p:cTn>
                        </p:par>
                        <p:par>
                          <p:cTn id="175" fill="hold">
                            <p:stCondLst>
                              <p:cond delay="39500"/>
                            </p:stCondLst>
                            <p:childTnLst>
                              <p:par>
                                <p:cTn id="176" presetID="11" presetClass="entr" presetSubtype="0" fill="hold" grpId="0" nodeType="afterEffect">
                                  <p:stCondLst>
                                    <p:cond delay="0"/>
                                  </p:stCondLst>
                                  <p:childTnLst>
                                    <p:set>
                                      <p:cBhvr>
                                        <p:cTn id="177" dur="1000">
                                          <p:stCondLst>
                                            <p:cond delay="0"/>
                                          </p:stCondLst>
                                        </p:cTn>
                                        <p:tgtEl>
                                          <p:spTgt spid="184"/>
                                        </p:tgtEl>
                                        <p:attrNameLst>
                                          <p:attrName>style.visibility</p:attrName>
                                        </p:attrNameLst>
                                      </p:cBhvr>
                                      <p:to>
                                        <p:strVal val="visible"/>
                                      </p:to>
                                    </p:set>
                                  </p:childTnLst>
                                </p:cTn>
                              </p:par>
                            </p:childTnLst>
                          </p:cTn>
                        </p:par>
                        <p:par>
                          <p:cTn id="178" fill="hold">
                            <p:stCondLst>
                              <p:cond delay="40500"/>
                            </p:stCondLst>
                            <p:childTnLst>
                              <p:par>
                                <p:cTn id="179" presetID="11" presetClass="entr" presetSubtype="0" fill="hold" grpId="0" nodeType="afterEffect">
                                  <p:stCondLst>
                                    <p:cond delay="0"/>
                                  </p:stCondLst>
                                  <p:childTnLst>
                                    <p:set>
                                      <p:cBhvr>
                                        <p:cTn id="180" dur="1000">
                                          <p:stCondLst>
                                            <p:cond delay="0"/>
                                          </p:stCondLst>
                                        </p:cTn>
                                        <p:tgtEl>
                                          <p:spTgt spid="185"/>
                                        </p:tgtEl>
                                        <p:attrNameLst>
                                          <p:attrName>style.visibility</p:attrName>
                                        </p:attrNameLst>
                                      </p:cBhvr>
                                      <p:to>
                                        <p:strVal val="visible"/>
                                      </p:to>
                                    </p:set>
                                  </p:childTnLst>
                                </p:cTn>
                              </p:par>
                            </p:childTnLst>
                          </p:cTn>
                        </p:par>
                        <p:par>
                          <p:cTn id="181" fill="hold">
                            <p:stCondLst>
                              <p:cond delay="41500"/>
                            </p:stCondLst>
                            <p:childTnLst>
                              <p:par>
                                <p:cTn id="182" presetID="11" presetClass="entr" presetSubtype="0" fill="hold" grpId="0" nodeType="afterEffect">
                                  <p:stCondLst>
                                    <p:cond delay="0"/>
                                  </p:stCondLst>
                                  <p:childTnLst>
                                    <p:set>
                                      <p:cBhvr>
                                        <p:cTn id="183" dur="1000">
                                          <p:stCondLst>
                                            <p:cond delay="0"/>
                                          </p:stCondLst>
                                        </p:cTn>
                                        <p:tgtEl>
                                          <p:spTgt spid="186"/>
                                        </p:tgtEl>
                                        <p:attrNameLst>
                                          <p:attrName>style.visibility</p:attrName>
                                        </p:attrNameLst>
                                      </p:cBhvr>
                                      <p:to>
                                        <p:strVal val="visible"/>
                                      </p:to>
                                    </p:set>
                                  </p:childTnLst>
                                </p:cTn>
                              </p:par>
                            </p:childTnLst>
                          </p:cTn>
                        </p:par>
                        <p:par>
                          <p:cTn id="184" fill="hold">
                            <p:stCondLst>
                              <p:cond delay="42500"/>
                            </p:stCondLst>
                            <p:childTnLst>
                              <p:par>
                                <p:cTn id="185" presetID="11" presetClass="entr" presetSubtype="0" fill="hold" grpId="0" nodeType="afterEffect">
                                  <p:stCondLst>
                                    <p:cond delay="0"/>
                                  </p:stCondLst>
                                  <p:childTnLst>
                                    <p:set>
                                      <p:cBhvr>
                                        <p:cTn id="186" dur="1000">
                                          <p:stCondLst>
                                            <p:cond delay="0"/>
                                          </p:stCondLst>
                                        </p:cTn>
                                        <p:tgtEl>
                                          <p:spTgt spid="187"/>
                                        </p:tgtEl>
                                        <p:attrNameLst>
                                          <p:attrName>style.visibility</p:attrName>
                                        </p:attrNameLst>
                                      </p:cBhvr>
                                      <p:to>
                                        <p:strVal val="visible"/>
                                      </p:to>
                                    </p:set>
                                  </p:childTnLst>
                                </p:cTn>
                              </p:par>
                            </p:childTnLst>
                          </p:cTn>
                        </p:par>
                        <p:par>
                          <p:cTn id="187" fill="hold">
                            <p:stCondLst>
                              <p:cond delay="43500"/>
                            </p:stCondLst>
                            <p:childTnLst>
                              <p:par>
                                <p:cTn id="188" presetID="11" presetClass="entr" presetSubtype="0" fill="hold" grpId="0" nodeType="afterEffect">
                                  <p:stCondLst>
                                    <p:cond delay="0"/>
                                  </p:stCondLst>
                                  <p:childTnLst>
                                    <p:set>
                                      <p:cBhvr>
                                        <p:cTn id="189" dur="1000">
                                          <p:stCondLst>
                                            <p:cond delay="0"/>
                                          </p:stCondLst>
                                        </p:cTn>
                                        <p:tgtEl>
                                          <p:spTgt spid="188"/>
                                        </p:tgtEl>
                                        <p:attrNameLst>
                                          <p:attrName>style.visibility</p:attrName>
                                        </p:attrNameLst>
                                      </p:cBhvr>
                                      <p:to>
                                        <p:strVal val="visible"/>
                                      </p:to>
                                    </p:set>
                                  </p:childTnLst>
                                </p:cTn>
                              </p:par>
                            </p:childTnLst>
                          </p:cTn>
                        </p:par>
                        <p:par>
                          <p:cTn id="190" fill="hold">
                            <p:stCondLst>
                              <p:cond delay="44500"/>
                            </p:stCondLst>
                            <p:childTnLst>
                              <p:par>
                                <p:cTn id="191" presetID="11" presetClass="entr" presetSubtype="0" fill="hold" grpId="0" nodeType="afterEffect">
                                  <p:stCondLst>
                                    <p:cond delay="0"/>
                                  </p:stCondLst>
                                  <p:childTnLst>
                                    <p:set>
                                      <p:cBhvr>
                                        <p:cTn id="192" dur="1000">
                                          <p:stCondLst>
                                            <p:cond delay="0"/>
                                          </p:stCondLst>
                                        </p:cTn>
                                        <p:tgtEl>
                                          <p:spTgt spid="189"/>
                                        </p:tgtEl>
                                        <p:attrNameLst>
                                          <p:attrName>style.visibility</p:attrName>
                                        </p:attrNameLst>
                                      </p:cBhvr>
                                      <p:to>
                                        <p:strVal val="visible"/>
                                      </p:to>
                                    </p:set>
                                  </p:childTnLst>
                                </p:cTn>
                              </p:par>
                            </p:childTnLst>
                          </p:cTn>
                        </p:par>
                        <p:par>
                          <p:cTn id="193" fill="hold">
                            <p:stCondLst>
                              <p:cond delay="45500"/>
                            </p:stCondLst>
                            <p:childTnLst>
                              <p:par>
                                <p:cTn id="194" presetID="11" presetClass="entr" presetSubtype="0" fill="hold" grpId="0" nodeType="afterEffect">
                                  <p:stCondLst>
                                    <p:cond delay="0"/>
                                  </p:stCondLst>
                                  <p:childTnLst>
                                    <p:set>
                                      <p:cBhvr>
                                        <p:cTn id="195" dur="1000">
                                          <p:stCondLst>
                                            <p:cond delay="0"/>
                                          </p:stCondLst>
                                        </p:cTn>
                                        <p:tgtEl>
                                          <p:spTgt spid="190"/>
                                        </p:tgtEl>
                                        <p:attrNameLst>
                                          <p:attrName>style.visibility</p:attrName>
                                        </p:attrNameLst>
                                      </p:cBhvr>
                                      <p:to>
                                        <p:strVal val="visible"/>
                                      </p:to>
                                    </p:set>
                                  </p:childTnLst>
                                </p:cTn>
                              </p:par>
                            </p:childTnLst>
                          </p:cTn>
                        </p:par>
                        <p:par>
                          <p:cTn id="196" fill="hold">
                            <p:stCondLst>
                              <p:cond delay="46500"/>
                            </p:stCondLst>
                            <p:childTnLst>
                              <p:par>
                                <p:cTn id="197" presetID="11" presetClass="entr" presetSubtype="0" fill="hold" grpId="0" nodeType="afterEffect">
                                  <p:stCondLst>
                                    <p:cond delay="0"/>
                                  </p:stCondLst>
                                  <p:childTnLst>
                                    <p:set>
                                      <p:cBhvr>
                                        <p:cTn id="198" dur="1000">
                                          <p:stCondLst>
                                            <p:cond delay="0"/>
                                          </p:stCondLst>
                                        </p:cTn>
                                        <p:tgtEl>
                                          <p:spTgt spid="191"/>
                                        </p:tgtEl>
                                        <p:attrNameLst>
                                          <p:attrName>style.visibility</p:attrName>
                                        </p:attrNameLst>
                                      </p:cBhvr>
                                      <p:to>
                                        <p:strVal val="visible"/>
                                      </p:to>
                                    </p:set>
                                  </p:childTnLst>
                                </p:cTn>
                              </p:par>
                            </p:childTnLst>
                          </p:cTn>
                        </p:par>
                        <p:par>
                          <p:cTn id="199" fill="hold">
                            <p:stCondLst>
                              <p:cond delay="47500"/>
                            </p:stCondLst>
                            <p:childTnLst>
                              <p:par>
                                <p:cTn id="200" presetID="11" presetClass="entr" presetSubtype="0" fill="hold" grpId="0" nodeType="afterEffect">
                                  <p:stCondLst>
                                    <p:cond delay="0"/>
                                  </p:stCondLst>
                                  <p:childTnLst>
                                    <p:set>
                                      <p:cBhvr>
                                        <p:cTn id="201" dur="1000">
                                          <p:stCondLst>
                                            <p:cond delay="0"/>
                                          </p:stCondLst>
                                        </p:cTn>
                                        <p:tgtEl>
                                          <p:spTgt spid="192"/>
                                        </p:tgtEl>
                                        <p:attrNameLst>
                                          <p:attrName>style.visibility</p:attrName>
                                        </p:attrNameLst>
                                      </p:cBhvr>
                                      <p:to>
                                        <p:strVal val="visible"/>
                                      </p:to>
                                    </p:set>
                                  </p:childTnLst>
                                </p:cTn>
                              </p:par>
                            </p:childTnLst>
                          </p:cTn>
                        </p:par>
                        <p:par>
                          <p:cTn id="202" fill="hold">
                            <p:stCondLst>
                              <p:cond delay="48500"/>
                            </p:stCondLst>
                            <p:childTnLst>
                              <p:par>
                                <p:cTn id="203" presetID="11" presetClass="entr" presetSubtype="0" fill="hold" grpId="0" nodeType="afterEffect">
                                  <p:stCondLst>
                                    <p:cond delay="0"/>
                                  </p:stCondLst>
                                  <p:childTnLst>
                                    <p:set>
                                      <p:cBhvr>
                                        <p:cTn id="204" dur="1000">
                                          <p:stCondLst>
                                            <p:cond delay="0"/>
                                          </p:stCondLst>
                                        </p:cTn>
                                        <p:tgtEl>
                                          <p:spTgt spid="193"/>
                                        </p:tgtEl>
                                        <p:attrNameLst>
                                          <p:attrName>style.visibility</p:attrName>
                                        </p:attrNameLst>
                                      </p:cBhvr>
                                      <p:to>
                                        <p:strVal val="visible"/>
                                      </p:to>
                                    </p:set>
                                  </p:childTnLst>
                                </p:cTn>
                              </p:par>
                            </p:childTnLst>
                          </p:cTn>
                        </p:par>
                        <p:par>
                          <p:cTn id="205" fill="hold">
                            <p:stCondLst>
                              <p:cond delay="49500"/>
                            </p:stCondLst>
                            <p:childTnLst>
                              <p:par>
                                <p:cTn id="206" presetID="11" presetClass="entr" presetSubtype="0" fill="hold" grpId="0" nodeType="afterEffect">
                                  <p:stCondLst>
                                    <p:cond delay="0"/>
                                  </p:stCondLst>
                                  <p:childTnLst>
                                    <p:set>
                                      <p:cBhvr>
                                        <p:cTn id="207" dur="1000">
                                          <p:stCondLst>
                                            <p:cond delay="0"/>
                                          </p:stCondLst>
                                        </p:cTn>
                                        <p:tgtEl>
                                          <p:spTgt spid="194"/>
                                        </p:tgtEl>
                                        <p:attrNameLst>
                                          <p:attrName>style.visibility</p:attrName>
                                        </p:attrNameLst>
                                      </p:cBhvr>
                                      <p:to>
                                        <p:strVal val="visible"/>
                                      </p:to>
                                    </p:set>
                                  </p:childTnLst>
                                </p:cTn>
                              </p:par>
                            </p:childTnLst>
                          </p:cTn>
                        </p:par>
                        <p:par>
                          <p:cTn id="208" fill="hold">
                            <p:stCondLst>
                              <p:cond delay="50500"/>
                            </p:stCondLst>
                            <p:childTnLst>
                              <p:par>
                                <p:cTn id="209" presetID="11" presetClass="entr" presetSubtype="0" fill="hold" grpId="0" nodeType="afterEffect">
                                  <p:stCondLst>
                                    <p:cond delay="0"/>
                                  </p:stCondLst>
                                  <p:childTnLst>
                                    <p:set>
                                      <p:cBhvr>
                                        <p:cTn id="210" dur="1000">
                                          <p:stCondLst>
                                            <p:cond delay="0"/>
                                          </p:stCondLst>
                                        </p:cTn>
                                        <p:tgtEl>
                                          <p:spTgt spid="195"/>
                                        </p:tgtEl>
                                        <p:attrNameLst>
                                          <p:attrName>style.visibility</p:attrName>
                                        </p:attrNameLst>
                                      </p:cBhvr>
                                      <p:to>
                                        <p:strVal val="visible"/>
                                      </p:to>
                                    </p:set>
                                  </p:childTnLst>
                                </p:cTn>
                              </p:par>
                            </p:childTnLst>
                          </p:cTn>
                        </p:par>
                        <p:par>
                          <p:cTn id="211" fill="hold">
                            <p:stCondLst>
                              <p:cond delay="51500"/>
                            </p:stCondLst>
                            <p:childTnLst>
                              <p:par>
                                <p:cTn id="212" presetID="11" presetClass="entr" presetSubtype="0" fill="hold" grpId="0" nodeType="afterEffect">
                                  <p:stCondLst>
                                    <p:cond delay="0"/>
                                  </p:stCondLst>
                                  <p:childTnLst>
                                    <p:set>
                                      <p:cBhvr>
                                        <p:cTn id="213" dur="1000">
                                          <p:stCondLst>
                                            <p:cond delay="0"/>
                                          </p:stCondLst>
                                        </p:cTn>
                                        <p:tgtEl>
                                          <p:spTgt spid="196"/>
                                        </p:tgtEl>
                                        <p:attrNameLst>
                                          <p:attrName>style.visibility</p:attrName>
                                        </p:attrNameLst>
                                      </p:cBhvr>
                                      <p:to>
                                        <p:strVal val="visible"/>
                                      </p:to>
                                    </p:set>
                                  </p:childTnLst>
                                </p:cTn>
                              </p:par>
                            </p:childTnLst>
                          </p:cTn>
                        </p:par>
                        <p:par>
                          <p:cTn id="214" fill="hold">
                            <p:stCondLst>
                              <p:cond delay="52500"/>
                            </p:stCondLst>
                            <p:childTnLst>
                              <p:par>
                                <p:cTn id="215" presetID="11" presetClass="entr" presetSubtype="0" fill="hold" grpId="0" nodeType="afterEffect">
                                  <p:stCondLst>
                                    <p:cond delay="0"/>
                                  </p:stCondLst>
                                  <p:childTnLst>
                                    <p:set>
                                      <p:cBhvr>
                                        <p:cTn id="216" dur="1000">
                                          <p:stCondLst>
                                            <p:cond delay="0"/>
                                          </p:stCondLst>
                                        </p:cTn>
                                        <p:tgtEl>
                                          <p:spTgt spid="197"/>
                                        </p:tgtEl>
                                        <p:attrNameLst>
                                          <p:attrName>style.visibility</p:attrName>
                                        </p:attrNameLst>
                                      </p:cBhvr>
                                      <p:to>
                                        <p:strVal val="visible"/>
                                      </p:to>
                                    </p:set>
                                  </p:childTnLst>
                                </p:cTn>
                              </p:par>
                            </p:childTnLst>
                          </p:cTn>
                        </p:par>
                        <p:par>
                          <p:cTn id="217" fill="hold">
                            <p:stCondLst>
                              <p:cond delay="53500"/>
                            </p:stCondLst>
                            <p:childTnLst>
                              <p:par>
                                <p:cTn id="218" presetID="11" presetClass="entr" presetSubtype="0" fill="hold" grpId="0" nodeType="afterEffect">
                                  <p:stCondLst>
                                    <p:cond delay="0"/>
                                  </p:stCondLst>
                                  <p:childTnLst>
                                    <p:set>
                                      <p:cBhvr>
                                        <p:cTn id="219" dur="1000">
                                          <p:stCondLst>
                                            <p:cond delay="0"/>
                                          </p:stCondLst>
                                        </p:cTn>
                                        <p:tgtEl>
                                          <p:spTgt spid="198"/>
                                        </p:tgtEl>
                                        <p:attrNameLst>
                                          <p:attrName>style.visibility</p:attrName>
                                        </p:attrNameLst>
                                      </p:cBhvr>
                                      <p:to>
                                        <p:strVal val="visible"/>
                                      </p:to>
                                    </p:set>
                                  </p:childTnLst>
                                </p:cTn>
                              </p:par>
                            </p:childTnLst>
                          </p:cTn>
                        </p:par>
                        <p:par>
                          <p:cTn id="220" fill="hold">
                            <p:stCondLst>
                              <p:cond delay="54500"/>
                            </p:stCondLst>
                            <p:childTnLst>
                              <p:par>
                                <p:cTn id="221" presetID="11" presetClass="entr" presetSubtype="0" fill="hold" grpId="0" nodeType="afterEffect">
                                  <p:stCondLst>
                                    <p:cond delay="0"/>
                                  </p:stCondLst>
                                  <p:childTnLst>
                                    <p:set>
                                      <p:cBhvr>
                                        <p:cTn id="222" dur="1000">
                                          <p:stCondLst>
                                            <p:cond delay="0"/>
                                          </p:stCondLst>
                                        </p:cTn>
                                        <p:tgtEl>
                                          <p:spTgt spid="199"/>
                                        </p:tgtEl>
                                        <p:attrNameLst>
                                          <p:attrName>style.visibility</p:attrName>
                                        </p:attrNameLst>
                                      </p:cBhvr>
                                      <p:to>
                                        <p:strVal val="visible"/>
                                      </p:to>
                                    </p:set>
                                  </p:childTnLst>
                                </p:cTn>
                              </p:par>
                            </p:childTnLst>
                          </p:cTn>
                        </p:par>
                        <p:par>
                          <p:cTn id="223" fill="hold">
                            <p:stCondLst>
                              <p:cond delay="55500"/>
                            </p:stCondLst>
                            <p:childTnLst>
                              <p:par>
                                <p:cTn id="224" presetID="11" presetClass="entr" presetSubtype="0" fill="hold" grpId="0" nodeType="afterEffect">
                                  <p:stCondLst>
                                    <p:cond delay="0"/>
                                  </p:stCondLst>
                                  <p:childTnLst>
                                    <p:set>
                                      <p:cBhvr>
                                        <p:cTn id="225" dur="1000">
                                          <p:stCondLst>
                                            <p:cond delay="0"/>
                                          </p:stCondLst>
                                        </p:cTn>
                                        <p:tgtEl>
                                          <p:spTgt spid="200"/>
                                        </p:tgtEl>
                                        <p:attrNameLst>
                                          <p:attrName>style.visibility</p:attrName>
                                        </p:attrNameLst>
                                      </p:cBhvr>
                                      <p:to>
                                        <p:strVal val="visible"/>
                                      </p:to>
                                    </p:set>
                                  </p:childTnLst>
                                </p:cTn>
                              </p:par>
                            </p:childTnLst>
                          </p:cTn>
                        </p:par>
                        <p:par>
                          <p:cTn id="226" fill="hold">
                            <p:stCondLst>
                              <p:cond delay="56500"/>
                            </p:stCondLst>
                            <p:childTnLst>
                              <p:par>
                                <p:cTn id="227" presetID="11" presetClass="entr" presetSubtype="0" fill="hold" grpId="0" nodeType="afterEffect">
                                  <p:stCondLst>
                                    <p:cond delay="0"/>
                                  </p:stCondLst>
                                  <p:childTnLst>
                                    <p:set>
                                      <p:cBhvr>
                                        <p:cTn id="228" dur="1000">
                                          <p:stCondLst>
                                            <p:cond delay="0"/>
                                          </p:stCondLst>
                                        </p:cTn>
                                        <p:tgtEl>
                                          <p:spTgt spid="201"/>
                                        </p:tgtEl>
                                        <p:attrNameLst>
                                          <p:attrName>style.visibility</p:attrName>
                                        </p:attrNameLst>
                                      </p:cBhvr>
                                      <p:to>
                                        <p:strVal val="visible"/>
                                      </p:to>
                                    </p:set>
                                  </p:childTnLst>
                                </p:cTn>
                              </p:par>
                            </p:childTnLst>
                          </p:cTn>
                        </p:par>
                        <p:par>
                          <p:cTn id="229" fill="hold">
                            <p:stCondLst>
                              <p:cond delay="57500"/>
                            </p:stCondLst>
                            <p:childTnLst>
                              <p:par>
                                <p:cTn id="230" presetID="11" presetClass="entr" presetSubtype="0" fill="hold" grpId="0" nodeType="afterEffect">
                                  <p:stCondLst>
                                    <p:cond delay="0"/>
                                  </p:stCondLst>
                                  <p:childTnLst>
                                    <p:set>
                                      <p:cBhvr>
                                        <p:cTn id="231" dur="1000">
                                          <p:stCondLst>
                                            <p:cond delay="0"/>
                                          </p:stCondLst>
                                        </p:cTn>
                                        <p:tgtEl>
                                          <p:spTgt spid="202"/>
                                        </p:tgtEl>
                                        <p:attrNameLst>
                                          <p:attrName>style.visibility</p:attrName>
                                        </p:attrNameLst>
                                      </p:cBhvr>
                                      <p:to>
                                        <p:strVal val="visible"/>
                                      </p:to>
                                    </p:set>
                                  </p:childTnLst>
                                </p:cTn>
                              </p:par>
                            </p:childTnLst>
                          </p:cTn>
                        </p:par>
                        <p:par>
                          <p:cTn id="232" fill="hold">
                            <p:stCondLst>
                              <p:cond delay="58500"/>
                            </p:stCondLst>
                            <p:childTnLst>
                              <p:par>
                                <p:cTn id="233" presetID="11" presetClass="entr" presetSubtype="0" fill="hold" grpId="0" nodeType="afterEffect">
                                  <p:stCondLst>
                                    <p:cond delay="0"/>
                                  </p:stCondLst>
                                  <p:childTnLst>
                                    <p:set>
                                      <p:cBhvr>
                                        <p:cTn id="234" dur="1000">
                                          <p:stCondLst>
                                            <p:cond delay="0"/>
                                          </p:stCondLst>
                                        </p:cTn>
                                        <p:tgtEl>
                                          <p:spTgt spid="203"/>
                                        </p:tgtEl>
                                        <p:attrNameLst>
                                          <p:attrName>style.visibility</p:attrName>
                                        </p:attrNameLst>
                                      </p:cBhvr>
                                      <p:to>
                                        <p:strVal val="visible"/>
                                      </p:to>
                                    </p:set>
                                  </p:childTnLst>
                                </p:cTn>
                              </p:par>
                            </p:childTnLst>
                          </p:cTn>
                        </p:par>
                        <p:par>
                          <p:cTn id="235" fill="hold">
                            <p:stCondLst>
                              <p:cond delay="59500"/>
                            </p:stCondLst>
                            <p:childTnLst>
                              <p:par>
                                <p:cTn id="236" presetID="11" presetClass="entr" presetSubtype="0" fill="hold" grpId="0" nodeType="afterEffect">
                                  <p:stCondLst>
                                    <p:cond delay="0"/>
                                  </p:stCondLst>
                                  <p:childTnLst>
                                    <p:set>
                                      <p:cBhvr>
                                        <p:cTn id="237" dur="1000">
                                          <p:stCondLst>
                                            <p:cond delay="0"/>
                                          </p:stCondLst>
                                        </p:cTn>
                                        <p:tgtEl>
                                          <p:spTgt spid="204"/>
                                        </p:tgtEl>
                                        <p:attrNameLst>
                                          <p:attrName>style.visibility</p:attrName>
                                        </p:attrNameLst>
                                      </p:cBhvr>
                                      <p:to>
                                        <p:strVal val="visible"/>
                                      </p:to>
                                    </p:set>
                                  </p:childTnLst>
                                </p:cTn>
                              </p:par>
                            </p:childTnLst>
                          </p:cTn>
                        </p:par>
                        <p:par>
                          <p:cTn id="238" fill="hold">
                            <p:stCondLst>
                              <p:cond delay="60500"/>
                            </p:stCondLst>
                            <p:childTnLst>
                              <p:par>
                                <p:cTn id="239" presetID="11" presetClass="entr" presetSubtype="0" fill="hold" grpId="0" nodeType="afterEffect">
                                  <p:stCondLst>
                                    <p:cond delay="0"/>
                                  </p:stCondLst>
                                  <p:childTnLst>
                                    <p:set>
                                      <p:cBhvr>
                                        <p:cTn id="240" dur="1000">
                                          <p:stCondLst>
                                            <p:cond delay="0"/>
                                          </p:stCondLst>
                                        </p:cTn>
                                        <p:tgtEl>
                                          <p:spTgt spid="205"/>
                                        </p:tgtEl>
                                        <p:attrNameLst>
                                          <p:attrName>style.visibility</p:attrName>
                                        </p:attrNameLst>
                                      </p:cBhvr>
                                      <p:to>
                                        <p:strVal val="visible"/>
                                      </p:to>
                                    </p:set>
                                  </p:childTnLst>
                                </p:cTn>
                              </p:par>
                            </p:childTnLst>
                          </p:cTn>
                        </p:par>
                        <p:par>
                          <p:cTn id="241" fill="hold">
                            <p:stCondLst>
                              <p:cond delay="61500"/>
                            </p:stCondLst>
                            <p:childTnLst>
                              <p:par>
                                <p:cTn id="242" presetID="11" presetClass="entr" presetSubtype="0" fill="hold" grpId="0" nodeType="afterEffect">
                                  <p:stCondLst>
                                    <p:cond delay="0"/>
                                  </p:stCondLst>
                                  <p:childTnLst>
                                    <p:set>
                                      <p:cBhvr>
                                        <p:cTn id="243" dur="1000">
                                          <p:stCondLst>
                                            <p:cond delay="0"/>
                                          </p:stCondLst>
                                        </p:cTn>
                                        <p:tgtEl>
                                          <p:spTgt spid="206"/>
                                        </p:tgtEl>
                                        <p:attrNameLst>
                                          <p:attrName>style.visibility</p:attrName>
                                        </p:attrNameLst>
                                      </p:cBhvr>
                                      <p:to>
                                        <p:strVal val="visible"/>
                                      </p:to>
                                    </p:set>
                                  </p:childTnLst>
                                </p:cTn>
                              </p:par>
                            </p:childTnLst>
                          </p:cTn>
                        </p:par>
                        <p:par>
                          <p:cTn id="244" fill="hold">
                            <p:stCondLst>
                              <p:cond delay="62500"/>
                            </p:stCondLst>
                            <p:childTnLst>
                              <p:par>
                                <p:cTn id="245" presetID="11" presetClass="entr" presetSubtype="0" fill="hold" grpId="0" nodeType="afterEffect">
                                  <p:stCondLst>
                                    <p:cond delay="0"/>
                                  </p:stCondLst>
                                  <p:childTnLst>
                                    <p:set>
                                      <p:cBhvr>
                                        <p:cTn id="246" dur="1000">
                                          <p:stCondLst>
                                            <p:cond delay="0"/>
                                          </p:stCondLst>
                                        </p:cTn>
                                        <p:tgtEl>
                                          <p:spTgt spid="207"/>
                                        </p:tgtEl>
                                        <p:attrNameLst>
                                          <p:attrName>style.visibility</p:attrName>
                                        </p:attrNameLst>
                                      </p:cBhvr>
                                      <p:to>
                                        <p:strVal val="visible"/>
                                      </p:to>
                                    </p:set>
                                  </p:childTnLst>
                                </p:cTn>
                              </p:par>
                            </p:childTnLst>
                          </p:cTn>
                        </p:par>
                        <p:par>
                          <p:cTn id="247" fill="hold">
                            <p:stCondLst>
                              <p:cond delay="63500"/>
                            </p:stCondLst>
                            <p:childTnLst>
                              <p:par>
                                <p:cTn id="248" presetID="11" presetClass="entr" presetSubtype="0" fill="hold" grpId="0" nodeType="afterEffect">
                                  <p:stCondLst>
                                    <p:cond delay="0"/>
                                  </p:stCondLst>
                                  <p:childTnLst>
                                    <p:set>
                                      <p:cBhvr>
                                        <p:cTn id="249" dur="1000">
                                          <p:stCondLst>
                                            <p:cond delay="0"/>
                                          </p:stCondLst>
                                        </p:cTn>
                                        <p:tgtEl>
                                          <p:spTgt spid="208"/>
                                        </p:tgtEl>
                                        <p:attrNameLst>
                                          <p:attrName>style.visibility</p:attrName>
                                        </p:attrNameLst>
                                      </p:cBhvr>
                                      <p:to>
                                        <p:strVal val="visible"/>
                                      </p:to>
                                    </p:set>
                                  </p:childTnLst>
                                </p:cTn>
                              </p:par>
                            </p:childTnLst>
                          </p:cTn>
                        </p:par>
                        <p:par>
                          <p:cTn id="250" fill="hold">
                            <p:stCondLst>
                              <p:cond delay="64500"/>
                            </p:stCondLst>
                            <p:childTnLst>
                              <p:par>
                                <p:cTn id="251" presetID="11" presetClass="entr" presetSubtype="0" fill="hold" grpId="0" nodeType="afterEffect">
                                  <p:stCondLst>
                                    <p:cond delay="0"/>
                                  </p:stCondLst>
                                  <p:childTnLst>
                                    <p:set>
                                      <p:cBhvr>
                                        <p:cTn id="252" dur="1000">
                                          <p:stCondLst>
                                            <p:cond delay="0"/>
                                          </p:stCondLst>
                                        </p:cTn>
                                        <p:tgtEl>
                                          <p:spTgt spid="209"/>
                                        </p:tgtEl>
                                        <p:attrNameLst>
                                          <p:attrName>style.visibility</p:attrName>
                                        </p:attrNameLst>
                                      </p:cBhvr>
                                      <p:to>
                                        <p:strVal val="visible"/>
                                      </p:to>
                                    </p:set>
                                  </p:childTnLst>
                                </p:cTn>
                              </p:par>
                            </p:childTnLst>
                          </p:cTn>
                        </p:par>
                        <p:par>
                          <p:cTn id="253" fill="hold">
                            <p:stCondLst>
                              <p:cond delay="65500"/>
                            </p:stCondLst>
                            <p:childTnLst>
                              <p:par>
                                <p:cTn id="254" presetID="11" presetClass="entr" presetSubtype="0" fill="hold" grpId="0" nodeType="afterEffect">
                                  <p:stCondLst>
                                    <p:cond delay="0"/>
                                  </p:stCondLst>
                                  <p:childTnLst>
                                    <p:set>
                                      <p:cBhvr>
                                        <p:cTn id="255" dur="1000">
                                          <p:stCondLst>
                                            <p:cond delay="0"/>
                                          </p:stCondLst>
                                        </p:cTn>
                                        <p:tgtEl>
                                          <p:spTgt spid="210"/>
                                        </p:tgtEl>
                                        <p:attrNameLst>
                                          <p:attrName>style.visibility</p:attrName>
                                        </p:attrNameLst>
                                      </p:cBhvr>
                                      <p:to>
                                        <p:strVal val="visible"/>
                                      </p:to>
                                    </p:set>
                                  </p:childTnLst>
                                </p:cTn>
                              </p:par>
                            </p:childTnLst>
                          </p:cTn>
                        </p:par>
                        <p:par>
                          <p:cTn id="256" fill="hold">
                            <p:stCondLst>
                              <p:cond delay="66500"/>
                            </p:stCondLst>
                            <p:childTnLst>
                              <p:par>
                                <p:cTn id="257" presetID="11" presetClass="entr" presetSubtype="0" fill="hold" grpId="0" nodeType="afterEffect">
                                  <p:stCondLst>
                                    <p:cond delay="0"/>
                                  </p:stCondLst>
                                  <p:childTnLst>
                                    <p:set>
                                      <p:cBhvr>
                                        <p:cTn id="258" dur="1000">
                                          <p:stCondLst>
                                            <p:cond delay="0"/>
                                          </p:stCondLst>
                                        </p:cTn>
                                        <p:tgtEl>
                                          <p:spTgt spid="211"/>
                                        </p:tgtEl>
                                        <p:attrNameLst>
                                          <p:attrName>style.visibility</p:attrName>
                                        </p:attrNameLst>
                                      </p:cBhvr>
                                      <p:to>
                                        <p:strVal val="visible"/>
                                      </p:to>
                                    </p:set>
                                  </p:childTnLst>
                                </p:cTn>
                              </p:par>
                            </p:childTnLst>
                          </p:cTn>
                        </p:par>
                        <p:par>
                          <p:cTn id="259" fill="hold">
                            <p:stCondLst>
                              <p:cond delay="67500"/>
                            </p:stCondLst>
                            <p:childTnLst>
                              <p:par>
                                <p:cTn id="260" presetID="11" presetClass="entr" presetSubtype="0" fill="hold" grpId="0" nodeType="afterEffect">
                                  <p:stCondLst>
                                    <p:cond delay="0"/>
                                  </p:stCondLst>
                                  <p:childTnLst>
                                    <p:set>
                                      <p:cBhvr>
                                        <p:cTn id="261" dur="1000">
                                          <p:stCondLst>
                                            <p:cond delay="0"/>
                                          </p:stCondLst>
                                        </p:cTn>
                                        <p:tgtEl>
                                          <p:spTgt spid="212"/>
                                        </p:tgtEl>
                                        <p:attrNameLst>
                                          <p:attrName>style.visibility</p:attrName>
                                        </p:attrNameLst>
                                      </p:cBhvr>
                                      <p:to>
                                        <p:strVal val="visible"/>
                                      </p:to>
                                    </p:set>
                                  </p:childTnLst>
                                </p:cTn>
                              </p:par>
                            </p:childTnLst>
                          </p:cTn>
                        </p:par>
                        <p:par>
                          <p:cTn id="262" fill="hold">
                            <p:stCondLst>
                              <p:cond delay="68500"/>
                            </p:stCondLst>
                            <p:childTnLst>
                              <p:par>
                                <p:cTn id="263" presetID="11" presetClass="entr" presetSubtype="0" fill="hold" grpId="0" nodeType="afterEffect">
                                  <p:stCondLst>
                                    <p:cond delay="0"/>
                                  </p:stCondLst>
                                  <p:childTnLst>
                                    <p:set>
                                      <p:cBhvr>
                                        <p:cTn id="264" dur="1000">
                                          <p:stCondLst>
                                            <p:cond delay="0"/>
                                          </p:stCondLst>
                                        </p:cTn>
                                        <p:tgtEl>
                                          <p:spTgt spid="213"/>
                                        </p:tgtEl>
                                        <p:attrNameLst>
                                          <p:attrName>style.visibility</p:attrName>
                                        </p:attrNameLst>
                                      </p:cBhvr>
                                      <p:to>
                                        <p:strVal val="visible"/>
                                      </p:to>
                                    </p:set>
                                  </p:childTnLst>
                                </p:cTn>
                              </p:par>
                            </p:childTnLst>
                          </p:cTn>
                        </p:par>
                        <p:par>
                          <p:cTn id="265" fill="hold">
                            <p:stCondLst>
                              <p:cond delay="69500"/>
                            </p:stCondLst>
                            <p:childTnLst>
                              <p:par>
                                <p:cTn id="266" presetID="11" presetClass="entr" presetSubtype="0" fill="hold" grpId="0" nodeType="afterEffect">
                                  <p:stCondLst>
                                    <p:cond delay="0"/>
                                  </p:stCondLst>
                                  <p:childTnLst>
                                    <p:set>
                                      <p:cBhvr>
                                        <p:cTn id="267" dur="1000">
                                          <p:stCondLst>
                                            <p:cond delay="0"/>
                                          </p:stCondLst>
                                        </p:cTn>
                                        <p:tgtEl>
                                          <p:spTgt spid="214"/>
                                        </p:tgtEl>
                                        <p:attrNameLst>
                                          <p:attrName>style.visibility</p:attrName>
                                        </p:attrNameLst>
                                      </p:cBhvr>
                                      <p:to>
                                        <p:strVal val="visible"/>
                                      </p:to>
                                    </p:set>
                                  </p:childTnLst>
                                </p:cTn>
                              </p:par>
                            </p:childTnLst>
                          </p:cTn>
                        </p:par>
                        <p:par>
                          <p:cTn id="268" fill="hold">
                            <p:stCondLst>
                              <p:cond delay="70500"/>
                            </p:stCondLst>
                            <p:childTnLst>
                              <p:par>
                                <p:cTn id="269" presetID="11" presetClass="entr" presetSubtype="0" fill="hold" grpId="0" nodeType="afterEffect">
                                  <p:stCondLst>
                                    <p:cond delay="0"/>
                                  </p:stCondLst>
                                  <p:childTnLst>
                                    <p:set>
                                      <p:cBhvr>
                                        <p:cTn id="270" dur="1000">
                                          <p:stCondLst>
                                            <p:cond delay="0"/>
                                          </p:stCondLst>
                                        </p:cTn>
                                        <p:tgtEl>
                                          <p:spTgt spid="215"/>
                                        </p:tgtEl>
                                        <p:attrNameLst>
                                          <p:attrName>style.visibility</p:attrName>
                                        </p:attrNameLst>
                                      </p:cBhvr>
                                      <p:to>
                                        <p:strVal val="visible"/>
                                      </p:to>
                                    </p:set>
                                  </p:childTnLst>
                                </p:cTn>
                              </p:par>
                            </p:childTnLst>
                          </p:cTn>
                        </p:par>
                        <p:par>
                          <p:cTn id="271" fill="hold">
                            <p:stCondLst>
                              <p:cond delay="71500"/>
                            </p:stCondLst>
                            <p:childTnLst>
                              <p:par>
                                <p:cTn id="272" presetID="11" presetClass="entr" presetSubtype="0" fill="hold" grpId="0" nodeType="afterEffect">
                                  <p:stCondLst>
                                    <p:cond delay="0"/>
                                  </p:stCondLst>
                                  <p:childTnLst>
                                    <p:set>
                                      <p:cBhvr>
                                        <p:cTn id="273" dur="1000">
                                          <p:stCondLst>
                                            <p:cond delay="0"/>
                                          </p:stCondLst>
                                        </p:cTn>
                                        <p:tgtEl>
                                          <p:spTgt spid="216"/>
                                        </p:tgtEl>
                                        <p:attrNameLst>
                                          <p:attrName>style.visibility</p:attrName>
                                        </p:attrNameLst>
                                      </p:cBhvr>
                                      <p:to>
                                        <p:strVal val="visible"/>
                                      </p:to>
                                    </p:set>
                                  </p:childTnLst>
                                </p:cTn>
                              </p:par>
                            </p:childTnLst>
                          </p:cTn>
                        </p:par>
                        <p:par>
                          <p:cTn id="274" fill="hold">
                            <p:stCondLst>
                              <p:cond delay="72500"/>
                            </p:stCondLst>
                            <p:childTnLst>
                              <p:par>
                                <p:cTn id="275" presetID="11" presetClass="entr" presetSubtype="0" fill="hold" grpId="0" nodeType="afterEffect">
                                  <p:stCondLst>
                                    <p:cond delay="0"/>
                                  </p:stCondLst>
                                  <p:childTnLst>
                                    <p:set>
                                      <p:cBhvr>
                                        <p:cTn id="276" dur="1000">
                                          <p:stCondLst>
                                            <p:cond delay="0"/>
                                          </p:stCondLst>
                                        </p:cTn>
                                        <p:tgtEl>
                                          <p:spTgt spid="217"/>
                                        </p:tgtEl>
                                        <p:attrNameLst>
                                          <p:attrName>style.visibility</p:attrName>
                                        </p:attrNameLst>
                                      </p:cBhvr>
                                      <p:to>
                                        <p:strVal val="visible"/>
                                      </p:to>
                                    </p:set>
                                  </p:childTnLst>
                                </p:cTn>
                              </p:par>
                            </p:childTnLst>
                          </p:cTn>
                        </p:par>
                        <p:par>
                          <p:cTn id="277" fill="hold">
                            <p:stCondLst>
                              <p:cond delay="73500"/>
                            </p:stCondLst>
                            <p:childTnLst>
                              <p:par>
                                <p:cTn id="278" presetID="11" presetClass="entr" presetSubtype="0" fill="hold" grpId="0" nodeType="afterEffect">
                                  <p:stCondLst>
                                    <p:cond delay="0"/>
                                  </p:stCondLst>
                                  <p:childTnLst>
                                    <p:set>
                                      <p:cBhvr>
                                        <p:cTn id="279" dur="1000">
                                          <p:stCondLst>
                                            <p:cond delay="0"/>
                                          </p:stCondLst>
                                        </p:cTn>
                                        <p:tgtEl>
                                          <p:spTgt spid="218"/>
                                        </p:tgtEl>
                                        <p:attrNameLst>
                                          <p:attrName>style.visibility</p:attrName>
                                        </p:attrNameLst>
                                      </p:cBhvr>
                                      <p:to>
                                        <p:strVal val="visible"/>
                                      </p:to>
                                    </p:set>
                                  </p:childTnLst>
                                </p:cTn>
                              </p:par>
                            </p:childTnLst>
                          </p:cTn>
                        </p:par>
                        <p:par>
                          <p:cTn id="280" fill="hold">
                            <p:stCondLst>
                              <p:cond delay="74500"/>
                            </p:stCondLst>
                            <p:childTnLst>
                              <p:par>
                                <p:cTn id="281" presetID="11" presetClass="entr" presetSubtype="0" fill="hold" grpId="0" nodeType="afterEffect">
                                  <p:stCondLst>
                                    <p:cond delay="0"/>
                                  </p:stCondLst>
                                  <p:childTnLst>
                                    <p:set>
                                      <p:cBhvr>
                                        <p:cTn id="282" dur="1000">
                                          <p:stCondLst>
                                            <p:cond delay="0"/>
                                          </p:stCondLst>
                                        </p:cTn>
                                        <p:tgtEl>
                                          <p:spTgt spid="219"/>
                                        </p:tgtEl>
                                        <p:attrNameLst>
                                          <p:attrName>style.visibility</p:attrName>
                                        </p:attrNameLst>
                                      </p:cBhvr>
                                      <p:to>
                                        <p:strVal val="visible"/>
                                      </p:to>
                                    </p:set>
                                  </p:childTnLst>
                                </p:cTn>
                              </p:par>
                            </p:childTnLst>
                          </p:cTn>
                        </p:par>
                        <p:par>
                          <p:cTn id="283" fill="hold">
                            <p:stCondLst>
                              <p:cond delay="75500"/>
                            </p:stCondLst>
                            <p:childTnLst>
                              <p:par>
                                <p:cTn id="284" presetID="11" presetClass="entr" presetSubtype="0" fill="hold" grpId="0" nodeType="afterEffect">
                                  <p:stCondLst>
                                    <p:cond delay="0"/>
                                  </p:stCondLst>
                                  <p:childTnLst>
                                    <p:set>
                                      <p:cBhvr>
                                        <p:cTn id="285" dur="1000">
                                          <p:stCondLst>
                                            <p:cond delay="0"/>
                                          </p:stCondLst>
                                        </p:cTn>
                                        <p:tgtEl>
                                          <p:spTgt spid="220"/>
                                        </p:tgtEl>
                                        <p:attrNameLst>
                                          <p:attrName>style.visibility</p:attrName>
                                        </p:attrNameLst>
                                      </p:cBhvr>
                                      <p:to>
                                        <p:strVal val="visible"/>
                                      </p:to>
                                    </p:set>
                                  </p:childTnLst>
                                </p:cTn>
                              </p:par>
                            </p:childTnLst>
                          </p:cTn>
                        </p:par>
                        <p:par>
                          <p:cTn id="286" fill="hold">
                            <p:stCondLst>
                              <p:cond delay="76500"/>
                            </p:stCondLst>
                            <p:childTnLst>
                              <p:par>
                                <p:cTn id="287" presetID="11" presetClass="entr" presetSubtype="0" fill="hold" grpId="0" nodeType="afterEffect">
                                  <p:stCondLst>
                                    <p:cond delay="0"/>
                                  </p:stCondLst>
                                  <p:childTnLst>
                                    <p:set>
                                      <p:cBhvr>
                                        <p:cTn id="288" dur="1000">
                                          <p:stCondLst>
                                            <p:cond delay="0"/>
                                          </p:stCondLst>
                                        </p:cTn>
                                        <p:tgtEl>
                                          <p:spTgt spid="221"/>
                                        </p:tgtEl>
                                        <p:attrNameLst>
                                          <p:attrName>style.visibility</p:attrName>
                                        </p:attrNameLst>
                                      </p:cBhvr>
                                      <p:to>
                                        <p:strVal val="visible"/>
                                      </p:to>
                                    </p:set>
                                  </p:childTnLst>
                                </p:cTn>
                              </p:par>
                            </p:childTnLst>
                          </p:cTn>
                        </p:par>
                        <p:par>
                          <p:cTn id="289" fill="hold">
                            <p:stCondLst>
                              <p:cond delay="77500"/>
                            </p:stCondLst>
                            <p:childTnLst>
                              <p:par>
                                <p:cTn id="290" presetID="11" presetClass="entr" presetSubtype="0" fill="hold" grpId="0" nodeType="afterEffect">
                                  <p:stCondLst>
                                    <p:cond delay="0"/>
                                  </p:stCondLst>
                                  <p:childTnLst>
                                    <p:set>
                                      <p:cBhvr>
                                        <p:cTn id="291" dur="1000">
                                          <p:stCondLst>
                                            <p:cond delay="0"/>
                                          </p:stCondLst>
                                        </p:cTn>
                                        <p:tgtEl>
                                          <p:spTgt spid="222"/>
                                        </p:tgtEl>
                                        <p:attrNameLst>
                                          <p:attrName>style.visibility</p:attrName>
                                        </p:attrNameLst>
                                      </p:cBhvr>
                                      <p:to>
                                        <p:strVal val="visible"/>
                                      </p:to>
                                    </p:set>
                                  </p:childTnLst>
                                </p:cTn>
                              </p:par>
                            </p:childTnLst>
                          </p:cTn>
                        </p:par>
                        <p:par>
                          <p:cTn id="292" fill="hold">
                            <p:stCondLst>
                              <p:cond delay="78500"/>
                            </p:stCondLst>
                            <p:childTnLst>
                              <p:par>
                                <p:cTn id="293" presetID="11" presetClass="entr" presetSubtype="0" fill="hold" grpId="0" nodeType="afterEffect">
                                  <p:stCondLst>
                                    <p:cond delay="0"/>
                                  </p:stCondLst>
                                  <p:childTnLst>
                                    <p:set>
                                      <p:cBhvr>
                                        <p:cTn id="294" dur="1000">
                                          <p:stCondLst>
                                            <p:cond delay="0"/>
                                          </p:stCondLst>
                                        </p:cTn>
                                        <p:tgtEl>
                                          <p:spTgt spid="223"/>
                                        </p:tgtEl>
                                        <p:attrNameLst>
                                          <p:attrName>style.visibility</p:attrName>
                                        </p:attrNameLst>
                                      </p:cBhvr>
                                      <p:to>
                                        <p:strVal val="visible"/>
                                      </p:to>
                                    </p:set>
                                  </p:childTnLst>
                                </p:cTn>
                              </p:par>
                            </p:childTnLst>
                          </p:cTn>
                        </p:par>
                        <p:par>
                          <p:cTn id="295" fill="hold">
                            <p:stCondLst>
                              <p:cond delay="79500"/>
                            </p:stCondLst>
                            <p:childTnLst>
                              <p:par>
                                <p:cTn id="296" presetID="11" presetClass="entr" presetSubtype="0" fill="hold" grpId="0" nodeType="afterEffect">
                                  <p:stCondLst>
                                    <p:cond delay="0"/>
                                  </p:stCondLst>
                                  <p:childTnLst>
                                    <p:set>
                                      <p:cBhvr>
                                        <p:cTn id="297" dur="1000">
                                          <p:stCondLst>
                                            <p:cond delay="0"/>
                                          </p:stCondLst>
                                        </p:cTn>
                                        <p:tgtEl>
                                          <p:spTgt spid="224"/>
                                        </p:tgtEl>
                                        <p:attrNameLst>
                                          <p:attrName>style.visibility</p:attrName>
                                        </p:attrNameLst>
                                      </p:cBhvr>
                                      <p:to>
                                        <p:strVal val="visible"/>
                                      </p:to>
                                    </p:set>
                                  </p:childTnLst>
                                </p:cTn>
                              </p:par>
                            </p:childTnLst>
                          </p:cTn>
                        </p:par>
                        <p:par>
                          <p:cTn id="298" fill="hold">
                            <p:stCondLst>
                              <p:cond delay="80500"/>
                            </p:stCondLst>
                            <p:childTnLst>
                              <p:par>
                                <p:cTn id="299" presetID="11" presetClass="entr" presetSubtype="0" fill="hold" grpId="0" nodeType="afterEffect">
                                  <p:stCondLst>
                                    <p:cond delay="0"/>
                                  </p:stCondLst>
                                  <p:childTnLst>
                                    <p:set>
                                      <p:cBhvr>
                                        <p:cTn id="300" dur="1000">
                                          <p:stCondLst>
                                            <p:cond delay="0"/>
                                          </p:stCondLst>
                                        </p:cTn>
                                        <p:tgtEl>
                                          <p:spTgt spid="225"/>
                                        </p:tgtEl>
                                        <p:attrNameLst>
                                          <p:attrName>style.visibility</p:attrName>
                                        </p:attrNameLst>
                                      </p:cBhvr>
                                      <p:to>
                                        <p:strVal val="visible"/>
                                      </p:to>
                                    </p:set>
                                  </p:childTnLst>
                                </p:cTn>
                              </p:par>
                            </p:childTnLst>
                          </p:cTn>
                        </p:par>
                        <p:par>
                          <p:cTn id="301" fill="hold">
                            <p:stCondLst>
                              <p:cond delay="81500"/>
                            </p:stCondLst>
                            <p:childTnLst>
                              <p:par>
                                <p:cTn id="302" presetID="11" presetClass="entr" presetSubtype="0" fill="hold" grpId="0" nodeType="afterEffect">
                                  <p:stCondLst>
                                    <p:cond delay="0"/>
                                  </p:stCondLst>
                                  <p:childTnLst>
                                    <p:set>
                                      <p:cBhvr>
                                        <p:cTn id="303" dur="1000">
                                          <p:stCondLst>
                                            <p:cond delay="0"/>
                                          </p:stCondLst>
                                        </p:cTn>
                                        <p:tgtEl>
                                          <p:spTgt spid="226"/>
                                        </p:tgtEl>
                                        <p:attrNameLst>
                                          <p:attrName>style.visibility</p:attrName>
                                        </p:attrNameLst>
                                      </p:cBhvr>
                                      <p:to>
                                        <p:strVal val="visible"/>
                                      </p:to>
                                    </p:set>
                                  </p:childTnLst>
                                </p:cTn>
                              </p:par>
                            </p:childTnLst>
                          </p:cTn>
                        </p:par>
                        <p:par>
                          <p:cTn id="304" fill="hold">
                            <p:stCondLst>
                              <p:cond delay="82500"/>
                            </p:stCondLst>
                            <p:childTnLst>
                              <p:par>
                                <p:cTn id="305" presetID="11" presetClass="entr" presetSubtype="0" fill="hold" grpId="0" nodeType="afterEffect">
                                  <p:stCondLst>
                                    <p:cond delay="0"/>
                                  </p:stCondLst>
                                  <p:childTnLst>
                                    <p:set>
                                      <p:cBhvr>
                                        <p:cTn id="306" dur="1000">
                                          <p:stCondLst>
                                            <p:cond delay="0"/>
                                          </p:stCondLst>
                                        </p:cTn>
                                        <p:tgtEl>
                                          <p:spTgt spid="227"/>
                                        </p:tgtEl>
                                        <p:attrNameLst>
                                          <p:attrName>style.visibility</p:attrName>
                                        </p:attrNameLst>
                                      </p:cBhvr>
                                      <p:to>
                                        <p:strVal val="visible"/>
                                      </p:to>
                                    </p:set>
                                  </p:childTnLst>
                                </p:cTn>
                              </p:par>
                            </p:childTnLst>
                          </p:cTn>
                        </p:par>
                        <p:par>
                          <p:cTn id="307" fill="hold">
                            <p:stCondLst>
                              <p:cond delay="83500"/>
                            </p:stCondLst>
                            <p:childTnLst>
                              <p:par>
                                <p:cTn id="308" presetID="11" presetClass="entr" presetSubtype="0" fill="hold" grpId="0" nodeType="afterEffect">
                                  <p:stCondLst>
                                    <p:cond delay="0"/>
                                  </p:stCondLst>
                                  <p:childTnLst>
                                    <p:set>
                                      <p:cBhvr>
                                        <p:cTn id="309" dur="1000">
                                          <p:stCondLst>
                                            <p:cond delay="0"/>
                                          </p:stCondLst>
                                        </p:cTn>
                                        <p:tgtEl>
                                          <p:spTgt spid="228"/>
                                        </p:tgtEl>
                                        <p:attrNameLst>
                                          <p:attrName>style.visibility</p:attrName>
                                        </p:attrNameLst>
                                      </p:cBhvr>
                                      <p:to>
                                        <p:strVal val="visible"/>
                                      </p:to>
                                    </p:set>
                                  </p:childTnLst>
                                </p:cTn>
                              </p:par>
                            </p:childTnLst>
                          </p:cTn>
                        </p:par>
                        <p:par>
                          <p:cTn id="310" fill="hold">
                            <p:stCondLst>
                              <p:cond delay="84500"/>
                            </p:stCondLst>
                            <p:childTnLst>
                              <p:par>
                                <p:cTn id="311" presetID="11" presetClass="entr" presetSubtype="0" fill="hold" grpId="0" nodeType="afterEffect">
                                  <p:stCondLst>
                                    <p:cond delay="0"/>
                                  </p:stCondLst>
                                  <p:childTnLst>
                                    <p:set>
                                      <p:cBhvr>
                                        <p:cTn id="312" dur="1000">
                                          <p:stCondLst>
                                            <p:cond delay="0"/>
                                          </p:stCondLst>
                                        </p:cTn>
                                        <p:tgtEl>
                                          <p:spTgt spid="229"/>
                                        </p:tgtEl>
                                        <p:attrNameLst>
                                          <p:attrName>style.visibility</p:attrName>
                                        </p:attrNameLst>
                                      </p:cBhvr>
                                      <p:to>
                                        <p:strVal val="visible"/>
                                      </p:to>
                                    </p:set>
                                  </p:childTnLst>
                                </p:cTn>
                              </p:par>
                            </p:childTnLst>
                          </p:cTn>
                        </p:par>
                        <p:par>
                          <p:cTn id="313" fill="hold">
                            <p:stCondLst>
                              <p:cond delay="85500"/>
                            </p:stCondLst>
                            <p:childTnLst>
                              <p:par>
                                <p:cTn id="314" presetID="11" presetClass="entr" presetSubtype="0" fill="hold" grpId="0" nodeType="afterEffect">
                                  <p:stCondLst>
                                    <p:cond delay="0"/>
                                  </p:stCondLst>
                                  <p:childTnLst>
                                    <p:set>
                                      <p:cBhvr>
                                        <p:cTn id="315" dur="1000">
                                          <p:stCondLst>
                                            <p:cond delay="0"/>
                                          </p:stCondLst>
                                        </p:cTn>
                                        <p:tgtEl>
                                          <p:spTgt spid="230"/>
                                        </p:tgtEl>
                                        <p:attrNameLst>
                                          <p:attrName>style.visibility</p:attrName>
                                        </p:attrNameLst>
                                      </p:cBhvr>
                                      <p:to>
                                        <p:strVal val="visible"/>
                                      </p:to>
                                    </p:set>
                                  </p:childTnLst>
                                </p:cTn>
                              </p:par>
                            </p:childTnLst>
                          </p:cTn>
                        </p:par>
                        <p:par>
                          <p:cTn id="316" fill="hold">
                            <p:stCondLst>
                              <p:cond delay="86500"/>
                            </p:stCondLst>
                            <p:childTnLst>
                              <p:par>
                                <p:cTn id="317" presetID="11" presetClass="entr" presetSubtype="0" fill="hold" grpId="0" nodeType="afterEffect">
                                  <p:stCondLst>
                                    <p:cond delay="0"/>
                                  </p:stCondLst>
                                  <p:childTnLst>
                                    <p:set>
                                      <p:cBhvr>
                                        <p:cTn id="318" dur="1000">
                                          <p:stCondLst>
                                            <p:cond delay="0"/>
                                          </p:stCondLst>
                                        </p:cTn>
                                        <p:tgtEl>
                                          <p:spTgt spid="231"/>
                                        </p:tgtEl>
                                        <p:attrNameLst>
                                          <p:attrName>style.visibility</p:attrName>
                                        </p:attrNameLst>
                                      </p:cBhvr>
                                      <p:to>
                                        <p:strVal val="visible"/>
                                      </p:to>
                                    </p:set>
                                  </p:childTnLst>
                                </p:cTn>
                              </p:par>
                            </p:childTnLst>
                          </p:cTn>
                        </p:par>
                        <p:par>
                          <p:cTn id="319" fill="hold">
                            <p:stCondLst>
                              <p:cond delay="87500"/>
                            </p:stCondLst>
                            <p:childTnLst>
                              <p:par>
                                <p:cTn id="320" presetID="11" presetClass="entr" presetSubtype="0" fill="hold" grpId="0" nodeType="afterEffect">
                                  <p:stCondLst>
                                    <p:cond delay="0"/>
                                  </p:stCondLst>
                                  <p:childTnLst>
                                    <p:set>
                                      <p:cBhvr>
                                        <p:cTn id="321" dur="1000">
                                          <p:stCondLst>
                                            <p:cond delay="0"/>
                                          </p:stCondLst>
                                        </p:cTn>
                                        <p:tgtEl>
                                          <p:spTgt spid="232"/>
                                        </p:tgtEl>
                                        <p:attrNameLst>
                                          <p:attrName>style.visibility</p:attrName>
                                        </p:attrNameLst>
                                      </p:cBhvr>
                                      <p:to>
                                        <p:strVal val="visible"/>
                                      </p:to>
                                    </p:set>
                                  </p:childTnLst>
                                </p:cTn>
                              </p:par>
                            </p:childTnLst>
                          </p:cTn>
                        </p:par>
                        <p:par>
                          <p:cTn id="322" fill="hold">
                            <p:stCondLst>
                              <p:cond delay="88500"/>
                            </p:stCondLst>
                            <p:childTnLst>
                              <p:par>
                                <p:cTn id="323" presetID="11" presetClass="entr" presetSubtype="0" fill="hold" grpId="0" nodeType="afterEffect">
                                  <p:stCondLst>
                                    <p:cond delay="0"/>
                                  </p:stCondLst>
                                  <p:childTnLst>
                                    <p:set>
                                      <p:cBhvr>
                                        <p:cTn id="324" dur="1000">
                                          <p:stCondLst>
                                            <p:cond delay="0"/>
                                          </p:stCondLst>
                                        </p:cTn>
                                        <p:tgtEl>
                                          <p:spTgt spid="233"/>
                                        </p:tgtEl>
                                        <p:attrNameLst>
                                          <p:attrName>style.visibility</p:attrName>
                                        </p:attrNameLst>
                                      </p:cBhvr>
                                      <p:to>
                                        <p:strVal val="visible"/>
                                      </p:to>
                                    </p:set>
                                  </p:childTnLst>
                                </p:cTn>
                              </p:par>
                            </p:childTnLst>
                          </p:cTn>
                        </p:par>
                        <p:par>
                          <p:cTn id="325" fill="hold">
                            <p:stCondLst>
                              <p:cond delay="89500"/>
                            </p:stCondLst>
                            <p:childTnLst>
                              <p:par>
                                <p:cTn id="326" presetID="11" presetClass="entr" presetSubtype="0" fill="hold" grpId="0" nodeType="afterEffect">
                                  <p:stCondLst>
                                    <p:cond delay="0"/>
                                  </p:stCondLst>
                                  <p:childTnLst>
                                    <p:set>
                                      <p:cBhvr>
                                        <p:cTn id="327" dur="1000">
                                          <p:stCondLst>
                                            <p:cond delay="0"/>
                                          </p:stCondLst>
                                        </p:cTn>
                                        <p:tgtEl>
                                          <p:spTgt spid="234"/>
                                        </p:tgtEl>
                                        <p:attrNameLst>
                                          <p:attrName>style.visibility</p:attrName>
                                        </p:attrNameLst>
                                      </p:cBhvr>
                                      <p:to>
                                        <p:strVal val="visible"/>
                                      </p:to>
                                    </p:set>
                                  </p:childTnLst>
                                </p:cTn>
                              </p:par>
                            </p:childTnLst>
                          </p:cTn>
                        </p:par>
                        <p:par>
                          <p:cTn id="328" fill="hold">
                            <p:stCondLst>
                              <p:cond delay="90500"/>
                            </p:stCondLst>
                            <p:childTnLst>
                              <p:par>
                                <p:cTn id="329" presetID="11" presetClass="entr" presetSubtype="0" fill="hold" grpId="0" nodeType="afterEffect">
                                  <p:stCondLst>
                                    <p:cond delay="0"/>
                                  </p:stCondLst>
                                  <p:childTnLst>
                                    <p:set>
                                      <p:cBhvr>
                                        <p:cTn id="330" dur="1000">
                                          <p:stCondLst>
                                            <p:cond delay="0"/>
                                          </p:stCondLst>
                                        </p:cTn>
                                        <p:tgtEl>
                                          <p:spTgt spid="235"/>
                                        </p:tgtEl>
                                        <p:attrNameLst>
                                          <p:attrName>style.visibility</p:attrName>
                                        </p:attrNameLst>
                                      </p:cBhvr>
                                      <p:to>
                                        <p:strVal val="visible"/>
                                      </p:to>
                                    </p:set>
                                  </p:childTnLst>
                                </p:cTn>
                              </p:par>
                            </p:childTnLst>
                          </p:cTn>
                        </p:par>
                        <p:par>
                          <p:cTn id="331" fill="hold">
                            <p:stCondLst>
                              <p:cond delay="91500"/>
                            </p:stCondLst>
                            <p:childTnLst>
                              <p:par>
                                <p:cTn id="332" presetID="11" presetClass="entr" presetSubtype="0" fill="hold" grpId="0" nodeType="afterEffect">
                                  <p:stCondLst>
                                    <p:cond delay="0"/>
                                  </p:stCondLst>
                                  <p:childTnLst>
                                    <p:set>
                                      <p:cBhvr>
                                        <p:cTn id="333" dur="1000">
                                          <p:stCondLst>
                                            <p:cond delay="0"/>
                                          </p:stCondLst>
                                        </p:cTn>
                                        <p:tgtEl>
                                          <p:spTgt spid="236"/>
                                        </p:tgtEl>
                                        <p:attrNameLst>
                                          <p:attrName>style.visibility</p:attrName>
                                        </p:attrNameLst>
                                      </p:cBhvr>
                                      <p:to>
                                        <p:strVal val="visible"/>
                                      </p:to>
                                    </p:set>
                                  </p:childTnLst>
                                </p:cTn>
                              </p:par>
                            </p:childTnLst>
                          </p:cTn>
                        </p:par>
                        <p:par>
                          <p:cTn id="334" fill="hold">
                            <p:stCondLst>
                              <p:cond delay="92500"/>
                            </p:stCondLst>
                            <p:childTnLst>
                              <p:par>
                                <p:cTn id="335" presetID="11" presetClass="entr" presetSubtype="0" fill="hold" grpId="0" nodeType="afterEffect">
                                  <p:stCondLst>
                                    <p:cond delay="0"/>
                                  </p:stCondLst>
                                  <p:childTnLst>
                                    <p:set>
                                      <p:cBhvr>
                                        <p:cTn id="336" dur="1000">
                                          <p:stCondLst>
                                            <p:cond delay="0"/>
                                          </p:stCondLst>
                                        </p:cTn>
                                        <p:tgtEl>
                                          <p:spTgt spid="237"/>
                                        </p:tgtEl>
                                        <p:attrNameLst>
                                          <p:attrName>style.visibility</p:attrName>
                                        </p:attrNameLst>
                                      </p:cBhvr>
                                      <p:to>
                                        <p:strVal val="visible"/>
                                      </p:to>
                                    </p:set>
                                  </p:childTnLst>
                                </p:cTn>
                              </p:par>
                            </p:childTnLst>
                          </p:cTn>
                        </p:par>
                        <p:par>
                          <p:cTn id="337" fill="hold">
                            <p:stCondLst>
                              <p:cond delay="93500"/>
                            </p:stCondLst>
                            <p:childTnLst>
                              <p:par>
                                <p:cTn id="338" presetID="11" presetClass="entr" presetSubtype="0" fill="hold" grpId="0" nodeType="afterEffect">
                                  <p:stCondLst>
                                    <p:cond delay="0"/>
                                  </p:stCondLst>
                                  <p:childTnLst>
                                    <p:set>
                                      <p:cBhvr>
                                        <p:cTn id="339" dur="1000">
                                          <p:stCondLst>
                                            <p:cond delay="0"/>
                                          </p:stCondLst>
                                        </p:cTn>
                                        <p:tgtEl>
                                          <p:spTgt spid="238"/>
                                        </p:tgtEl>
                                        <p:attrNameLst>
                                          <p:attrName>style.visibility</p:attrName>
                                        </p:attrNameLst>
                                      </p:cBhvr>
                                      <p:to>
                                        <p:strVal val="visible"/>
                                      </p:to>
                                    </p:set>
                                  </p:childTnLst>
                                </p:cTn>
                              </p:par>
                            </p:childTnLst>
                          </p:cTn>
                        </p:par>
                        <p:par>
                          <p:cTn id="340" fill="hold">
                            <p:stCondLst>
                              <p:cond delay="94500"/>
                            </p:stCondLst>
                            <p:childTnLst>
                              <p:par>
                                <p:cTn id="341" presetID="11" presetClass="entr" presetSubtype="0" fill="hold" grpId="0" nodeType="afterEffect">
                                  <p:stCondLst>
                                    <p:cond delay="0"/>
                                  </p:stCondLst>
                                  <p:childTnLst>
                                    <p:set>
                                      <p:cBhvr>
                                        <p:cTn id="342" dur="1000">
                                          <p:stCondLst>
                                            <p:cond delay="0"/>
                                          </p:stCondLst>
                                        </p:cTn>
                                        <p:tgtEl>
                                          <p:spTgt spid="239"/>
                                        </p:tgtEl>
                                        <p:attrNameLst>
                                          <p:attrName>style.visibility</p:attrName>
                                        </p:attrNameLst>
                                      </p:cBhvr>
                                      <p:to>
                                        <p:strVal val="visible"/>
                                      </p:to>
                                    </p:set>
                                  </p:childTnLst>
                                </p:cTn>
                              </p:par>
                            </p:childTnLst>
                          </p:cTn>
                        </p:par>
                        <p:par>
                          <p:cTn id="343" fill="hold">
                            <p:stCondLst>
                              <p:cond delay="95500"/>
                            </p:stCondLst>
                            <p:childTnLst>
                              <p:par>
                                <p:cTn id="344" presetID="11" presetClass="entr" presetSubtype="0" fill="hold" grpId="0" nodeType="afterEffect">
                                  <p:stCondLst>
                                    <p:cond delay="0"/>
                                  </p:stCondLst>
                                  <p:childTnLst>
                                    <p:set>
                                      <p:cBhvr>
                                        <p:cTn id="345" dur="1000">
                                          <p:stCondLst>
                                            <p:cond delay="0"/>
                                          </p:stCondLst>
                                        </p:cTn>
                                        <p:tgtEl>
                                          <p:spTgt spid="240"/>
                                        </p:tgtEl>
                                        <p:attrNameLst>
                                          <p:attrName>style.visibility</p:attrName>
                                        </p:attrNameLst>
                                      </p:cBhvr>
                                      <p:to>
                                        <p:strVal val="visible"/>
                                      </p:to>
                                    </p:set>
                                  </p:childTnLst>
                                </p:cTn>
                              </p:par>
                            </p:childTnLst>
                          </p:cTn>
                        </p:par>
                        <p:par>
                          <p:cTn id="346" fill="hold">
                            <p:stCondLst>
                              <p:cond delay="96500"/>
                            </p:stCondLst>
                            <p:childTnLst>
                              <p:par>
                                <p:cTn id="347" presetID="11" presetClass="entr" presetSubtype="0" fill="hold" grpId="0" nodeType="afterEffect">
                                  <p:stCondLst>
                                    <p:cond delay="0"/>
                                  </p:stCondLst>
                                  <p:childTnLst>
                                    <p:set>
                                      <p:cBhvr>
                                        <p:cTn id="348" dur="1000">
                                          <p:stCondLst>
                                            <p:cond delay="0"/>
                                          </p:stCondLst>
                                        </p:cTn>
                                        <p:tgtEl>
                                          <p:spTgt spid="241"/>
                                        </p:tgtEl>
                                        <p:attrNameLst>
                                          <p:attrName>style.visibility</p:attrName>
                                        </p:attrNameLst>
                                      </p:cBhvr>
                                      <p:to>
                                        <p:strVal val="visible"/>
                                      </p:to>
                                    </p:set>
                                  </p:childTnLst>
                                </p:cTn>
                              </p:par>
                            </p:childTnLst>
                          </p:cTn>
                        </p:par>
                        <p:par>
                          <p:cTn id="349" fill="hold">
                            <p:stCondLst>
                              <p:cond delay="97500"/>
                            </p:stCondLst>
                            <p:childTnLst>
                              <p:par>
                                <p:cTn id="350" presetID="11" presetClass="entr" presetSubtype="0" fill="hold" grpId="0" nodeType="afterEffect">
                                  <p:stCondLst>
                                    <p:cond delay="0"/>
                                  </p:stCondLst>
                                  <p:childTnLst>
                                    <p:set>
                                      <p:cBhvr>
                                        <p:cTn id="351" dur="1000">
                                          <p:stCondLst>
                                            <p:cond delay="0"/>
                                          </p:stCondLst>
                                        </p:cTn>
                                        <p:tgtEl>
                                          <p:spTgt spid="242"/>
                                        </p:tgtEl>
                                        <p:attrNameLst>
                                          <p:attrName>style.visibility</p:attrName>
                                        </p:attrNameLst>
                                      </p:cBhvr>
                                      <p:to>
                                        <p:strVal val="visible"/>
                                      </p:to>
                                    </p:set>
                                  </p:childTnLst>
                                </p:cTn>
                              </p:par>
                            </p:childTnLst>
                          </p:cTn>
                        </p:par>
                        <p:par>
                          <p:cTn id="352" fill="hold">
                            <p:stCondLst>
                              <p:cond delay="98500"/>
                            </p:stCondLst>
                            <p:childTnLst>
                              <p:par>
                                <p:cTn id="353" presetID="11" presetClass="entr" presetSubtype="0" fill="hold" grpId="0" nodeType="afterEffect">
                                  <p:stCondLst>
                                    <p:cond delay="0"/>
                                  </p:stCondLst>
                                  <p:childTnLst>
                                    <p:set>
                                      <p:cBhvr>
                                        <p:cTn id="354" dur="1000">
                                          <p:stCondLst>
                                            <p:cond delay="0"/>
                                          </p:stCondLst>
                                        </p:cTn>
                                        <p:tgtEl>
                                          <p:spTgt spid="243"/>
                                        </p:tgtEl>
                                        <p:attrNameLst>
                                          <p:attrName>style.visibility</p:attrName>
                                        </p:attrNameLst>
                                      </p:cBhvr>
                                      <p:to>
                                        <p:strVal val="visible"/>
                                      </p:to>
                                    </p:set>
                                  </p:childTnLst>
                                </p:cTn>
                              </p:par>
                            </p:childTnLst>
                          </p:cTn>
                        </p:par>
                        <p:par>
                          <p:cTn id="355" fill="hold">
                            <p:stCondLst>
                              <p:cond delay="99500"/>
                            </p:stCondLst>
                            <p:childTnLst>
                              <p:par>
                                <p:cTn id="356" presetID="11" presetClass="entr" presetSubtype="0" fill="hold" grpId="0" nodeType="afterEffect">
                                  <p:stCondLst>
                                    <p:cond delay="0"/>
                                  </p:stCondLst>
                                  <p:childTnLst>
                                    <p:set>
                                      <p:cBhvr>
                                        <p:cTn id="357" dur="1000">
                                          <p:stCondLst>
                                            <p:cond delay="0"/>
                                          </p:stCondLst>
                                        </p:cTn>
                                        <p:tgtEl>
                                          <p:spTgt spid="244"/>
                                        </p:tgtEl>
                                        <p:attrNameLst>
                                          <p:attrName>style.visibility</p:attrName>
                                        </p:attrNameLst>
                                      </p:cBhvr>
                                      <p:to>
                                        <p:strVal val="visible"/>
                                      </p:to>
                                    </p:set>
                                  </p:childTnLst>
                                </p:cTn>
                              </p:par>
                            </p:childTnLst>
                          </p:cTn>
                        </p:par>
                        <p:par>
                          <p:cTn id="358" fill="hold">
                            <p:stCondLst>
                              <p:cond delay="100500"/>
                            </p:stCondLst>
                            <p:childTnLst>
                              <p:par>
                                <p:cTn id="359" presetID="11" presetClass="entr" presetSubtype="0" fill="hold" grpId="0" nodeType="afterEffect">
                                  <p:stCondLst>
                                    <p:cond delay="0"/>
                                  </p:stCondLst>
                                  <p:childTnLst>
                                    <p:set>
                                      <p:cBhvr>
                                        <p:cTn id="360" dur="1000">
                                          <p:stCondLst>
                                            <p:cond delay="0"/>
                                          </p:stCondLst>
                                        </p:cTn>
                                        <p:tgtEl>
                                          <p:spTgt spid="245"/>
                                        </p:tgtEl>
                                        <p:attrNameLst>
                                          <p:attrName>style.visibility</p:attrName>
                                        </p:attrNameLst>
                                      </p:cBhvr>
                                      <p:to>
                                        <p:strVal val="visible"/>
                                      </p:to>
                                    </p:set>
                                  </p:childTnLst>
                                </p:cTn>
                              </p:par>
                            </p:childTnLst>
                          </p:cTn>
                        </p:par>
                        <p:par>
                          <p:cTn id="361" fill="hold">
                            <p:stCondLst>
                              <p:cond delay="101500"/>
                            </p:stCondLst>
                            <p:childTnLst>
                              <p:par>
                                <p:cTn id="362" presetID="11" presetClass="entr" presetSubtype="0" fill="hold" grpId="0" nodeType="afterEffect">
                                  <p:stCondLst>
                                    <p:cond delay="0"/>
                                  </p:stCondLst>
                                  <p:childTnLst>
                                    <p:set>
                                      <p:cBhvr>
                                        <p:cTn id="363" dur="1000">
                                          <p:stCondLst>
                                            <p:cond delay="0"/>
                                          </p:stCondLst>
                                        </p:cTn>
                                        <p:tgtEl>
                                          <p:spTgt spid="246"/>
                                        </p:tgtEl>
                                        <p:attrNameLst>
                                          <p:attrName>style.visibility</p:attrName>
                                        </p:attrNameLst>
                                      </p:cBhvr>
                                      <p:to>
                                        <p:strVal val="visible"/>
                                      </p:to>
                                    </p:set>
                                  </p:childTnLst>
                                </p:cTn>
                              </p:par>
                            </p:childTnLst>
                          </p:cTn>
                        </p:par>
                        <p:par>
                          <p:cTn id="364" fill="hold">
                            <p:stCondLst>
                              <p:cond delay="102500"/>
                            </p:stCondLst>
                            <p:childTnLst>
                              <p:par>
                                <p:cTn id="365" presetID="11" presetClass="entr" presetSubtype="0" fill="hold" grpId="0" nodeType="afterEffect">
                                  <p:stCondLst>
                                    <p:cond delay="0"/>
                                  </p:stCondLst>
                                  <p:childTnLst>
                                    <p:set>
                                      <p:cBhvr>
                                        <p:cTn id="366" dur="1000">
                                          <p:stCondLst>
                                            <p:cond delay="0"/>
                                          </p:stCondLst>
                                        </p:cTn>
                                        <p:tgtEl>
                                          <p:spTgt spid="247"/>
                                        </p:tgtEl>
                                        <p:attrNameLst>
                                          <p:attrName>style.visibility</p:attrName>
                                        </p:attrNameLst>
                                      </p:cBhvr>
                                      <p:to>
                                        <p:strVal val="visible"/>
                                      </p:to>
                                    </p:set>
                                  </p:childTnLst>
                                </p:cTn>
                              </p:par>
                            </p:childTnLst>
                          </p:cTn>
                        </p:par>
                        <p:par>
                          <p:cTn id="367" fill="hold">
                            <p:stCondLst>
                              <p:cond delay="103500"/>
                            </p:stCondLst>
                            <p:childTnLst>
                              <p:par>
                                <p:cTn id="368" presetID="11" presetClass="entr" presetSubtype="0" fill="hold" grpId="0" nodeType="afterEffect">
                                  <p:stCondLst>
                                    <p:cond delay="0"/>
                                  </p:stCondLst>
                                  <p:childTnLst>
                                    <p:set>
                                      <p:cBhvr>
                                        <p:cTn id="369" dur="1000">
                                          <p:stCondLst>
                                            <p:cond delay="0"/>
                                          </p:stCondLst>
                                        </p:cTn>
                                        <p:tgtEl>
                                          <p:spTgt spid="248"/>
                                        </p:tgtEl>
                                        <p:attrNameLst>
                                          <p:attrName>style.visibility</p:attrName>
                                        </p:attrNameLst>
                                      </p:cBhvr>
                                      <p:to>
                                        <p:strVal val="visible"/>
                                      </p:to>
                                    </p:set>
                                  </p:childTnLst>
                                </p:cTn>
                              </p:par>
                            </p:childTnLst>
                          </p:cTn>
                        </p:par>
                        <p:par>
                          <p:cTn id="370" fill="hold">
                            <p:stCondLst>
                              <p:cond delay="104500"/>
                            </p:stCondLst>
                            <p:childTnLst>
                              <p:par>
                                <p:cTn id="371" presetID="11" presetClass="entr" presetSubtype="0" fill="hold" grpId="0" nodeType="afterEffect">
                                  <p:stCondLst>
                                    <p:cond delay="0"/>
                                  </p:stCondLst>
                                  <p:childTnLst>
                                    <p:set>
                                      <p:cBhvr>
                                        <p:cTn id="372" dur="1000">
                                          <p:stCondLst>
                                            <p:cond delay="0"/>
                                          </p:stCondLst>
                                        </p:cTn>
                                        <p:tgtEl>
                                          <p:spTgt spid="249"/>
                                        </p:tgtEl>
                                        <p:attrNameLst>
                                          <p:attrName>style.visibility</p:attrName>
                                        </p:attrNameLst>
                                      </p:cBhvr>
                                      <p:to>
                                        <p:strVal val="visible"/>
                                      </p:to>
                                    </p:set>
                                  </p:childTnLst>
                                </p:cTn>
                              </p:par>
                            </p:childTnLst>
                          </p:cTn>
                        </p:par>
                        <p:par>
                          <p:cTn id="373" fill="hold">
                            <p:stCondLst>
                              <p:cond delay="105500"/>
                            </p:stCondLst>
                            <p:childTnLst>
                              <p:par>
                                <p:cTn id="374" presetID="11" presetClass="entr" presetSubtype="0" fill="hold" grpId="0" nodeType="afterEffect">
                                  <p:stCondLst>
                                    <p:cond delay="0"/>
                                  </p:stCondLst>
                                  <p:childTnLst>
                                    <p:set>
                                      <p:cBhvr>
                                        <p:cTn id="375" dur="1000">
                                          <p:stCondLst>
                                            <p:cond delay="0"/>
                                          </p:stCondLst>
                                        </p:cTn>
                                        <p:tgtEl>
                                          <p:spTgt spid="250"/>
                                        </p:tgtEl>
                                        <p:attrNameLst>
                                          <p:attrName>style.visibility</p:attrName>
                                        </p:attrNameLst>
                                      </p:cBhvr>
                                      <p:to>
                                        <p:strVal val="visible"/>
                                      </p:to>
                                    </p:set>
                                  </p:childTnLst>
                                </p:cTn>
                              </p:par>
                            </p:childTnLst>
                          </p:cTn>
                        </p:par>
                        <p:par>
                          <p:cTn id="376" fill="hold">
                            <p:stCondLst>
                              <p:cond delay="106500"/>
                            </p:stCondLst>
                            <p:childTnLst>
                              <p:par>
                                <p:cTn id="377" presetID="11" presetClass="entr" presetSubtype="0" fill="hold" grpId="0" nodeType="afterEffect">
                                  <p:stCondLst>
                                    <p:cond delay="0"/>
                                  </p:stCondLst>
                                  <p:childTnLst>
                                    <p:set>
                                      <p:cBhvr>
                                        <p:cTn id="378" dur="1000">
                                          <p:stCondLst>
                                            <p:cond delay="0"/>
                                          </p:stCondLst>
                                        </p:cTn>
                                        <p:tgtEl>
                                          <p:spTgt spid="251"/>
                                        </p:tgtEl>
                                        <p:attrNameLst>
                                          <p:attrName>style.visibility</p:attrName>
                                        </p:attrNameLst>
                                      </p:cBhvr>
                                      <p:to>
                                        <p:strVal val="visible"/>
                                      </p:to>
                                    </p:set>
                                  </p:childTnLst>
                                </p:cTn>
                              </p:par>
                            </p:childTnLst>
                          </p:cTn>
                        </p:par>
                        <p:par>
                          <p:cTn id="379" fill="hold">
                            <p:stCondLst>
                              <p:cond delay="107500"/>
                            </p:stCondLst>
                            <p:childTnLst>
                              <p:par>
                                <p:cTn id="380" presetID="11" presetClass="entr" presetSubtype="0" fill="hold" grpId="0" nodeType="afterEffect">
                                  <p:stCondLst>
                                    <p:cond delay="0"/>
                                  </p:stCondLst>
                                  <p:childTnLst>
                                    <p:set>
                                      <p:cBhvr>
                                        <p:cTn id="381" dur="1000">
                                          <p:stCondLst>
                                            <p:cond delay="0"/>
                                          </p:stCondLst>
                                        </p:cTn>
                                        <p:tgtEl>
                                          <p:spTgt spid="252"/>
                                        </p:tgtEl>
                                        <p:attrNameLst>
                                          <p:attrName>style.visibility</p:attrName>
                                        </p:attrNameLst>
                                      </p:cBhvr>
                                      <p:to>
                                        <p:strVal val="visible"/>
                                      </p:to>
                                    </p:set>
                                  </p:childTnLst>
                                </p:cTn>
                              </p:par>
                            </p:childTnLst>
                          </p:cTn>
                        </p:par>
                        <p:par>
                          <p:cTn id="382" fill="hold">
                            <p:stCondLst>
                              <p:cond delay="108500"/>
                            </p:stCondLst>
                            <p:childTnLst>
                              <p:par>
                                <p:cTn id="383" presetID="11" presetClass="entr" presetSubtype="0" fill="hold" grpId="0" nodeType="afterEffect">
                                  <p:stCondLst>
                                    <p:cond delay="0"/>
                                  </p:stCondLst>
                                  <p:childTnLst>
                                    <p:set>
                                      <p:cBhvr>
                                        <p:cTn id="384" dur="1000">
                                          <p:stCondLst>
                                            <p:cond delay="0"/>
                                          </p:stCondLst>
                                        </p:cTn>
                                        <p:tgtEl>
                                          <p:spTgt spid="253"/>
                                        </p:tgtEl>
                                        <p:attrNameLst>
                                          <p:attrName>style.visibility</p:attrName>
                                        </p:attrNameLst>
                                      </p:cBhvr>
                                      <p:to>
                                        <p:strVal val="visible"/>
                                      </p:to>
                                    </p:set>
                                  </p:childTnLst>
                                </p:cTn>
                              </p:par>
                            </p:childTnLst>
                          </p:cTn>
                        </p:par>
                        <p:par>
                          <p:cTn id="385" fill="hold">
                            <p:stCondLst>
                              <p:cond delay="109500"/>
                            </p:stCondLst>
                            <p:childTnLst>
                              <p:par>
                                <p:cTn id="386" presetID="11" presetClass="entr" presetSubtype="0" fill="hold" grpId="0" nodeType="afterEffect">
                                  <p:stCondLst>
                                    <p:cond delay="0"/>
                                  </p:stCondLst>
                                  <p:childTnLst>
                                    <p:set>
                                      <p:cBhvr>
                                        <p:cTn id="387" dur="1000">
                                          <p:stCondLst>
                                            <p:cond delay="0"/>
                                          </p:stCondLst>
                                        </p:cTn>
                                        <p:tgtEl>
                                          <p:spTgt spid="254"/>
                                        </p:tgtEl>
                                        <p:attrNameLst>
                                          <p:attrName>style.visibility</p:attrName>
                                        </p:attrNameLst>
                                      </p:cBhvr>
                                      <p:to>
                                        <p:strVal val="visible"/>
                                      </p:to>
                                    </p:set>
                                  </p:childTnLst>
                                </p:cTn>
                              </p:par>
                            </p:childTnLst>
                          </p:cTn>
                        </p:par>
                        <p:par>
                          <p:cTn id="388" fill="hold">
                            <p:stCondLst>
                              <p:cond delay="110500"/>
                            </p:stCondLst>
                            <p:childTnLst>
                              <p:par>
                                <p:cTn id="389" presetID="11" presetClass="entr" presetSubtype="0" fill="hold" grpId="0" nodeType="afterEffect">
                                  <p:stCondLst>
                                    <p:cond delay="0"/>
                                  </p:stCondLst>
                                  <p:childTnLst>
                                    <p:set>
                                      <p:cBhvr>
                                        <p:cTn id="390" dur="1000">
                                          <p:stCondLst>
                                            <p:cond delay="0"/>
                                          </p:stCondLst>
                                        </p:cTn>
                                        <p:tgtEl>
                                          <p:spTgt spid="255"/>
                                        </p:tgtEl>
                                        <p:attrNameLst>
                                          <p:attrName>style.visibility</p:attrName>
                                        </p:attrNameLst>
                                      </p:cBhvr>
                                      <p:to>
                                        <p:strVal val="visible"/>
                                      </p:to>
                                    </p:set>
                                  </p:childTnLst>
                                </p:cTn>
                              </p:par>
                            </p:childTnLst>
                          </p:cTn>
                        </p:par>
                        <p:par>
                          <p:cTn id="391" fill="hold">
                            <p:stCondLst>
                              <p:cond delay="111500"/>
                            </p:stCondLst>
                            <p:childTnLst>
                              <p:par>
                                <p:cTn id="392" presetID="11" presetClass="entr" presetSubtype="0" fill="hold" grpId="0" nodeType="afterEffect">
                                  <p:stCondLst>
                                    <p:cond delay="0"/>
                                  </p:stCondLst>
                                  <p:childTnLst>
                                    <p:set>
                                      <p:cBhvr>
                                        <p:cTn id="393" dur="1000">
                                          <p:stCondLst>
                                            <p:cond delay="0"/>
                                          </p:stCondLst>
                                        </p:cTn>
                                        <p:tgtEl>
                                          <p:spTgt spid="256"/>
                                        </p:tgtEl>
                                        <p:attrNameLst>
                                          <p:attrName>style.visibility</p:attrName>
                                        </p:attrNameLst>
                                      </p:cBhvr>
                                      <p:to>
                                        <p:strVal val="visible"/>
                                      </p:to>
                                    </p:set>
                                  </p:childTnLst>
                                </p:cTn>
                              </p:par>
                            </p:childTnLst>
                          </p:cTn>
                        </p:par>
                        <p:par>
                          <p:cTn id="394" fill="hold">
                            <p:stCondLst>
                              <p:cond delay="112500"/>
                            </p:stCondLst>
                            <p:childTnLst>
                              <p:par>
                                <p:cTn id="395" presetID="11" presetClass="entr" presetSubtype="0" fill="hold" grpId="0" nodeType="afterEffect">
                                  <p:stCondLst>
                                    <p:cond delay="0"/>
                                  </p:stCondLst>
                                  <p:childTnLst>
                                    <p:set>
                                      <p:cBhvr>
                                        <p:cTn id="396" dur="1000">
                                          <p:stCondLst>
                                            <p:cond delay="0"/>
                                          </p:stCondLst>
                                        </p:cTn>
                                        <p:tgtEl>
                                          <p:spTgt spid="257"/>
                                        </p:tgtEl>
                                        <p:attrNameLst>
                                          <p:attrName>style.visibility</p:attrName>
                                        </p:attrNameLst>
                                      </p:cBhvr>
                                      <p:to>
                                        <p:strVal val="visible"/>
                                      </p:to>
                                    </p:set>
                                  </p:childTnLst>
                                </p:cTn>
                              </p:par>
                            </p:childTnLst>
                          </p:cTn>
                        </p:par>
                        <p:par>
                          <p:cTn id="397" fill="hold">
                            <p:stCondLst>
                              <p:cond delay="113500"/>
                            </p:stCondLst>
                            <p:childTnLst>
                              <p:par>
                                <p:cTn id="398" presetID="11" presetClass="entr" presetSubtype="0" fill="hold" grpId="0" nodeType="afterEffect">
                                  <p:stCondLst>
                                    <p:cond delay="0"/>
                                  </p:stCondLst>
                                  <p:childTnLst>
                                    <p:set>
                                      <p:cBhvr>
                                        <p:cTn id="399" dur="1000">
                                          <p:stCondLst>
                                            <p:cond delay="0"/>
                                          </p:stCondLst>
                                        </p:cTn>
                                        <p:tgtEl>
                                          <p:spTgt spid="258"/>
                                        </p:tgtEl>
                                        <p:attrNameLst>
                                          <p:attrName>style.visibility</p:attrName>
                                        </p:attrNameLst>
                                      </p:cBhvr>
                                      <p:to>
                                        <p:strVal val="visible"/>
                                      </p:to>
                                    </p:set>
                                  </p:childTnLst>
                                </p:cTn>
                              </p:par>
                            </p:childTnLst>
                          </p:cTn>
                        </p:par>
                        <p:par>
                          <p:cTn id="400" fill="hold">
                            <p:stCondLst>
                              <p:cond delay="114500"/>
                            </p:stCondLst>
                            <p:childTnLst>
                              <p:par>
                                <p:cTn id="401" presetID="11" presetClass="entr" presetSubtype="0" fill="hold" grpId="0" nodeType="afterEffect">
                                  <p:stCondLst>
                                    <p:cond delay="0"/>
                                  </p:stCondLst>
                                  <p:childTnLst>
                                    <p:set>
                                      <p:cBhvr>
                                        <p:cTn id="402" dur="1000">
                                          <p:stCondLst>
                                            <p:cond delay="0"/>
                                          </p:stCondLst>
                                        </p:cTn>
                                        <p:tgtEl>
                                          <p:spTgt spid="259"/>
                                        </p:tgtEl>
                                        <p:attrNameLst>
                                          <p:attrName>style.visibility</p:attrName>
                                        </p:attrNameLst>
                                      </p:cBhvr>
                                      <p:to>
                                        <p:strVal val="visible"/>
                                      </p:to>
                                    </p:set>
                                  </p:childTnLst>
                                </p:cTn>
                              </p:par>
                            </p:childTnLst>
                          </p:cTn>
                        </p:par>
                        <p:par>
                          <p:cTn id="403" fill="hold">
                            <p:stCondLst>
                              <p:cond delay="115500"/>
                            </p:stCondLst>
                            <p:childTnLst>
                              <p:par>
                                <p:cTn id="404" presetID="11" presetClass="entr" presetSubtype="0" fill="hold" grpId="0" nodeType="afterEffect">
                                  <p:stCondLst>
                                    <p:cond delay="0"/>
                                  </p:stCondLst>
                                  <p:childTnLst>
                                    <p:set>
                                      <p:cBhvr>
                                        <p:cTn id="405" dur="1000">
                                          <p:stCondLst>
                                            <p:cond delay="0"/>
                                          </p:stCondLst>
                                        </p:cTn>
                                        <p:tgtEl>
                                          <p:spTgt spid="260"/>
                                        </p:tgtEl>
                                        <p:attrNameLst>
                                          <p:attrName>style.visibility</p:attrName>
                                        </p:attrNameLst>
                                      </p:cBhvr>
                                      <p:to>
                                        <p:strVal val="visible"/>
                                      </p:to>
                                    </p:set>
                                  </p:childTnLst>
                                </p:cTn>
                              </p:par>
                            </p:childTnLst>
                          </p:cTn>
                        </p:par>
                        <p:par>
                          <p:cTn id="406" fill="hold">
                            <p:stCondLst>
                              <p:cond delay="116500"/>
                            </p:stCondLst>
                            <p:childTnLst>
                              <p:par>
                                <p:cTn id="407" presetID="11" presetClass="entr" presetSubtype="0" fill="hold" grpId="0" nodeType="afterEffect">
                                  <p:stCondLst>
                                    <p:cond delay="0"/>
                                  </p:stCondLst>
                                  <p:childTnLst>
                                    <p:set>
                                      <p:cBhvr>
                                        <p:cTn id="408" dur="1000">
                                          <p:stCondLst>
                                            <p:cond delay="0"/>
                                          </p:stCondLst>
                                        </p:cTn>
                                        <p:tgtEl>
                                          <p:spTgt spid="261"/>
                                        </p:tgtEl>
                                        <p:attrNameLst>
                                          <p:attrName>style.visibility</p:attrName>
                                        </p:attrNameLst>
                                      </p:cBhvr>
                                      <p:to>
                                        <p:strVal val="visible"/>
                                      </p:to>
                                    </p:set>
                                  </p:childTnLst>
                                </p:cTn>
                              </p:par>
                            </p:childTnLst>
                          </p:cTn>
                        </p:par>
                        <p:par>
                          <p:cTn id="409" fill="hold">
                            <p:stCondLst>
                              <p:cond delay="117500"/>
                            </p:stCondLst>
                            <p:childTnLst>
                              <p:par>
                                <p:cTn id="410" presetID="11" presetClass="entr" presetSubtype="0" fill="hold" grpId="0" nodeType="afterEffect">
                                  <p:stCondLst>
                                    <p:cond delay="0"/>
                                  </p:stCondLst>
                                  <p:childTnLst>
                                    <p:set>
                                      <p:cBhvr>
                                        <p:cTn id="411" dur="1000">
                                          <p:stCondLst>
                                            <p:cond delay="0"/>
                                          </p:stCondLst>
                                        </p:cTn>
                                        <p:tgtEl>
                                          <p:spTgt spid="262"/>
                                        </p:tgtEl>
                                        <p:attrNameLst>
                                          <p:attrName>style.visibility</p:attrName>
                                        </p:attrNameLst>
                                      </p:cBhvr>
                                      <p:to>
                                        <p:strVal val="visible"/>
                                      </p:to>
                                    </p:set>
                                  </p:childTnLst>
                                </p:cTn>
                              </p:par>
                            </p:childTnLst>
                          </p:cTn>
                        </p:par>
                        <p:par>
                          <p:cTn id="412" fill="hold">
                            <p:stCondLst>
                              <p:cond delay="118500"/>
                            </p:stCondLst>
                            <p:childTnLst>
                              <p:par>
                                <p:cTn id="413" presetID="11" presetClass="entr" presetSubtype="0" fill="hold" grpId="0" nodeType="afterEffect">
                                  <p:stCondLst>
                                    <p:cond delay="0"/>
                                  </p:stCondLst>
                                  <p:childTnLst>
                                    <p:set>
                                      <p:cBhvr>
                                        <p:cTn id="414" dur="1000">
                                          <p:stCondLst>
                                            <p:cond delay="0"/>
                                          </p:stCondLst>
                                        </p:cTn>
                                        <p:tgtEl>
                                          <p:spTgt spid="263"/>
                                        </p:tgtEl>
                                        <p:attrNameLst>
                                          <p:attrName>style.visibility</p:attrName>
                                        </p:attrNameLst>
                                      </p:cBhvr>
                                      <p:to>
                                        <p:strVal val="visible"/>
                                      </p:to>
                                    </p:set>
                                  </p:childTnLst>
                                </p:cTn>
                              </p:par>
                            </p:childTnLst>
                          </p:cTn>
                        </p:par>
                        <p:par>
                          <p:cTn id="415" fill="hold">
                            <p:stCondLst>
                              <p:cond delay="119500"/>
                            </p:stCondLst>
                            <p:childTnLst>
                              <p:par>
                                <p:cTn id="416" presetID="11" presetClass="entr" presetSubtype="0" fill="hold" grpId="0" nodeType="afterEffect">
                                  <p:stCondLst>
                                    <p:cond delay="0"/>
                                  </p:stCondLst>
                                  <p:childTnLst>
                                    <p:set>
                                      <p:cBhvr>
                                        <p:cTn id="417" dur="1000">
                                          <p:stCondLst>
                                            <p:cond delay="0"/>
                                          </p:stCondLst>
                                        </p:cTn>
                                        <p:tgtEl>
                                          <p:spTgt spid="264"/>
                                        </p:tgtEl>
                                        <p:attrNameLst>
                                          <p:attrName>style.visibility</p:attrName>
                                        </p:attrNameLst>
                                      </p:cBhvr>
                                      <p:to>
                                        <p:strVal val="visible"/>
                                      </p:to>
                                    </p:set>
                                  </p:childTnLst>
                                </p:cTn>
                              </p:par>
                            </p:childTnLst>
                          </p:cTn>
                        </p:par>
                        <p:par>
                          <p:cTn id="418" fill="hold">
                            <p:stCondLst>
                              <p:cond delay="120500"/>
                            </p:stCondLst>
                            <p:childTnLst>
                              <p:par>
                                <p:cTn id="419" presetID="11" presetClass="entr" presetSubtype="0" fill="hold" grpId="0" nodeType="afterEffect">
                                  <p:stCondLst>
                                    <p:cond delay="0"/>
                                  </p:stCondLst>
                                  <p:childTnLst>
                                    <p:set>
                                      <p:cBhvr>
                                        <p:cTn id="420" dur="1000">
                                          <p:stCondLst>
                                            <p:cond delay="0"/>
                                          </p:stCondLst>
                                        </p:cTn>
                                        <p:tgtEl>
                                          <p:spTgt spid="265"/>
                                        </p:tgtEl>
                                        <p:attrNameLst>
                                          <p:attrName>style.visibility</p:attrName>
                                        </p:attrNameLst>
                                      </p:cBhvr>
                                      <p:to>
                                        <p:strVal val="visible"/>
                                      </p:to>
                                    </p:set>
                                  </p:childTnLst>
                                </p:cTn>
                              </p:par>
                            </p:childTnLst>
                          </p:cTn>
                        </p:par>
                        <p:par>
                          <p:cTn id="421" fill="hold">
                            <p:stCondLst>
                              <p:cond delay="121500"/>
                            </p:stCondLst>
                            <p:childTnLst>
                              <p:par>
                                <p:cTn id="422" presetID="11" presetClass="entr" presetSubtype="0" fill="hold" grpId="0" nodeType="afterEffect">
                                  <p:stCondLst>
                                    <p:cond delay="0"/>
                                  </p:stCondLst>
                                  <p:childTnLst>
                                    <p:set>
                                      <p:cBhvr>
                                        <p:cTn id="423" dur="1000">
                                          <p:stCondLst>
                                            <p:cond delay="0"/>
                                          </p:stCondLst>
                                        </p:cTn>
                                        <p:tgtEl>
                                          <p:spTgt spid="266"/>
                                        </p:tgtEl>
                                        <p:attrNameLst>
                                          <p:attrName>style.visibility</p:attrName>
                                        </p:attrNameLst>
                                      </p:cBhvr>
                                      <p:to>
                                        <p:strVal val="visible"/>
                                      </p:to>
                                    </p:set>
                                  </p:childTnLst>
                                </p:cTn>
                              </p:par>
                            </p:childTnLst>
                          </p:cTn>
                        </p:par>
                        <p:par>
                          <p:cTn id="424" fill="hold">
                            <p:stCondLst>
                              <p:cond delay="122500"/>
                            </p:stCondLst>
                            <p:childTnLst>
                              <p:par>
                                <p:cTn id="425" presetID="11" presetClass="entr" presetSubtype="0" fill="hold" grpId="0" nodeType="afterEffect">
                                  <p:stCondLst>
                                    <p:cond delay="0"/>
                                  </p:stCondLst>
                                  <p:childTnLst>
                                    <p:set>
                                      <p:cBhvr>
                                        <p:cTn id="426" dur="1000">
                                          <p:stCondLst>
                                            <p:cond delay="0"/>
                                          </p:stCondLst>
                                        </p:cTn>
                                        <p:tgtEl>
                                          <p:spTgt spid="267"/>
                                        </p:tgtEl>
                                        <p:attrNameLst>
                                          <p:attrName>style.visibility</p:attrName>
                                        </p:attrNameLst>
                                      </p:cBhvr>
                                      <p:to>
                                        <p:strVal val="visible"/>
                                      </p:to>
                                    </p:set>
                                  </p:childTnLst>
                                </p:cTn>
                              </p:par>
                            </p:childTnLst>
                          </p:cTn>
                        </p:par>
                        <p:par>
                          <p:cTn id="427" fill="hold">
                            <p:stCondLst>
                              <p:cond delay="123500"/>
                            </p:stCondLst>
                            <p:childTnLst>
                              <p:par>
                                <p:cTn id="428" presetID="11" presetClass="entr" presetSubtype="0" fill="hold" grpId="0" nodeType="afterEffect">
                                  <p:stCondLst>
                                    <p:cond delay="0"/>
                                  </p:stCondLst>
                                  <p:childTnLst>
                                    <p:set>
                                      <p:cBhvr>
                                        <p:cTn id="429" dur="1000">
                                          <p:stCondLst>
                                            <p:cond delay="0"/>
                                          </p:stCondLst>
                                        </p:cTn>
                                        <p:tgtEl>
                                          <p:spTgt spid="268"/>
                                        </p:tgtEl>
                                        <p:attrNameLst>
                                          <p:attrName>style.visibility</p:attrName>
                                        </p:attrNameLst>
                                      </p:cBhvr>
                                      <p:to>
                                        <p:strVal val="visible"/>
                                      </p:to>
                                    </p:set>
                                  </p:childTnLst>
                                </p:cTn>
                              </p:par>
                            </p:childTnLst>
                          </p:cTn>
                        </p:par>
                        <p:par>
                          <p:cTn id="430" fill="hold">
                            <p:stCondLst>
                              <p:cond delay="124500"/>
                            </p:stCondLst>
                            <p:childTnLst>
                              <p:par>
                                <p:cTn id="431" presetID="11" presetClass="entr" presetSubtype="0" fill="hold" grpId="0" nodeType="afterEffect">
                                  <p:stCondLst>
                                    <p:cond delay="0"/>
                                  </p:stCondLst>
                                  <p:childTnLst>
                                    <p:set>
                                      <p:cBhvr>
                                        <p:cTn id="432" dur="1000">
                                          <p:stCondLst>
                                            <p:cond delay="0"/>
                                          </p:stCondLst>
                                        </p:cTn>
                                        <p:tgtEl>
                                          <p:spTgt spid="269"/>
                                        </p:tgtEl>
                                        <p:attrNameLst>
                                          <p:attrName>style.visibility</p:attrName>
                                        </p:attrNameLst>
                                      </p:cBhvr>
                                      <p:to>
                                        <p:strVal val="visible"/>
                                      </p:to>
                                    </p:set>
                                  </p:childTnLst>
                                </p:cTn>
                              </p:par>
                            </p:childTnLst>
                          </p:cTn>
                        </p:par>
                        <p:par>
                          <p:cTn id="433" fill="hold">
                            <p:stCondLst>
                              <p:cond delay="125500"/>
                            </p:stCondLst>
                            <p:childTnLst>
                              <p:par>
                                <p:cTn id="434" presetID="11" presetClass="entr" presetSubtype="0" fill="hold" grpId="0" nodeType="afterEffect">
                                  <p:stCondLst>
                                    <p:cond delay="0"/>
                                  </p:stCondLst>
                                  <p:childTnLst>
                                    <p:set>
                                      <p:cBhvr>
                                        <p:cTn id="435" dur="1000">
                                          <p:stCondLst>
                                            <p:cond delay="0"/>
                                          </p:stCondLst>
                                        </p:cTn>
                                        <p:tgtEl>
                                          <p:spTgt spid="270"/>
                                        </p:tgtEl>
                                        <p:attrNameLst>
                                          <p:attrName>style.visibility</p:attrName>
                                        </p:attrNameLst>
                                      </p:cBhvr>
                                      <p:to>
                                        <p:strVal val="visible"/>
                                      </p:to>
                                    </p:set>
                                  </p:childTnLst>
                                </p:cTn>
                              </p:par>
                            </p:childTnLst>
                          </p:cTn>
                        </p:par>
                        <p:par>
                          <p:cTn id="436" fill="hold">
                            <p:stCondLst>
                              <p:cond delay="126500"/>
                            </p:stCondLst>
                            <p:childTnLst>
                              <p:par>
                                <p:cTn id="437" presetID="11" presetClass="entr" presetSubtype="0" fill="hold" grpId="0" nodeType="afterEffect">
                                  <p:stCondLst>
                                    <p:cond delay="0"/>
                                  </p:stCondLst>
                                  <p:childTnLst>
                                    <p:set>
                                      <p:cBhvr>
                                        <p:cTn id="438" dur="1000">
                                          <p:stCondLst>
                                            <p:cond delay="0"/>
                                          </p:stCondLst>
                                        </p:cTn>
                                        <p:tgtEl>
                                          <p:spTgt spid="271"/>
                                        </p:tgtEl>
                                        <p:attrNameLst>
                                          <p:attrName>style.visibility</p:attrName>
                                        </p:attrNameLst>
                                      </p:cBhvr>
                                      <p:to>
                                        <p:strVal val="visible"/>
                                      </p:to>
                                    </p:set>
                                  </p:childTnLst>
                                </p:cTn>
                              </p:par>
                            </p:childTnLst>
                          </p:cTn>
                        </p:par>
                        <p:par>
                          <p:cTn id="439" fill="hold">
                            <p:stCondLst>
                              <p:cond delay="127500"/>
                            </p:stCondLst>
                            <p:childTnLst>
                              <p:par>
                                <p:cTn id="440" presetID="11" presetClass="entr" presetSubtype="0" fill="hold" grpId="0" nodeType="afterEffect">
                                  <p:stCondLst>
                                    <p:cond delay="0"/>
                                  </p:stCondLst>
                                  <p:childTnLst>
                                    <p:set>
                                      <p:cBhvr>
                                        <p:cTn id="441" dur="1000">
                                          <p:stCondLst>
                                            <p:cond delay="0"/>
                                          </p:stCondLst>
                                        </p:cTn>
                                        <p:tgtEl>
                                          <p:spTgt spid="272"/>
                                        </p:tgtEl>
                                        <p:attrNameLst>
                                          <p:attrName>style.visibility</p:attrName>
                                        </p:attrNameLst>
                                      </p:cBhvr>
                                      <p:to>
                                        <p:strVal val="visible"/>
                                      </p:to>
                                    </p:set>
                                  </p:childTnLst>
                                </p:cTn>
                              </p:par>
                            </p:childTnLst>
                          </p:cTn>
                        </p:par>
                        <p:par>
                          <p:cTn id="442" fill="hold">
                            <p:stCondLst>
                              <p:cond delay="128500"/>
                            </p:stCondLst>
                            <p:childTnLst>
                              <p:par>
                                <p:cTn id="443" presetID="11" presetClass="entr" presetSubtype="0" fill="hold" grpId="0" nodeType="afterEffect">
                                  <p:stCondLst>
                                    <p:cond delay="0"/>
                                  </p:stCondLst>
                                  <p:childTnLst>
                                    <p:set>
                                      <p:cBhvr>
                                        <p:cTn id="444" dur="1000">
                                          <p:stCondLst>
                                            <p:cond delay="0"/>
                                          </p:stCondLst>
                                        </p:cTn>
                                        <p:tgtEl>
                                          <p:spTgt spid="273"/>
                                        </p:tgtEl>
                                        <p:attrNameLst>
                                          <p:attrName>style.visibility</p:attrName>
                                        </p:attrNameLst>
                                      </p:cBhvr>
                                      <p:to>
                                        <p:strVal val="visible"/>
                                      </p:to>
                                    </p:set>
                                  </p:childTnLst>
                                </p:cTn>
                              </p:par>
                            </p:childTnLst>
                          </p:cTn>
                        </p:par>
                        <p:par>
                          <p:cTn id="445" fill="hold">
                            <p:stCondLst>
                              <p:cond delay="129500"/>
                            </p:stCondLst>
                            <p:childTnLst>
                              <p:par>
                                <p:cTn id="446" presetID="11" presetClass="entr" presetSubtype="0" fill="hold" grpId="0" nodeType="afterEffect">
                                  <p:stCondLst>
                                    <p:cond delay="0"/>
                                  </p:stCondLst>
                                  <p:childTnLst>
                                    <p:set>
                                      <p:cBhvr>
                                        <p:cTn id="447" dur="1000">
                                          <p:stCondLst>
                                            <p:cond delay="0"/>
                                          </p:stCondLst>
                                        </p:cTn>
                                        <p:tgtEl>
                                          <p:spTgt spid="274"/>
                                        </p:tgtEl>
                                        <p:attrNameLst>
                                          <p:attrName>style.visibility</p:attrName>
                                        </p:attrNameLst>
                                      </p:cBhvr>
                                      <p:to>
                                        <p:strVal val="visible"/>
                                      </p:to>
                                    </p:set>
                                  </p:childTnLst>
                                </p:cTn>
                              </p:par>
                            </p:childTnLst>
                          </p:cTn>
                        </p:par>
                        <p:par>
                          <p:cTn id="448" fill="hold">
                            <p:stCondLst>
                              <p:cond delay="130500"/>
                            </p:stCondLst>
                            <p:childTnLst>
                              <p:par>
                                <p:cTn id="449" presetID="11" presetClass="entr" presetSubtype="0" fill="hold" grpId="0" nodeType="afterEffect">
                                  <p:stCondLst>
                                    <p:cond delay="0"/>
                                  </p:stCondLst>
                                  <p:childTnLst>
                                    <p:set>
                                      <p:cBhvr>
                                        <p:cTn id="450" dur="1000">
                                          <p:stCondLst>
                                            <p:cond delay="0"/>
                                          </p:stCondLst>
                                        </p:cTn>
                                        <p:tgtEl>
                                          <p:spTgt spid="275"/>
                                        </p:tgtEl>
                                        <p:attrNameLst>
                                          <p:attrName>style.visibility</p:attrName>
                                        </p:attrNameLst>
                                      </p:cBhvr>
                                      <p:to>
                                        <p:strVal val="visible"/>
                                      </p:to>
                                    </p:set>
                                  </p:childTnLst>
                                </p:cTn>
                              </p:par>
                            </p:childTnLst>
                          </p:cTn>
                        </p:par>
                        <p:par>
                          <p:cTn id="451" fill="hold">
                            <p:stCondLst>
                              <p:cond delay="131500"/>
                            </p:stCondLst>
                            <p:childTnLst>
                              <p:par>
                                <p:cTn id="452" presetID="11" presetClass="entr" presetSubtype="0" fill="hold" grpId="0" nodeType="afterEffect">
                                  <p:stCondLst>
                                    <p:cond delay="0"/>
                                  </p:stCondLst>
                                  <p:childTnLst>
                                    <p:set>
                                      <p:cBhvr>
                                        <p:cTn id="453" dur="1000">
                                          <p:stCondLst>
                                            <p:cond delay="0"/>
                                          </p:stCondLst>
                                        </p:cTn>
                                        <p:tgtEl>
                                          <p:spTgt spid="276"/>
                                        </p:tgtEl>
                                        <p:attrNameLst>
                                          <p:attrName>style.visibility</p:attrName>
                                        </p:attrNameLst>
                                      </p:cBhvr>
                                      <p:to>
                                        <p:strVal val="visible"/>
                                      </p:to>
                                    </p:set>
                                  </p:childTnLst>
                                </p:cTn>
                              </p:par>
                            </p:childTnLst>
                          </p:cTn>
                        </p:par>
                        <p:par>
                          <p:cTn id="454" fill="hold">
                            <p:stCondLst>
                              <p:cond delay="132500"/>
                            </p:stCondLst>
                            <p:childTnLst>
                              <p:par>
                                <p:cTn id="455" presetID="11" presetClass="entr" presetSubtype="0" fill="hold" grpId="0" nodeType="afterEffect">
                                  <p:stCondLst>
                                    <p:cond delay="0"/>
                                  </p:stCondLst>
                                  <p:childTnLst>
                                    <p:set>
                                      <p:cBhvr>
                                        <p:cTn id="456" dur="1000">
                                          <p:stCondLst>
                                            <p:cond delay="0"/>
                                          </p:stCondLst>
                                        </p:cTn>
                                        <p:tgtEl>
                                          <p:spTgt spid="277"/>
                                        </p:tgtEl>
                                        <p:attrNameLst>
                                          <p:attrName>style.visibility</p:attrName>
                                        </p:attrNameLst>
                                      </p:cBhvr>
                                      <p:to>
                                        <p:strVal val="visible"/>
                                      </p:to>
                                    </p:set>
                                  </p:childTnLst>
                                </p:cTn>
                              </p:par>
                            </p:childTnLst>
                          </p:cTn>
                        </p:par>
                        <p:par>
                          <p:cTn id="457" fill="hold">
                            <p:stCondLst>
                              <p:cond delay="133500"/>
                            </p:stCondLst>
                            <p:childTnLst>
                              <p:par>
                                <p:cTn id="458" presetID="11" presetClass="entr" presetSubtype="0" fill="hold" grpId="0" nodeType="afterEffect">
                                  <p:stCondLst>
                                    <p:cond delay="0"/>
                                  </p:stCondLst>
                                  <p:childTnLst>
                                    <p:set>
                                      <p:cBhvr>
                                        <p:cTn id="459" dur="1000">
                                          <p:stCondLst>
                                            <p:cond delay="0"/>
                                          </p:stCondLst>
                                        </p:cTn>
                                        <p:tgtEl>
                                          <p:spTgt spid="278"/>
                                        </p:tgtEl>
                                        <p:attrNameLst>
                                          <p:attrName>style.visibility</p:attrName>
                                        </p:attrNameLst>
                                      </p:cBhvr>
                                      <p:to>
                                        <p:strVal val="visible"/>
                                      </p:to>
                                    </p:set>
                                  </p:childTnLst>
                                </p:cTn>
                              </p:par>
                            </p:childTnLst>
                          </p:cTn>
                        </p:par>
                        <p:par>
                          <p:cTn id="460" fill="hold">
                            <p:stCondLst>
                              <p:cond delay="134500"/>
                            </p:stCondLst>
                            <p:childTnLst>
                              <p:par>
                                <p:cTn id="461" presetID="11" presetClass="entr" presetSubtype="0" fill="hold" grpId="0" nodeType="afterEffect">
                                  <p:stCondLst>
                                    <p:cond delay="0"/>
                                  </p:stCondLst>
                                  <p:childTnLst>
                                    <p:set>
                                      <p:cBhvr>
                                        <p:cTn id="462" dur="1000">
                                          <p:stCondLst>
                                            <p:cond delay="0"/>
                                          </p:stCondLst>
                                        </p:cTn>
                                        <p:tgtEl>
                                          <p:spTgt spid="279"/>
                                        </p:tgtEl>
                                        <p:attrNameLst>
                                          <p:attrName>style.visibility</p:attrName>
                                        </p:attrNameLst>
                                      </p:cBhvr>
                                      <p:to>
                                        <p:strVal val="visible"/>
                                      </p:to>
                                    </p:set>
                                  </p:childTnLst>
                                </p:cTn>
                              </p:par>
                            </p:childTnLst>
                          </p:cTn>
                        </p:par>
                        <p:par>
                          <p:cTn id="463" fill="hold">
                            <p:stCondLst>
                              <p:cond delay="135500"/>
                            </p:stCondLst>
                            <p:childTnLst>
                              <p:par>
                                <p:cTn id="464" presetID="11" presetClass="entr" presetSubtype="0" fill="hold" grpId="0" nodeType="afterEffect">
                                  <p:stCondLst>
                                    <p:cond delay="0"/>
                                  </p:stCondLst>
                                  <p:childTnLst>
                                    <p:set>
                                      <p:cBhvr>
                                        <p:cTn id="465" dur="1000">
                                          <p:stCondLst>
                                            <p:cond delay="0"/>
                                          </p:stCondLst>
                                        </p:cTn>
                                        <p:tgtEl>
                                          <p:spTgt spid="280"/>
                                        </p:tgtEl>
                                        <p:attrNameLst>
                                          <p:attrName>style.visibility</p:attrName>
                                        </p:attrNameLst>
                                      </p:cBhvr>
                                      <p:to>
                                        <p:strVal val="visible"/>
                                      </p:to>
                                    </p:set>
                                  </p:childTnLst>
                                </p:cTn>
                              </p:par>
                            </p:childTnLst>
                          </p:cTn>
                        </p:par>
                        <p:par>
                          <p:cTn id="466" fill="hold">
                            <p:stCondLst>
                              <p:cond delay="136500"/>
                            </p:stCondLst>
                            <p:childTnLst>
                              <p:par>
                                <p:cTn id="467" presetID="11" presetClass="entr" presetSubtype="0" fill="hold" grpId="0" nodeType="afterEffect">
                                  <p:stCondLst>
                                    <p:cond delay="0"/>
                                  </p:stCondLst>
                                  <p:childTnLst>
                                    <p:set>
                                      <p:cBhvr>
                                        <p:cTn id="468" dur="1000">
                                          <p:stCondLst>
                                            <p:cond delay="0"/>
                                          </p:stCondLst>
                                        </p:cTn>
                                        <p:tgtEl>
                                          <p:spTgt spid="281"/>
                                        </p:tgtEl>
                                        <p:attrNameLst>
                                          <p:attrName>style.visibility</p:attrName>
                                        </p:attrNameLst>
                                      </p:cBhvr>
                                      <p:to>
                                        <p:strVal val="visible"/>
                                      </p:to>
                                    </p:set>
                                  </p:childTnLst>
                                </p:cTn>
                              </p:par>
                            </p:childTnLst>
                          </p:cTn>
                        </p:par>
                        <p:par>
                          <p:cTn id="469" fill="hold">
                            <p:stCondLst>
                              <p:cond delay="137500"/>
                            </p:stCondLst>
                            <p:childTnLst>
                              <p:par>
                                <p:cTn id="470" presetID="11" presetClass="entr" presetSubtype="0" fill="hold" grpId="0" nodeType="afterEffect">
                                  <p:stCondLst>
                                    <p:cond delay="0"/>
                                  </p:stCondLst>
                                  <p:childTnLst>
                                    <p:set>
                                      <p:cBhvr>
                                        <p:cTn id="471" dur="1000">
                                          <p:stCondLst>
                                            <p:cond delay="0"/>
                                          </p:stCondLst>
                                        </p:cTn>
                                        <p:tgtEl>
                                          <p:spTgt spid="282"/>
                                        </p:tgtEl>
                                        <p:attrNameLst>
                                          <p:attrName>style.visibility</p:attrName>
                                        </p:attrNameLst>
                                      </p:cBhvr>
                                      <p:to>
                                        <p:strVal val="visible"/>
                                      </p:to>
                                    </p:set>
                                  </p:childTnLst>
                                </p:cTn>
                              </p:par>
                            </p:childTnLst>
                          </p:cTn>
                        </p:par>
                        <p:par>
                          <p:cTn id="472" fill="hold">
                            <p:stCondLst>
                              <p:cond delay="138500"/>
                            </p:stCondLst>
                            <p:childTnLst>
                              <p:par>
                                <p:cTn id="473" presetID="11" presetClass="entr" presetSubtype="0" fill="hold" grpId="0" nodeType="afterEffect">
                                  <p:stCondLst>
                                    <p:cond delay="0"/>
                                  </p:stCondLst>
                                  <p:childTnLst>
                                    <p:set>
                                      <p:cBhvr>
                                        <p:cTn id="474" dur="1000">
                                          <p:stCondLst>
                                            <p:cond delay="0"/>
                                          </p:stCondLst>
                                        </p:cTn>
                                        <p:tgtEl>
                                          <p:spTgt spid="283"/>
                                        </p:tgtEl>
                                        <p:attrNameLst>
                                          <p:attrName>style.visibility</p:attrName>
                                        </p:attrNameLst>
                                      </p:cBhvr>
                                      <p:to>
                                        <p:strVal val="visible"/>
                                      </p:to>
                                    </p:set>
                                  </p:childTnLst>
                                </p:cTn>
                              </p:par>
                            </p:childTnLst>
                          </p:cTn>
                        </p:par>
                        <p:par>
                          <p:cTn id="475" fill="hold">
                            <p:stCondLst>
                              <p:cond delay="139500"/>
                            </p:stCondLst>
                            <p:childTnLst>
                              <p:par>
                                <p:cTn id="476" presetID="11" presetClass="entr" presetSubtype="0" fill="hold" grpId="0" nodeType="afterEffect">
                                  <p:stCondLst>
                                    <p:cond delay="0"/>
                                  </p:stCondLst>
                                  <p:childTnLst>
                                    <p:set>
                                      <p:cBhvr>
                                        <p:cTn id="477" dur="1000">
                                          <p:stCondLst>
                                            <p:cond delay="0"/>
                                          </p:stCondLst>
                                        </p:cTn>
                                        <p:tgtEl>
                                          <p:spTgt spid="284"/>
                                        </p:tgtEl>
                                        <p:attrNameLst>
                                          <p:attrName>style.visibility</p:attrName>
                                        </p:attrNameLst>
                                      </p:cBhvr>
                                      <p:to>
                                        <p:strVal val="visible"/>
                                      </p:to>
                                    </p:set>
                                  </p:childTnLst>
                                </p:cTn>
                              </p:par>
                            </p:childTnLst>
                          </p:cTn>
                        </p:par>
                        <p:par>
                          <p:cTn id="478" fill="hold">
                            <p:stCondLst>
                              <p:cond delay="140500"/>
                            </p:stCondLst>
                            <p:childTnLst>
                              <p:par>
                                <p:cTn id="479" presetID="11" presetClass="entr" presetSubtype="0" fill="hold" grpId="0" nodeType="afterEffect">
                                  <p:stCondLst>
                                    <p:cond delay="0"/>
                                  </p:stCondLst>
                                  <p:childTnLst>
                                    <p:set>
                                      <p:cBhvr>
                                        <p:cTn id="480" dur="1000">
                                          <p:stCondLst>
                                            <p:cond delay="0"/>
                                          </p:stCondLst>
                                        </p:cTn>
                                        <p:tgtEl>
                                          <p:spTgt spid="285"/>
                                        </p:tgtEl>
                                        <p:attrNameLst>
                                          <p:attrName>style.visibility</p:attrName>
                                        </p:attrNameLst>
                                      </p:cBhvr>
                                      <p:to>
                                        <p:strVal val="visible"/>
                                      </p:to>
                                    </p:set>
                                  </p:childTnLst>
                                </p:cTn>
                              </p:par>
                            </p:childTnLst>
                          </p:cTn>
                        </p:par>
                        <p:par>
                          <p:cTn id="481" fill="hold">
                            <p:stCondLst>
                              <p:cond delay="141500"/>
                            </p:stCondLst>
                            <p:childTnLst>
                              <p:par>
                                <p:cTn id="482" presetID="11" presetClass="entr" presetSubtype="0" fill="hold" grpId="0" nodeType="afterEffect">
                                  <p:stCondLst>
                                    <p:cond delay="0"/>
                                  </p:stCondLst>
                                  <p:childTnLst>
                                    <p:set>
                                      <p:cBhvr>
                                        <p:cTn id="483" dur="1000">
                                          <p:stCondLst>
                                            <p:cond delay="0"/>
                                          </p:stCondLst>
                                        </p:cTn>
                                        <p:tgtEl>
                                          <p:spTgt spid="286"/>
                                        </p:tgtEl>
                                        <p:attrNameLst>
                                          <p:attrName>style.visibility</p:attrName>
                                        </p:attrNameLst>
                                      </p:cBhvr>
                                      <p:to>
                                        <p:strVal val="visible"/>
                                      </p:to>
                                    </p:set>
                                  </p:childTnLst>
                                </p:cTn>
                              </p:par>
                            </p:childTnLst>
                          </p:cTn>
                        </p:par>
                        <p:par>
                          <p:cTn id="484" fill="hold">
                            <p:stCondLst>
                              <p:cond delay="142500"/>
                            </p:stCondLst>
                            <p:childTnLst>
                              <p:par>
                                <p:cTn id="485" presetID="11" presetClass="entr" presetSubtype="0" fill="hold" grpId="0" nodeType="afterEffect">
                                  <p:stCondLst>
                                    <p:cond delay="0"/>
                                  </p:stCondLst>
                                  <p:childTnLst>
                                    <p:set>
                                      <p:cBhvr>
                                        <p:cTn id="486" dur="1000">
                                          <p:stCondLst>
                                            <p:cond delay="0"/>
                                          </p:stCondLst>
                                        </p:cTn>
                                        <p:tgtEl>
                                          <p:spTgt spid="287"/>
                                        </p:tgtEl>
                                        <p:attrNameLst>
                                          <p:attrName>style.visibility</p:attrName>
                                        </p:attrNameLst>
                                      </p:cBhvr>
                                      <p:to>
                                        <p:strVal val="visible"/>
                                      </p:to>
                                    </p:set>
                                  </p:childTnLst>
                                </p:cTn>
                              </p:par>
                            </p:childTnLst>
                          </p:cTn>
                        </p:par>
                        <p:par>
                          <p:cTn id="487" fill="hold">
                            <p:stCondLst>
                              <p:cond delay="143500"/>
                            </p:stCondLst>
                            <p:childTnLst>
                              <p:par>
                                <p:cTn id="488" presetID="11" presetClass="entr" presetSubtype="0" fill="hold" grpId="0" nodeType="afterEffect">
                                  <p:stCondLst>
                                    <p:cond delay="0"/>
                                  </p:stCondLst>
                                  <p:childTnLst>
                                    <p:set>
                                      <p:cBhvr>
                                        <p:cTn id="489" dur="1000">
                                          <p:stCondLst>
                                            <p:cond delay="0"/>
                                          </p:stCondLst>
                                        </p:cTn>
                                        <p:tgtEl>
                                          <p:spTgt spid="288"/>
                                        </p:tgtEl>
                                        <p:attrNameLst>
                                          <p:attrName>style.visibility</p:attrName>
                                        </p:attrNameLst>
                                      </p:cBhvr>
                                      <p:to>
                                        <p:strVal val="visible"/>
                                      </p:to>
                                    </p:set>
                                  </p:childTnLst>
                                </p:cTn>
                              </p:par>
                            </p:childTnLst>
                          </p:cTn>
                        </p:par>
                        <p:par>
                          <p:cTn id="490" fill="hold">
                            <p:stCondLst>
                              <p:cond delay="144500"/>
                            </p:stCondLst>
                            <p:childTnLst>
                              <p:par>
                                <p:cTn id="491" presetID="11" presetClass="entr" presetSubtype="0" fill="hold" grpId="0" nodeType="afterEffect">
                                  <p:stCondLst>
                                    <p:cond delay="0"/>
                                  </p:stCondLst>
                                  <p:childTnLst>
                                    <p:set>
                                      <p:cBhvr>
                                        <p:cTn id="492" dur="1000">
                                          <p:stCondLst>
                                            <p:cond delay="0"/>
                                          </p:stCondLst>
                                        </p:cTn>
                                        <p:tgtEl>
                                          <p:spTgt spid="289"/>
                                        </p:tgtEl>
                                        <p:attrNameLst>
                                          <p:attrName>style.visibility</p:attrName>
                                        </p:attrNameLst>
                                      </p:cBhvr>
                                      <p:to>
                                        <p:strVal val="visible"/>
                                      </p:to>
                                    </p:set>
                                  </p:childTnLst>
                                </p:cTn>
                              </p:par>
                            </p:childTnLst>
                          </p:cTn>
                        </p:par>
                        <p:par>
                          <p:cTn id="493" fill="hold">
                            <p:stCondLst>
                              <p:cond delay="145500"/>
                            </p:stCondLst>
                            <p:childTnLst>
                              <p:par>
                                <p:cTn id="494" presetID="11" presetClass="entr" presetSubtype="0" fill="hold" grpId="0" nodeType="afterEffect">
                                  <p:stCondLst>
                                    <p:cond delay="0"/>
                                  </p:stCondLst>
                                  <p:childTnLst>
                                    <p:set>
                                      <p:cBhvr>
                                        <p:cTn id="495" dur="1000">
                                          <p:stCondLst>
                                            <p:cond delay="0"/>
                                          </p:stCondLst>
                                        </p:cTn>
                                        <p:tgtEl>
                                          <p:spTgt spid="290"/>
                                        </p:tgtEl>
                                        <p:attrNameLst>
                                          <p:attrName>style.visibility</p:attrName>
                                        </p:attrNameLst>
                                      </p:cBhvr>
                                      <p:to>
                                        <p:strVal val="visible"/>
                                      </p:to>
                                    </p:set>
                                  </p:childTnLst>
                                </p:cTn>
                              </p:par>
                            </p:childTnLst>
                          </p:cTn>
                        </p:par>
                        <p:par>
                          <p:cTn id="496" fill="hold">
                            <p:stCondLst>
                              <p:cond delay="146500"/>
                            </p:stCondLst>
                            <p:childTnLst>
                              <p:par>
                                <p:cTn id="497" presetID="11" presetClass="entr" presetSubtype="0" fill="hold" grpId="0" nodeType="afterEffect">
                                  <p:stCondLst>
                                    <p:cond delay="0"/>
                                  </p:stCondLst>
                                  <p:childTnLst>
                                    <p:set>
                                      <p:cBhvr>
                                        <p:cTn id="498" dur="1000">
                                          <p:stCondLst>
                                            <p:cond delay="0"/>
                                          </p:stCondLst>
                                        </p:cTn>
                                        <p:tgtEl>
                                          <p:spTgt spid="291"/>
                                        </p:tgtEl>
                                        <p:attrNameLst>
                                          <p:attrName>style.visibility</p:attrName>
                                        </p:attrNameLst>
                                      </p:cBhvr>
                                      <p:to>
                                        <p:strVal val="visible"/>
                                      </p:to>
                                    </p:set>
                                  </p:childTnLst>
                                </p:cTn>
                              </p:par>
                            </p:childTnLst>
                          </p:cTn>
                        </p:par>
                        <p:par>
                          <p:cTn id="499" fill="hold">
                            <p:stCondLst>
                              <p:cond delay="147500"/>
                            </p:stCondLst>
                            <p:childTnLst>
                              <p:par>
                                <p:cTn id="500" presetID="11" presetClass="entr" presetSubtype="0" fill="hold" grpId="0" nodeType="afterEffect">
                                  <p:stCondLst>
                                    <p:cond delay="0"/>
                                  </p:stCondLst>
                                  <p:childTnLst>
                                    <p:set>
                                      <p:cBhvr>
                                        <p:cTn id="501" dur="1000">
                                          <p:stCondLst>
                                            <p:cond delay="0"/>
                                          </p:stCondLst>
                                        </p:cTn>
                                        <p:tgtEl>
                                          <p:spTgt spid="292"/>
                                        </p:tgtEl>
                                        <p:attrNameLst>
                                          <p:attrName>style.visibility</p:attrName>
                                        </p:attrNameLst>
                                      </p:cBhvr>
                                      <p:to>
                                        <p:strVal val="visible"/>
                                      </p:to>
                                    </p:set>
                                  </p:childTnLst>
                                </p:cTn>
                              </p:par>
                            </p:childTnLst>
                          </p:cTn>
                        </p:par>
                        <p:par>
                          <p:cTn id="502" fill="hold">
                            <p:stCondLst>
                              <p:cond delay="148500"/>
                            </p:stCondLst>
                            <p:childTnLst>
                              <p:par>
                                <p:cTn id="503" presetID="11" presetClass="entr" presetSubtype="0" fill="hold" grpId="0" nodeType="afterEffect">
                                  <p:stCondLst>
                                    <p:cond delay="0"/>
                                  </p:stCondLst>
                                  <p:childTnLst>
                                    <p:set>
                                      <p:cBhvr>
                                        <p:cTn id="504" dur="1000">
                                          <p:stCondLst>
                                            <p:cond delay="0"/>
                                          </p:stCondLst>
                                        </p:cTn>
                                        <p:tgtEl>
                                          <p:spTgt spid="293"/>
                                        </p:tgtEl>
                                        <p:attrNameLst>
                                          <p:attrName>style.visibility</p:attrName>
                                        </p:attrNameLst>
                                      </p:cBhvr>
                                      <p:to>
                                        <p:strVal val="visible"/>
                                      </p:to>
                                    </p:set>
                                  </p:childTnLst>
                                </p:cTn>
                              </p:par>
                            </p:childTnLst>
                          </p:cTn>
                        </p:par>
                        <p:par>
                          <p:cTn id="505" fill="hold">
                            <p:stCondLst>
                              <p:cond delay="149500"/>
                            </p:stCondLst>
                            <p:childTnLst>
                              <p:par>
                                <p:cTn id="506" presetID="11" presetClass="entr" presetSubtype="0" fill="hold" grpId="0" nodeType="afterEffect">
                                  <p:stCondLst>
                                    <p:cond delay="0"/>
                                  </p:stCondLst>
                                  <p:childTnLst>
                                    <p:set>
                                      <p:cBhvr>
                                        <p:cTn id="507" dur="1000">
                                          <p:stCondLst>
                                            <p:cond delay="0"/>
                                          </p:stCondLst>
                                        </p:cTn>
                                        <p:tgtEl>
                                          <p:spTgt spid="294"/>
                                        </p:tgtEl>
                                        <p:attrNameLst>
                                          <p:attrName>style.visibility</p:attrName>
                                        </p:attrNameLst>
                                      </p:cBhvr>
                                      <p:to>
                                        <p:strVal val="visible"/>
                                      </p:to>
                                    </p:set>
                                  </p:childTnLst>
                                </p:cTn>
                              </p:par>
                            </p:childTnLst>
                          </p:cTn>
                        </p:par>
                        <p:par>
                          <p:cTn id="508" fill="hold">
                            <p:stCondLst>
                              <p:cond delay="150500"/>
                            </p:stCondLst>
                            <p:childTnLst>
                              <p:par>
                                <p:cTn id="509" presetID="11" presetClass="entr" presetSubtype="0" fill="hold" grpId="0" nodeType="afterEffect">
                                  <p:stCondLst>
                                    <p:cond delay="0"/>
                                  </p:stCondLst>
                                  <p:childTnLst>
                                    <p:set>
                                      <p:cBhvr>
                                        <p:cTn id="510" dur="1000">
                                          <p:stCondLst>
                                            <p:cond delay="0"/>
                                          </p:stCondLst>
                                        </p:cTn>
                                        <p:tgtEl>
                                          <p:spTgt spid="295"/>
                                        </p:tgtEl>
                                        <p:attrNameLst>
                                          <p:attrName>style.visibility</p:attrName>
                                        </p:attrNameLst>
                                      </p:cBhvr>
                                      <p:to>
                                        <p:strVal val="visible"/>
                                      </p:to>
                                    </p:set>
                                  </p:childTnLst>
                                </p:cTn>
                              </p:par>
                            </p:childTnLst>
                          </p:cTn>
                        </p:par>
                        <p:par>
                          <p:cTn id="511" fill="hold">
                            <p:stCondLst>
                              <p:cond delay="151500"/>
                            </p:stCondLst>
                            <p:childTnLst>
                              <p:par>
                                <p:cTn id="512" presetID="11" presetClass="entr" presetSubtype="0" fill="hold" grpId="0" nodeType="afterEffect">
                                  <p:stCondLst>
                                    <p:cond delay="0"/>
                                  </p:stCondLst>
                                  <p:childTnLst>
                                    <p:set>
                                      <p:cBhvr>
                                        <p:cTn id="513" dur="1000">
                                          <p:stCondLst>
                                            <p:cond delay="0"/>
                                          </p:stCondLst>
                                        </p:cTn>
                                        <p:tgtEl>
                                          <p:spTgt spid="296"/>
                                        </p:tgtEl>
                                        <p:attrNameLst>
                                          <p:attrName>style.visibility</p:attrName>
                                        </p:attrNameLst>
                                      </p:cBhvr>
                                      <p:to>
                                        <p:strVal val="visible"/>
                                      </p:to>
                                    </p:set>
                                  </p:childTnLst>
                                </p:cTn>
                              </p:par>
                            </p:childTnLst>
                          </p:cTn>
                        </p:par>
                        <p:par>
                          <p:cTn id="514" fill="hold">
                            <p:stCondLst>
                              <p:cond delay="152500"/>
                            </p:stCondLst>
                            <p:childTnLst>
                              <p:par>
                                <p:cTn id="515" presetID="11" presetClass="entr" presetSubtype="0" fill="hold" grpId="0" nodeType="afterEffect">
                                  <p:stCondLst>
                                    <p:cond delay="0"/>
                                  </p:stCondLst>
                                  <p:childTnLst>
                                    <p:set>
                                      <p:cBhvr>
                                        <p:cTn id="516" dur="1000">
                                          <p:stCondLst>
                                            <p:cond delay="0"/>
                                          </p:stCondLst>
                                        </p:cTn>
                                        <p:tgtEl>
                                          <p:spTgt spid="297"/>
                                        </p:tgtEl>
                                        <p:attrNameLst>
                                          <p:attrName>style.visibility</p:attrName>
                                        </p:attrNameLst>
                                      </p:cBhvr>
                                      <p:to>
                                        <p:strVal val="visible"/>
                                      </p:to>
                                    </p:set>
                                  </p:childTnLst>
                                </p:cTn>
                              </p:par>
                            </p:childTnLst>
                          </p:cTn>
                        </p:par>
                        <p:par>
                          <p:cTn id="517" fill="hold">
                            <p:stCondLst>
                              <p:cond delay="153500"/>
                            </p:stCondLst>
                            <p:childTnLst>
                              <p:par>
                                <p:cTn id="518" presetID="11" presetClass="entr" presetSubtype="0" fill="hold" grpId="0" nodeType="afterEffect">
                                  <p:stCondLst>
                                    <p:cond delay="0"/>
                                  </p:stCondLst>
                                  <p:childTnLst>
                                    <p:set>
                                      <p:cBhvr>
                                        <p:cTn id="519" dur="1000">
                                          <p:stCondLst>
                                            <p:cond delay="0"/>
                                          </p:stCondLst>
                                        </p:cTn>
                                        <p:tgtEl>
                                          <p:spTgt spid="298"/>
                                        </p:tgtEl>
                                        <p:attrNameLst>
                                          <p:attrName>style.visibility</p:attrName>
                                        </p:attrNameLst>
                                      </p:cBhvr>
                                      <p:to>
                                        <p:strVal val="visible"/>
                                      </p:to>
                                    </p:set>
                                  </p:childTnLst>
                                </p:cTn>
                              </p:par>
                            </p:childTnLst>
                          </p:cTn>
                        </p:par>
                        <p:par>
                          <p:cTn id="520" fill="hold">
                            <p:stCondLst>
                              <p:cond delay="154500"/>
                            </p:stCondLst>
                            <p:childTnLst>
                              <p:par>
                                <p:cTn id="521" presetID="11" presetClass="entr" presetSubtype="0" fill="hold" grpId="0" nodeType="afterEffect">
                                  <p:stCondLst>
                                    <p:cond delay="0"/>
                                  </p:stCondLst>
                                  <p:childTnLst>
                                    <p:set>
                                      <p:cBhvr>
                                        <p:cTn id="522" dur="1000">
                                          <p:stCondLst>
                                            <p:cond delay="0"/>
                                          </p:stCondLst>
                                        </p:cTn>
                                        <p:tgtEl>
                                          <p:spTgt spid="299"/>
                                        </p:tgtEl>
                                        <p:attrNameLst>
                                          <p:attrName>style.visibility</p:attrName>
                                        </p:attrNameLst>
                                      </p:cBhvr>
                                      <p:to>
                                        <p:strVal val="visible"/>
                                      </p:to>
                                    </p:set>
                                  </p:childTnLst>
                                </p:cTn>
                              </p:par>
                            </p:childTnLst>
                          </p:cTn>
                        </p:par>
                        <p:par>
                          <p:cTn id="523" fill="hold">
                            <p:stCondLst>
                              <p:cond delay="155500"/>
                            </p:stCondLst>
                            <p:childTnLst>
                              <p:par>
                                <p:cTn id="524" presetID="11" presetClass="entr" presetSubtype="0" fill="hold" grpId="0" nodeType="afterEffect">
                                  <p:stCondLst>
                                    <p:cond delay="0"/>
                                  </p:stCondLst>
                                  <p:childTnLst>
                                    <p:set>
                                      <p:cBhvr>
                                        <p:cTn id="525" dur="1000">
                                          <p:stCondLst>
                                            <p:cond delay="0"/>
                                          </p:stCondLst>
                                        </p:cTn>
                                        <p:tgtEl>
                                          <p:spTgt spid="300"/>
                                        </p:tgtEl>
                                        <p:attrNameLst>
                                          <p:attrName>style.visibility</p:attrName>
                                        </p:attrNameLst>
                                      </p:cBhvr>
                                      <p:to>
                                        <p:strVal val="visible"/>
                                      </p:to>
                                    </p:set>
                                  </p:childTnLst>
                                </p:cTn>
                              </p:par>
                            </p:childTnLst>
                          </p:cTn>
                        </p:par>
                        <p:par>
                          <p:cTn id="526" fill="hold">
                            <p:stCondLst>
                              <p:cond delay="156500"/>
                            </p:stCondLst>
                            <p:childTnLst>
                              <p:par>
                                <p:cTn id="527" presetID="11" presetClass="entr" presetSubtype="0" fill="hold" grpId="0" nodeType="afterEffect">
                                  <p:stCondLst>
                                    <p:cond delay="0"/>
                                  </p:stCondLst>
                                  <p:childTnLst>
                                    <p:set>
                                      <p:cBhvr>
                                        <p:cTn id="528" dur="1000">
                                          <p:stCondLst>
                                            <p:cond delay="0"/>
                                          </p:stCondLst>
                                        </p:cTn>
                                        <p:tgtEl>
                                          <p:spTgt spid="301"/>
                                        </p:tgtEl>
                                        <p:attrNameLst>
                                          <p:attrName>style.visibility</p:attrName>
                                        </p:attrNameLst>
                                      </p:cBhvr>
                                      <p:to>
                                        <p:strVal val="visible"/>
                                      </p:to>
                                    </p:set>
                                  </p:childTnLst>
                                </p:cTn>
                              </p:par>
                            </p:childTnLst>
                          </p:cTn>
                        </p:par>
                        <p:par>
                          <p:cTn id="529" fill="hold">
                            <p:stCondLst>
                              <p:cond delay="157500"/>
                            </p:stCondLst>
                            <p:childTnLst>
                              <p:par>
                                <p:cTn id="530" presetID="11" presetClass="entr" presetSubtype="0" fill="hold" grpId="0" nodeType="afterEffect">
                                  <p:stCondLst>
                                    <p:cond delay="0"/>
                                  </p:stCondLst>
                                  <p:childTnLst>
                                    <p:set>
                                      <p:cBhvr>
                                        <p:cTn id="531" dur="1000">
                                          <p:stCondLst>
                                            <p:cond delay="0"/>
                                          </p:stCondLst>
                                        </p:cTn>
                                        <p:tgtEl>
                                          <p:spTgt spid="302"/>
                                        </p:tgtEl>
                                        <p:attrNameLst>
                                          <p:attrName>style.visibility</p:attrName>
                                        </p:attrNameLst>
                                      </p:cBhvr>
                                      <p:to>
                                        <p:strVal val="visible"/>
                                      </p:to>
                                    </p:set>
                                  </p:childTnLst>
                                </p:cTn>
                              </p:par>
                            </p:childTnLst>
                          </p:cTn>
                        </p:par>
                        <p:par>
                          <p:cTn id="532" fill="hold">
                            <p:stCondLst>
                              <p:cond delay="158500"/>
                            </p:stCondLst>
                            <p:childTnLst>
                              <p:par>
                                <p:cTn id="533" presetID="11" presetClass="entr" presetSubtype="0" fill="hold" grpId="0" nodeType="afterEffect">
                                  <p:stCondLst>
                                    <p:cond delay="0"/>
                                  </p:stCondLst>
                                  <p:childTnLst>
                                    <p:set>
                                      <p:cBhvr>
                                        <p:cTn id="534" dur="1000">
                                          <p:stCondLst>
                                            <p:cond delay="0"/>
                                          </p:stCondLst>
                                        </p:cTn>
                                        <p:tgtEl>
                                          <p:spTgt spid="303"/>
                                        </p:tgtEl>
                                        <p:attrNameLst>
                                          <p:attrName>style.visibility</p:attrName>
                                        </p:attrNameLst>
                                      </p:cBhvr>
                                      <p:to>
                                        <p:strVal val="visible"/>
                                      </p:to>
                                    </p:set>
                                  </p:childTnLst>
                                </p:cTn>
                              </p:par>
                            </p:childTnLst>
                          </p:cTn>
                        </p:par>
                        <p:par>
                          <p:cTn id="535" fill="hold">
                            <p:stCondLst>
                              <p:cond delay="159500"/>
                            </p:stCondLst>
                            <p:childTnLst>
                              <p:par>
                                <p:cTn id="536" presetID="11" presetClass="entr" presetSubtype="0" fill="hold" grpId="0" nodeType="afterEffect">
                                  <p:stCondLst>
                                    <p:cond delay="0"/>
                                  </p:stCondLst>
                                  <p:childTnLst>
                                    <p:set>
                                      <p:cBhvr>
                                        <p:cTn id="537" dur="1000">
                                          <p:stCondLst>
                                            <p:cond delay="0"/>
                                          </p:stCondLst>
                                        </p:cTn>
                                        <p:tgtEl>
                                          <p:spTgt spid="304"/>
                                        </p:tgtEl>
                                        <p:attrNameLst>
                                          <p:attrName>style.visibility</p:attrName>
                                        </p:attrNameLst>
                                      </p:cBhvr>
                                      <p:to>
                                        <p:strVal val="visible"/>
                                      </p:to>
                                    </p:set>
                                  </p:childTnLst>
                                </p:cTn>
                              </p:par>
                            </p:childTnLst>
                          </p:cTn>
                        </p:par>
                        <p:par>
                          <p:cTn id="538" fill="hold">
                            <p:stCondLst>
                              <p:cond delay="160500"/>
                            </p:stCondLst>
                            <p:childTnLst>
                              <p:par>
                                <p:cTn id="539" presetID="11" presetClass="entr" presetSubtype="0" fill="hold" grpId="0" nodeType="afterEffect">
                                  <p:stCondLst>
                                    <p:cond delay="0"/>
                                  </p:stCondLst>
                                  <p:childTnLst>
                                    <p:set>
                                      <p:cBhvr>
                                        <p:cTn id="540" dur="1000">
                                          <p:stCondLst>
                                            <p:cond delay="0"/>
                                          </p:stCondLst>
                                        </p:cTn>
                                        <p:tgtEl>
                                          <p:spTgt spid="305"/>
                                        </p:tgtEl>
                                        <p:attrNameLst>
                                          <p:attrName>style.visibility</p:attrName>
                                        </p:attrNameLst>
                                      </p:cBhvr>
                                      <p:to>
                                        <p:strVal val="visible"/>
                                      </p:to>
                                    </p:set>
                                  </p:childTnLst>
                                </p:cTn>
                              </p:par>
                            </p:childTnLst>
                          </p:cTn>
                        </p:par>
                        <p:par>
                          <p:cTn id="541" fill="hold">
                            <p:stCondLst>
                              <p:cond delay="161500"/>
                            </p:stCondLst>
                            <p:childTnLst>
                              <p:par>
                                <p:cTn id="542" presetID="11" presetClass="entr" presetSubtype="0" fill="hold" grpId="0" nodeType="afterEffect">
                                  <p:stCondLst>
                                    <p:cond delay="0"/>
                                  </p:stCondLst>
                                  <p:childTnLst>
                                    <p:set>
                                      <p:cBhvr>
                                        <p:cTn id="543" dur="1000">
                                          <p:stCondLst>
                                            <p:cond delay="0"/>
                                          </p:stCondLst>
                                        </p:cTn>
                                        <p:tgtEl>
                                          <p:spTgt spid="306"/>
                                        </p:tgtEl>
                                        <p:attrNameLst>
                                          <p:attrName>style.visibility</p:attrName>
                                        </p:attrNameLst>
                                      </p:cBhvr>
                                      <p:to>
                                        <p:strVal val="visible"/>
                                      </p:to>
                                    </p:set>
                                  </p:childTnLst>
                                </p:cTn>
                              </p:par>
                            </p:childTnLst>
                          </p:cTn>
                        </p:par>
                        <p:par>
                          <p:cTn id="544" fill="hold">
                            <p:stCondLst>
                              <p:cond delay="162500"/>
                            </p:stCondLst>
                            <p:childTnLst>
                              <p:par>
                                <p:cTn id="545" presetID="11" presetClass="entr" presetSubtype="0" fill="hold" grpId="0" nodeType="afterEffect">
                                  <p:stCondLst>
                                    <p:cond delay="0"/>
                                  </p:stCondLst>
                                  <p:childTnLst>
                                    <p:set>
                                      <p:cBhvr>
                                        <p:cTn id="546" dur="1000">
                                          <p:stCondLst>
                                            <p:cond delay="0"/>
                                          </p:stCondLst>
                                        </p:cTn>
                                        <p:tgtEl>
                                          <p:spTgt spid="307"/>
                                        </p:tgtEl>
                                        <p:attrNameLst>
                                          <p:attrName>style.visibility</p:attrName>
                                        </p:attrNameLst>
                                      </p:cBhvr>
                                      <p:to>
                                        <p:strVal val="visible"/>
                                      </p:to>
                                    </p:set>
                                  </p:childTnLst>
                                </p:cTn>
                              </p:par>
                            </p:childTnLst>
                          </p:cTn>
                        </p:par>
                        <p:par>
                          <p:cTn id="547" fill="hold">
                            <p:stCondLst>
                              <p:cond delay="163500"/>
                            </p:stCondLst>
                            <p:childTnLst>
                              <p:par>
                                <p:cTn id="548" presetID="11" presetClass="entr" presetSubtype="0" fill="hold" grpId="0" nodeType="afterEffect">
                                  <p:stCondLst>
                                    <p:cond delay="0"/>
                                  </p:stCondLst>
                                  <p:childTnLst>
                                    <p:set>
                                      <p:cBhvr>
                                        <p:cTn id="549" dur="1000">
                                          <p:stCondLst>
                                            <p:cond delay="0"/>
                                          </p:stCondLst>
                                        </p:cTn>
                                        <p:tgtEl>
                                          <p:spTgt spid="308"/>
                                        </p:tgtEl>
                                        <p:attrNameLst>
                                          <p:attrName>style.visibility</p:attrName>
                                        </p:attrNameLst>
                                      </p:cBhvr>
                                      <p:to>
                                        <p:strVal val="visible"/>
                                      </p:to>
                                    </p:set>
                                  </p:childTnLst>
                                </p:cTn>
                              </p:par>
                            </p:childTnLst>
                          </p:cTn>
                        </p:par>
                        <p:par>
                          <p:cTn id="550" fill="hold">
                            <p:stCondLst>
                              <p:cond delay="164500"/>
                            </p:stCondLst>
                            <p:childTnLst>
                              <p:par>
                                <p:cTn id="551" presetID="11" presetClass="entr" presetSubtype="0" fill="hold" grpId="0" nodeType="afterEffect">
                                  <p:stCondLst>
                                    <p:cond delay="0"/>
                                  </p:stCondLst>
                                  <p:childTnLst>
                                    <p:set>
                                      <p:cBhvr>
                                        <p:cTn id="552" dur="1000">
                                          <p:stCondLst>
                                            <p:cond delay="0"/>
                                          </p:stCondLst>
                                        </p:cTn>
                                        <p:tgtEl>
                                          <p:spTgt spid="309"/>
                                        </p:tgtEl>
                                        <p:attrNameLst>
                                          <p:attrName>style.visibility</p:attrName>
                                        </p:attrNameLst>
                                      </p:cBhvr>
                                      <p:to>
                                        <p:strVal val="visible"/>
                                      </p:to>
                                    </p:set>
                                  </p:childTnLst>
                                </p:cTn>
                              </p:par>
                            </p:childTnLst>
                          </p:cTn>
                        </p:par>
                        <p:par>
                          <p:cTn id="553" fill="hold">
                            <p:stCondLst>
                              <p:cond delay="165500"/>
                            </p:stCondLst>
                            <p:childTnLst>
                              <p:par>
                                <p:cTn id="554" presetID="11" presetClass="entr" presetSubtype="0" fill="hold" grpId="0" nodeType="afterEffect">
                                  <p:stCondLst>
                                    <p:cond delay="0"/>
                                  </p:stCondLst>
                                  <p:childTnLst>
                                    <p:set>
                                      <p:cBhvr>
                                        <p:cTn id="555" dur="1000">
                                          <p:stCondLst>
                                            <p:cond delay="0"/>
                                          </p:stCondLst>
                                        </p:cTn>
                                        <p:tgtEl>
                                          <p:spTgt spid="310"/>
                                        </p:tgtEl>
                                        <p:attrNameLst>
                                          <p:attrName>style.visibility</p:attrName>
                                        </p:attrNameLst>
                                      </p:cBhvr>
                                      <p:to>
                                        <p:strVal val="visible"/>
                                      </p:to>
                                    </p:set>
                                  </p:childTnLst>
                                </p:cTn>
                              </p:par>
                            </p:childTnLst>
                          </p:cTn>
                        </p:par>
                        <p:par>
                          <p:cTn id="556" fill="hold">
                            <p:stCondLst>
                              <p:cond delay="166500"/>
                            </p:stCondLst>
                            <p:childTnLst>
                              <p:par>
                                <p:cTn id="557" presetID="11" presetClass="entr" presetSubtype="0" fill="hold" grpId="0" nodeType="afterEffect">
                                  <p:stCondLst>
                                    <p:cond delay="0"/>
                                  </p:stCondLst>
                                  <p:childTnLst>
                                    <p:set>
                                      <p:cBhvr>
                                        <p:cTn id="558" dur="1000">
                                          <p:stCondLst>
                                            <p:cond delay="0"/>
                                          </p:stCondLst>
                                        </p:cTn>
                                        <p:tgtEl>
                                          <p:spTgt spid="311"/>
                                        </p:tgtEl>
                                        <p:attrNameLst>
                                          <p:attrName>style.visibility</p:attrName>
                                        </p:attrNameLst>
                                      </p:cBhvr>
                                      <p:to>
                                        <p:strVal val="visible"/>
                                      </p:to>
                                    </p:set>
                                  </p:childTnLst>
                                </p:cTn>
                              </p:par>
                            </p:childTnLst>
                          </p:cTn>
                        </p:par>
                        <p:par>
                          <p:cTn id="559" fill="hold">
                            <p:stCondLst>
                              <p:cond delay="167500"/>
                            </p:stCondLst>
                            <p:childTnLst>
                              <p:par>
                                <p:cTn id="560" presetID="11" presetClass="entr" presetSubtype="0" fill="hold" grpId="0" nodeType="afterEffect">
                                  <p:stCondLst>
                                    <p:cond delay="0"/>
                                  </p:stCondLst>
                                  <p:childTnLst>
                                    <p:set>
                                      <p:cBhvr>
                                        <p:cTn id="561" dur="1000">
                                          <p:stCondLst>
                                            <p:cond delay="0"/>
                                          </p:stCondLst>
                                        </p:cTn>
                                        <p:tgtEl>
                                          <p:spTgt spid="312"/>
                                        </p:tgtEl>
                                        <p:attrNameLst>
                                          <p:attrName>style.visibility</p:attrName>
                                        </p:attrNameLst>
                                      </p:cBhvr>
                                      <p:to>
                                        <p:strVal val="visible"/>
                                      </p:to>
                                    </p:set>
                                  </p:childTnLst>
                                </p:cTn>
                              </p:par>
                            </p:childTnLst>
                          </p:cTn>
                        </p:par>
                        <p:par>
                          <p:cTn id="562" fill="hold">
                            <p:stCondLst>
                              <p:cond delay="168500"/>
                            </p:stCondLst>
                            <p:childTnLst>
                              <p:par>
                                <p:cTn id="563" presetID="11" presetClass="entr" presetSubtype="0" fill="hold" grpId="0" nodeType="afterEffect">
                                  <p:stCondLst>
                                    <p:cond delay="0"/>
                                  </p:stCondLst>
                                  <p:childTnLst>
                                    <p:set>
                                      <p:cBhvr>
                                        <p:cTn id="564" dur="1000">
                                          <p:stCondLst>
                                            <p:cond delay="0"/>
                                          </p:stCondLst>
                                        </p:cTn>
                                        <p:tgtEl>
                                          <p:spTgt spid="313"/>
                                        </p:tgtEl>
                                        <p:attrNameLst>
                                          <p:attrName>style.visibility</p:attrName>
                                        </p:attrNameLst>
                                      </p:cBhvr>
                                      <p:to>
                                        <p:strVal val="visible"/>
                                      </p:to>
                                    </p:set>
                                  </p:childTnLst>
                                </p:cTn>
                              </p:par>
                            </p:childTnLst>
                          </p:cTn>
                        </p:par>
                        <p:par>
                          <p:cTn id="565" fill="hold">
                            <p:stCondLst>
                              <p:cond delay="169500"/>
                            </p:stCondLst>
                            <p:childTnLst>
                              <p:par>
                                <p:cTn id="566" presetID="11" presetClass="entr" presetSubtype="0" fill="hold" grpId="0" nodeType="afterEffect">
                                  <p:stCondLst>
                                    <p:cond delay="0"/>
                                  </p:stCondLst>
                                  <p:childTnLst>
                                    <p:set>
                                      <p:cBhvr>
                                        <p:cTn id="567" dur="1000">
                                          <p:stCondLst>
                                            <p:cond delay="0"/>
                                          </p:stCondLst>
                                        </p:cTn>
                                        <p:tgtEl>
                                          <p:spTgt spid="314"/>
                                        </p:tgtEl>
                                        <p:attrNameLst>
                                          <p:attrName>style.visibility</p:attrName>
                                        </p:attrNameLst>
                                      </p:cBhvr>
                                      <p:to>
                                        <p:strVal val="visible"/>
                                      </p:to>
                                    </p:set>
                                  </p:childTnLst>
                                </p:cTn>
                              </p:par>
                            </p:childTnLst>
                          </p:cTn>
                        </p:par>
                        <p:par>
                          <p:cTn id="568" fill="hold">
                            <p:stCondLst>
                              <p:cond delay="170500"/>
                            </p:stCondLst>
                            <p:childTnLst>
                              <p:par>
                                <p:cTn id="569" presetID="11" presetClass="entr" presetSubtype="0" fill="hold" grpId="0" nodeType="afterEffect">
                                  <p:stCondLst>
                                    <p:cond delay="0"/>
                                  </p:stCondLst>
                                  <p:childTnLst>
                                    <p:set>
                                      <p:cBhvr>
                                        <p:cTn id="570" dur="1000">
                                          <p:stCondLst>
                                            <p:cond delay="0"/>
                                          </p:stCondLst>
                                        </p:cTn>
                                        <p:tgtEl>
                                          <p:spTgt spid="315"/>
                                        </p:tgtEl>
                                        <p:attrNameLst>
                                          <p:attrName>style.visibility</p:attrName>
                                        </p:attrNameLst>
                                      </p:cBhvr>
                                      <p:to>
                                        <p:strVal val="visible"/>
                                      </p:to>
                                    </p:set>
                                  </p:childTnLst>
                                  <p:subTnLst>
                                    <p:audio>
                                      <p:cMediaNode>
                                        <p:cTn display="0" masterRel="sameClick">
                                          <p:stCondLst>
                                            <p:cond evt="begin" delay="0">
                                              <p:tn val="569"/>
                                            </p:cond>
                                          </p:stCondLst>
                                          <p:endCondLst>
                                            <p:cond evt="onStopAudio" delay="0">
                                              <p:tgtEl>
                                                <p:sldTgt/>
                                              </p:tgtEl>
                                            </p:cond>
                                          </p:endCondLst>
                                        </p:cTn>
                                        <p:tgtEl>
                                          <p:sndTgt r:embed="rId3" name="chimes.wav"/>
                                        </p:tgtEl>
                                      </p:cMediaNode>
                                    </p:audio>
                                  </p:subTnLst>
                                </p:cTn>
                              </p:par>
                            </p:childTnLst>
                          </p:cTn>
                        </p:par>
                        <p:par>
                          <p:cTn id="571" fill="hold">
                            <p:stCondLst>
                              <p:cond delay="171500"/>
                            </p:stCondLst>
                            <p:childTnLst>
                              <p:par>
                                <p:cTn id="572" presetID="11" presetClass="entr" presetSubtype="0" fill="hold" grpId="0" nodeType="afterEffect">
                                  <p:stCondLst>
                                    <p:cond delay="0"/>
                                  </p:stCondLst>
                                  <p:childTnLst>
                                    <p:set>
                                      <p:cBhvr>
                                        <p:cTn id="573" dur="1000">
                                          <p:stCondLst>
                                            <p:cond delay="0"/>
                                          </p:stCondLst>
                                        </p:cTn>
                                        <p:tgtEl>
                                          <p:spTgt spid="316"/>
                                        </p:tgtEl>
                                        <p:attrNameLst>
                                          <p:attrName>style.visibility</p:attrName>
                                        </p:attrNameLst>
                                      </p:cBhvr>
                                      <p:to>
                                        <p:strVal val="visible"/>
                                      </p:to>
                                    </p:set>
                                  </p:childTnLst>
                                  <p:subTnLst>
                                    <p:audio>
                                      <p:cMediaNode>
                                        <p:cTn display="0" masterRel="sameClick">
                                          <p:stCondLst>
                                            <p:cond evt="begin" delay="0">
                                              <p:tn val="572"/>
                                            </p:cond>
                                          </p:stCondLst>
                                          <p:endCondLst>
                                            <p:cond evt="onStopAudio" delay="0">
                                              <p:tgtEl>
                                                <p:sldTgt/>
                                              </p:tgtEl>
                                            </p:cond>
                                          </p:endCondLst>
                                        </p:cTn>
                                        <p:tgtEl>
                                          <p:sndTgt r:embed="rId3" name="chimes.wav"/>
                                        </p:tgtEl>
                                      </p:cMediaNode>
                                    </p:audio>
                                  </p:subTnLst>
                                </p:cTn>
                              </p:par>
                            </p:childTnLst>
                          </p:cTn>
                        </p:par>
                        <p:par>
                          <p:cTn id="574" fill="hold">
                            <p:stCondLst>
                              <p:cond delay="172500"/>
                            </p:stCondLst>
                            <p:childTnLst>
                              <p:par>
                                <p:cTn id="575" presetID="11" presetClass="entr" presetSubtype="0" fill="hold" grpId="0" nodeType="afterEffect">
                                  <p:stCondLst>
                                    <p:cond delay="0"/>
                                  </p:stCondLst>
                                  <p:childTnLst>
                                    <p:set>
                                      <p:cBhvr>
                                        <p:cTn id="576" dur="1000">
                                          <p:stCondLst>
                                            <p:cond delay="0"/>
                                          </p:stCondLst>
                                        </p:cTn>
                                        <p:tgtEl>
                                          <p:spTgt spid="317"/>
                                        </p:tgtEl>
                                        <p:attrNameLst>
                                          <p:attrName>style.visibility</p:attrName>
                                        </p:attrNameLst>
                                      </p:cBhvr>
                                      <p:to>
                                        <p:strVal val="visible"/>
                                      </p:to>
                                    </p:set>
                                  </p:childTnLst>
                                  <p:subTnLst>
                                    <p:audio>
                                      <p:cMediaNode>
                                        <p:cTn display="0" masterRel="sameClick">
                                          <p:stCondLst>
                                            <p:cond evt="begin" delay="0">
                                              <p:tn val="575"/>
                                            </p:cond>
                                          </p:stCondLst>
                                          <p:endCondLst>
                                            <p:cond evt="onStopAudio" delay="0">
                                              <p:tgtEl>
                                                <p:sldTgt/>
                                              </p:tgtEl>
                                            </p:cond>
                                          </p:endCondLst>
                                        </p:cTn>
                                        <p:tgtEl>
                                          <p:sndTgt r:embed="rId3" name="chimes.wav"/>
                                        </p:tgtEl>
                                      </p:cMediaNode>
                                    </p:audio>
                                  </p:subTnLst>
                                </p:cTn>
                              </p:par>
                            </p:childTnLst>
                          </p:cTn>
                        </p:par>
                        <p:par>
                          <p:cTn id="577" fill="hold">
                            <p:stCondLst>
                              <p:cond delay="173500"/>
                            </p:stCondLst>
                            <p:childTnLst>
                              <p:par>
                                <p:cTn id="578" presetID="11" presetClass="entr" presetSubtype="0" fill="hold" grpId="0" nodeType="afterEffect">
                                  <p:stCondLst>
                                    <p:cond delay="0"/>
                                  </p:stCondLst>
                                  <p:childTnLst>
                                    <p:set>
                                      <p:cBhvr>
                                        <p:cTn id="579" dur="1000">
                                          <p:stCondLst>
                                            <p:cond delay="0"/>
                                          </p:stCondLst>
                                        </p:cTn>
                                        <p:tgtEl>
                                          <p:spTgt spid="318"/>
                                        </p:tgtEl>
                                        <p:attrNameLst>
                                          <p:attrName>style.visibility</p:attrName>
                                        </p:attrNameLst>
                                      </p:cBhvr>
                                      <p:to>
                                        <p:strVal val="visible"/>
                                      </p:to>
                                    </p:set>
                                  </p:childTnLst>
                                  <p:subTnLst>
                                    <p:audio>
                                      <p:cMediaNode>
                                        <p:cTn display="0" masterRel="sameClick">
                                          <p:stCondLst>
                                            <p:cond evt="begin" delay="0">
                                              <p:tn val="578"/>
                                            </p:cond>
                                          </p:stCondLst>
                                          <p:endCondLst>
                                            <p:cond evt="onStopAudio" delay="0">
                                              <p:tgtEl>
                                                <p:sldTgt/>
                                              </p:tgtEl>
                                            </p:cond>
                                          </p:endCondLst>
                                        </p:cTn>
                                        <p:tgtEl>
                                          <p:sndTgt r:embed="rId3" name="chimes.wav"/>
                                        </p:tgtEl>
                                      </p:cMediaNode>
                                    </p:audio>
                                  </p:subTnLst>
                                </p:cTn>
                              </p:par>
                            </p:childTnLst>
                          </p:cTn>
                        </p:par>
                        <p:par>
                          <p:cTn id="580" fill="hold">
                            <p:stCondLst>
                              <p:cond delay="174500"/>
                            </p:stCondLst>
                            <p:childTnLst>
                              <p:par>
                                <p:cTn id="581" presetID="11" presetClass="entr" presetSubtype="0" fill="hold" grpId="0" nodeType="afterEffect">
                                  <p:stCondLst>
                                    <p:cond delay="0"/>
                                  </p:stCondLst>
                                  <p:childTnLst>
                                    <p:set>
                                      <p:cBhvr>
                                        <p:cTn id="582" dur="1000">
                                          <p:stCondLst>
                                            <p:cond delay="0"/>
                                          </p:stCondLst>
                                        </p:cTn>
                                        <p:tgtEl>
                                          <p:spTgt spid="319"/>
                                        </p:tgtEl>
                                        <p:attrNameLst>
                                          <p:attrName>style.visibility</p:attrName>
                                        </p:attrNameLst>
                                      </p:cBhvr>
                                      <p:to>
                                        <p:strVal val="visible"/>
                                      </p:to>
                                    </p:set>
                                  </p:childTnLst>
                                  <p:subTnLst>
                                    <p:audio>
                                      <p:cMediaNode>
                                        <p:cTn display="0" masterRel="sameClick">
                                          <p:stCondLst>
                                            <p:cond evt="begin" delay="0">
                                              <p:tn val="581"/>
                                            </p:cond>
                                          </p:stCondLst>
                                          <p:endCondLst>
                                            <p:cond evt="onStopAudio" delay="0">
                                              <p:tgtEl>
                                                <p:sldTgt/>
                                              </p:tgtEl>
                                            </p:cond>
                                          </p:endCondLst>
                                        </p:cTn>
                                        <p:tgtEl>
                                          <p:sndTgt r:embed="rId3" name="chimes.wav"/>
                                        </p:tgtEl>
                                      </p:cMediaNode>
                                    </p:audio>
                                  </p:subTnLst>
                                </p:cTn>
                              </p:par>
                            </p:childTnLst>
                          </p:cTn>
                        </p:par>
                        <p:par>
                          <p:cTn id="583" fill="hold">
                            <p:stCondLst>
                              <p:cond delay="175500"/>
                            </p:stCondLst>
                            <p:childTnLst>
                              <p:par>
                                <p:cTn id="584" presetID="11" presetClass="entr" presetSubtype="0" fill="hold" grpId="0" nodeType="afterEffect">
                                  <p:stCondLst>
                                    <p:cond delay="0"/>
                                  </p:stCondLst>
                                  <p:childTnLst>
                                    <p:set>
                                      <p:cBhvr>
                                        <p:cTn id="585" dur="1000">
                                          <p:stCondLst>
                                            <p:cond delay="0"/>
                                          </p:stCondLst>
                                        </p:cTn>
                                        <p:tgtEl>
                                          <p:spTgt spid="320"/>
                                        </p:tgtEl>
                                        <p:attrNameLst>
                                          <p:attrName>style.visibility</p:attrName>
                                        </p:attrNameLst>
                                      </p:cBhvr>
                                      <p:to>
                                        <p:strVal val="visible"/>
                                      </p:to>
                                    </p:set>
                                  </p:childTnLst>
                                  <p:subTnLst>
                                    <p:audio>
                                      <p:cMediaNode>
                                        <p:cTn display="0" masterRel="sameClick">
                                          <p:stCondLst>
                                            <p:cond evt="begin" delay="0">
                                              <p:tn val="584"/>
                                            </p:cond>
                                          </p:stCondLst>
                                          <p:endCondLst>
                                            <p:cond evt="onStopAudio" delay="0">
                                              <p:tgtEl>
                                                <p:sldTgt/>
                                              </p:tgtEl>
                                            </p:cond>
                                          </p:endCondLst>
                                        </p:cTn>
                                        <p:tgtEl>
                                          <p:sndTgt r:embed="rId3" name="chimes.wav"/>
                                        </p:tgtEl>
                                      </p:cMediaNode>
                                    </p:audio>
                                  </p:subTnLst>
                                </p:cTn>
                              </p:par>
                            </p:childTnLst>
                          </p:cTn>
                        </p:par>
                        <p:par>
                          <p:cTn id="586" fill="hold">
                            <p:stCondLst>
                              <p:cond delay="176500"/>
                            </p:stCondLst>
                            <p:childTnLst>
                              <p:par>
                                <p:cTn id="587" presetID="11" presetClass="entr" presetSubtype="0" fill="hold" grpId="0" nodeType="afterEffect">
                                  <p:stCondLst>
                                    <p:cond delay="0"/>
                                  </p:stCondLst>
                                  <p:childTnLst>
                                    <p:set>
                                      <p:cBhvr>
                                        <p:cTn id="588" dur="1000">
                                          <p:stCondLst>
                                            <p:cond delay="0"/>
                                          </p:stCondLst>
                                        </p:cTn>
                                        <p:tgtEl>
                                          <p:spTgt spid="321"/>
                                        </p:tgtEl>
                                        <p:attrNameLst>
                                          <p:attrName>style.visibility</p:attrName>
                                        </p:attrNameLst>
                                      </p:cBhvr>
                                      <p:to>
                                        <p:strVal val="visible"/>
                                      </p:to>
                                    </p:set>
                                  </p:childTnLst>
                                  <p:subTnLst>
                                    <p:audio>
                                      <p:cMediaNode>
                                        <p:cTn display="0" masterRel="sameClick">
                                          <p:stCondLst>
                                            <p:cond evt="begin" delay="0">
                                              <p:tn val="587"/>
                                            </p:cond>
                                          </p:stCondLst>
                                          <p:endCondLst>
                                            <p:cond evt="onStopAudio" delay="0">
                                              <p:tgtEl>
                                                <p:sldTgt/>
                                              </p:tgtEl>
                                            </p:cond>
                                          </p:endCondLst>
                                        </p:cTn>
                                        <p:tgtEl>
                                          <p:sndTgt r:embed="rId3" name="chimes.wav"/>
                                        </p:tgtEl>
                                      </p:cMediaNode>
                                    </p:audio>
                                  </p:subTnLst>
                                </p:cTn>
                              </p:par>
                            </p:childTnLst>
                          </p:cTn>
                        </p:par>
                        <p:par>
                          <p:cTn id="589" fill="hold">
                            <p:stCondLst>
                              <p:cond delay="177500"/>
                            </p:stCondLst>
                            <p:childTnLst>
                              <p:par>
                                <p:cTn id="590" presetID="11" presetClass="entr" presetSubtype="0" fill="hold" grpId="0" nodeType="afterEffect">
                                  <p:stCondLst>
                                    <p:cond delay="0"/>
                                  </p:stCondLst>
                                  <p:childTnLst>
                                    <p:set>
                                      <p:cBhvr>
                                        <p:cTn id="591" dur="1000">
                                          <p:stCondLst>
                                            <p:cond delay="0"/>
                                          </p:stCondLst>
                                        </p:cTn>
                                        <p:tgtEl>
                                          <p:spTgt spid="322"/>
                                        </p:tgtEl>
                                        <p:attrNameLst>
                                          <p:attrName>style.visibility</p:attrName>
                                        </p:attrNameLst>
                                      </p:cBhvr>
                                      <p:to>
                                        <p:strVal val="visible"/>
                                      </p:to>
                                    </p:set>
                                  </p:childTnLst>
                                  <p:subTnLst>
                                    <p:audio>
                                      <p:cMediaNode>
                                        <p:cTn display="0" masterRel="sameClick">
                                          <p:stCondLst>
                                            <p:cond evt="begin" delay="0">
                                              <p:tn val="590"/>
                                            </p:cond>
                                          </p:stCondLst>
                                          <p:endCondLst>
                                            <p:cond evt="onStopAudio" delay="0">
                                              <p:tgtEl>
                                                <p:sldTgt/>
                                              </p:tgtEl>
                                            </p:cond>
                                          </p:endCondLst>
                                        </p:cTn>
                                        <p:tgtEl>
                                          <p:sndTgt r:embed="rId3" name="chimes.wav"/>
                                        </p:tgtEl>
                                      </p:cMediaNode>
                                    </p:audio>
                                  </p:subTnLst>
                                </p:cTn>
                              </p:par>
                            </p:childTnLst>
                          </p:cTn>
                        </p:par>
                        <p:par>
                          <p:cTn id="592" fill="hold">
                            <p:stCondLst>
                              <p:cond delay="178500"/>
                            </p:stCondLst>
                            <p:childTnLst>
                              <p:par>
                                <p:cTn id="593" presetID="11" presetClass="entr" presetSubtype="0" fill="hold" grpId="0" nodeType="afterEffect">
                                  <p:stCondLst>
                                    <p:cond delay="0"/>
                                  </p:stCondLst>
                                  <p:childTnLst>
                                    <p:set>
                                      <p:cBhvr>
                                        <p:cTn id="594" dur="1000">
                                          <p:stCondLst>
                                            <p:cond delay="0"/>
                                          </p:stCondLst>
                                        </p:cTn>
                                        <p:tgtEl>
                                          <p:spTgt spid="323"/>
                                        </p:tgtEl>
                                        <p:attrNameLst>
                                          <p:attrName>style.visibility</p:attrName>
                                        </p:attrNameLst>
                                      </p:cBhvr>
                                      <p:to>
                                        <p:strVal val="visible"/>
                                      </p:to>
                                    </p:set>
                                  </p:childTnLst>
                                  <p:subTnLst>
                                    <p:audio>
                                      <p:cMediaNode>
                                        <p:cTn display="0" masterRel="sameClick">
                                          <p:stCondLst>
                                            <p:cond evt="begin" delay="0">
                                              <p:tn val="593"/>
                                            </p:cond>
                                          </p:stCondLst>
                                          <p:endCondLst>
                                            <p:cond evt="onStopAudio" delay="0">
                                              <p:tgtEl>
                                                <p:sldTgt/>
                                              </p:tgtEl>
                                            </p:cond>
                                          </p:endCondLst>
                                        </p:cTn>
                                        <p:tgtEl>
                                          <p:sndTgt r:embed="rId3" name="chimes.wav"/>
                                        </p:tgtEl>
                                      </p:cMediaNode>
                                    </p:audio>
                                  </p:subTnLst>
                                </p:cTn>
                              </p:par>
                            </p:childTnLst>
                          </p:cTn>
                        </p:par>
                        <p:par>
                          <p:cTn id="595" fill="hold">
                            <p:stCondLst>
                              <p:cond delay="179500"/>
                            </p:stCondLst>
                            <p:childTnLst>
                              <p:par>
                                <p:cTn id="596" presetID="11" presetClass="entr" presetSubtype="0" fill="hold" grpId="0" nodeType="afterEffect">
                                  <p:stCondLst>
                                    <p:cond delay="0"/>
                                  </p:stCondLst>
                                  <p:childTnLst>
                                    <p:set>
                                      <p:cBhvr>
                                        <p:cTn id="597" dur="1000">
                                          <p:stCondLst>
                                            <p:cond delay="0"/>
                                          </p:stCondLst>
                                        </p:cTn>
                                        <p:tgtEl>
                                          <p:spTgt spid="324"/>
                                        </p:tgtEl>
                                        <p:attrNameLst>
                                          <p:attrName>style.visibility</p:attrName>
                                        </p:attrNameLst>
                                      </p:cBhvr>
                                      <p:to>
                                        <p:strVal val="visible"/>
                                      </p:to>
                                    </p:set>
                                  </p:childTnLst>
                                  <p:subTnLst>
                                    <p:audio>
                                      <p:cMediaNode>
                                        <p:cTn display="0" masterRel="sameClick">
                                          <p:stCondLst>
                                            <p:cond evt="begin" delay="0">
                                              <p:tn val="59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5"/>
                  </p:tgtEl>
                </p:cond>
              </p:nextCondLst>
            </p:seq>
          </p:childTnLst>
        </p:cTn>
      </p:par>
    </p:tnLst>
    <p:bldLst>
      <p:bldP spid="5" grpId="0" animBg="1"/>
      <p:bldP spid="7" grpId="0"/>
      <p:bldP spid="8" grpId="0"/>
      <p:bldP spid="9" grpId="0"/>
      <p:bldP spid="10" grpId="0"/>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a:extLst>
              <a:ext uri="{FF2B5EF4-FFF2-40B4-BE49-F238E27FC236}">
                <a16:creationId xmlns:a16="http://schemas.microsoft.com/office/drawing/2014/main" id="{0DFDD576-3819-D575-C631-93374974D854}"/>
              </a:ext>
            </a:extLst>
          </p:cNvPr>
          <p:cNvSpPr/>
          <p:nvPr/>
        </p:nvSpPr>
        <p:spPr>
          <a:xfrm>
            <a:off x="141044" y="0"/>
            <a:ext cx="8159261" cy="809625"/>
          </a:xfrm>
          <a:prstGeom prst="plaque">
            <a:avLst/>
          </a:prstGeom>
          <a:solidFill>
            <a:srgbClr val="5B9BD5"/>
          </a:solidFill>
          <a:ln w="12700" cap="flat" cmpd="sng" algn="ctr">
            <a:solidFill>
              <a:srgbClr val="5B9BD5">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TRÒ CHƠI: ĐI TÌM ĐỒNG ĐỘI</a:t>
            </a:r>
            <a:endParaRPr kumimoji="0" lang="en-US" sz="36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83049294-9972-EEF0-9046-18166E229A4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4343" y="-1215"/>
            <a:ext cx="3807657" cy="1320349"/>
          </a:xfrm>
          <a:prstGeom prst="rect">
            <a:avLst/>
          </a:prstGeom>
          <a:noFill/>
          <a:ln w="9525">
            <a:noFill/>
            <a:miter lim="800000"/>
            <a:headEnd/>
            <a:tailEnd/>
          </a:ln>
        </p:spPr>
      </p:pic>
      <p:sp>
        <p:nvSpPr>
          <p:cNvPr id="11" name="TextBox 10">
            <a:extLst>
              <a:ext uri="{FF2B5EF4-FFF2-40B4-BE49-F238E27FC236}">
                <a16:creationId xmlns:a16="http://schemas.microsoft.com/office/drawing/2014/main" id="{06AD4CA8-FBE8-8542-8B92-B5F491B8A21E}"/>
              </a:ext>
            </a:extLst>
          </p:cNvPr>
          <p:cNvSpPr txBox="1"/>
          <p:nvPr/>
        </p:nvSpPr>
        <p:spPr>
          <a:xfrm>
            <a:off x="264826" y="1068611"/>
            <a:ext cx="11662348" cy="5632311"/>
          </a:xfrm>
          <a:prstGeom prst="rect">
            <a:avLst/>
          </a:prstGeom>
          <a:noFill/>
          <a:ln w="38100">
            <a:solidFill>
              <a:schemeClr val="accent1"/>
            </a:solidFill>
          </a:ln>
        </p:spPr>
        <p:txBody>
          <a:bodyPr wrap="square">
            <a:spAutoFit/>
          </a:bodyPr>
          <a:lstStyle/>
          <a:p>
            <a:pPr algn="just"/>
            <a:r>
              <a:rPr lang="vi-VN" sz="2000" b="0" i="0" dirty="0">
                <a:solidFill>
                  <a:srgbClr val="000000"/>
                </a:solidFill>
                <a:effectLst/>
                <a:latin typeface="+mj-lt"/>
              </a:rPr>
              <a:t> </a:t>
            </a:r>
            <a:r>
              <a:rPr lang="vi-VN" sz="2000" b="1" i="0" dirty="0">
                <a:solidFill>
                  <a:srgbClr val="FF0000"/>
                </a:solidFill>
                <a:effectLst/>
                <a:latin typeface="+mj-lt"/>
              </a:rPr>
              <a:t>“Chị ngã em nâng”: </a:t>
            </a:r>
            <a:r>
              <a:rPr lang="vi-VN" sz="2000" b="0" i="0" dirty="0">
                <a:solidFill>
                  <a:srgbClr val="000000"/>
                </a:solidFill>
                <a:effectLst/>
                <a:latin typeface="+mj-lt"/>
              </a:rPr>
              <a:t>trước hết mang ý nghĩa tả thực. Khi chị ngã thì em sẽ là người đỡ chị dậy. Nhưng ý nghĩa sâu xa của câu tục ngữ muốn nói đến tình cảm của hai chị em trong gia đình luôn luôn phải tương trợ giúp đỡ nhau trong mọi hoàn cảnh. Khi một người gặp phải khó khăn, người còn lại sẽ không ngại giúp đỡ, bảo vệ.</a:t>
            </a:r>
          </a:p>
          <a:p>
            <a:pPr algn="just"/>
            <a:r>
              <a:rPr lang="vi-VN" sz="2000" b="1" i="0" dirty="0">
                <a:solidFill>
                  <a:srgbClr val="FF0000"/>
                </a:solidFill>
                <a:effectLst/>
                <a:latin typeface="+mj-lt"/>
              </a:rPr>
              <a:t>-   “Anh em như thể tay chân </a:t>
            </a:r>
          </a:p>
          <a:p>
            <a:pPr algn="just"/>
            <a:r>
              <a:rPr lang="vi-VN" sz="2000" b="1" i="0" dirty="0">
                <a:solidFill>
                  <a:srgbClr val="FF0000"/>
                </a:solidFill>
                <a:effectLst/>
                <a:latin typeface="+mj-lt"/>
              </a:rPr>
              <a:t>Rách lành đùm bọc, dở hay đỡ đần.”</a:t>
            </a:r>
          </a:p>
          <a:p>
            <a:pPr algn="just"/>
            <a:r>
              <a:rPr lang="vi-VN" sz="2000" b="0" i="0" dirty="0">
                <a:solidFill>
                  <a:srgbClr val="000000"/>
                </a:solidFill>
                <a:effectLst/>
                <a:latin typeface="+mj-lt"/>
              </a:rPr>
              <a:t>Có nghĩa là anh em phải yêu thương, đùm bọc, san sẻ với nhau. Rách và lành là hai từ tượng trưng cho hai hoàn cảnh sống khác nhau. Rách muốn nói đến cuộc sống khó khăn, nghèo khổ, còn lành là cuộc sống đủ đầy sung túc.</a:t>
            </a:r>
          </a:p>
          <a:p>
            <a:pPr algn="just"/>
            <a:r>
              <a:rPr lang="vi-VN" sz="2000" b="1" i="0" dirty="0">
                <a:solidFill>
                  <a:srgbClr val="FF0000"/>
                </a:solidFill>
                <a:effectLst/>
                <a:latin typeface="+mj-lt"/>
              </a:rPr>
              <a:t>- “Khôn ngoan đối đáp người ngoài </a:t>
            </a:r>
          </a:p>
          <a:p>
            <a:pPr algn="just"/>
            <a:r>
              <a:rPr lang="vi-VN" sz="2000" b="1" i="0" dirty="0">
                <a:solidFill>
                  <a:srgbClr val="FF0000"/>
                </a:solidFill>
                <a:effectLst/>
                <a:latin typeface="+mj-lt"/>
              </a:rPr>
              <a:t>Gà cùng một mẹ chớ hoài đá nhau.”</a:t>
            </a:r>
          </a:p>
          <a:p>
            <a:pPr algn="just"/>
            <a:r>
              <a:rPr lang="vi-VN" sz="2000" b="0" i="0" dirty="0">
                <a:solidFill>
                  <a:srgbClr val="000000"/>
                </a:solidFill>
                <a:effectLst/>
                <a:latin typeface="+mj-lt"/>
              </a:rPr>
              <a:t>Giảng giải đạo lý giữa người với người ở trên đời. Anh em một nhà thương yêu, giúp đỡ nhau còn không kịp chứ hãm hại và ghét bỏ nhau để làm gì. Người xưa vẫn nói “Một giọt máu đào hơn ao nước lã”, người trong nhà nên yêu thương và đoàn kết. Anh chị em do một mẹ sinh ra đều mang một sợi dây liên kết gọi là “huyết thống”. Việc chăm sóc và che chở nhau là trách nhiệm của mỗi thành viên.</a:t>
            </a:r>
          </a:p>
          <a:p>
            <a:pPr algn="just"/>
            <a:r>
              <a:rPr lang="vi-VN" sz="2000" b="1" i="0" dirty="0">
                <a:solidFill>
                  <a:srgbClr val="FF0000"/>
                </a:solidFill>
                <a:effectLst/>
                <a:latin typeface="+mj-lt"/>
              </a:rPr>
              <a:t>- “Anh em trên kính dưới nhường </a:t>
            </a:r>
          </a:p>
          <a:p>
            <a:pPr algn="just"/>
            <a:r>
              <a:rPr lang="vi-VN" sz="2000" b="1" i="0" dirty="0">
                <a:solidFill>
                  <a:srgbClr val="FF0000"/>
                </a:solidFill>
                <a:effectLst/>
                <a:latin typeface="+mj-lt"/>
              </a:rPr>
              <a:t>Là nhà có phúc, mọi đường yên vui.”</a:t>
            </a:r>
          </a:p>
          <a:p>
            <a:pPr algn="just"/>
            <a:r>
              <a:rPr lang="vi-VN" sz="2000" b="0" i="0" dirty="0">
                <a:solidFill>
                  <a:srgbClr val="000000"/>
                </a:solidFill>
                <a:effectLst/>
                <a:latin typeface="+mj-lt"/>
              </a:rPr>
              <a:t>Là nhà có phúc mọi đường yên vui. Ý nghĩa của câu này là anh em trong nhà mà yêu thương nhường nhịn lẫn nhau thì trong nhà sẽ luôn yên vui và êm ấm. Chớ điều chếch lệch người ta chê cười.</a:t>
            </a:r>
          </a:p>
        </p:txBody>
      </p:sp>
    </p:spTree>
    <p:extLst>
      <p:ext uri="{BB962C8B-B14F-4D97-AF65-F5344CB8AC3E}">
        <p14:creationId xmlns:p14="http://schemas.microsoft.com/office/powerpoint/2010/main" val="14871268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5.png">
            <a:extLst>
              <a:ext uri="{FF2B5EF4-FFF2-40B4-BE49-F238E27FC236}">
                <a16:creationId xmlns:a16="http://schemas.microsoft.com/office/drawing/2014/main" id="{2EDE9F5A-FF8E-7E00-EE1D-B121FC6768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3325" y="-520700"/>
            <a:ext cx="13803313" cy="72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a:extLst>
              <a:ext uri="{FF2B5EF4-FFF2-40B4-BE49-F238E27FC236}">
                <a16:creationId xmlns:a16="http://schemas.microsoft.com/office/drawing/2014/main" id="{E68079CC-B4F5-4BD4-55E0-24E8ED3EE21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338" y="509588"/>
            <a:ext cx="3810001"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4">
            <a:extLst>
              <a:ext uri="{FF2B5EF4-FFF2-40B4-BE49-F238E27FC236}">
                <a16:creationId xmlns:a16="http://schemas.microsoft.com/office/drawing/2014/main" id="{5B0974A7-17EB-11D7-D52B-CC3434EE23A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1800" y="-241300"/>
            <a:ext cx="15906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C4E3A04-B817-EB52-9E31-47D6A4DE32F3}"/>
              </a:ext>
            </a:extLst>
          </p:cNvPr>
          <p:cNvSpPr>
            <a:spLocks noChangeArrowheads="1"/>
          </p:cNvSpPr>
          <p:nvPr/>
        </p:nvSpPr>
        <p:spPr bwMode="auto">
          <a:xfrm>
            <a:off x="47625" y="1160463"/>
            <a:ext cx="31940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b="1" dirty="0">
                <a:solidFill>
                  <a:srgbClr val="FF0000"/>
                </a:solidFill>
                <a:ea typeface="微软雅黑" panose="020B0503020204020204" pitchFamily="34" charset="-122"/>
                <a:cs typeface="Times New Roman" panose="02020603050405020304" pitchFamily="18" charset="0"/>
              </a:rPr>
              <a:t>AI THÔNG MINH HƠN HỌC SINH LỚP </a:t>
            </a:r>
            <a:r>
              <a:rPr lang="vi-VN" altLang="en-US" sz="2800" b="1" dirty="0">
                <a:solidFill>
                  <a:srgbClr val="FF0000"/>
                </a:solidFill>
                <a:ea typeface="微软雅黑" panose="020B0503020204020204" pitchFamily="34" charset="-122"/>
                <a:cs typeface="Times New Roman" panose="02020603050405020304" pitchFamily="18" charset="0"/>
              </a:rPr>
              <a:t>7</a:t>
            </a:r>
            <a:endParaRPr lang="en-US" altLang="en-US" sz="2800" b="1" dirty="0">
              <a:solidFill>
                <a:srgbClr val="FF0000"/>
              </a:solidFill>
              <a:ea typeface="微软雅黑" panose="020B0503020204020204" pitchFamily="34" charset="-122"/>
              <a:cs typeface="Times New Roman" panose="02020603050405020304" pitchFamily="18" charset="0"/>
            </a:endParaRPr>
          </a:p>
        </p:txBody>
      </p:sp>
      <p:pic>
        <p:nvPicPr>
          <p:cNvPr id="8" name="Picture 2">
            <a:extLst>
              <a:ext uri="{FF2B5EF4-FFF2-40B4-BE49-F238E27FC236}">
                <a16:creationId xmlns:a16="http://schemas.microsoft.com/office/drawing/2014/main" id="{A36B4C22-2534-1277-C40C-A3D6CCE75C1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60825" y="3179763"/>
            <a:ext cx="704056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7">
            <a:extLst>
              <a:ext uri="{FF2B5EF4-FFF2-40B4-BE49-F238E27FC236}">
                <a16:creationId xmlns:a16="http://schemas.microsoft.com/office/drawing/2014/main" id="{A1619D8C-8623-C10E-970B-2ACE7ECEA421}"/>
              </a:ext>
            </a:extLst>
          </p:cNvPr>
          <p:cNvSpPr>
            <a:spLocks noChangeArrowheads="1"/>
          </p:cNvSpPr>
          <p:nvPr/>
        </p:nvSpPr>
        <p:spPr bwMode="auto">
          <a:xfrm>
            <a:off x="3625851" y="908050"/>
            <a:ext cx="3875088" cy="2133600"/>
          </a:xfrm>
          <a:prstGeom prst="cloudCallout">
            <a:avLst>
              <a:gd name="adj1" fmla="val -17685"/>
              <a:gd name="adj2" fmla="val 85880"/>
            </a:avLst>
          </a:prstGeom>
          <a:solidFill>
            <a:srgbClr val="FFCCFF"/>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0" fontAlgn="base" hangingPunct="0">
              <a:spcBef>
                <a:spcPct val="0"/>
              </a:spcBef>
              <a:spcAft>
                <a:spcPct val="0"/>
              </a:spcAft>
              <a:buFontTx/>
              <a:buNone/>
            </a:pPr>
            <a:r>
              <a:rPr lang="vi-VN" sz="2000" b="0" i="0" dirty="0">
                <a:solidFill>
                  <a:srgbClr val="000000"/>
                </a:solidFill>
                <a:effectLst/>
                <a:latin typeface="+mj-lt"/>
              </a:rPr>
              <a:t>Theo bạn, quyền và nghĩa vụ của anh chị em trong gia đình được thể hiện như thế nào trong các câu ca dao, tục ngữ trên?</a:t>
            </a:r>
            <a:endParaRPr lang="en-US" altLang="en-US" sz="2000" dirty="0">
              <a:solidFill>
                <a:srgbClr val="000000"/>
              </a:solidFill>
              <a:latin typeface="+mj-lt"/>
              <a:cs typeface="Times New Roman" panose="02020603050405020304" pitchFamily="18" charset="0"/>
            </a:endParaRPr>
          </a:p>
        </p:txBody>
      </p:sp>
      <p:sp>
        <p:nvSpPr>
          <p:cNvPr id="10" name="AutoShape 7">
            <a:extLst>
              <a:ext uri="{FF2B5EF4-FFF2-40B4-BE49-F238E27FC236}">
                <a16:creationId xmlns:a16="http://schemas.microsoft.com/office/drawing/2014/main" id="{D67428DD-1111-588F-EF8B-653004AE59A5}"/>
              </a:ext>
            </a:extLst>
          </p:cNvPr>
          <p:cNvSpPr>
            <a:spLocks noChangeArrowheads="1"/>
          </p:cNvSpPr>
          <p:nvPr/>
        </p:nvSpPr>
        <p:spPr bwMode="auto">
          <a:xfrm>
            <a:off x="8270875" y="669925"/>
            <a:ext cx="3768725" cy="2181225"/>
          </a:xfrm>
          <a:prstGeom prst="cloudCallout">
            <a:avLst>
              <a:gd name="adj1" fmla="val -17685"/>
              <a:gd name="adj2" fmla="val 85880"/>
            </a:avLst>
          </a:prstGeom>
          <a:solidFill>
            <a:srgbClr val="EBF1DE"/>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alt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en-US" sz="2000" b="1" i="1" u="none" strike="noStrike" kern="0" cap="none" spc="0" normalizeH="0" baseline="0" noProof="0" dirty="0">
              <a:ln>
                <a:noFill/>
              </a:ln>
              <a:solidFill>
                <a:srgbClr val="A50021"/>
              </a:solidFill>
              <a:effectLst/>
              <a:uLnTx/>
              <a:uFillTx/>
              <a:latin typeface="Times New Roman" panose="02020603050405020304" pitchFamily="18" charset="0"/>
            </a:endParaRPr>
          </a:p>
        </p:txBody>
      </p:sp>
      <p:sp>
        <p:nvSpPr>
          <p:cNvPr id="11" name="TextBox 10">
            <a:extLst>
              <a:ext uri="{FF2B5EF4-FFF2-40B4-BE49-F238E27FC236}">
                <a16:creationId xmlns:a16="http://schemas.microsoft.com/office/drawing/2014/main" id="{DDC46CA7-6994-D255-DDAD-C274244A78F2}"/>
              </a:ext>
            </a:extLst>
          </p:cNvPr>
          <p:cNvSpPr txBox="1"/>
          <p:nvPr/>
        </p:nvSpPr>
        <p:spPr>
          <a:xfrm>
            <a:off x="9525" y="4179888"/>
            <a:ext cx="4729163" cy="2308324"/>
          </a:xfrm>
          <a:prstGeom prst="rect">
            <a:avLst/>
          </a:prstGeom>
          <a:solidFill>
            <a:srgbClr val="FFFFFF">
              <a:lumMod val="9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LUẬT CHƠI: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Nhóm</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hai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trả</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lời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hỏi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nhau</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về</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quyền và nghĩa vụ của anh chị em trong gia đình</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chuẩn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bị</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1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phút</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trình</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bày</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2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phút</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p:txBody>
      </p:sp>
      <p:sp>
        <p:nvSpPr>
          <p:cNvPr id="12" name="WordArt 8">
            <a:extLst>
              <a:ext uri="{FF2B5EF4-FFF2-40B4-BE49-F238E27FC236}">
                <a16:creationId xmlns:a16="http://schemas.microsoft.com/office/drawing/2014/main" id="{09CD7627-D9F7-2F99-16BC-AB6DD1AF2868}"/>
              </a:ext>
            </a:extLst>
          </p:cNvPr>
          <p:cNvSpPr>
            <a:spLocks noChangeArrowheads="1" noChangeShapeType="1" noTextEdit="1"/>
          </p:cNvSpPr>
          <p:nvPr/>
        </p:nvSpPr>
        <p:spPr bwMode="auto">
          <a:xfrm>
            <a:off x="3043238" y="-63500"/>
            <a:ext cx="5567362" cy="971550"/>
          </a:xfrm>
          <a:prstGeom prst="rect">
            <a:avLst/>
          </a:prstGeom>
        </p:spPr>
        <p:txBody>
          <a:bodyPr wrap="none" fromWordArt="1">
            <a:prstTxWarp prst="textWave2">
              <a:avLst>
                <a:gd name="adj1" fmla="val 13005"/>
                <a:gd name="adj2" fmla="val 0"/>
              </a:avLst>
            </a:prstTxWarp>
          </a:bodyPr>
          <a:lstStyle/>
          <a:p>
            <a:pPr algn="ctr" eaLnBrk="0" fontAlgn="base" hangingPunct="0">
              <a:spcBef>
                <a:spcPct val="0"/>
              </a:spcBef>
              <a:spcAft>
                <a:spcPct val="0"/>
              </a:spcAft>
            </a:pPr>
            <a:r>
              <a:rPr lang="en-US" sz="4400" b="1" kern="10" dirty="0">
                <a:ln w="9525">
                  <a:solidFill>
                    <a:srgbClr val="FF0000"/>
                  </a:solidFill>
                  <a:round/>
                  <a:headEnd/>
                  <a:tailEnd/>
                </a:ln>
                <a:solidFill>
                  <a:srgbClr val="0000FF"/>
                </a:solidFill>
                <a:latin typeface="Times New Roman" panose="02020603050405020304" pitchFamily="18" charset="0"/>
                <a:cs typeface="Times New Roman" panose="02020603050405020304" pitchFamily="18" charset="0"/>
              </a:rPr>
              <a:t>ĐOÁN Ý ĐỒNG ĐỘI</a:t>
            </a:r>
          </a:p>
        </p:txBody>
      </p:sp>
    </p:spTree>
    <p:extLst>
      <p:ext uri="{BB962C8B-B14F-4D97-AF65-F5344CB8AC3E}">
        <p14:creationId xmlns:p14="http://schemas.microsoft.com/office/powerpoint/2010/main" val="35878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5.png">
            <a:extLst>
              <a:ext uri="{FF2B5EF4-FFF2-40B4-BE49-F238E27FC236}">
                <a16:creationId xmlns:a16="http://schemas.microsoft.com/office/drawing/2014/main" id="{2EDE9F5A-FF8E-7E00-EE1D-B121FC6768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3325" y="-520700"/>
            <a:ext cx="13803313" cy="72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a:extLst>
              <a:ext uri="{FF2B5EF4-FFF2-40B4-BE49-F238E27FC236}">
                <a16:creationId xmlns:a16="http://schemas.microsoft.com/office/drawing/2014/main" id="{E68079CC-B4F5-4BD4-55E0-24E8ED3EE21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338" y="509588"/>
            <a:ext cx="3810001"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4">
            <a:extLst>
              <a:ext uri="{FF2B5EF4-FFF2-40B4-BE49-F238E27FC236}">
                <a16:creationId xmlns:a16="http://schemas.microsoft.com/office/drawing/2014/main" id="{5B0974A7-17EB-11D7-D52B-CC3434EE23A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1800" y="-241300"/>
            <a:ext cx="15906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C4E3A04-B817-EB52-9E31-47D6A4DE32F3}"/>
              </a:ext>
            </a:extLst>
          </p:cNvPr>
          <p:cNvSpPr>
            <a:spLocks noChangeArrowheads="1"/>
          </p:cNvSpPr>
          <p:nvPr/>
        </p:nvSpPr>
        <p:spPr bwMode="auto">
          <a:xfrm>
            <a:off x="47625" y="1160463"/>
            <a:ext cx="31940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AI THÔNG MINH HƠN HỌC SINH LỚP </a:t>
            </a:r>
            <a:r>
              <a:rPr kumimoji="0" lang="vi-V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7</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2">
            <a:extLst>
              <a:ext uri="{FF2B5EF4-FFF2-40B4-BE49-F238E27FC236}">
                <a16:creationId xmlns:a16="http://schemas.microsoft.com/office/drawing/2014/main" id="{A36B4C22-2534-1277-C40C-A3D6CCE75C1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60825" y="3179763"/>
            <a:ext cx="704056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7">
            <a:extLst>
              <a:ext uri="{FF2B5EF4-FFF2-40B4-BE49-F238E27FC236}">
                <a16:creationId xmlns:a16="http://schemas.microsoft.com/office/drawing/2014/main" id="{A1619D8C-8623-C10E-970B-2ACE7ECEA421}"/>
              </a:ext>
            </a:extLst>
          </p:cNvPr>
          <p:cNvSpPr>
            <a:spLocks noChangeArrowheads="1"/>
          </p:cNvSpPr>
          <p:nvPr/>
        </p:nvSpPr>
        <p:spPr bwMode="auto">
          <a:xfrm>
            <a:off x="3625851" y="908050"/>
            <a:ext cx="3875088" cy="2133600"/>
          </a:xfrm>
          <a:prstGeom prst="cloudCallout">
            <a:avLst>
              <a:gd name="adj1" fmla="val -17685"/>
              <a:gd name="adj2" fmla="val 85880"/>
            </a:avLst>
          </a:prstGeom>
          <a:solidFill>
            <a:srgbClr val="FFCCFF"/>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000" b="0" i="0" u="none" strike="noStrike" kern="1200" cap="none" spc="0" normalizeH="0" baseline="0" noProof="0" dirty="0">
                <a:ln>
                  <a:noFill/>
                </a:ln>
                <a:solidFill>
                  <a:srgbClr val="000000"/>
                </a:solidFill>
                <a:effectLst/>
                <a:uLnTx/>
                <a:uFillTx/>
                <a:cs typeface="Times New Roman" panose="02020603050405020304" pitchFamily="18" charset="0"/>
              </a:rPr>
              <a:t>Theo bạn, quyền và nghĩa vụ của anh chị em trong gia đình được thể hiện như thế nào trong các câu ca dao, tục ngữ trên?</a:t>
            </a:r>
            <a:endParaRPr kumimoji="0" lang="en-US" altLang="en-US" sz="2000" b="0" i="0" u="none" strike="noStrike" kern="1200" cap="none" spc="0" normalizeH="0" baseline="0" noProof="0" dirty="0">
              <a:ln>
                <a:noFill/>
              </a:ln>
              <a:solidFill>
                <a:srgbClr val="000000"/>
              </a:solidFill>
              <a:effectLst/>
              <a:uLnTx/>
              <a:uFillTx/>
              <a:cs typeface="Times New Roman" panose="02020603050405020304" pitchFamily="18" charset="0"/>
            </a:endParaRPr>
          </a:p>
        </p:txBody>
      </p:sp>
      <p:sp>
        <p:nvSpPr>
          <p:cNvPr id="10" name="AutoShape 7">
            <a:extLst>
              <a:ext uri="{FF2B5EF4-FFF2-40B4-BE49-F238E27FC236}">
                <a16:creationId xmlns:a16="http://schemas.microsoft.com/office/drawing/2014/main" id="{D67428DD-1111-588F-EF8B-653004AE59A5}"/>
              </a:ext>
            </a:extLst>
          </p:cNvPr>
          <p:cNvSpPr>
            <a:spLocks noChangeArrowheads="1"/>
          </p:cNvSpPr>
          <p:nvPr/>
        </p:nvSpPr>
        <p:spPr bwMode="auto">
          <a:xfrm>
            <a:off x="6940470" y="434520"/>
            <a:ext cx="5203905" cy="2836186"/>
          </a:xfrm>
          <a:prstGeom prst="cloudCallout">
            <a:avLst>
              <a:gd name="adj1" fmla="val -17685"/>
              <a:gd name="adj2" fmla="val 85880"/>
            </a:avLst>
          </a:prstGeom>
          <a:solidFill>
            <a:srgbClr val="EBF1DE"/>
          </a:solidFill>
          <a:ln w="9525">
            <a:solidFill>
              <a:srgbClr val="000000"/>
            </a:solidFill>
            <a:round/>
            <a:headEnd/>
            <a:tailEnd/>
          </a:ln>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sz="2000" b="0" i="0" dirty="0">
                <a:solidFill>
                  <a:srgbClr val="000000"/>
                </a:solidFill>
                <a:effectLst/>
                <a:cs typeface="Times New Roman" panose="02020603050405020304" pitchFamily="18" charset="0"/>
              </a:rPr>
              <a:t>Anh, chị, em có quyền và nghĩa vụ thương yêu, chăm sóc, giúp đỡ nhau; có quyền, nghĩa vụ nuôi dưỡng nhau trong trường hợp không còn cha mẹ hoặc cha mẹ không có điều kiện trông nom, nuôi dưỡng, chăm sóc, giáo dục con.</a:t>
            </a:r>
            <a:endParaRPr kumimoji="0" lang="en-US" altLang="en-US" sz="2000" b="1" i="1" u="none" strike="noStrike" kern="0" cap="none" spc="0" normalizeH="0" baseline="0" noProof="0" dirty="0">
              <a:ln>
                <a:noFill/>
              </a:ln>
              <a:solidFill>
                <a:srgbClr val="A50021"/>
              </a:solidFill>
              <a:effectLst/>
              <a:uLnTx/>
              <a:uFillTx/>
              <a:cs typeface="Times New Roman" panose="02020603050405020304" pitchFamily="18" charset="0"/>
            </a:endParaRPr>
          </a:p>
        </p:txBody>
      </p:sp>
      <p:sp>
        <p:nvSpPr>
          <p:cNvPr id="12" name="WordArt 8">
            <a:extLst>
              <a:ext uri="{FF2B5EF4-FFF2-40B4-BE49-F238E27FC236}">
                <a16:creationId xmlns:a16="http://schemas.microsoft.com/office/drawing/2014/main" id="{09CD7627-D9F7-2F99-16BC-AB6DD1AF2868}"/>
              </a:ext>
            </a:extLst>
          </p:cNvPr>
          <p:cNvSpPr>
            <a:spLocks noChangeArrowheads="1" noChangeShapeType="1" noTextEdit="1"/>
          </p:cNvSpPr>
          <p:nvPr/>
        </p:nvSpPr>
        <p:spPr bwMode="auto">
          <a:xfrm>
            <a:off x="3043238" y="-63500"/>
            <a:ext cx="5567362" cy="971550"/>
          </a:xfrm>
          <a:prstGeom prst="rect">
            <a:avLst/>
          </a:prstGeom>
        </p:spPr>
        <p:txBody>
          <a:bodyPr wrap="none" fromWordArt="1">
            <a:prstTxWarp prst="textWave2">
              <a:avLst>
                <a:gd name="adj1" fmla="val 13005"/>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0" cap="none" spc="0" normalizeH="0" baseline="0" noProof="0" dirty="0">
                <a:ln w="9525">
                  <a:solidFill>
                    <a:srgbClr val="FF0000"/>
                  </a:solidFill>
                  <a:round/>
                  <a:headEnd/>
                  <a:tailEnd/>
                </a:ln>
                <a:solidFill>
                  <a:srgbClr val="0000FF"/>
                </a:solidFill>
                <a:effectLst/>
                <a:uLnTx/>
                <a:uFillTx/>
                <a:latin typeface="Times New Roman" panose="02020603050405020304" pitchFamily="18" charset="0"/>
                <a:ea typeface="+mn-ea"/>
                <a:cs typeface="Times New Roman" panose="02020603050405020304" pitchFamily="18" charset="0"/>
              </a:rPr>
              <a:t>ĐOÁN Ý ĐỒNG ĐỘI</a:t>
            </a:r>
          </a:p>
        </p:txBody>
      </p:sp>
      <p:sp>
        <p:nvSpPr>
          <p:cNvPr id="2" name="TextBox 1">
            <a:extLst>
              <a:ext uri="{FF2B5EF4-FFF2-40B4-BE49-F238E27FC236}">
                <a16:creationId xmlns:a16="http://schemas.microsoft.com/office/drawing/2014/main" id="{1A34126B-9437-330B-8E32-77D75E0880F7}"/>
              </a:ext>
            </a:extLst>
          </p:cNvPr>
          <p:cNvSpPr txBox="1"/>
          <p:nvPr/>
        </p:nvSpPr>
        <p:spPr>
          <a:xfrm>
            <a:off x="9525" y="4179888"/>
            <a:ext cx="4729163" cy="2308324"/>
          </a:xfrm>
          <a:prstGeom prst="rect">
            <a:avLst/>
          </a:prstGeom>
          <a:solidFill>
            <a:srgbClr val="FFFFFF">
              <a:lumMod val="95000"/>
            </a:srgbClr>
          </a:solid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LUẬT CHƠI: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Nhóm</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hai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trả</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lời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hỏi</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của</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nhau</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về</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quyền và nghĩa vụ của anh chị em trong gia đình</a:t>
            </a:r>
            <a:r>
              <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chuẩn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bị</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1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phút</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Thời</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gian</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trình</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bày</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 2 </a:t>
            </a:r>
            <a:r>
              <a:rPr kumimoji="0" lang="en-US" sz="2400" b="0" i="1" u="none" strike="noStrike" kern="0" cap="none" spc="0" normalizeH="0" baseline="0" noProof="0" dirty="0" err="1">
                <a:ln>
                  <a:noFill/>
                </a:ln>
                <a:solidFill>
                  <a:prstClr val="black"/>
                </a:solidFill>
                <a:effectLst/>
                <a:uLnTx/>
                <a:uFillTx/>
                <a:latin typeface="Times New Roman" pitchFamily="18" charset="0"/>
                <a:cs typeface="Times New Roman" pitchFamily="18" charset="0"/>
              </a:rPr>
              <a:t>phút</a:t>
            </a:r>
            <a:r>
              <a:rPr kumimoji="0" lang="en-US" sz="2400" b="0" i="1" u="none" strike="noStrike" kern="0" cap="none" spc="0" normalizeH="0" baseline="0" noProof="0" dirty="0">
                <a:ln>
                  <a:noFill/>
                </a:ln>
                <a:solidFill>
                  <a:prstClr val="black"/>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269247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a:ext>
            </a:extLst>
          </a:blip>
          <a:stretch>
            <a:fillRect/>
          </a:stretch>
        </p:blipFill>
        <p:spPr>
          <a:xfrm>
            <a:off x="0" y="-1011382"/>
            <a:ext cx="12037102" cy="8169670"/>
          </a:xfrm>
          <a:prstGeom prst="rect">
            <a:avLst/>
          </a:prstGeom>
        </p:spPr>
      </p:pic>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7537"/>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1123632" y="994925"/>
            <a:ext cx="9789838" cy="526297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Cha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cha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cha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trông</a:t>
            </a:r>
            <a:r>
              <a:rPr lang="en-US" sz="2400" dirty="0">
                <a:latin typeface="Times New Roman" panose="02020603050405020304" pitchFamily="18" charset="0"/>
                <a:cs typeface="Times New Roman" panose="02020603050405020304" pitchFamily="18" charset="0"/>
              </a:rPr>
              <a:t> nom,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cháu</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Anh, </a:t>
            </a:r>
            <a:r>
              <a:rPr lang="en-US" sz="2400" dirty="0" err="1">
                <a:latin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cha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cha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trông</a:t>
            </a:r>
            <a:r>
              <a:rPr lang="en-US" sz="2400" dirty="0">
                <a:latin typeface="Times New Roman" panose="02020603050405020304" pitchFamily="18" charset="0"/>
                <a:cs typeface="Times New Roman" panose="02020603050405020304" pitchFamily="18" charset="0"/>
              </a:rPr>
              <a:t> nom,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249676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D7294E0B-E510-0F34-F05B-87AEC4B5129D}"/>
              </a:ext>
            </a:extLst>
          </p:cNvPr>
          <p:cNvSpPr/>
          <p:nvPr/>
        </p:nvSpPr>
        <p:spPr>
          <a:xfrm>
            <a:off x="179052" y="164893"/>
            <a:ext cx="5191079" cy="88442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indent="165100" algn="just">
              <a:lnSpc>
                <a:spcPct val="130000"/>
              </a:lnSpc>
              <a:spcAft>
                <a:spcPts val="200"/>
              </a:spcAft>
              <a:defRPr/>
            </a:pPr>
            <a:r>
              <a:rPr lang="en-US"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 CHƠI: ĐÓNG VAI</a:t>
            </a:r>
          </a:p>
          <a:p>
            <a:pPr algn="ctr">
              <a:defRPr/>
            </a:pPr>
            <a:r>
              <a:rPr lang="en-US"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5" name="PA_图片 4">
            <a:extLst>
              <a:ext uri="{FF2B5EF4-FFF2-40B4-BE49-F238E27FC236}">
                <a16:creationId xmlns:a16="http://schemas.microsoft.com/office/drawing/2014/main" id="{3AB3C043-CD89-57E7-6F3E-1C79CBA46608}"/>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5987120" y="148931"/>
            <a:ext cx="6204879" cy="6382815"/>
          </a:xfrm>
          <a:prstGeom prst="rect">
            <a:avLst/>
          </a:prstGeom>
        </p:spPr>
      </p:pic>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0" y="1507484"/>
            <a:ext cx="6095999" cy="5201584"/>
          </a:xfrm>
          <a:prstGeom prst="rect">
            <a:avLst/>
          </a:prstGeom>
        </p:spPr>
      </p:pic>
      <p:sp>
        <p:nvSpPr>
          <p:cNvPr id="7" name="TextBox 6">
            <a:extLst>
              <a:ext uri="{FF2B5EF4-FFF2-40B4-BE49-F238E27FC236}">
                <a16:creationId xmlns:a16="http://schemas.microsoft.com/office/drawing/2014/main" id="{A28BE7C6-3F6F-92CF-3234-92C00100C17F}"/>
              </a:ext>
            </a:extLst>
          </p:cNvPr>
          <p:cNvSpPr txBox="1"/>
          <p:nvPr/>
        </p:nvSpPr>
        <p:spPr>
          <a:xfrm>
            <a:off x="6484073" y="1738454"/>
            <a:ext cx="5319851" cy="4093428"/>
          </a:xfrm>
          <a:prstGeom prst="rect">
            <a:avLst/>
          </a:prstGeom>
          <a:noFill/>
        </p:spPr>
        <p:txBody>
          <a:bodyPr wrap="square">
            <a:spAutoFit/>
          </a:bodyPr>
          <a:lstStyle/>
          <a:p>
            <a:r>
              <a:rPr lang="vi-VN" sz="2600" dirty="0">
                <a:latin typeface="+mj-lt"/>
              </a:rPr>
              <a:t>G là cháu duy nhất trong gia đình nên được ông bà chiều chuộng. Ông bà nói với G: Cháu chỉ cần học giỏi, những việc khác đã có ông bà và bố mẹ cháu lo.</a:t>
            </a:r>
          </a:p>
          <a:p>
            <a:r>
              <a:rPr lang="vi-VN" sz="2600" dirty="0">
                <a:latin typeface="+mj-lt"/>
              </a:rPr>
              <a:t>a) Em nhận xét như thế nào về sự quan tâm, chăm sóc của ông bà đối với G? </a:t>
            </a:r>
          </a:p>
          <a:p>
            <a:r>
              <a:rPr lang="vi-VN" sz="2600" dirty="0">
                <a:latin typeface="+mj-lt"/>
              </a:rPr>
              <a:t>b) Nếu là G, em sẽ ứng xử như thế nào với ông bà?</a:t>
            </a:r>
          </a:p>
        </p:txBody>
      </p:sp>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2839" y="1564048"/>
            <a:ext cx="1306619" cy="1412201"/>
          </a:xfrm>
          <a:prstGeom prst="rect">
            <a:avLst/>
          </a:prstGeom>
        </p:spPr>
      </p:pic>
      <p:pic>
        <p:nvPicPr>
          <p:cNvPr id="9" name="图片 4">
            <a:extLst>
              <a:ext uri="{FF2B5EF4-FFF2-40B4-BE49-F238E27FC236}">
                <a16:creationId xmlns:a16="http://schemas.microsoft.com/office/drawing/2014/main" id="{5116B9FF-0438-7765-A662-9812ACEC28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70131" y="326253"/>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499671" y="2703700"/>
            <a:ext cx="5096656" cy="3539430"/>
          </a:xfrm>
          <a:prstGeom prst="rect">
            <a:avLst/>
          </a:prstGeom>
          <a:noFill/>
        </p:spPr>
        <p:txBody>
          <a:bodyPr wrap="square" rtlCol="0">
            <a:spAutoFit/>
          </a:bodyPr>
          <a:lstStyle/>
          <a:p>
            <a:pPr algn="just"/>
            <a:r>
              <a:rPr lang="vi-VN" sz="2800" b="0" i="0" dirty="0">
                <a:solidFill>
                  <a:srgbClr val="000000"/>
                </a:solidFill>
                <a:effectLst/>
                <a:latin typeface="+mj-lt"/>
              </a:rPr>
              <a:t>Vào kì nghỉ hè này, M dự định sẽ về ở chơi với ông bà nhưng bố mẹ của M lại muốn M học thêm một số môn.</a:t>
            </a:r>
          </a:p>
          <a:p>
            <a:pPr algn="just"/>
            <a:r>
              <a:rPr lang="vi-VN" sz="2800" b="0" i="0" dirty="0">
                <a:solidFill>
                  <a:srgbClr val="000000"/>
                </a:solidFill>
                <a:effectLst/>
                <a:latin typeface="+mj-lt"/>
              </a:rPr>
              <a:t>a) Em hãy nhận xét việc thực hiện quyền và nghĩa vụ của bố mẹ M.</a:t>
            </a:r>
          </a:p>
          <a:p>
            <a:pPr algn="just"/>
            <a:r>
              <a:rPr lang="vi-VN" sz="2800" b="0" i="0" dirty="0">
                <a:solidFill>
                  <a:srgbClr val="000000"/>
                </a:solidFill>
                <a:effectLst/>
                <a:latin typeface="+mj-lt"/>
              </a:rPr>
              <a:t>b) Nếu là M, em sẽ nói với bố mẹ như thế nào?</a:t>
            </a:r>
          </a:p>
        </p:txBody>
      </p:sp>
    </p:spTree>
    <p:extLst>
      <p:ext uri="{BB962C8B-B14F-4D97-AF65-F5344CB8AC3E}">
        <p14:creationId xmlns:p14="http://schemas.microsoft.com/office/powerpoint/2010/main" val="420019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par>
                          <p:cTn id="18" fill="hold">
                            <p:stCondLst>
                              <p:cond delay="2000"/>
                            </p:stCondLst>
                            <p:childTnLst>
                              <p:par>
                                <p:cTn id="19" presetID="26"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E9074-61B4-948B-B7D2-1E13F3CE5C67}"/>
              </a:ext>
            </a:extLst>
          </p:cNvPr>
          <p:cNvPicPr>
            <a:picLocks noChangeAspect="1"/>
          </p:cNvPicPr>
          <p:nvPr/>
        </p:nvPicPr>
        <p:blipFill>
          <a:blip r:embed="rId2"/>
          <a:stretch>
            <a:fillRect/>
          </a:stretch>
        </p:blipFill>
        <p:spPr>
          <a:xfrm>
            <a:off x="2615999" y="359765"/>
            <a:ext cx="8004849" cy="6635168"/>
          </a:xfrm>
          <a:prstGeom prst="rect">
            <a:avLst/>
          </a:prstGeom>
        </p:spPr>
      </p:pic>
      <p:sp>
        <p:nvSpPr>
          <p:cNvPr id="5" name="Rectangle 4">
            <a:extLst>
              <a:ext uri="{FF2B5EF4-FFF2-40B4-BE49-F238E27FC236}">
                <a16:creationId xmlns:a16="http://schemas.microsoft.com/office/drawing/2014/main" id="{8245D77D-4DEC-A4F7-B47F-0863B01277E7}"/>
              </a:ext>
            </a:extLst>
          </p:cNvPr>
          <p:cNvSpPr/>
          <p:nvPr/>
        </p:nvSpPr>
        <p:spPr>
          <a:xfrm>
            <a:off x="2710967" y="1651950"/>
            <a:ext cx="6960002" cy="230832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solidFill>
                  <a:schemeClr val="bg1"/>
                </a:solidFill>
                <a:effectLst/>
                <a:uLnTx/>
                <a:uFillTx/>
                <a:latin typeface="Arial" panose="020B0604020202020204" pitchFamily="34" charset="0"/>
                <a:ea typeface="+mn-ea"/>
                <a:cs typeface="+mn-cs"/>
              </a:rPr>
              <a:t>3</a:t>
            </a:r>
            <a:r>
              <a:rPr kumimoji="0" lang="vi-VN" sz="4800" b="1" i="0" u="none" strike="noStrike" kern="0" normalizeH="0" baseline="0" noProof="0" dirty="0">
                <a:ln/>
                <a:solidFill>
                  <a:schemeClr val="bg1"/>
                </a:solidFill>
                <a:uLnTx/>
                <a:uFillTx/>
                <a:latin typeface="Arial" panose="020B0604020202020204" pitchFamily="34" charset="0"/>
                <a:ea typeface="+mn-ea"/>
                <a:cs typeface="+mn-cs"/>
              </a:rPr>
              <a:t>. Thực hiện quyền và nghĩa vụ của công dân trong gia đình</a:t>
            </a:r>
            <a:endParaRPr kumimoji="0" lang="en-US" sz="4800" b="1" i="0" u="none" strike="noStrike" kern="0" cap="none" spc="0" normalizeH="0" baseline="0" noProof="0" dirty="0">
              <a:ln/>
              <a:solidFill>
                <a:schemeClr val="bg1"/>
              </a:solidFill>
              <a:effectLst/>
              <a:uLnTx/>
              <a:uFillTx/>
              <a:latin typeface="Calibri" panose="020F0502020204030204"/>
              <a:ea typeface="+mn-ea"/>
              <a:cs typeface="+mn-cs"/>
            </a:endParaRPr>
          </a:p>
        </p:txBody>
      </p:sp>
      <p:pic>
        <p:nvPicPr>
          <p:cNvPr id="12" name="图片 2">
            <a:extLst>
              <a:ext uri="{FF2B5EF4-FFF2-40B4-BE49-F238E27FC236}">
                <a16:creationId xmlns:a16="http://schemas.microsoft.com/office/drawing/2014/main" id="{1250524C-2497-4607-FA98-23F32D1069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9632" y="414937"/>
            <a:ext cx="1694696" cy="2161906"/>
          </a:xfrm>
          <a:prstGeom prst="rect">
            <a:avLst/>
          </a:prstGeom>
        </p:spPr>
      </p:pic>
      <p:pic>
        <p:nvPicPr>
          <p:cNvPr id="13" name="图片 8" descr="47e2652940a6682fd2f9efa3067d32f3">
            <a:extLst>
              <a:ext uri="{FF2B5EF4-FFF2-40B4-BE49-F238E27FC236}">
                <a16:creationId xmlns:a16="http://schemas.microsoft.com/office/drawing/2014/main" id="{C4DEC0FA-C208-6F41-D87E-693B60FA73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4064" y="3879773"/>
            <a:ext cx="3238603" cy="2978227"/>
          </a:xfrm>
          <a:prstGeom prst="rect">
            <a:avLst/>
          </a:prstGeom>
        </p:spPr>
      </p:pic>
      <p:pic>
        <p:nvPicPr>
          <p:cNvPr id="14" name="图片 4">
            <a:extLst>
              <a:ext uri="{FF2B5EF4-FFF2-40B4-BE49-F238E27FC236}">
                <a16:creationId xmlns:a16="http://schemas.microsoft.com/office/drawing/2014/main" id="{D415BE31-F2E6-C84C-D9F6-5521435313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682" y="1183891"/>
            <a:ext cx="2452528" cy="2452528"/>
          </a:xfrm>
          <a:prstGeom prst="rect">
            <a:avLst/>
          </a:prstGeom>
        </p:spPr>
      </p:pic>
      <p:pic>
        <p:nvPicPr>
          <p:cNvPr id="15" name="Picture 14">
            <a:extLst>
              <a:ext uri="{FF2B5EF4-FFF2-40B4-BE49-F238E27FC236}">
                <a16:creationId xmlns:a16="http://schemas.microsoft.com/office/drawing/2014/main" id="{854B0EB8-95A2-3ABF-9478-7BDC12008E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167848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595E8A-45CF-9D19-D00F-6095A13631CF}"/>
              </a:ext>
            </a:extLst>
          </p:cNvPr>
          <p:cNvSpPr txBox="1"/>
          <p:nvPr/>
        </p:nvSpPr>
        <p:spPr>
          <a:xfrm>
            <a:off x="382250" y="1096675"/>
            <a:ext cx="11737298" cy="4154984"/>
          </a:xfrm>
          <a:prstGeom prst="rect">
            <a:avLst/>
          </a:prstGeom>
          <a:noFill/>
        </p:spPr>
        <p:txBody>
          <a:bodyPr wrap="square">
            <a:spAutoFit/>
          </a:bodyPr>
          <a:lstStyle/>
          <a:p>
            <a:pPr algn="just"/>
            <a:r>
              <a:rPr lang="vi-VN" sz="2400" b="1" i="0" dirty="0">
                <a:solidFill>
                  <a:srgbClr val="FF0000"/>
                </a:solidFill>
                <a:effectLst/>
                <a:latin typeface="+mj-lt"/>
              </a:rPr>
              <a:t>Em hãy đọc trường hợp dưới đây và trả lời câu hỏi:</a:t>
            </a:r>
          </a:p>
          <a:p>
            <a:pPr algn="just"/>
            <a:r>
              <a:rPr lang="vi-VN" sz="2400" b="0" i="0" dirty="0">
                <a:solidFill>
                  <a:srgbClr val="000000"/>
                </a:solidFill>
                <a:effectLst/>
                <a:latin typeface="+mj-lt"/>
              </a:rPr>
              <a:t>A. Bạn M không những học giỏi mà còn chăm chỉ lao động, giúp bố mẹ làm việc nhà. </a:t>
            </a:r>
          </a:p>
          <a:p>
            <a:pPr algn="just"/>
            <a:r>
              <a:rPr lang="vi-VN" sz="2400" b="0" i="0" dirty="0">
                <a:solidFill>
                  <a:srgbClr val="000000"/>
                </a:solidFill>
                <a:effectLst/>
                <a:latin typeface="+mj-lt"/>
              </a:rPr>
              <a:t>B. Anh P cho rằng mọi việc trong gia đình đều phải do anh quyết định. </a:t>
            </a:r>
          </a:p>
          <a:p>
            <a:pPr algn="just"/>
            <a:r>
              <a:rPr lang="vi-VN" sz="2400" b="0" i="0" dirty="0">
                <a:solidFill>
                  <a:srgbClr val="000000"/>
                </a:solidFill>
                <a:effectLst/>
                <a:latin typeface="+mj-lt"/>
              </a:rPr>
              <a:t>C. Bố mẹ của Y luôn quan tâm đến việc học tập của con, tôn trọng ý kiến của con. </a:t>
            </a:r>
          </a:p>
          <a:p>
            <a:pPr algn="just"/>
            <a:r>
              <a:rPr lang="vi-VN" sz="2400" b="0" i="0" dirty="0">
                <a:solidFill>
                  <a:srgbClr val="000000"/>
                </a:solidFill>
                <a:effectLst/>
                <a:latin typeface="+mj-lt"/>
              </a:rPr>
              <a:t>D. Bạn Q thưởng trốn tránh việc trông em khi bố mẹ bận để đi đá bóng </a:t>
            </a:r>
          </a:p>
          <a:p>
            <a:pPr algn="just"/>
            <a:r>
              <a:rPr lang="vi-VN" sz="2400" b="0" i="0" dirty="0">
                <a:solidFill>
                  <a:srgbClr val="000000"/>
                </a:solidFill>
                <a:effectLst/>
                <a:latin typeface="+mj-lt"/>
              </a:rPr>
              <a:t>E. Ông bà K chăm sóc cháu từ nhỏ, khi phát hiện cháu ham chơi, học tập sa sút,</a:t>
            </a:r>
          </a:p>
          <a:p>
            <a:pPr algn="just"/>
            <a:r>
              <a:rPr lang="vi-VN" sz="2400" b="0" i="0" dirty="0">
                <a:solidFill>
                  <a:srgbClr val="000000"/>
                </a:solidFill>
                <a:effectLst/>
                <a:latin typeface="+mj-lt"/>
              </a:rPr>
              <a:t>ông bà đã nhắc nhở nhiều lần nhưng cháu vẫn không thay đổi.</a:t>
            </a:r>
          </a:p>
          <a:p>
            <a:pPr algn="just"/>
            <a:r>
              <a:rPr lang="vi-VN" sz="2400" b="1" i="0" dirty="0">
                <a:solidFill>
                  <a:srgbClr val="0070C0"/>
                </a:solidFill>
                <a:effectLst/>
                <a:latin typeface="+mj-lt"/>
              </a:rPr>
              <a:t>a) Theo em, trong các trường hợp trên, những ai đã thực hiện đúng, ai thực hiện chưa đúng quyền và nghĩa vụ của công dân trong gia đình? Vì sao? </a:t>
            </a:r>
          </a:p>
          <a:p>
            <a:pPr algn="just"/>
            <a:r>
              <a:rPr lang="vi-VN" sz="2400" b="1" i="0" dirty="0">
                <a:solidFill>
                  <a:srgbClr val="0070C0"/>
                </a:solidFill>
                <a:effectLst/>
                <a:latin typeface="+mj-lt"/>
              </a:rPr>
              <a:t>b) Là thành viên trong gia đình, em đã thực hiện quyền và nghĩa vụ của mình như thế nào?</a:t>
            </a:r>
          </a:p>
        </p:txBody>
      </p:sp>
    </p:spTree>
    <p:extLst>
      <p:ext uri="{BB962C8B-B14F-4D97-AF65-F5344CB8AC3E}">
        <p14:creationId xmlns:p14="http://schemas.microsoft.com/office/powerpoint/2010/main" val="1727092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m hãy đọc bài đồng dao dưới đây và trả lời câu hỏi: Theo em, nhân vật Ta">
            <a:extLst>
              <a:ext uri="{FF2B5EF4-FFF2-40B4-BE49-F238E27FC236}">
                <a16:creationId xmlns:a16="http://schemas.microsoft.com/office/drawing/2014/main" id="{70E53A0D-85EC-8242-E126-C78F70E51E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00473" y="734518"/>
            <a:ext cx="4562475" cy="30579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4E4195-1AEA-1112-EB22-B77FDA8A7288}"/>
              </a:ext>
            </a:extLst>
          </p:cNvPr>
          <p:cNvSpPr txBox="1"/>
          <p:nvPr/>
        </p:nvSpPr>
        <p:spPr>
          <a:xfrm>
            <a:off x="374285" y="0"/>
            <a:ext cx="8765497" cy="6555641"/>
          </a:xfrm>
          <a:prstGeom prst="rect">
            <a:avLst/>
          </a:prstGeom>
          <a:noFill/>
        </p:spPr>
        <p:txBody>
          <a:bodyPr wrap="square">
            <a:spAutoFit/>
          </a:bodyPr>
          <a:lstStyle/>
          <a:p>
            <a:pPr algn="just"/>
            <a:r>
              <a:rPr lang="vi-VN" sz="2800" b="1" i="0" dirty="0">
                <a:solidFill>
                  <a:srgbClr val="FF0000"/>
                </a:solidFill>
                <a:effectLst/>
                <a:latin typeface="+mj-lt"/>
              </a:rPr>
              <a:t>Em hãy đọc bài đồng dao dưới đây và trả lời câu hỏi:</a:t>
            </a:r>
          </a:p>
          <a:p>
            <a:pPr algn="ctr"/>
            <a:r>
              <a:rPr lang="vi-VN" sz="2800" b="0" i="0" dirty="0">
                <a:solidFill>
                  <a:srgbClr val="000000"/>
                </a:solidFill>
                <a:effectLst/>
                <a:latin typeface="+mj-lt"/>
              </a:rPr>
              <a:t>Gánh gánh gồng gồng</a:t>
            </a:r>
          </a:p>
          <a:p>
            <a:pPr algn="ctr"/>
            <a:r>
              <a:rPr lang="vi-VN" sz="2800" b="0" i="0" dirty="0">
                <a:solidFill>
                  <a:srgbClr val="000000"/>
                </a:solidFill>
                <a:effectLst/>
                <a:latin typeface="+mj-lt"/>
              </a:rPr>
              <a:t>Gánh sông gánh núi</a:t>
            </a:r>
          </a:p>
          <a:p>
            <a:pPr algn="ctr"/>
            <a:r>
              <a:rPr lang="vi-VN" sz="2800" b="0" i="0" dirty="0">
                <a:solidFill>
                  <a:srgbClr val="000000"/>
                </a:solidFill>
                <a:effectLst/>
                <a:latin typeface="+mj-lt"/>
              </a:rPr>
              <a:t>Gánh củi gánh cảnh</a:t>
            </a:r>
          </a:p>
          <a:p>
            <a:pPr algn="ctr"/>
            <a:r>
              <a:rPr lang="vi-VN" sz="2800" b="0" i="0" dirty="0">
                <a:solidFill>
                  <a:srgbClr val="000000"/>
                </a:solidFill>
                <a:effectLst/>
                <a:latin typeface="+mj-lt"/>
              </a:rPr>
              <a:t>Ta chạy cho nhanh</a:t>
            </a:r>
          </a:p>
          <a:p>
            <a:pPr algn="ctr"/>
            <a:r>
              <a:rPr lang="vi-VN" sz="2800" b="0" i="0" dirty="0">
                <a:solidFill>
                  <a:srgbClr val="000000"/>
                </a:solidFill>
                <a:effectLst/>
                <a:latin typeface="+mj-lt"/>
              </a:rPr>
              <a:t>Về xây nhà bếp</a:t>
            </a:r>
          </a:p>
          <a:p>
            <a:pPr algn="ctr"/>
            <a:r>
              <a:rPr lang="vi-VN" sz="2800" b="0" i="0" dirty="0">
                <a:solidFill>
                  <a:srgbClr val="000000"/>
                </a:solidFill>
                <a:effectLst/>
                <a:latin typeface="+mj-lt"/>
              </a:rPr>
              <a:t>Nấu nồi cơm nếp</a:t>
            </a:r>
          </a:p>
          <a:p>
            <a:pPr algn="ctr"/>
            <a:r>
              <a:rPr lang="vi-VN" sz="2800" b="0" i="0" dirty="0">
                <a:solidFill>
                  <a:srgbClr val="000000"/>
                </a:solidFill>
                <a:effectLst/>
                <a:latin typeface="+mj-lt"/>
              </a:rPr>
              <a:t>Chia ra năm phần</a:t>
            </a:r>
          </a:p>
          <a:p>
            <a:pPr algn="ctr"/>
            <a:r>
              <a:rPr lang="vi-VN" sz="2800" b="0" i="0" dirty="0">
                <a:solidFill>
                  <a:srgbClr val="000000"/>
                </a:solidFill>
                <a:effectLst/>
                <a:latin typeface="+mj-lt"/>
              </a:rPr>
              <a:t>Một phần cho mẹ</a:t>
            </a:r>
          </a:p>
          <a:p>
            <a:pPr algn="ctr"/>
            <a:r>
              <a:rPr lang="vi-VN" sz="2800" b="0" i="0" dirty="0">
                <a:solidFill>
                  <a:srgbClr val="000000"/>
                </a:solidFill>
                <a:effectLst/>
                <a:latin typeface="+mj-lt"/>
              </a:rPr>
              <a:t>Một phần cho cha</a:t>
            </a:r>
          </a:p>
          <a:p>
            <a:pPr algn="ctr"/>
            <a:r>
              <a:rPr lang="vi-VN" sz="2800" b="0" i="0" dirty="0">
                <a:solidFill>
                  <a:srgbClr val="000000"/>
                </a:solidFill>
                <a:effectLst/>
                <a:latin typeface="+mj-lt"/>
              </a:rPr>
              <a:t>Một phần cho bà</a:t>
            </a:r>
          </a:p>
          <a:p>
            <a:pPr algn="ctr"/>
            <a:r>
              <a:rPr lang="vi-VN" sz="2800" b="0" i="0" dirty="0">
                <a:solidFill>
                  <a:srgbClr val="000000"/>
                </a:solidFill>
                <a:effectLst/>
                <a:latin typeface="+mj-lt"/>
              </a:rPr>
              <a:t>Một phần cho chị</a:t>
            </a:r>
          </a:p>
          <a:p>
            <a:pPr algn="ctr"/>
            <a:r>
              <a:rPr lang="vi-VN" sz="2800" b="0" i="0" dirty="0">
                <a:solidFill>
                  <a:srgbClr val="000000"/>
                </a:solidFill>
                <a:effectLst/>
                <a:latin typeface="+mj-lt"/>
              </a:rPr>
              <a:t>Một phần cho anh</a:t>
            </a:r>
          </a:p>
          <a:p>
            <a:pPr algn="ctr"/>
            <a:r>
              <a:rPr lang="vi-VN" sz="2800" b="0" i="0" dirty="0">
                <a:solidFill>
                  <a:srgbClr val="000000"/>
                </a:solidFill>
                <a:effectLst/>
                <a:latin typeface="+mj-lt"/>
              </a:rPr>
              <a:t>Gánh gánh gồng gồng</a:t>
            </a:r>
          </a:p>
          <a:p>
            <a:pPr algn="ctr"/>
            <a:r>
              <a:rPr lang="vi-VN" sz="2800" b="0" i="0" dirty="0">
                <a:solidFill>
                  <a:srgbClr val="000000"/>
                </a:solidFill>
                <a:effectLst/>
                <a:latin typeface="+mj-lt"/>
              </a:rPr>
              <a:t>Gánh gánh gồng gồng.</a:t>
            </a:r>
          </a:p>
        </p:txBody>
      </p:sp>
      <p:sp>
        <p:nvSpPr>
          <p:cNvPr id="8" name="TextBox 7">
            <a:extLst>
              <a:ext uri="{FF2B5EF4-FFF2-40B4-BE49-F238E27FC236}">
                <a16:creationId xmlns:a16="http://schemas.microsoft.com/office/drawing/2014/main" id="{FBF61AEB-67AF-1A0C-07D6-2B53E6ADFD15}"/>
              </a:ext>
            </a:extLst>
          </p:cNvPr>
          <p:cNvSpPr txBox="1"/>
          <p:nvPr/>
        </p:nvSpPr>
        <p:spPr>
          <a:xfrm>
            <a:off x="7097843" y="3792511"/>
            <a:ext cx="5094157" cy="2246769"/>
          </a:xfrm>
          <a:prstGeom prst="rect">
            <a:avLst/>
          </a:prstGeom>
          <a:noFill/>
        </p:spPr>
        <p:txBody>
          <a:bodyPr wrap="square">
            <a:spAutoFit/>
          </a:bodyPr>
          <a:lstStyle/>
          <a:p>
            <a:pPr algn="just"/>
            <a:r>
              <a:rPr lang="vi-VN" sz="2800" b="0" i="0" dirty="0">
                <a:solidFill>
                  <a:srgbClr val="0070C0"/>
                </a:solidFill>
                <a:effectLst/>
                <a:latin typeface="+mj-lt"/>
              </a:rPr>
              <a:t>Theo em, nhân vật “Ta” trong bài đồng dao đã thực hiện bổn phận của mình trong gia đình như thế nào? Điều em học được qua bài đồng dao trên là gì?</a:t>
            </a:r>
            <a:endParaRPr lang="en-US" sz="2800" dirty="0">
              <a:solidFill>
                <a:srgbClr val="0070C0"/>
              </a:solidFill>
              <a:latin typeface="+mj-lt"/>
            </a:endParaRPr>
          </a:p>
        </p:txBody>
      </p:sp>
    </p:spTree>
    <p:extLst>
      <p:ext uri="{BB962C8B-B14F-4D97-AF65-F5344CB8AC3E}">
        <p14:creationId xmlns:p14="http://schemas.microsoft.com/office/powerpoint/2010/main" val="1223150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1474B4-1006-9B39-BC16-35B2F462BA56}"/>
              </a:ext>
            </a:extLst>
          </p:cNvPr>
          <p:cNvPicPr>
            <a:picLocks noChangeAspect="1"/>
          </p:cNvPicPr>
          <p:nvPr/>
        </p:nvPicPr>
        <p:blipFill>
          <a:blip r:embed="rId2"/>
          <a:stretch>
            <a:fillRect/>
          </a:stretch>
        </p:blipFill>
        <p:spPr>
          <a:xfrm>
            <a:off x="25284" y="477621"/>
            <a:ext cx="12211228" cy="2139263"/>
          </a:xfrm>
          <a:prstGeom prst="rect">
            <a:avLst/>
          </a:prstGeom>
        </p:spPr>
      </p:pic>
      <p:sp>
        <p:nvSpPr>
          <p:cNvPr id="5" name="TextBox 4">
            <a:extLst>
              <a:ext uri="{FF2B5EF4-FFF2-40B4-BE49-F238E27FC236}">
                <a16:creationId xmlns:a16="http://schemas.microsoft.com/office/drawing/2014/main" id="{30F5AD2C-CC6F-7D96-6008-8B867D5FB7DD}"/>
              </a:ext>
            </a:extLst>
          </p:cNvPr>
          <p:cNvSpPr txBox="1"/>
          <p:nvPr/>
        </p:nvSpPr>
        <p:spPr>
          <a:xfrm>
            <a:off x="667405" y="781460"/>
            <a:ext cx="10917287" cy="1384995"/>
          </a:xfrm>
          <a:prstGeom prst="rect">
            <a:avLst/>
          </a:prstGeom>
          <a:noFill/>
        </p:spPr>
        <p:txBody>
          <a:bodyPr wrap="square">
            <a:spAutoFit/>
          </a:bodyPr>
          <a:lstStyle/>
          <a:p>
            <a:pPr algn="just"/>
            <a:r>
              <a:rPr lang="vi-VN" sz="2800" b="1" dirty="0">
                <a:solidFill>
                  <a:srgbClr val="0070C0"/>
                </a:solidFill>
                <a:latin typeface="+mj-lt"/>
              </a:rPr>
              <a:t>Theo em, trong các trường hợp trên, những ai đã thực hiện đúng, ai thực hiện chưa đúng quyền và nghĩa vụ của công dân trong gia đình? Vì sao? </a:t>
            </a:r>
          </a:p>
        </p:txBody>
      </p:sp>
      <p:pic>
        <p:nvPicPr>
          <p:cNvPr id="6" name="Picture 5">
            <a:extLst>
              <a:ext uri="{FF2B5EF4-FFF2-40B4-BE49-F238E27FC236}">
                <a16:creationId xmlns:a16="http://schemas.microsoft.com/office/drawing/2014/main" id="{6E5E78C3-1A39-B8D7-BF52-62A6A436F7C4}"/>
              </a:ext>
            </a:extLst>
          </p:cNvPr>
          <p:cNvPicPr>
            <a:picLocks noChangeAspect="1"/>
          </p:cNvPicPr>
          <p:nvPr/>
        </p:nvPicPr>
        <p:blipFill>
          <a:blip r:embed="rId3"/>
          <a:stretch>
            <a:fillRect/>
          </a:stretch>
        </p:blipFill>
        <p:spPr>
          <a:xfrm>
            <a:off x="138817" y="2588040"/>
            <a:ext cx="11781897" cy="1929579"/>
          </a:xfrm>
          <a:prstGeom prst="rect">
            <a:avLst/>
          </a:prstGeom>
        </p:spPr>
      </p:pic>
      <p:sp>
        <p:nvSpPr>
          <p:cNvPr id="7" name="TextBox 6">
            <a:extLst>
              <a:ext uri="{FF2B5EF4-FFF2-40B4-BE49-F238E27FC236}">
                <a16:creationId xmlns:a16="http://schemas.microsoft.com/office/drawing/2014/main" id="{9521A376-D18A-978E-5B2C-6A07F45D845E}"/>
              </a:ext>
            </a:extLst>
          </p:cNvPr>
          <p:cNvSpPr txBox="1"/>
          <p:nvPr/>
        </p:nvSpPr>
        <p:spPr>
          <a:xfrm>
            <a:off x="4062007" y="498426"/>
            <a:ext cx="2651349" cy="461665"/>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PHIẾU SỐ 1</a:t>
            </a:r>
          </a:p>
        </p:txBody>
      </p:sp>
      <p:sp>
        <p:nvSpPr>
          <p:cNvPr id="8" name="TextBox 7">
            <a:extLst>
              <a:ext uri="{FF2B5EF4-FFF2-40B4-BE49-F238E27FC236}">
                <a16:creationId xmlns:a16="http://schemas.microsoft.com/office/drawing/2014/main" id="{A83E13D9-A08B-91D3-8870-01807ABA3968}"/>
              </a:ext>
            </a:extLst>
          </p:cNvPr>
          <p:cNvSpPr txBox="1"/>
          <p:nvPr/>
        </p:nvSpPr>
        <p:spPr>
          <a:xfrm>
            <a:off x="4222734" y="2739486"/>
            <a:ext cx="2651349" cy="461665"/>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PHIẾU SỐ 2</a:t>
            </a:r>
          </a:p>
        </p:txBody>
      </p:sp>
      <p:sp>
        <p:nvSpPr>
          <p:cNvPr id="9" name="TextBox 8">
            <a:extLst>
              <a:ext uri="{FF2B5EF4-FFF2-40B4-BE49-F238E27FC236}">
                <a16:creationId xmlns:a16="http://schemas.microsoft.com/office/drawing/2014/main" id="{38D216ED-3A46-A5D1-9A99-17D82881ED95}"/>
              </a:ext>
            </a:extLst>
          </p:cNvPr>
          <p:cNvSpPr txBox="1"/>
          <p:nvPr/>
        </p:nvSpPr>
        <p:spPr>
          <a:xfrm>
            <a:off x="830889" y="3029103"/>
            <a:ext cx="10501675" cy="954107"/>
          </a:xfrm>
          <a:prstGeom prst="rect">
            <a:avLst/>
          </a:prstGeom>
          <a:noFill/>
        </p:spPr>
        <p:txBody>
          <a:bodyPr wrap="square">
            <a:spAutoFit/>
          </a:bodyPr>
          <a:lstStyle/>
          <a:p>
            <a:pPr algn="just"/>
            <a:r>
              <a:rPr lang="vi-VN" sz="2800" b="1" dirty="0">
                <a:solidFill>
                  <a:srgbClr val="0070C0"/>
                </a:solidFill>
                <a:latin typeface="+mj-lt"/>
              </a:rPr>
              <a:t>Là thành viên trong gia đình, em đã thực hiện quyền và nghĩa vụ của mình như thế nào?</a:t>
            </a:r>
          </a:p>
        </p:txBody>
      </p:sp>
      <p:pic>
        <p:nvPicPr>
          <p:cNvPr id="10" name="Picture 9">
            <a:extLst>
              <a:ext uri="{FF2B5EF4-FFF2-40B4-BE49-F238E27FC236}">
                <a16:creationId xmlns:a16="http://schemas.microsoft.com/office/drawing/2014/main" id="{9D59DB67-A200-FE06-A6F8-8279204ACDA3}"/>
              </a:ext>
            </a:extLst>
          </p:cNvPr>
          <p:cNvPicPr>
            <a:picLocks noChangeAspect="1"/>
          </p:cNvPicPr>
          <p:nvPr/>
        </p:nvPicPr>
        <p:blipFill>
          <a:blip r:embed="rId4"/>
          <a:stretch>
            <a:fillRect/>
          </a:stretch>
        </p:blipFill>
        <p:spPr>
          <a:xfrm>
            <a:off x="134975" y="4576403"/>
            <a:ext cx="11866880" cy="2350264"/>
          </a:xfrm>
          <a:prstGeom prst="rect">
            <a:avLst/>
          </a:prstGeom>
        </p:spPr>
      </p:pic>
      <p:sp>
        <p:nvSpPr>
          <p:cNvPr id="11" name="TextBox 10">
            <a:extLst>
              <a:ext uri="{FF2B5EF4-FFF2-40B4-BE49-F238E27FC236}">
                <a16:creationId xmlns:a16="http://schemas.microsoft.com/office/drawing/2014/main" id="{1FEBCFD1-FB48-2505-06C0-F6AF0B5DDAB1}"/>
              </a:ext>
            </a:extLst>
          </p:cNvPr>
          <p:cNvSpPr txBox="1"/>
          <p:nvPr/>
        </p:nvSpPr>
        <p:spPr>
          <a:xfrm>
            <a:off x="3299744" y="4718057"/>
            <a:ext cx="3015331" cy="461665"/>
          </a:xfrm>
          <a:prstGeom prst="rect">
            <a:avLst/>
          </a:prstGeom>
          <a:noFill/>
        </p:spPr>
        <p:txBody>
          <a:bodyPr wrap="square" rtlCol="0">
            <a:spAutoFit/>
          </a:bodyPr>
          <a:lstStyle/>
          <a:p>
            <a:r>
              <a:rPr lang="en-US" sz="2400" dirty="0">
                <a:solidFill>
                  <a:prstClr val="black"/>
                </a:solidFill>
                <a:latin typeface="Times New Roman" panose="02020603050405020304" pitchFamily="18" charset="0"/>
                <a:cs typeface="Times New Roman" panose="02020603050405020304" pitchFamily="18" charset="0"/>
              </a:rPr>
              <a:t>PHIẾU SỐ 3</a:t>
            </a:r>
          </a:p>
        </p:txBody>
      </p:sp>
      <p:sp>
        <p:nvSpPr>
          <p:cNvPr id="12" name="TextBox 11">
            <a:extLst>
              <a:ext uri="{FF2B5EF4-FFF2-40B4-BE49-F238E27FC236}">
                <a16:creationId xmlns:a16="http://schemas.microsoft.com/office/drawing/2014/main" id="{821FCB10-4558-6DF8-8AA5-B72ED995C899}"/>
              </a:ext>
            </a:extLst>
          </p:cNvPr>
          <p:cNvSpPr txBox="1"/>
          <p:nvPr/>
        </p:nvSpPr>
        <p:spPr>
          <a:xfrm>
            <a:off x="995895" y="5129453"/>
            <a:ext cx="10186767" cy="1384995"/>
          </a:xfrm>
          <a:prstGeom prst="rect">
            <a:avLst/>
          </a:prstGeom>
          <a:noFill/>
        </p:spPr>
        <p:txBody>
          <a:bodyPr wrap="square">
            <a:spAutoFit/>
          </a:bodyPr>
          <a:lstStyle/>
          <a:p>
            <a:pPr algn="just"/>
            <a:r>
              <a:rPr lang="vi-VN" sz="2800" b="1" dirty="0">
                <a:solidFill>
                  <a:srgbClr val="0070C0"/>
                </a:solidFill>
                <a:latin typeface="+mj-lt"/>
              </a:rPr>
              <a:t>Theo em, nhân vật “Ta” trong bài đồng dao đã thực hiện bổn phận của mình trong gia đình như thế nào? Điều em học được qua bài đồng dao trên là gì?</a:t>
            </a:r>
            <a:endParaRPr lang="en-US" sz="2800" b="1" dirty="0">
              <a:solidFill>
                <a:srgbClr val="0070C0"/>
              </a:solidFill>
              <a:latin typeface="+mj-lt"/>
            </a:endParaRPr>
          </a:p>
        </p:txBody>
      </p:sp>
    </p:spTree>
    <p:extLst>
      <p:ext uri="{BB962C8B-B14F-4D97-AF65-F5344CB8AC3E}">
        <p14:creationId xmlns:p14="http://schemas.microsoft.com/office/powerpoint/2010/main" val="71265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a:extLst>
              <a:ext uri="{FF2B5EF4-FFF2-40B4-BE49-F238E27FC236}">
                <a16:creationId xmlns:a16="http://schemas.microsoft.com/office/drawing/2014/main" id="{76074173-99B7-C58E-660D-56A70782CF67}"/>
              </a:ext>
            </a:extLst>
          </p:cNvPr>
          <p:cNvSpPr txBox="1"/>
          <p:nvPr/>
        </p:nvSpPr>
        <p:spPr>
          <a:xfrm>
            <a:off x="129550" y="209357"/>
            <a:ext cx="5521879" cy="1938992"/>
          </a:xfrm>
          <a:prstGeom prst="rect">
            <a:avLst/>
          </a:prstGeom>
          <a:solidFill>
            <a:srgbClr val="ED7D31"/>
          </a:solidFill>
          <a:ln w="3810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0" cap="none" spc="0" normalizeH="0" baseline="0" noProof="0" dirty="0" err="1">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Trò</a:t>
            </a:r>
            <a:r>
              <a:rPr kumimoji="1" lang="en-US" altLang="zh-CN" sz="6600" b="1" i="0" u="none" strike="noStrike" kern="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 </a:t>
            </a:r>
            <a:r>
              <a:rPr kumimoji="1" lang="en-US" altLang="zh-CN" sz="6600" b="1" i="0" u="none" strike="noStrike" kern="0" cap="none" spc="0" normalizeH="0" baseline="0" noProof="0" dirty="0" err="1">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chơi</a:t>
            </a:r>
            <a:r>
              <a:rPr kumimoji="1" lang="en-US" altLang="zh-CN" sz="6600" b="1" i="0" u="none" strike="noStrike" kern="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 </a:t>
            </a:r>
            <a:r>
              <a:rPr kumimoji="1" lang="vi-VN" altLang="zh-CN" sz="5400" b="1" i="0" u="none" strike="noStrike" kern="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rPr>
              <a:t>Thẩm thấu âm nhạc</a:t>
            </a:r>
            <a:endParaRPr kumimoji="1" lang="zh-CN" altLang="en-US" sz="5400" b="1" i="0" u="none" strike="noStrike" kern="0" cap="none" spc="0" normalizeH="0" baseline="0" noProof="0" dirty="0">
              <a:ln>
                <a:noFill/>
              </a:ln>
              <a:solidFill>
                <a:srgbClr val="644825"/>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5" name="图片 11">
            <a:extLst>
              <a:ext uri="{FF2B5EF4-FFF2-40B4-BE49-F238E27FC236}">
                <a16:creationId xmlns:a16="http://schemas.microsoft.com/office/drawing/2014/main" id="{E8A32D3B-B27C-0248-22E8-58F128F5A4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799638">
            <a:off x="3508966" y="3542557"/>
            <a:ext cx="1308474" cy="1290182"/>
          </a:xfrm>
          <a:prstGeom prst="rect">
            <a:avLst/>
          </a:prstGeom>
        </p:spPr>
      </p:pic>
      <p:sp>
        <p:nvSpPr>
          <p:cNvPr id="6" name="Hộp Văn bản 32">
            <a:extLst>
              <a:ext uri="{FF2B5EF4-FFF2-40B4-BE49-F238E27FC236}">
                <a16:creationId xmlns:a16="http://schemas.microsoft.com/office/drawing/2014/main" id="{3E8330B7-AC48-64FC-EF4F-C526B03885D5}"/>
              </a:ext>
            </a:extLst>
          </p:cNvPr>
          <p:cNvSpPr txBox="1"/>
          <p:nvPr/>
        </p:nvSpPr>
        <p:spPr>
          <a:xfrm>
            <a:off x="474688" y="2422103"/>
            <a:ext cx="580619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hãy cùng hát và vỗ tay theo bài hát ‘‘Nhà là nơi’’ của nhạc sĩ Nguyễn Hải Phong</a:t>
            </a:r>
          </a:p>
        </p:txBody>
      </p:sp>
      <p:sp>
        <p:nvSpPr>
          <p:cNvPr id="8" name="Hộp Văn bản 37">
            <a:extLst>
              <a:ext uri="{FF2B5EF4-FFF2-40B4-BE49-F238E27FC236}">
                <a16:creationId xmlns:a16="http://schemas.microsoft.com/office/drawing/2014/main" id="{57A33430-478E-E8DD-F6B0-2852D6A101AB}"/>
              </a:ext>
            </a:extLst>
          </p:cNvPr>
          <p:cNvSpPr txBox="1"/>
          <p:nvPr/>
        </p:nvSpPr>
        <p:spPr>
          <a:xfrm>
            <a:off x="594750" y="4752865"/>
            <a:ext cx="4996581"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hỏi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hãy tìm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h</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ững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ca từ trong bài hát gắn với quyền và nghĩa vụ của công dân trong gia đình?</a:t>
            </a:r>
          </a:p>
        </p:txBody>
      </p:sp>
      <p:pic>
        <p:nvPicPr>
          <p:cNvPr id="2" name="Picture 1">
            <a:extLst>
              <a:ext uri="{FF2B5EF4-FFF2-40B4-BE49-F238E27FC236}">
                <a16:creationId xmlns:a16="http://schemas.microsoft.com/office/drawing/2014/main" id="{1375B0B5-1903-62D9-EDCC-6B80BE80A733}"/>
              </a:ext>
            </a:extLst>
          </p:cNvPr>
          <p:cNvPicPr>
            <a:picLocks noChangeAspect="1"/>
          </p:cNvPicPr>
          <p:nvPr/>
        </p:nvPicPr>
        <p:blipFill rotWithShape="1">
          <a:blip r:embed="rId3"/>
          <a:srcRect b="1816"/>
          <a:stretch/>
        </p:blipFill>
        <p:spPr>
          <a:xfrm>
            <a:off x="5756224" y="10045"/>
            <a:ext cx="6095999" cy="6847955"/>
          </a:xfrm>
          <a:prstGeom prst="rect">
            <a:avLst/>
          </a:prstGeom>
        </p:spPr>
      </p:pic>
    </p:spTree>
    <p:extLst>
      <p:ext uri="{BB962C8B-B14F-4D97-AF65-F5344CB8AC3E}">
        <p14:creationId xmlns:p14="http://schemas.microsoft.com/office/powerpoint/2010/main" val="1461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CFF4ED-11E4-55B9-9F61-05290E18F39B}"/>
              </a:ext>
            </a:extLst>
          </p:cNvPr>
          <p:cNvSpPr txBox="1"/>
          <p:nvPr/>
        </p:nvSpPr>
        <p:spPr>
          <a:xfrm>
            <a:off x="309796" y="105096"/>
            <a:ext cx="11352552" cy="3539430"/>
          </a:xfrm>
          <a:prstGeom prst="rect">
            <a:avLst/>
          </a:prstGeom>
          <a:noFill/>
          <a:ln w="57150">
            <a:solidFill>
              <a:schemeClr val="accent1"/>
            </a:solidFill>
          </a:ln>
        </p:spPr>
        <p:txBody>
          <a:bodyPr wrap="square">
            <a:spAutoFit/>
          </a:bodyPr>
          <a:lstStyle/>
          <a:p>
            <a:pPr algn="just"/>
            <a:r>
              <a:rPr lang="vi-VN" sz="2800" b="0" i="0" dirty="0">
                <a:solidFill>
                  <a:srgbClr val="000000"/>
                </a:solidFill>
                <a:effectLst/>
                <a:latin typeface="+mj-lt"/>
              </a:rPr>
              <a:t>a)  - Thực hiện đúng: bạn M, bố mẹ của Y, ông bà K, vì những chủ thể này đã thực hiện đúng những nghĩa vụ của thành viên trong gia đình mà pháp luật quy định.</a:t>
            </a:r>
          </a:p>
          <a:p>
            <a:pPr algn="just"/>
            <a:r>
              <a:rPr lang="vi-VN" sz="2800" b="0" i="0" dirty="0">
                <a:solidFill>
                  <a:srgbClr val="000000"/>
                </a:solidFill>
                <a:effectLst/>
                <a:latin typeface="+mj-lt"/>
              </a:rPr>
              <a:t>- Thực hiện chưa đúng: anh P, bạn Q, vì những chủ thể này chưa thực hiện đúng những nghĩa vụ của thành viên trong gia đình mà pháp luật quy định.</a:t>
            </a:r>
          </a:p>
          <a:p>
            <a:pPr algn="just"/>
            <a:r>
              <a:rPr lang="vi-VN" sz="2800" b="0" i="0" dirty="0">
                <a:solidFill>
                  <a:srgbClr val="000000"/>
                </a:solidFill>
                <a:effectLst/>
                <a:latin typeface="+mj-lt"/>
              </a:rPr>
              <a:t>b) - Giúp đỡ bố mẹ công việc nhà.</a:t>
            </a:r>
          </a:p>
          <a:p>
            <a:pPr algn="just"/>
            <a:r>
              <a:rPr lang="vi-VN" sz="2800" b="0" i="0" dirty="0">
                <a:solidFill>
                  <a:srgbClr val="000000"/>
                </a:solidFill>
                <a:effectLst/>
                <a:latin typeface="+mj-lt"/>
              </a:rPr>
              <a:t>- Giúp bố mẹ chăm em.</a:t>
            </a:r>
          </a:p>
          <a:p>
            <a:pPr algn="just"/>
            <a:r>
              <a:rPr lang="vi-VN" sz="2800" b="0" i="0" dirty="0">
                <a:solidFill>
                  <a:srgbClr val="000000"/>
                </a:solidFill>
                <a:effectLst/>
                <a:latin typeface="+mj-lt"/>
              </a:rPr>
              <a:t>- Chăm ngoan, học giỏi.</a:t>
            </a:r>
          </a:p>
        </p:txBody>
      </p:sp>
      <p:sp>
        <p:nvSpPr>
          <p:cNvPr id="6" name="TextBox 5">
            <a:extLst>
              <a:ext uri="{FF2B5EF4-FFF2-40B4-BE49-F238E27FC236}">
                <a16:creationId xmlns:a16="http://schemas.microsoft.com/office/drawing/2014/main" id="{6436318B-78EA-E3AB-85B0-2BB549B7216F}"/>
              </a:ext>
            </a:extLst>
          </p:cNvPr>
          <p:cNvSpPr txBox="1"/>
          <p:nvPr/>
        </p:nvSpPr>
        <p:spPr>
          <a:xfrm>
            <a:off x="309796" y="3749457"/>
            <a:ext cx="11352552" cy="3108543"/>
          </a:xfrm>
          <a:prstGeom prst="rect">
            <a:avLst/>
          </a:prstGeom>
          <a:noFill/>
          <a:ln w="57150">
            <a:solidFill>
              <a:schemeClr val="accent1"/>
            </a:solidFill>
          </a:ln>
        </p:spPr>
        <p:txBody>
          <a:bodyPr wrap="square">
            <a:spAutoFit/>
          </a:bodyPr>
          <a:lstStyle/>
          <a:p>
            <a:pPr algn="just"/>
            <a:r>
              <a:rPr lang="vi-VN" sz="2800" dirty="0">
                <a:solidFill>
                  <a:srgbClr val="000000"/>
                </a:solidFill>
                <a:latin typeface="+mj-lt"/>
              </a:rPr>
              <a:t>* Nhân vật “Ta” trong bài đồng dao đã thực hiện bổn phận của mình trong gia đình:</a:t>
            </a:r>
          </a:p>
          <a:p>
            <a:pPr algn="just"/>
            <a:r>
              <a:rPr lang="vi-VN" sz="2800" dirty="0">
                <a:solidFill>
                  <a:srgbClr val="000000"/>
                </a:solidFill>
                <a:latin typeface="+mj-lt"/>
              </a:rPr>
              <a:t>- Nấu cơm.</a:t>
            </a:r>
          </a:p>
          <a:p>
            <a:pPr algn="just"/>
            <a:r>
              <a:rPr lang="vi-VN" sz="2800" dirty="0">
                <a:solidFill>
                  <a:srgbClr val="000000"/>
                </a:solidFill>
                <a:latin typeface="+mj-lt"/>
              </a:rPr>
              <a:t>- Làm việc nhà.</a:t>
            </a:r>
          </a:p>
          <a:p>
            <a:pPr algn="just"/>
            <a:r>
              <a:rPr lang="vi-VN" sz="2800" dirty="0">
                <a:solidFill>
                  <a:srgbClr val="000000"/>
                </a:solidFill>
                <a:latin typeface="+mj-lt"/>
              </a:rPr>
              <a:t>- Yêu thương, chăm sóc các thành viên trong gia đình.</a:t>
            </a:r>
          </a:p>
          <a:p>
            <a:pPr algn="just"/>
            <a:r>
              <a:rPr lang="vi-VN" sz="2800" dirty="0">
                <a:solidFill>
                  <a:srgbClr val="000000"/>
                </a:solidFill>
                <a:latin typeface="+mj-lt"/>
              </a:rPr>
              <a:t>* Bài học: Mỗi người phải tự giác, chủ động, bình đẳng thực hiện quyền và nghĩa vụ của mình trong gia đình, đồng thời tôn trọng quyền của người khác.</a:t>
            </a:r>
          </a:p>
        </p:txBody>
      </p:sp>
    </p:spTree>
    <p:extLst>
      <p:ext uri="{BB962C8B-B14F-4D97-AF65-F5344CB8AC3E}">
        <p14:creationId xmlns:p14="http://schemas.microsoft.com/office/powerpoint/2010/main" val="418400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79;p37">
            <a:extLst>
              <a:ext uri="{FF2B5EF4-FFF2-40B4-BE49-F238E27FC236}">
                <a16:creationId xmlns:a16="http://schemas.microsoft.com/office/drawing/2014/main" id="{FAED06B2-CFFF-D86E-C35F-632C15C592D2}"/>
              </a:ext>
            </a:extLst>
          </p:cNvPr>
          <p:cNvSpPr/>
          <p:nvPr/>
        </p:nvSpPr>
        <p:spPr>
          <a:xfrm>
            <a:off x="428206" y="1248894"/>
            <a:ext cx="5044568" cy="1726168"/>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121900" tIns="121900" rIns="121900" bIns="121900" anchor="ctr" anchorCtr="0">
            <a:noAutofit/>
          </a:bodyPr>
          <a:lstStyle/>
          <a:p>
            <a:endParaRPr sz="2400">
              <a:solidFill>
                <a:prstClr val="white"/>
              </a:solidFill>
              <a:latin typeface="Rockwell"/>
            </a:endParaRPr>
          </a:p>
        </p:txBody>
      </p:sp>
      <p:sp>
        <p:nvSpPr>
          <p:cNvPr id="9" name="Google Shape;480;p37">
            <a:extLst>
              <a:ext uri="{FF2B5EF4-FFF2-40B4-BE49-F238E27FC236}">
                <a16:creationId xmlns:a16="http://schemas.microsoft.com/office/drawing/2014/main" id="{0DBBDB51-4E76-C7C7-3055-9D24C8CAED42}"/>
              </a:ext>
            </a:extLst>
          </p:cNvPr>
          <p:cNvSpPr txBox="1">
            <a:spLocks/>
          </p:cNvSpPr>
          <p:nvPr/>
        </p:nvSpPr>
        <p:spPr>
          <a:xfrm>
            <a:off x="428206" y="1261393"/>
            <a:ext cx="5274000" cy="1290000"/>
          </a:xfrm>
          <a:prstGeom prst="rect">
            <a:avLst/>
          </a:prstGeom>
        </p:spPr>
        <p:txBody>
          <a:bodyPr spcFirstLastPara="1" wrap="square" lIns="121900" tIns="121900" rIns="121900" bIns="121900" anchor="t" anchorCtr="0">
            <a:noAutofit/>
            <a:scene3d>
              <a:camera prst="orthographicFront"/>
              <a:lightRig rig="soft" dir="t">
                <a:rot lat="0" lon="0" rev="2400000"/>
              </a:lightRig>
            </a:scene3d>
            <a:sp3d>
              <a:bevelT w="19050" h="12700"/>
            </a:sp3d>
          </a:bodyPr>
          <a:lstStyle>
            <a:lvl1pPr marL="54864" lvl="0" algn="ctr" rtl="0" eaLnBrk="1" latinLnBrk="0" hangingPunct="1">
              <a:spcBef>
                <a:spcPts val="0"/>
              </a:spcBef>
              <a:spcAft>
                <a:spcPts val="0"/>
              </a:spcAft>
              <a:buClr>
                <a:schemeClr val="accent3"/>
              </a:buClr>
              <a:buSzPts val="4800"/>
              <a:buNone/>
              <a:defRPr kumimoji="0" sz="3467" b="0" i="0" u="none"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vl2pPr lvl="1">
              <a:spcBef>
                <a:spcPts val="0"/>
              </a:spcBef>
              <a:spcAft>
                <a:spcPts val="0"/>
              </a:spcAft>
              <a:buClr>
                <a:schemeClr val="accent3"/>
              </a:buClr>
              <a:buSzPts val="4800"/>
              <a:buNone/>
              <a:defRPr sz="6400">
                <a:solidFill>
                  <a:schemeClr val="accent3"/>
                </a:solidFill>
              </a:defRPr>
            </a:lvl2pPr>
            <a:lvl3pPr lvl="2">
              <a:spcBef>
                <a:spcPts val="0"/>
              </a:spcBef>
              <a:spcAft>
                <a:spcPts val="0"/>
              </a:spcAft>
              <a:buClr>
                <a:schemeClr val="accent3"/>
              </a:buClr>
              <a:buSzPts val="4800"/>
              <a:buNone/>
              <a:defRPr sz="6400">
                <a:solidFill>
                  <a:schemeClr val="accent3"/>
                </a:solidFill>
              </a:defRPr>
            </a:lvl3pPr>
            <a:lvl4pPr lvl="3">
              <a:spcBef>
                <a:spcPts val="0"/>
              </a:spcBef>
              <a:spcAft>
                <a:spcPts val="0"/>
              </a:spcAft>
              <a:buClr>
                <a:schemeClr val="accent3"/>
              </a:buClr>
              <a:buSzPts val="4800"/>
              <a:buNone/>
              <a:defRPr sz="6400">
                <a:solidFill>
                  <a:schemeClr val="accent3"/>
                </a:solidFill>
              </a:defRPr>
            </a:lvl4pPr>
            <a:lvl5pPr lvl="4">
              <a:spcBef>
                <a:spcPts val="0"/>
              </a:spcBef>
              <a:spcAft>
                <a:spcPts val="0"/>
              </a:spcAft>
              <a:buClr>
                <a:schemeClr val="accent3"/>
              </a:buClr>
              <a:buSzPts val="4800"/>
              <a:buNone/>
              <a:defRPr sz="6400">
                <a:solidFill>
                  <a:schemeClr val="accent3"/>
                </a:solidFill>
              </a:defRPr>
            </a:lvl5pPr>
            <a:lvl6pPr lvl="5">
              <a:spcBef>
                <a:spcPts val="0"/>
              </a:spcBef>
              <a:spcAft>
                <a:spcPts val="0"/>
              </a:spcAft>
              <a:buClr>
                <a:schemeClr val="accent3"/>
              </a:buClr>
              <a:buSzPts val="4800"/>
              <a:buNone/>
              <a:defRPr sz="6400">
                <a:solidFill>
                  <a:schemeClr val="accent3"/>
                </a:solidFill>
              </a:defRPr>
            </a:lvl6pPr>
            <a:lvl7pPr lvl="6">
              <a:spcBef>
                <a:spcPts val="0"/>
              </a:spcBef>
              <a:spcAft>
                <a:spcPts val="0"/>
              </a:spcAft>
              <a:buClr>
                <a:schemeClr val="accent3"/>
              </a:buClr>
              <a:buSzPts val="4800"/>
              <a:buNone/>
              <a:defRPr sz="6400">
                <a:solidFill>
                  <a:schemeClr val="accent3"/>
                </a:solidFill>
              </a:defRPr>
            </a:lvl7pPr>
            <a:lvl8pPr lvl="7">
              <a:spcBef>
                <a:spcPts val="0"/>
              </a:spcBef>
              <a:spcAft>
                <a:spcPts val="0"/>
              </a:spcAft>
              <a:buClr>
                <a:schemeClr val="accent3"/>
              </a:buClr>
              <a:buSzPts val="4800"/>
              <a:buNone/>
              <a:defRPr sz="6400">
                <a:solidFill>
                  <a:schemeClr val="accent3"/>
                </a:solidFill>
              </a:defRPr>
            </a:lvl8pPr>
            <a:lvl9pPr lvl="8">
              <a:spcBef>
                <a:spcPts val="0"/>
              </a:spcBef>
              <a:spcAft>
                <a:spcPts val="0"/>
              </a:spcAft>
              <a:buClr>
                <a:schemeClr val="accent3"/>
              </a:buClr>
              <a:buSzPts val="4800"/>
              <a:buNone/>
              <a:defRPr sz="6400">
                <a:solidFill>
                  <a:schemeClr val="accent3"/>
                </a:solidFill>
              </a:defRPr>
            </a:lvl9pPr>
            <a:extLst/>
          </a:lstStyle>
          <a:p>
            <a:pPr marL="0" marR="0" lvl="0" indent="0" algn="ctr" defTabSz="914400" rtl="0" eaLnBrk="1" fontAlgn="auto" latinLnBrk="0" hangingPunct="1">
              <a:lnSpc>
                <a:spcPct val="100000"/>
              </a:lnSpc>
              <a:spcBef>
                <a:spcPts val="0"/>
              </a:spcBef>
              <a:spcAft>
                <a:spcPts val="0"/>
              </a:spcAft>
              <a:buClr>
                <a:srgbClr val="9BBB59"/>
              </a:buClr>
              <a:buSzPts val="4800"/>
              <a:buFontTx/>
              <a:buNone/>
              <a:tabLst/>
              <a:defRPr/>
            </a:pPr>
            <a:r>
              <a:rPr kumimoji="0" lang="vi-VN"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mj-cs"/>
              </a:rPr>
              <a:t>TRÒ CHƠI </a:t>
            </a:r>
            <a:r>
              <a:rPr kumimoji="0" lang="en-US"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Rockwell"/>
                <a:ea typeface="+mj-ea"/>
                <a:cs typeface="+mj-cs"/>
              </a:rPr>
              <a:t/>
            </a:r>
            <a:br>
              <a:rPr kumimoji="0" lang="en-US"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Rockwell"/>
                <a:ea typeface="+mj-ea"/>
                <a:cs typeface="+mj-cs"/>
              </a:rPr>
            </a:br>
            <a:r>
              <a:rPr kumimoji="0" lang="vi-VN" sz="4800" b="1"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Times New Roman" panose="02020603050405020304" pitchFamily="18" charset="0"/>
                <a:ea typeface="+mj-ea"/>
                <a:cs typeface="+mj-cs"/>
              </a:rPr>
              <a:t>TIẾP SỨC</a:t>
            </a:r>
          </a:p>
        </p:txBody>
      </p:sp>
      <p:pic>
        <p:nvPicPr>
          <p:cNvPr id="10" name="Picture 9">
            <a:extLst>
              <a:ext uri="{FF2B5EF4-FFF2-40B4-BE49-F238E27FC236}">
                <a16:creationId xmlns:a16="http://schemas.microsoft.com/office/drawing/2014/main" id="{AF983C6C-09FD-D5B5-1A6D-EA23272506E1}"/>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0" b="99500" l="2688" r="100000"/>
                    </a14:imgEffect>
                  </a14:imgLayer>
                </a14:imgProps>
              </a:ext>
              <a:ext uri="{28A0092B-C50C-407E-A947-70E740481C1C}">
                <a14:useLocalDpi xmlns:a14="http://schemas.microsoft.com/office/drawing/2010/main"/>
              </a:ext>
            </a:extLst>
          </a:blip>
          <a:stretch>
            <a:fillRect/>
          </a:stretch>
        </p:blipFill>
        <p:spPr>
          <a:xfrm>
            <a:off x="5675457" y="378182"/>
            <a:ext cx="6592744" cy="6101635"/>
          </a:xfrm>
          <a:prstGeom prst="rect">
            <a:avLst/>
          </a:prstGeom>
        </p:spPr>
      </p:pic>
      <p:sp>
        <p:nvSpPr>
          <p:cNvPr id="11" name="Rectangle 10">
            <a:extLst>
              <a:ext uri="{FF2B5EF4-FFF2-40B4-BE49-F238E27FC236}">
                <a16:creationId xmlns:a16="http://schemas.microsoft.com/office/drawing/2014/main" id="{A2F5DED7-E920-5D93-271A-70E38CB917EF}"/>
              </a:ext>
            </a:extLst>
          </p:cNvPr>
          <p:cNvSpPr/>
          <p:nvPr/>
        </p:nvSpPr>
        <p:spPr>
          <a:xfrm>
            <a:off x="6751520" y="1173092"/>
            <a:ext cx="4679213" cy="4511813"/>
          </a:xfrm>
          <a:prstGeom prst="rect">
            <a:avLst/>
          </a:prstGeom>
          <a:solidFill>
            <a:sysClr val="window" lastClr="FFFFFF">
              <a:lumMod val="95000"/>
            </a:sysClr>
          </a:solidFill>
        </p:spPr>
        <p:txBody>
          <a:bodyPr wrap="square">
            <a:spAutoFit/>
          </a:bodyPr>
          <a:lstStyle/>
          <a:p>
            <a:pPr marL="0" marR="0" lvl="0" indent="0" defTabSz="914400" eaLnBrk="1" fontAlgn="auto" latinLnBrk="0" hangingPunct="1">
              <a:lnSpc>
                <a:spcPct val="115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lượt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góp</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vụ</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đình</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đúng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thắng</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A94202A1-33B1-2805-67EE-6F6617FCC007}"/>
              </a:ext>
            </a:extLst>
          </p:cNvPr>
          <p:cNvSpPr txBox="1">
            <a:spLocks/>
          </p:cNvSpPr>
          <p:nvPr/>
        </p:nvSpPr>
        <p:spPr>
          <a:xfrm>
            <a:off x="0" y="53476"/>
            <a:ext cx="11963400" cy="1143000"/>
          </a:xfrm>
          <a:prstGeom prst="rect">
            <a:avLst/>
          </a:prstGeom>
        </p:spPr>
        <p:txBody>
          <a:bodyPr spcFirstLastPara="1" wrap="square" lIns="91425" tIns="91425" rIns="91425" bIns="91425" anchor="t" anchorCtr="0">
            <a:noAutofit/>
            <a:scene3d>
              <a:camera prst="orthographicFront"/>
              <a:lightRig rig="soft" dir="t">
                <a:rot lat="0" lon="0" rev="2400000"/>
              </a:lightRig>
            </a:scene3d>
            <a:sp3d>
              <a:bevelT w="19050" h="12700"/>
            </a:sp3d>
          </a:bodyPr>
          <a:lstStyle>
            <a:lvl1pPr marL="54864" lvl="0" algn="ctr" rtl="0" eaLnBrk="1" latinLnBrk="0" hangingPunct="1">
              <a:spcBef>
                <a:spcPts val="0"/>
              </a:spcBef>
              <a:spcAft>
                <a:spcPts val="0"/>
              </a:spcAft>
              <a:buClr>
                <a:schemeClr val="accent3"/>
              </a:buClr>
              <a:buSzPts val="4800"/>
              <a:buNone/>
              <a:defRPr kumimoji="0" sz="3467" b="0" i="0" u="none"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lvl2pPr lvl="1">
              <a:spcBef>
                <a:spcPts val="0"/>
              </a:spcBef>
              <a:spcAft>
                <a:spcPts val="0"/>
              </a:spcAft>
              <a:buClr>
                <a:schemeClr val="accent3"/>
              </a:buClr>
              <a:buSzPts val="4800"/>
              <a:buNone/>
              <a:defRPr sz="6400">
                <a:solidFill>
                  <a:schemeClr val="accent3"/>
                </a:solidFill>
              </a:defRPr>
            </a:lvl2pPr>
            <a:lvl3pPr lvl="2">
              <a:spcBef>
                <a:spcPts val="0"/>
              </a:spcBef>
              <a:spcAft>
                <a:spcPts val="0"/>
              </a:spcAft>
              <a:buClr>
                <a:schemeClr val="accent3"/>
              </a:buClr>
              <a:buSzPts val="4800"/>
              <a:buNone/>
              <a:defRPr sz="6400">
                <a:solidFill>
                  <a:schemeClr val="accent3"/>
                </a:solidFill>
              </a:defRPr>
            </a:lvl3pPr>
            <a:lvl4pPr lvl="3">
              <a:spcBef>
                <a:spcPts val="0"/>
              </a:spcBef>
              <a:spcAft>
                <a:spcPts val="0"/>
              </a:spcAft>
              <a:buClr>
                <a:schemeClr val="accent3"/>
              </a:buClr>
              <a:buSzPts val="4800"/>
              <a:buNone/>
              <a:defRPr sz="6400">
                <a:solidFill>
                  <a:schemeClr val="accent3"/>
                </a:solidFill>
              </a:defRPr>
            </a:lvl4pPr>
            <a:lvl5pPr lvl="4">
              <a:spcBef>
                <a:spcPts val="0"/>
              </a:spcBef>
              <a:spcAft>
                <a:spcPts val="0"/>
              </a:spcAft>
              <a:buClr>
                <a:schemeClr val="accent3"/>
              </a:buClr>
              <a:buSzPts val="4800"/>
              <a:buNone/>
              <a:defRPr sz="6400">
                <a:solidFill>
                  <a:schemeClr val="accent3"/>
                </a:solidFill>
              </a:defRPr>
            </a:lvl5pPr>
            <a:lvl6pPr lvl="5">
              <a:spcBef>
                <a:spcPts val="0"/>
              </a:spcBef>
              <a:spcAft>
                <a:spcPts val="0"/>
              </a:spcAft>
              <a:buClr>
                <a:schemeClr val="accent3"/>
              </a:buClr>
              <a:buSzPts val="4800"/>
              <a:buNone/>
              <a:defRPr sz="6400">
                <a:solidFill>
                  <a:schemeClr val="accent3"/>
                </a:solidFill>
              </a:defRPr>
            </a:lvl6pPr>
            <a:lvl7pPr lvl="6">
              <a:spcBef>
                <a:spcPts val="0"/>
              </a:spcBef>
              <a:spcAft>
                <a:spcPts val="0"/>
              </a:spcAft>
              <a:buClr>
                <a:schemeClr val="accent3"/>
              </a:buClr>
              <a:buSzPts val="4800"/>
              <a:buNone/>
              <a:defRPr sz="6400">
                <a:solidFill>
                  <a:schemeClr val="accent3"/>
                </a:solidFill>
              </a:defRPr>
            </a:lvl7pPr>
            <a:lvl8pPr lvl="7">
              <a:spcBef>
                <a:spcPts val="0"/>
              </a:spcBef>
              <a:spcAft>
                <a:spcPts val="0"/>
              </a:spcAft>
              <a:buClr>
                <a:schemeClr val="accent3"/>
              </a:buClr>
              <a:buSzPts val="4800"/>
              <a:buNone/>
              <a:defRPr sz="6400">
                <a:solidFill>
                  <a:schemeClr val="accent3"/>
                </a:solidFill>
              </a:defRPr>
            </a:lvl8pPr>
            <a:lvl9pPr lvl="8">
              <a:spcBef>
                <a:spcPts val="0"/>
              </a:spcBef>
              <a:spcAft>
                <a:spcPts val="0"/>
              </a:spcAft>
              <a:buClr>
                <a:schemeClr val="accent3"/>
              </a:buClr>
              <a:buSzPts val="4800"/>
              <a:buNone/>
              <a:defRPr sz="6400">
                <a:solidFill>
                  <a:schemeClr val="accent3"/>
                </a:solidFill>
              </a:defRPr>
            </a:lvl9pPr>
            <a:extLst/>
          </a:lstStyle>
          <a:p>
            <a:pPr algn="just">
              <a:buClr>
                <a:srgbClr val="9BBB59"/>
              </a:buClr>
            </a:pPr>
            <a:r>
              <a:rPr lang="vi-VN" sz="2800" dirty="0">
                <a:solidFill>
                  <a:srgbClr val="1F497D">
                    <a:lumMod val="75000"/>
                  </a:srgbClr>
                </a:solidFill>
                <a:latin typeface="Rockwell"/>
              </a:rPr>
              <a:t>?</a:t>
            </a:r>
            <a:r>
              <a:rPr lang="en-US" sz="2800" dirty="0" err="1">
                <a:solidFill>
                  <a:srgbClr val="1F497D">
                    <a:lumMod val="75000"/>
                  </a:srgbClr>
                </a:solidFill>
                <a:latin typeface="Rockwell"/>
              </a:rPr>
              <a:t>Trách</a:t>
            </a:r>
            <a:r>
              <a:rPr lang="en-US" sz="2800" dirty="0">
                <a:solidFill>
                  <a:srgbClr val="1F497D">
                    <a:lumMod val="75000"/>
                  </a:srgbClr>
                </a:solidFill>
                <a:latin typeface="Rockwell"/>
              </a:rPr>
              <a:t> </a:t>
            </a:r>
            <a:r>
              <a:rPr lang="en-US" sz="2800" dirty="0" err="1">
                <a:solidFill>
                  <a:srgbClr val="1F497D">
                    <a:lumMod val="75000"/>
                  </a:srgbClr>
                </a:solidFill>
                <a:latin typeface="Rockwell"/>
              </a:rPr>
              <a:t>nhiệm</a:t>
            </a:r>
            <a:r>
              <a:rPr lang="en-US" sz="2800" dirty="0">
                <a:solidFill>
                  <a:srgbClr val="1F497D">
                    <a:lumMod val="75000"/>
                  </a:srgbClr>
                </a:solidFill>
                <a:latin typeface="Rockwell"/>
              </a:rPr>
              <a:t> </a:t>
            </a:r>
            <a:r>
              <a:rPr lang="en-US" sz="2800" dirty="0" err="1">
                <a:solidFill>
                  <a:srgbClr val="1F497D">
                    <a:lumMod val="75000"/>
                  </a:srgbClr>
                </a:solidFill>
                <a:latin typeface="Rockwell"/>
              </a:rPr>
              <a:t>của</a:t>
            </a:r>
            <a:r>
              <a:rPr lang="en-US" sz="2800" dirty="0">
                <a:solidFill>
                  <a:srgbClr val="1F497D">
                    <a:lumMod val="75000"/>
                  </a:srgbClr>
                </a:solidFill>
                <a:latin typeface="Rockwell"/>
              </a:rPr>
              <a:t> </a:t>
            </a:r>
            <a:r>
              <a:rPr lang="en-US" sz="2800" dirty="0" err="1">
                <a:solidFill>
                  <a:srgbClr val="1F497D">
                    <a:lumMod val="75000"/>
                  </a:srgbClr>
                </a:solidFill>
                <a:latin typeface="Rockwell"/>
              </a:rPr>
              <a:t>học</a:t>
            </a:r>
            <a:r>
              <a:rPr lang="en-US" sz="2800" dirty="0">
                <a:solidFill>
                  <a:srgbClr val="1F497D">
                    <a:lumMod val="75000"/>
                  </a:srgbClr>
                </a:solidFill>
                <a:latin typeface="Rockwell"/>
              </a:rPr>
              <a:t> </a:t>
            </a:r>
            <a:r>
              <a:rPr lang="en-US" sz="2800" dirty="0" err="1">
                <a:solidFill>
                  <a:srgbClr val="1F497D">
                    <a:lumMod val="75000"/>
                  </a:srgbClr>
                </a:solidFill>
                <a:latin typeface="Rockwell"/>
              </a:rPr>
              <a:t>sinh</a:t>
            </a:r>
            <a:r>
              <a:rPr lang="en-US" sz="2800" dirty="0">
                <a:solidFill>
                  <a:srgbClr val="1F497D">
                    <a:lumMod val="75000"/>
                  </a:srgbClr>
                </a:solidFill>
                <a:latin typeface="Rockwell"/>
              </a:rPr>
              <a:t> </a:t>
            </a:r>
            <a:r>
              <a:rPr lang="en-US" sz="2800" dirty="0" err="1">
                <a:solidFill>
                  <a:srgbClr val="1F497D">
                    <a:lumMod val="75000"/>
                  </a:srgbClr>
                </a:solidFill>
                <a:latin typeface="Rockwell"/>
              </a:rPr>
              <a:t>trong</a:t>
            </a:r>
            <a:r>
              <a:rPr lang="en-US" sz="2800" dirty="0">
                <a:solidFill>
                  <a:srgbClr val="1F497D">
                    <a:lumMod val="75000"/>
                  </a:srgbClr>
                </a:solidFill>
                <a:latin typeface="Rockwell"/>
              </a:rPr>
              <a:t> </a:t>
            </a:r>
            <a:r>
              <a:rPr lang="en-US" sz="2800" dirty="0" err="1">
                <a:solidFill>
                  <a:srgbClr val="1F497D">
                    <a:lumMod val="75000"/>
                  </a:srgbClr>
                </a:solidFill>
                <a:latin typeface="Rockwell"/>
              </a:rPr>
              <a:t>việc</a:t>
            </a:r>
            <a:r>
              <a:rPr lang="en-US" sz="2800" dirty="0">
                <a:solidFill>
                  <a:srgbClr val="1F497D">
                    <a:lumMod val="75000"/>
                  </a:srgbClr>
                </a:solidFill>
                <a:latin typeface="Rockwell"/>
              </a:rPr>
              <a:t> </a:t>
            </a:r>
            <a:r>
              <a:rPr lang="en-US" sz="2800" dirty="0" err="1">
                <a:solidFill>
                  <a:srgbClr val="1F497D">
                    <a:lumMod val="75000"/>
                  </a:srgbClr>
                </a:solidFill>
                <a:latin typeface="Rockwell"/>
              </a:rPr>
              <a:t>thực</a:t>
            </a:r>
            <a:r>
              <a:rPr lang="en-US" sz="2800" dirty="0">
                <a:solidFill>
                  <a:srgbClr val="1F497D">
                    <a:lumMod val="75000"/>
                  </a:srgbClr>
                </a:solidFill>
                <a:latin typeface="Rockwell"/>
              </a:rPr>
              <a:t> </a:t>
            </a:r>
            <a:r>
              <a:rPr lang="en-US" sz="2800" dirty="0" err="1">
                <a:solidFill>
                  <a:srgbClr val="1F497D">
                    <a:lumMod val="75000"/>
                  </a:srgbClr>
                </a:solidFill>
                <a:latin typeface="Rockwell"/>
              </a:rPr>
              <a:t>hiện</a:t>
            </a:r>
            <a:r>
              <a:rPr lang="en-US" sz="2800" dirty="0">
                <a:solidFill>
                  <a:srgbClr val="1F497D">
                    <a:lumMod val="75000"/>
                  </a:srgbClr>
                </a:solidFill>
                <a:latin typeface="Rockwell"/>
              </a:rPr>
              <a:t> </a:t>
            </a:r>
            <a:r>
              <a:rPr lang="en-US" sz="2800" dirty="0" err="1">
                <a:solidFill>
                  <a:srgbClr val="1F497D">
                    <a:lumMod val="75000"/>
                  </a:srgbClr>
                </a:solidFill>
                <a:latin typeface="Rockwell"/>
              </a:rPr>
              <a:t>quyền</a:t>
            </a:r>
            <a:r>
              <a:rPr lang="en-US" sz="2800" dirty="0">
                <a:solidFill>
                  <a:srgbClr val="1F497D">
                    <a:lumMod val="75000"/>
                  </a:srgbClr>
                </a:solidFill>
                <a:latin typeface="Rockwell"/>
              </a:rPr>
              <a:t> </a:t>
            </a:r>
            <a:r>
              <a:rPr lang="en-US" sz="2800" dirty="0" err="1">
                <a:solidFill>
                  <a:srgbClr val="1F497D">
                    <a:lumMod val="75000"/>
                  </a:srgbClr>
                </a:solidFill>
                <a:latin typeface="Rockwell"/>
              </a:rPr>
              <a:t>và</a:t>
            </a:r>
            <a:r>
              <a:rPr lang="en-US" sz="2800" dirty="0">
                <a:solidFill>
                  <a:srgbClr val="1F497D">
                    <a:lumMod val="75000"/>
                  </a:srgbClr>
                </a:solidFill>
                <a:latin typeface="Rockwell"/>
              </a:rPr>
              <a:t> </a:t>
            </a:r>
            <a:r>
              <a:rPr lang="en-US" sz="2800" dirty="0" err="1">
                <a:solidFill>
                  <a:srgbClr val="1F497D">
                    <a:lumMod val="75000"/>
                  </a:srgbClr>
                </a:solidFill>
                <a:latin typeface="Rockwell"/>
              </a:rPr>
              <a:t>nghĩa</a:t>
            </a:r>
            <a:r>
              <a:rPr lang="en-US" sz="2800" dirty="0">
                <a:solidFill>
                  <a:srgbClr val="1F497D">
                    <a:lumMod val="75000"/>
                  </a:srgbClr>
                </a:solidFill>
                <a:latin typeface="Rockwell"/>
              </a:rPr>
              <a:t> </a:t>
            </a:r>
            <a:r>
              <a:rPr lang="en-US" sz="2800" dirty="0" err="1">
                <a:solidFill>
                  <a:srgbClr val="1F497D">
                    <a:lumMod val="75000"/>
                  </a:srgbClr>
                </a:solidFill>
                <a:latin typeface="Rockwell"/>
              </a:rPr>
              <a:t>vụ</a:t>
            </a:r>
            <a:r>
              <a:rPr lang="en-US" sz="2800" dirty="0">
                <a:solidFill>
                  <a:srgbClr val="1F497D">
                    <a:lumMod val="75000"/>
                  </a:srgbClr>
                </a:solidFill>
                <a:latin typeface="Rockwell"/>
              </a:rPr>
              <a:t> </a:t>
            </a:r>
            <a:r>
              <a:rPr lang="en-US" sz="2800" dirty="0" err="1">
                <a:solidFill>
                  <a:srgbClr val="1F497D">
                    <a:lumMod val="75000"/>
                  </a:srgbClr>
                </a:solidFill>
                <a:latin typeface="Rockwell"/>
              </a:rPr>
              <a:t>của</a:t>
            </a:r>
            <a:r>
              <a:rPr lang="en-US" sz="2800" dirty="0">
                <a:solidFill>
                  <a:srgbClr val="1F497D">
                    <a:lumMod val="75000"/>
                  </a:srgbClr>
                </a:solidFill>
                <a:latin typeface="Rockwell"/>
              </a:rPr>
              <a:t> </a:t>
            </a:r>
            <a:r>
              <a:rPr lang="en-US" sz="2800" dirty="0" err="1">
                <a:solidFill>
                  <a:srgbClr val="1F497D">
                    <a:lumMod val="75000"/>
                  </a:srgbClr>
                </a:solidFill>
                <a:latin typeface="Rockwell"/>
              </a:rPr>
              <a:t>công</a:t>
            </a:r>
            <a:r>
              <a:rPr lang="en-US" sz="2800" dirty="0">
                <a:solidFill>
                  <a:srgbClr val="1F497D">
                    <a:lumMod val="75000"/>
                  </a:srgbClr>
                </a:solidFill>
                <a:latin typeface="Rockwell"/>
              </a:rPr>
              <a:t> </a:t>
            </a:r>
            <a:r>
              <a:rPr lang="en-US" sz="2800" dirty="0" err="1">
                <a:solidFill>
                  <a:srgbClr val="1F497D">
                    <a:lumMod val="75000"/>
                  </a:srgbClr>
                </a:solidFill>
                <a:latin typeface="Rockwell"/>
              </a:rPr>
              <a:t>dân</a:t>
            </a:r>
            <a:r>
              <a:rPr lang="en-US" sz="2800" dirty="0">
                <a:solidFill>
                  <a:srgbClr val="1F497D">
                    <a:lumMod val="75000"/>
                  </a:srgbClr>
                </a:solidFill>
                <a:latin typeface="Rockwell"/>
              </a:rPr>
              <a:t> </a:t>
            </a:r>
            <a:r>
              <a:rPr lang="en-US" sz="2800" dirty="0" err="1">
                <a:solidFill>
                  <a:srgbClr val="1F497D">
                    <a:lumMod val="75000"/>
                  </a:srgbClr>
                </a:solidFill>
                <a:latin typeface="Rockwell"/>
              </a:rPr>
              <a:t>trong</a:t>
            </a:r>
            <a:r>
              <a:rPr lang="en-US" sz="2800" dirty="0">
                <a:solidFill>
                  <a:srgbClr val="1F497D">
                    <a:lumMod val="75000"/>
                  </a:srgbClr>
                </a:solidFill>
                <a:latin typeface="Rockwell"/>
              </a:rPr>
              <a:t> </a:t>
            </a:r>
            <a:r>
              <a:rPr lang="en-US" sz="2800" dirty="0" err="1">
                <a:solidFill>
                  <a:srgbClr val="1F497D">
                    <a:lumMod val="75000"/>
                  </a:srgbClr>
                </a:solidFill>
                <a:latin typeface="Rockwell"/>
              </a:rPr>
              <a:t>gia</a:t>
            </a:r>
            <a:r>
              <a:rPr lang="en-US" sz="2800" dirty="0">
                <a:solidFill>
                  <a:srgbClr val="1F497D">
                    <a:lumMod val="75000"/>
                  </a:srgbClr>
                </a:solidFill>
                <a:latin typeface="Rockwell"/>
              </a:rPr>
              <a:t> </a:t>
            </a:r>
            <a:r>
              <a:rPr lang="en-US" sz="2800" dirty="0" err="1">
                <a:solidFill>
                  <a:srgbClr val="1F497D">
                    <a:lumMod val="75000"/>
                  </a:srgbClr>
                </a:solidFill>
                <a:latin typeface="Rockwell"/>
              </a:rPr>
              <a:t>đình</a:t>
            </a:r>
            <a:endParaRPr lang="en-US" sz="2800" dirty="0">
              <a:solidFill>
                <a:srgbClr val="1F497D">
                  <a:lumMod val="75000"/>
                </a:srgbClr>
              </a:solidFill>
              <a:latin typeface="Rockwell"/>
            </a:endParaRPr>
          </a:p>
        </p:txBody>
      </p:sp>
      <p:pic>
        <p:nvPicPr>
          <p:cNvPr id="13" name="Picture 12">
            <a:extLst>
              <a:ext uri="{FF2B5EF4-FFF2-40B4-BE49-F238E27FC236}">
                <a16:creationId xmlns:a16="http://schemas.microsoft.com/office/drawing/2014/main" id="{88BB8AE3-9642-6F17-15BE-BB6CE22536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2562" y="3027480"/>
            <a:ext cx="5469138" cy="3737703"/>
          </a:xfrm>
          <a:prstGeom prst="rect">
            <a:avLst/>
          </a:prstGeom>
        </p:spPr>
      </p:pic>
    </p:spTree>
    <p:extLst>
      <p:ext uri="{BB962C8B-B14F-4D97-AF65-F5344CB8AC3E}">
        <p14:creationId xmlns:p14="http://schemas.microsoft.com/office/powerpoint/2010/main" val="4242198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a:ext>
            </a:extLst>
          </a:blip>
          <a:stretch>
            <a:fillRect/>
          </a:stretch>
        </p:blipFill>
        <p:spPr>
          <a:xfrm>
            <a:off x="359763" y="0"/>
            <a:ext cx="11096457" cy="5749213"/>
          </a:xfrm>
          <a:prstGeom prst="rect">
            <a:avLst/>
          </a:prstGeom>
        </p:spPr>
      </p:pic>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87537"/>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1306619" y="2187275"/>
            <a:ext cx="8811742" cy="1569660"/>
          </a:xfrm>
          <a:prstGeom prst="rect">
            <a:avLst/>
          </a:prstGeom>
          <a:noFill/>
        </p:spPr>
        <p:txBody>
          <a:bodyPr wrap="square" rtlCol="0">
            <a:spAutoFit/>
          </a:bodyPr>
          <a:lstStyle/>
          <a:p>
            <a:pPr lvl="0" algn="just"/>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49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31071" y="1777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70779" y="662051"/>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403208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B65D7A-DCCC-7DF1-A4BA-2C2EFF7446CD}"/>
              </a:ext>
            </a:extLst>
          </p:cNvPr>
          <p:cNvSpPr txBox="1"/>
          <p:nvPr/>
        </p:nvSpPr>
        <p:spPr>
          <a:xfrm>
            <a:off x="419725" y="478809"/>
            <a:ext cx="8544166" cy="1077218"/>
          </a:xfrm>
          <a:prstGeom prst="rect">
            <a:avLst/>
          </a:prstGeom>
          <a:noFill/>
        </p:spPr>
        <p:txBody>
          <a:bodyPr wrap="square">
            <a:spAutoFit/>
          </a:bodyPr>
          <a:lstStyle/>
          <a:p>
            <a:pPr algn="just"/>
            <a:r>
              <a:rPr lang="en-US" sz="3200" b="0" i="0" dirty="0" err="1">
                <a:solidFill>
                  <a:srgbClr val="FF0000"/>
                </a:solidFill>
                <a:effectLst/>
                <a:latin typeface="Times New Roman" panose="02020603050405020304" pitchFamily="18" charset="0"/>
                <a:cs typeface="Times New Roman" panose="02020603050405020304" pitchFamily="18" charset="0"/>
              </a:rPr>
              <a:t>Em</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hãy</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nêu</a:t>
            </a:r>
            <a:r>
              <a:rPr lang="en-US" sz="3200" b="0" i="0" dirty="0">
                <a:solidFill>
                  <a:srgbClr val="FF0000"/>
                </a:solidFill>
                <a:effectLst/>
                <a:latin typeface="Times New Roman" panose="02020603050405020304" pitchFamily="18" charset="0"/>
                <a:cs typeface="Times New Roman" panose="02020603050405020304" pitchFamily="18" charset="0"/>
              </a:rPr>
              <a:t> ý </a:t>
            </a:r>
            <a:r>
              <a:rPr lang="en-US" sz="3200" b="0" i="0" dirty="0" err="1">
                <a:solidFill>
                  <a:srgbClr val="FF0000"/>
                </a:solidFill>
                <a:effectLst/>
                <a:latin typeface="Times New Roman" panose="02020603050405020304" pitchFamily="18" charset="0"/>
                <a:cs typeface="Times New Roman" panose="02020603050405020304" pitchFamily="18" charset="0"/>
              </a:rPr>
              <a:t>nghĩa</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của</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câu</a:t>
            </a:r>
            <a:r>
              <a:rPr lang="en-US" sz="3200" b="0" i="0" dirty="0">
                <a:solidFill>
                  <a:srgbClr val="FF0000"/>
                </a:solidFill>
                <a:effectLst/>
                <a:latin typeface="Times New Roman" panose="02020603050405020304" pitchFamily="18" charset="0"/>
                <a:cs typeface="Times New Roman" panose="02020603050405020304" pitchFamily="18" charset="0"/>
              </a:rPr>
              <a:t> ca </a:t>
            </a:r>
            <a:r>
              <a:rPr lang="en-US" sz="3200" b="0" i="0" dirty="0" err="1">
                <a:solidFill>
                  <a:srgbClr val="FF0000"/>
                </a:solidFill>
                <a:effectLst/>
                <a:latin typeface="Times New Roman" panose="02020603050405020304" pitchFamily="18" charset="0"/>
                <a:cs typeface="Times New Roman" panose="02020603050405020304" pitchFamily="18" charset="0"/>
              </a:rPr>
              <a:t>dao</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sau</a:t>
            </a:r>
            <a:r>
              <a:rPr lang="en-US" sz="3200" b="0" i="0" dirty="0">
                <a:solidFill>
                  <a:srgbClr val="FF0000"/>
                </a:solidFill>
                <a:effectLst/>
                <a:latin typeface="Times New Roman" panose="02020603050405020304" pitchFamily="18" charset="0"/>
                <a:cs typeface="Times New Roman" panose="02020603050405020304" pitchFamily="18" charset="0"/>
              </a:rPr>
              <a:t>:</a:t>
            </a:r>
          </a:p>
          <a:p>
            <a:pPr algn="just"/>
            <a:r>
              <a:rPr lang="en-US" sz="3200" b="0" i="0" dirty="0" err="1">
                <a:solidFill>
                  <a:srgbClr val="FF0000"/>
                </a:solidFill>
                <a:effectLst/>
                <a:latin typeface="Times New Roman" panose="02020603050405020304" pitchFamily="18" charset="0"/>
                <a:cs typeface="Times New Roman" panose="02020603050405020304" pitchFamily="18" charset="0"/>
              </a:rPr>
              <a:t>Thuận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vợ</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thuận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chồng</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tát</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biển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Đông</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cũng</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cạn</a:t>
            </a:r>
            <a:r>
              <a:rPr lang="en-US" sz="3200" b="0" i="0" dirty="0">
                <a:solidFill>
                  <a:srgbClr val="FF0000"/>
                </a:solidFill>
                <a:effectLst/>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55650C46-14BC-022E-4295-0A040477492A}"/>
              </a:ext>
            </a:extLst>
          </p:cNvPr>
          <p:cNvSpPr txBox="1"/>
          <p:nvPr/>
        </p:nvSpPr>
        <p:spPr>
          <a:xfrm>
            <a:off x="869429" y="1713505"/>
            <a:ext cx="10672997" cy="4832092"/>
          </a:xfrm>
          <a:prstGeom prst="rect">
            <a:avLst/>
          </a:prstGeom>
          <a:noFill/>
          <a:ln w="57150">
            <a:solidFill>
              <a:schemeClr val="accent1"/>
            </a:solidFill>
          </a:ln>
        </p:spPr>
        <p:txBody>
          <a:bodyPr wrap="square">
            <a:spAutoFit/>
          </a:bodyPr>
          <a:lstStyle/>
          <a:p>
            <a:pPr algn="just"/>
            <a:r>
              <a:rPr lang="vi-VN" sz="2800" b="1" i="0" dirty="0">
                <a:solidFill>
                  <a:srgbClr val="008000"/>
                </a:solidFill>
                <a:effectLst/>
                <a:latin typeface="Times New Roman" panose="02020603050405020304" pitchFamily="18" charset="0"/>
                <a:cs typeface="Times New Roman" panose="02020603050405020304" pitchFamily="18" charset="0"/>
              </a:rPr>
              <a:t>Trả lời:</a:t>
            </a:r>
            <a:endParaRPr lang="vi-VN" sz="2800" b="0" i="0" dirty="0">
              <a:solidFill>
                <a:srgbClr val="000000"/>
              </a:solidFill>
              <a:effectLst/>
              <a:latin typeface="Times New Roman" panose="02020603050405020304" pitchFamily="18" charset="0"/>
              <a:cs typeface="Times New Roman" panose="02020603050405020304" pitchFamily="18" charset="0"/>
            </a:endParaRPr>
          </a:p>
          <a:p>
            <a:pPr algn="just"/>
            <a:r>
              <a:rPr lang="vi-VN" sz="2800" b="0" i="0" dirty="0">
                <a:solidFill>
                  <a:srgbClr val="000000"/>
                </a:solidFill>
                <a:effectLst/>
                <a:latin typeface="Times New Roman" panose="02020603050405020304" pitchFamily="18" charset="0"/>
                <a:cs typeface="Times New Roman" panose="02020603050405020304" pitchFamily="18" charset="0"/>
              </a:rPr>
              <a:t>- " Thuận vợ thuận chồng" tức là vợ chồng luôn hòa hợp trong cuộc sống gia đình, người này ngã thì người kia nâng, không bao giờ hai người đi hai hướng khác nhau hoặc cãi vã làm hỏng chuyện lớn. </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 Không những đối với công việc hay đời sống đối ngoại, đối nhân xử thế, gia đình luôn là nền tảng, là gốc rễ để vợ chồng cố gắng hòa thuận, nhường nhịn, cùng nhau vun đắp, dựng xây hạnh phúc. </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 Chỉ cần vợ chồng đồng lòng, bên cạnh nhau động viên những lúc khó khăn nhất, sẻ chia cùng nhau, cùng nhau thực hiện, cùng nhau vượt qua, thì chẳng gì có thể chia rẽ hạnh phúc gia đình, hay nói khác đi là " tát biển đông cũng cạn".</a:t>
            </a:r>
          </a:p>
        </p:txBody>
      </p:sp>
    </p:spTree>
    <p:extLst>
      <p:ext uri="{BB962C8B-B14F-4D97-AF65-F5344CB8AC3E}">
        <p14:creationId xmlns:p14="http://schemas.microsoft.com/office/powerpoint/2010/main" val="3758298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D7294E0B-E510-0F34-F05B-87AEC4B5129D}"/>
              </a:ext>
            </a:extLst>
          </p:cNvPr>
          <p:cNvSpPr/>
          <p:nvPr/>
        </p:nvSpPr>
        <p:spPr>
          <a:xfrm>
            <a:off x="179052" y="164893"/>
            <a:ext cx="5227317" cy="88442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 CHƠI: ĐÓNG VAI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5" name="PA_图片 4">
            <a:extLst>
              <a:ext uri="{FF2B5EF4-FFF2-40B4-BE49-F238E27FC236}">
                <a16:creationId xmlns:a16="http://schemas.microsoft.com/office/drawing/2014/main" id="{3AB3C043-CD89-57E7-6F3E-1C79CBA46608}"/>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5987120" y="148931"/>
            <a:ext cx="6204879" cy="6709069"/>
          </a:xfrm>
          <a:prstGeom prst="rect">
            <a:avLst/>
          </a:prstGeom>
        </p:spPr>
      </p:pic>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0" y="944380"/>
            <a:ext cx="6095999" cy="5764688"/>
          </a:xfrm>
          <a:prstGeom prst="rect">
            <a:avLst/>
          </a:prstGeom>
        </p:spPr>
      </p:pic>
      <p:sp>
        <p:nvSpPr>
          <p:cNvPr id="7" name="TextBox 6">
            <a:extLst>
              <a:ext uri="{FF2B5EF4-FFF2-40B4-BE49-F238E27FC236}">
                <a16:creationId xmlns:a16="http://schemas.microsoft.com/office/drawing/2014/main" id="{A28BE7C6-3F6F-92CF-3234-92C00100C17F}"/>
              </a:ext>
            </a:extLst>
          </p:cNvPr>
          <p:cNvSpPr txBox="1"/>
          <p:nvPr/>
        </p:nvSpPr>
        <p:spPr>
          <a:xfrm>
            <a:off x="6484073" y="1738454"/>
            <a:ext cx="5319851" cy="4401205"/>
          </a:xfrm>
          <a:prstGeom prst="rect">
            <a:avLst/>
          </a:prstGeom>
          <a:noFill/>
        </p:spPr>
        <p:txBody>
          <a:bodyPr wrap="square">
            <a:spAutoFit/>
          </a:bodyPr>
          <a:lstStyle/>
          <a:p>
            <a:r>
              <a:rPr lang="vi-VN" sz="2800" dirty="0">
                <a:latin typeface="+mj-lt"/>
              </a:rPr>
              <a:t>a) Ông bà đối với G rất yêu thương, chiều chuộng, tuy nhiên vô tình sự quan tâm quá mức sẽ khiến G không có cơ hội thực hiện nghĩa vụ của bản thân với gia đình.</a:t>
            </a:r>
          </a:p>
          <a:p>
            <a:r>
              <a:rPr lang="vi-VN" sz="2800" dirty="0">
                <a:latin typeface="+mj-lt"/>
              </a:rPr>
              <a:t>b) Nếu là G, em sẽ nói với ông bà: “Con sẽ cố gắng học tập tốt, nhưng con cũng muốn dành thời gian rảnh rỗi để giúp đỡ bố mẹ công việc nhà.”</a:t>
            </a:r>
          </a:p>
        </p:txBody>
      </p:sp>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2839" y="1564048"/>
            <a:ext cx="1306619" cy="1412201"/>
          </a:xfrm>
          <a:prstGeom prst="rect">
            <a:avLst/>
          </a:prstGeom>
        </p:spPr>
      </p:pic>
      <p:pic>
        <p:nvPicPr>
          <p:cNvPr id="9" name="图片 4">
            <a:extLst>
              <a:ext uri="{FF2B5EF4-FFF2-40B4-BE49-F238E27FC236}">
                <a16:creationId xmlns:a16="http://schemas.microsoft.com/office/drawing/2014/main" id="{5116B9FF-0438-7765-A662-9812ACEC28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70131" y="326253"/>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696427" y="2405401"/>
            <a:ext cx="5096656" cy="3785652"/>
          </a:xfrm>
          <a:prstGeom prst="rect">
            <a:avLst/>
          </a:prstGeom>
          <a:noFill/>
        </p:spPr>
        <p:txBody>
          <a:bodyPr wrap="square" rtlCol="0">
            <a:spAutoFit/>
          </a:bodyPr>
          <a:lstStyle/>
          <a:p>
            <a:pPr algn="just"/>
            <a:r>
              <a:rPr lang="vi-VN" sz="2400" b="0" i="0" dirty="0">
                <a:solidFill>
                  <a:srgbClr val="000000"/>
                </a:solidFill>
                <a:effectLst/>
                <a:latin typeface="+mj-lt"/>
              </a:rPr>
              <a:t>a) Bố mẹ M trong trường hợp này đã thực hiện sai quyền và nghĩa vụ của mình, bắt con phải thực hiện yêu cầu theo ý mình là đi học thêm mà không dành thời gian để con vui chơi, giải trí.</a:t>
            </a:r>
          </a:p>
          <a:p>
            <a:pPr algn="just"/>
            <a:r>
              <a:rPr lang="vi-VN" sz="2400" b="0" i="0" dirty="0">
                <a:solidFill>
                  <a:srgbClr val="000000"/>
                </a:solidFill>
                <a:effectLst/>
                <a:latin typeface="+mj-lt"/>
              </a:rPr>
              <a:t>b) Nếu là M, em sẽ nói với bố mẹ: “Con rất mong được bố mẹ hiểu và thông cảm cho con. Con mong muốn được về chơi với ông bà và cũng hứa sẽ cố gắng học tập tốt”</a:t>
            </a:r>
          </a:p>
        </p:txBody>
      </p:sp>
    </p:spTree>
    <p:extLst>
      <p:ext uri="{BB962C8B-B14F-4D97-AF65-F5344CB8AC3E}">
        <p14:creationId xmlns:p14="http://schemas.microsoft.com/office/powerpoint/2010/main" val="393957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par>
                          <p:cTn id="18" fill="hold">
                            <p:stCondLst>
                              <p:cond delay="2000"/>
                            </p:stCondLst>
                            <p:childTnLst>
                              <p:par>
                                <p:cTn id="19" presetID="26"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5198" y="14222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VẬN DỤNG</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0999" y="706679"/>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303781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D7294E0B-E510-0F34-F05B-87AEC4B5129D}"/>
              </a:ext>
            </a:extLst>
          </p:cNvPr>
          <p:cNvSpPr/>
          <p:nvPr/>
        </p:nvSpPr>
        <p:spPr>
          <a:xfrm>
            <a:off x="179052" y="164893"/>
            <a:ext cx="4447275" cy="88442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DỰ ÁN</a:t>
            </a:r>
            <a:r>
              <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5" name="PA_图片 4">
            <a:extLst>
              <a:ext uri="{FF2B5EF4-FFF2-40B4-BE49-F238E27FC236}">
                <a16:creationId xmlns:a16="http://schemas.microsoft.com/office/drawing/2014/main" id="{3AB3C043-CD89-57E7-6F3E-1C79CBA46608}"/>
              </a:ext>
            </a:extLst>
          </p:cNvPr>
          <p:cNvPicPr>
            <a:picLocks noChangeAspect="1"/>
          </p:cNvPicPr>
          <p:nvPr>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5975103" y="1007326"/>
            <a:ext cx="6204879" cy="2421674"/>
          </a:xfrm>
          <a:prstGeom prst="rect">
            <a:avLst/>
          </a:prstGeom>
        </p:spPr>
      </p:pic>
      <p:pic>
        <p:nvPicPr>
          <p:cNvPr id="6" name="PA_图片 4">
            <a:extLst>
              <a:ext uri="{FF2B5EF4-FFF2-40B4-BE49-F238E27FC236}">
                <a16:creationId xmlns:a16="http://schemas.microsoft.com/office/drawing/2014/main" id="{C863D858-077E-B432-196C-9A08990EFC96}"/>
              </a:ext>
            </a:extLst>
          </p:cNvPr>
          <p:cNvPicPr>
            <a:picLocks noChangeAspect="1"/>
          </p:cNvPicPr>
          <p:nvPr>
            <p:custDataLst>
              <p:tags r:id="rId2"/>
            </p:custDataLst>
          </p:nvPr>
        </p:nvPicPr>
        <p:blipFill>
          <a:blip r:embed="rId5" cstate="email">
            <a:extLst>
              <a:ext uri="{28A0092B-C50C-407E-A947-70E740481C1C}">
                <a14:useLocalDpi xmlns:a14="http://schemas.microsoft.com/office/drawing/2010/main"/>
              </a:ext>
            </a:extLst>
          </a:blip>
          <a:stretch>
            <a:fillRect/>
          </a:stretch>
        </p:blipFill>
        <p:spPr>
          <a:xfrm>
            <a:off x="0" y="944380"/>
            <a:ext cx="6095999" cy="5764688"/>
          </a:xfrm>
          <a:prstGeom prst="rect">
            <a:avLst/>
          </a:prstGeom>
        </p:spPr>
      </p:pic>
      <p:sp>
        <p:nvSpPr>
          <p:cNvPr id="7" name="TextBox 6">
            <a:extLst>
              <a:ext uri="{FF2B5EF4-FFF2-40B4-BE49-F238E27FC236}">
                <a16:creationId xmlns:a16="http://schemas.microsoft.com/office/drawing/2014/main" id="{A28BE7C6-3F6F-92CF-3234-92C00100C17F}"/>
              </a:ext>
            </a:extLst>
          </p:cNvPr>
          <p:cNvSpPr txBox="1"/>
          <p:nvPr/>
        </p:nvSpPr>
        <p:spPr>
          <a:xfrm>
            <a:off x="6509701" y="1738454"/>
            <a:ext cx="5294223" cy="1569660"/>
          </a:xfrm>
          <a:prstGeom prst="rect">
            <a:avLst/>
          </a:prstGeom>
          <a:noFill/>
        </p:spPr>
        <p:txBody>
          <a:bodyPr wrap="square">
            <a:spAutoFit/>
          </a:bodyPr>
          <a:lstStyle/>
          <a:p>
            <a:pPr lvl="0"/>
            <a:r>
              <a:rPr lang="vi-VN" sz="3200" dirty="0">
                <a:latin typeface="Times New Roman" panose="02020603050405020304" pitchFamily="18" charset="0"/>
                <a:cs typeface="Times New Roman" panose="02020603050405020304" pitchFamily="18" charset="0"/>
              </a:rPr>
              <a:t>Em hãy cùng bạn thiết kế tập san hoặc báo tường về chủ đề gia đình.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图片 3">
            <a:extLst>
              <a:ext uri="{FF2B5EF4-FFF2-40B4-BE49-F238E27FC236}">
                <a16:creationId xmlns:a16="http://schemas.microsoft.com/office/drawing/2014/main" id="{F3E7C4BD-4255-5350-283A-86FD968926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18" y="1062095"/>
            <a:ext cx="1306619" cy="1412201"/>
          </a:xfrm>
          <a:prstGeom prst="rect">
            <a:avLst/>
          </a:prstGeom>
        </p:spPr>
      </p:pic>
      <p:pic>
        <p:nvPicPr>
          <p:cNvPr id="9" name="图片 4">
            <a:extLst>
              <a:ext uri="{FF2B5EF4-FFF2-40B4-BE49-F238E27FC236}">
                <a16:creationId xmlns:a16="http://schemas.microsoft.com/office/drawing/2014/main" id="{5116B9FF-0438-7765-A662-9812ACEC28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35142" y="254834"/>
            <a:ext cx="1306619" cy="1412201"/>
          </a:xfrm>
          <a:prstGeom prst="rect">
            <a:avLst/>
          </a:prstGeom>
        </p:spPr>
      </p:pic>
      <p:sp>
        <p:nvSpPr>
          <p:cNvPr id="10" name="TextBox 9">
            <a:extLst>
              <a:ext uri="{FF2B5EF4-FFF2-40B4-BE49-F238E27FC236}">
                <a16:creationId xmlns:a16="http://schemas.microsoft.com/office/drawing/2014/main" id="{8E439274-9DA7-8E0D-F525-63FC731A3813}"/>
              </a:ext>
            </a:extLst>
          </p:cNvPr>
          <p:cNvSpPr txBox="1"/>
          <p:nvPr/>
        </p:nvSpPr>
        <p:spPr>
          <a:xfrm>
            <a:off x="502389" y="2218163"/>
            <a:ext cx="5096656"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70C0"/>
                </a:solidFill>
                <a:effectLst/>
                <a:latin typeface="Times New Roman" panose="02020603050405020304" pitchFamily="18" charset="0"/>
                <a:cs typeface="Times New Roman" panose="02020603050405020304" pitchFamily="18" charset="0"/>
              </a:rPr>
              <a:t>Em</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hãy</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cùng</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bạn</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lập</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kế</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hoạch</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tổ</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chức</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một</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buổi</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tọa</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đàm</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về</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chủ</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đề</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Quyền</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và</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nghĩa</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vụ</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của</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các</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thành</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viên</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trong</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gia</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đình</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theo</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các</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gợi</a:t>
            </a:r>
            <a:r>
              <a:rPr lang="en-US" sz="3200" b="0" i="0" dirty="0">
                <a:solidFill>
                  <a:srgbClr val="0070C0"/>
                </a:solidFill>
                <a:effectLst/>
                <a:latin typeface="Times New Roman" panose="02020603050405020304" pitchFamily="18" charset="0"/>
                <a:cs typeface="Times New Roman" panose="02020603050405020304" pitchFamily="18" charset="0"/>
              </a:rPr>
              <a:t> ý </a:t>
            </a:r>
            <a:r>
              <a:rPr lang="en-US" sz="3200" b="0" i="0" dirty="0" err="1">
                <a:solidFill>
                  <a:srgbClr val="0070C0"/>
                </a:solidFill>
                <a:effectLst/>
                <a:latin typeface="Times New Roman" panose="02020603050405020304" pitchFamily="18" charset="0"/>
                <a:cs typeface="Times New Roman" panose="02020603050405020304" pitchFamily="18" charset="0"/>
              </a:rPr>
              <a:t>sau</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Mục</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đích</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nội</a:t>
            </a:r>
            <a:r>
              <a:rPr lang="en-US" sz="3200" b="0" i="0" dirty="0">
                <a:solidFill>
                  <a:srgbClr val="0070C0"/>
                </a:solidFill>
                <a:effectLst/>
                <a:latin typeface="Times New Roman" panose="02020603050405020304" pitchFamily="18" charset="0"/>
                <a:cs typeface="Times New Roman" panose="02020603050405020304" pitchFamily="18" charset="0"/>
              </a:rPr>
              <a:t> dung, </a:t>
            </a:r>
            <a:r>
              <a:rPr lang="en-US" sz="3200" b="0" i="0" dirty="0" err="1">
                <a:solidFill>
                  <a:srgbClr val="0070C0"/>
                </a:solidFill>
                <a:effectLst/>
                <a:latin typeface="Times New Roman" panose="02020603050405020304" pitchFamily="18" charset="0"/>
                <a:cs typeface="Times New Roman" panose="02020603050405020304" pitchFamily="18" charset="0"/>
              </a:rPr>
              <a:t>thời</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gian</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địa</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điểm</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tổ</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chức</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thành</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phần</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tham</a:t>
            </a:r>
            <a:r>
              <a:rPr lang="en-US" sz="3200" b="0" i="0" dirty="0">
                <a:solidFill>
                  <a:srgbClr val="0070C0"/>
                </a:solidFill>
                <a:effectLst/>
                <a:latin typeface="Times New Roman" panose="02020603050405020304" pitchFamily="18" charset="0"/>
                <a:cs typeface="Times New Roman" panose="02020603050405020304" pitchFamily="18" charset="0"/>
              </a:rPr>
              <a:t> </a:t>
            </a:r>
            <a:r>
              <a:rPr lang="en-US" sz="3200" b="0" i="0" dirty="0" err="1">
                <a:solidFill>
                  <a:srgbClr val="0070C0"/>
                </a:solidFill>
                <a:effectLst/>
                <a:latin typeface="Times New Roman" panose="02020603050405020304" pitchFamily="18" charset="0"/>
                <a:cs typeface="Times New Roman" panose="02020603050405020304" pitchFamily="18" charset="0"/>
              </a:rPr>
              <a:t>gia</a:t>
            </a:r>
            <a:r>
              <a:rPr lang="en-US" sz="3200" b="0" i="0" dirty="0">
                <a:solidFill>
                  <a:srgbClr val="0070C0"/>
                </a:solidFill>
                <a:effectLst/>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181546C-70B2-267D-1299-E560B6BA4FC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72761" y="3461962"/>
            <a:ext cx="4714832" cy="3065489"/>
          </a:xfrm>
          <a:prstGeom prst="rect">
            <a:avLst/>
          </a:prstGeom>
        </p:spPr>
      </p:pic>
    </p:spTree>
    <p:extLst>
      <p:ext uri="{BB962C8B-B14F-4D97-AF65-F5344CB8AC3E}">
        <p14:creationId xmlns:p14="http://schemas.microsoft.com/office/powerpoint/2010/main" val="339236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5198" y="14222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3265" y="-817489"/>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71851" y="-222151"/>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2123268" y="1294143"/>
            <a:ext cx="10102879" cy="3980372"/>
            <a:chOff x="1949253" y="1627716"/>
            <a:chExt cx="3492509"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3279976" cy="54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4800" b="1" i="0" u="none" strike="noStrike" kern="0" cap="none" spc="0" normalizeH="0" baseline="0" noProof="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XIN CHÀO VÀ HẸN GẶP LẠI</a:t>
              </a:r>
              <a:endParaRPr kumimoji="0" lang="en-US" sz="48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117792" flipH="1">
            <a:off x="9875345" y="3812282"/>
            <a:ext cx="2160327"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9787184">
            <a:off x="131094" y="300931"/>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26107" y="4825807"/>
            <a:ext cx="3941366" cy="2256395"/>
          </a:xfrm>
          <a:prstGeom prst="rect">
            <a:avLst/>
          </a:prstGeom>
        </p:spPr>
      </p:pic>
    </p:spTree>
    <p:extLst>
      <p:ext uri="{BB962C8B-B14F-4D97-AF65-F5344CB8AC3E}">
        <p14:creationId xmlns:p14="http://schemas.microsoft.com/office/powerpoint/2010/main" val="298841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9">
            <a:extLst>
              <a:ext uri="{FF2B5EF4-FFF2-40B4-BE49-F238E27FC236}">
                <a16:creationId xmlns:a16="http://schemas.microsoft.com/office/drawing/2014/main" id="{0C4A979C-CCB7-868F-18CB-AFE61CD9DF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31071" y="177724"/>
            <a:ext cx="2985196" cy="3285060"/>
          </a:xfrm>
          <a:prstGeom prst="rect">
            <a:avLst/>
          </a:prstGeom>
        </p:spPr>
      </p:pic>
      <p:pic>
        <p:nvPicPr>
          <p:cNvPr id="5" name="Picture 4">
            <a:extLst>
              <a:ext uri="{FF2B5EF4-FFF2-40B4-BE49-F238E27FC236}">
                <a16:creationId xmlns:a16="http://schemas.microsoft.com/office/drawing/2014/main" id="{9DB27AED-47F4-83CD-B461-F2FDAD4223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3775" y="-167838"/>
            <a:ext cx="1658256" cy="4170025"/>
          </a:xfrm>
          <a:prstGeom prst="rect">
            <a:avLst/>
          </a:prstGeom>
        </p:spPr>
      </p:pic>
      <p:pic>
        <p:nvPicPr>
          <p:cNvPr id="12" name="图片 2">
            <a:extLst>
              <a:ext uri="{FF2B5EF4-FFF2-40B4-BE49-F238E27FC236}">
                <a16:creationId xmlns:a16="http://schemas.microsoft.com/office/drawing/2014/main" id="{AEA0EE0F-EEC3-54B8-769F-3FC229AA93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9055" y="520060"/>
            <a:ext cx="1694696" cy="2161906"/>
          </a:xfrm>
          <a:prstGeom prst="rect">
            <a:avLst/>
          </a:prstGeom>
        </p:spPr>
      </p:pic>
      <p:grpSp>
        <p:nvGrpSpPr>
          <p:cNvPr id="13" name="组合 2">
            <a:extLst>
              <a:ext uri="{FF2B5EF4-FFF2-40B4-BE49-F238E27FC236}">
                <a16:creationId xmlns:a16="http://schemas.microsoft.com/office/drawing/2014/main" id="{5A99EF6F-9E65-967F-59DD-F0B54C6CB085}"/>
              </a:ext>
            </a:extLst>
          </p:cNvPr>
          <p:cNvGrpSpPr/>
          <p:nvPr/>
        </p:nvGrpSpPr>
        <p:grpSpPr>
          <a:xfrm>
            <a:off x="3289176" y="1294143"/>
            <a:ext cx="5706801" cy="3980372"/>
            <a:chOff x="1949253" y="1627716"/>
            <a:chExt cx="3271491" cy="2309600"/>
          </a:xfrm>
        </p:grpSpPr>
        <p:grpSp>
          <p:nvGrpSpPr>
            <p:cNvPr id="14" name="组合 135">
              <a:extLst>
                <a:ext uri="{FF2B5EF4-FFF2-40B4-BE49-F238E27FC236}">
                  <a16:creationId xmlns:a16="http://schemas.microsoft.com/office/drawing/2014/main" id="{E267AF35-9C70-4301-D0F4-4773A1B0CAD2}"/>
                </a:ext>
              </a:extLst>
            </p:cNvPr>
            <p:cNvGrpSpPr/>
            <p:nvPr/>
          </p:nvGrpSpPr>
          <p:grpSpPr>
            <a:xfrm>
              <a:off x="1949253" y="1627716"/>
              <a:ext cx="3271491" cy="2309600"/>
              <a:chOff x="3246438" y="1068388"/>
              <a:chExt cx="5711825" cy="4678363"/>
            </a:xfrm>
            <a:solidFill>
              <a:srgbClr val="000000"/>
            </a:solidFill>
          </p:grpSpPr>
          <p:sp>
            <p:nvSpPr>
              <p:cNvPr id="16" name="Freeform 5">
                <a:extLst>
                  <a:ext uri="{FF2B5EF4-FFF2-40B4-BE49-F238E27FC236}">
                    <a16:creationId xmlns:a16="http://schemas.microsoft.com/office/drawing/2014/main" id="{CBCA5D7D-E47D-CDE4-7DE5-07F1C373EA6D}"/>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6CE18D05-48AF-6929-36DF-FDAF224E608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65781073-F301-0D02-C422-FC1D3F49452B}"/>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E374C062-47BA-F99B-F666-FFA4D72275D2}"/>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5762387C-4262-D0AB-5FC3-5005EC775AE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CD877F86-E96D-3C5E-3BD0-AC729B114D0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53D9D0C-FABE-1977-3805-FDCD6B4722F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7A2FB8B4-46B0-811C-9AC9-AA7B673E0ECA}"/>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DFC5EAFC-4332-1EA0-10A3-89381B933A67}"/>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DFD19C4C-1DF4-9774-6BBE-C3A551B20B9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F771E052-0E87-1F31-41D8-D864FCD3F05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0FDA65AD-2A64-1CA5-9D19-13204BC66E2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2D61411D-5A8B-0BBE-4677-67A6238F3D6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02D78463-EE99-F755-7C18-8B15C2BCDF4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ED690129-562C-F710-CF76-9D569FF4DD1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65820D10-DF9A-2CA1-CB1C-1C40A5FFCAE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7FBC64F7-5856-001A-DF13-EB617B7353E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EC6A675F-DF90-3545-F871-B91B0543A96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52805FDD-0E42-5C34-AEF4-F7C6D3184C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530813FE-9ED7-1B82-B8D6-4A3CC74B3690}"/>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FA688771-8350-8567-ED2B-B756D43D81A2}"/>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B061C1AD-F79C-FCA3-B24B-9013D0385A9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914BB8B5-D56E-C3F1-3CC5-9BF324978C6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562F5156-C613-A5AA-9CAB-A09FEC0DFD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2CC27483-9EAC-74CF-47B7-ABF29D7BF6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D97AFD11-9518-3A07-3881-FFC60A8831B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208D3F27-ED46-C716-DB7E-F8BAFD14E87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5E93B02E-1576-6B7B-70C7-633265F1FC6C}"/>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B267B9DB-37C2-56B9-48A1-CCDB918E49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6345AF33-D51B-676D-D030-39B4845C78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3C06B330-024A-DE13-797D-9BE0307BABB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8C2EB2A4-6ADF-7E3E-E55E-8DC1CC2DFB1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7380F434-670B-E94E-9672-55036F547924}"/>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AD54ADE9-B23E-9E96-C92F-422BCE36CCEE}"/>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90CF8312-1A45-C413-377A-EF7B6C943B6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7DD973BB-BDBA-1497-95A8-537ABF2DDBD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C8AFCBD9-B0C7-413C-B2E0-6E11658407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D1EE5BB5-398D-7F37-D166-4BB8A1CCACE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D6860293-3D8E-38EF-2918-268DA62BD498}"/>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F5058C26-4C32-3A48-28FD-C2A0552E01F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89C69F9-3BEC-CECA-4DF9-F14D4040196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024C4179-42DB-0A6C-47B0-FAFEAB11F19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10F39929-BA2C-7B2E-9039-B051EA61C73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FDAD1EAC-0869-0A81-87EF-3B4D498DD0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098836ED-5234-078E-7A8A-4A7BDF00F50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693D9D02-BF78-B37E-8364-9AF20D49BA4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308C898-369F-7FB0-E99F-69EB007ED9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C6D24E5A-807A-7C56-FD25-C66B5E6B029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A6253B5C-6CA0-8EB3-9991-5DB9E8E88FE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20CB641B-8EE9-086F-3EB9-985B20B3A7B6}"/>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0933AEEC-6C4B-F729-B27E-3F3E85B7F26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FFB32C90-6084-5866-6818-163B1C4D2D9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83705CF-BB29-9BD2-D1A4-5990094C8F8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2F5B6BC8-C6EB-5755-4B39-3491AC1D311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1EBCA02D-33C9-063C-72FA-44FCF4C4E453}"/>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F47A0ABA-260D-80E8-5D3D-4B6211C6BAA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CA607741-24F7-6CBC-B759-24AB69F954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4037D925-54B2-0416-1715-C0DB403E4DD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146FC61-1783-5BBF-1B28-DEDF8AB8E9E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64D65D56-3143-38EA-0924-3E50F0446F8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7E3894DB-BC54-8822-CC51-8FE9BBB4D98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3D7905CB-7EDF-8D58-A5C6-D40412827BB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1BCD291F-2AFA-D762-6A22-29B7C503A81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884088CF-6A9A-F80F-F677-7122EB400A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8F4CC749-4B12-9663-6C86-0F84D8B334C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6A4835E5-E2DF-F10D-DA63-45AE2BF6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4C291E11-2781-87AB-2F25-F964DE7907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2949E1A6-9400-EDA3-06D5-D75D2C36E9A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2C6A2C85-D3C4-40D0-7C70-40163304D93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5F027112-7A2F-598E-5623-F184EC6B7661}"/>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784D9AEC-E5C6-D047-1E29-C9355152322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D948AB84-8A64-C1C4-AD5E-43995BDE8F8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12D6BC8D-2D4D-775E-1887-6CA2D4809B8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31BA159-7D82-ABCE-5589-9CBC01FCC12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490625A7-045A-A0EE-209B-FCCF34A1C5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12546DA4-7DC4-C6C5-04C7-D2C93CE484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1D6E4C3E-F901-47B2-39CC-242D6885C66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EB6F844C-8878-6321-3230-000303D5452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BB840FB1-AA2A-784C-2990-3DFDFC497808}"/>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E58FA07F-C9A9-7318-AA93-B94716702CF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781938EA-AF5B-786E-6809-6E1833C8C81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BF61DED6-7DBC-2267-525D-DF7F2F56C0D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926BE5BC-C9A1-31F5-F0ED-086A1CABB54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08CEF482-A12E-E879-05BA-DE2C9B9FA60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DEC922C8-18DE-C0E6-9859-D65F931A19C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75DEAF19-CB1F-5ED1-7761-3FC340901171}"/>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D0426879-A6AC-7DE0-8266-3F38E44363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476D50E3-6E4A-61DC-6E45-434B779540B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4CF122AE-4106-720A-026B-11CA89A164BD}"/>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28AE727D-0D64-C28C-DAB1-5F36AAD95BB4}"/>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KHÁM PHÁ</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105" name="图片 8" descr="47e2652940a6682fd2f9efa3067d32f3">
            <a:extLst>
              <a:ext uri="{FF2B5EF4-FFF2-40B4-BE49-F238E27FC236}">
                <a16:creationId xmlns:a16="http://schemas.microsoft.com/office/drawing/2014/main" id="{3D3B919A-FEEA-1EBF-17DE-74E8F7E06F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0639" y="3743926"/>
            <a:ext cx="3238603" cy="2978227"/>
          </a:xfrm>
          <a:prstGeom prst="rect">
            <a:avLst/>
          </a:prstGeom>
        </p:spPr>
      </p:pic>
      <p:pic>
        <p:nvPicPr>
          <p:cNvPr id="106" name="图片 4">
            <a:extLst>
              <a:ext uri="{FF2B5EF4-FFF2-40B4-BE49-F238E27FC236}">
                <a16:creationId xmlns:a16="http://schemas.microsoft.com/office/drawing/2014/main" id="{B34723BA-5BFE-C189-F5DE-0044A34772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70779" y="662051"/>
            <a:ext cx="2452528" cy="2452528"/>
          </a:xfrm>
          <a:prstGeom prst="rect">
            <a:avLst/>
          </a:prstGeom>
        </p:spPr>
      </p:pic>
      <p:pic>
        <p:nvPicPr>
          <p:cNvPr id="107" name="Picture 106">
            <a:extLst>
              <a:ext uri="{FF2B5EF4-FFF2-40B4-BE49-F238E27FC236}">
                <a16:creationId xmlns:a16="http://schemas.microsoft.com/office/drawing/2014/main" id="{87E54D71-5C68-F0B1-409D-50D0D44B25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pic>
        <p:nvPicPr>
          <p:cNvPr id="108" name="图片 5">
            <a:extLst>
              <a:ext uri="{FF2B5EF4-FFF2-40B4-BE49-F238E27FC236}">
                <a16:creationId xmlns:a16="http://schemas.microsoft.com/office/drawing/2014/main" id="{5C8432DF-9EC5-1D70-51AA-FEB72FE646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91290" y="2574126"/>
            <a:ext cx="3941366" cy="2256395"/>
          </a:xfrm>
          <a:prstGeom prst="rect">
            <a:avLst/>
          </a:prstGeom>
        </p:spPr>
      </p:pic>
    </p:spTree>
    <p:extLst>
      <p:ext uri="{BB962C8B-B14F-4D97-AF65-F5344CB8AC3E}">
        <p14:creationId xmlns:p14="http://schemas.microsoft.com/office/powerpoint/2010/main" val="365451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7E9074-61B4-948B-B7D2-1E13F3CE5C67}"/>
              </a:ext>
            </a:extLst>
          </p:cNvPr>
          <p:cNvPicPr>
            <a:picLocks noChangeAspect="1"/>
          </p:cNvPicPr>
          <p:nvPr/>
        </p:nvPicPr>
        <p:blipFill>
          <a:blip r:embed="rId2"/>
          <a:stretch>
            <a:fillRect/>
          </a:stretch>
        </p:blipFill>
        <p:spPr>
          <a:xfrm>
            <a:off x="3006436" y="627681"/>
            <a:ext cx="7051964" cy="6230319"/>
          </a:xfrm>
          <a:prstGeom prst="rect">
            <a:avLst/>
          </a:prstGeom>
        </p:spPr>
      </p:pic>
      <p:sp>
        <p:nvSpPr>
          <p:cNvPr id="5" name="Rectangle 4">
            <a:extLst>
              <a:ext uri="{FF2B5EF4-FFF2-40B4-BE49-F238E27FC236}">
                <a16:creationId xmlns:a16="http://schemas.microsoft.com/office/drawing/2014/main" id="{8245D77D-4DEC-A4F7-B47F-0863B01277E7}"/>
              </a:ext>
            </a:extLst>
          </p:cNvPr>
          <p:cNvSpPr/>
          <p:nvPr/>
        </p:nvSpPr>
        <p:spPr>
          <a:xfrm>
            <a:off x="3317575" y="1891030"/>
            <a:ext cx="5867988"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914400" marR="0" lvl="0" indent="-914400" algn="ctr" defTabSz="914400" eaLnBrk="1" fontAlgn="auto" latinLnBrk="0" hangingPunct="1">
              <a:lnSpc>
                <a:spcPct val="100000"/>
              </a:lnSpc>
              <a:spcBef>
                <a:spcPts val="0"/>
              </a:spcBef>
              <a:spcAft>
                <a:spcPts val="0"/>
              </a:spcAft>
              <a:buClrTx/>
              <a:buSzTx/>
              <a:buFontTx/>
              <a:buAutoNum type="arabicPeriod"/>
              <a:tabLst/>
              <a:defRPr/>
            </a:pPr>
            <a:r>
              <a:rPr kumimoji="0" lang="vi-VN" sz="4800" b="1" i="0" u="none" strike="noStrike" kern="0" cap="none" spc="0" normalizeH="0" baseline="0" noProof="0" dirty="0">
                <a:ln/>
                <a:solidFill>
                  <a:srgbClr val="C00000"/>
                </a:solidFill>
                <a:effectLst/>
                <a:uLnTx/>
                <a:uFillTx/>
              </a:rPr>
              <a:t>Gia đình và </a:t>
            </a:r>
          </a:p>
          <a:p>
            <a:pPr marR="0" lvl="0" algn="ctr" defTabSz="914400" eaLnBrk="1" fontAlgn="auto" latinLnBrk="0" hangingPunct="1">
              <a:lnSpc>
                <a:spcPct val="100000"/>
              </a:lnSpc>
              <a:spcBef>
                <a:spcPts val="0"/>
              </a:spcBef>
              <a:spcAft>
                <a:spcPts val="0"/>
              </a:spcAft>
              <a:buClrTx/>
              <a:buSzTx/>
              <a:tabLst/>
              <a:defRPr/>
            </a:pPr>
            <a:r>
              <a:rPr kumimoji="0" lang="vi-VN" sz="4800" b="1" i="0" u="none" strike="noStrike" kern="0" cap="none" spc="0" normalizeH="0" baseline="0" noProof="0" dirty="0">
                <a:ln/>
                <a:solidFill>
                  <a:srgbClr val="C00000"/>
                </a:solidFill>
                <a:effectLst/>
                <a:uLnTx/>
                <a:uFillTx/>
              </a:rPr>
              <a:t>vai trò của gia đình</a:t>
            </a:r>
            <a:endParaRPr kumimoji="0" lang="en-US" sz="4800" b="1" i="0" u="none" strike="noStrike" kern="0" cap="none" spc="0" normalizeH="0" baseline="0" noProof="0" dirty="0">
              <a:ln/>
              <a:solidFill>
                <a:srgbClr val="C00000"/>
              </a:solidFill>
              <a:effectLst/>
              <a:uLnTx/>
              <a:uFillTx/>
            </a:endParaRPr>
          </a:p>
        </p:txBody>
      </p:sp>
      <p:pic>
        <p:nvPicPr>
          <p:cNvPr id="12" name="图片 2">
            <a:extLst>
              <a:ext uri="{FF2B5EF4-FFF2-40B4-BE49-F238E27FC236}">
                <a16:creationId xmlns:a16="http://schemas.microsoft.com/office/drawing/2014/main" id="{1250524C-2497-4607-FA98-23F32D1069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98666" y="479584"/>
            <a:ext cx="1694696" cy="2161906"/>
          </a:xfrm>
          <a:prstGeom prst="rect">
            <a:avLst/>
          </a:prstGeom>
        </p:spPr>
      </p:pic>
      <p:pic>
        <p:nvPicPr>
          <p:cNvPr id="13" name="图片 8" descr="47e2652940a6682fd2f9efa3067d32f3">
            <a:extLst>
              <a:ext uri="{FF2B5EF4-FFF2-40B4-BE49-F238E27FC236}">
                <a16:creationId xmlns:a16="http://schemas.microsoft.com/office/drawing/2014/main" id="{C4DEC0FA-C208-6F41-D87E-693B60FA73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167" y="3879773"/>
            <a:ext cx="3238603" cy="2978227"/>
          </a:xfrm>
          <a:prstGeom prst="rect">
            <a:avLst/>
          </a:prstGeom>
        </p:spPr>
      </p:pic>
      <p:pic>
        <p:nvPicPr>
          <p:cNvPr id="14" name="图片 4">
            <a:extLst>
              <a:ext uri="{FF2B5EF4-FFF2-40B4-BE49-F238E27FC236}">
                <a16:creationId xmlns:a16="http://schemas.microsoft.com/office/drawing/2014/main" id="{D415BE31-F2E6-C84C-D9F6-5521435313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929898">
            <a:off x="1094814" y="283308"/>
            <a:ext cx="2452528" cy="2452528"/>
          </a:xfrm>
          <a:prstGeom prst="rect">
            <a:avLst/>
          </a:prstGeom>
        </p:spPr>
      </p:pic>
      <p:pic>
        <p:nvPicPr>
          <p:cNvPr id="15" name="Picture 14">
            <a:extLst>
              <a:ext uri="{FF2B5EF4-FFF2-40B4-BE49-F238E27FC236}">
                <a16:creationId xmlns:a16="http://schemas.microsoft.com/office/drawing/2014/main" id="{854B0EB8-95A2-3ABF-9478-7BDC12008E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67808" y="-4242"/>
            <a:ext cx="1158340" cy="1048603"/>
          </a:xfrm>
          <a:prstGeom prst="rect">
            <a:avLst/>
          </a:prstGeom>
        </p:spPr>
      </p:pic>
    </p:spTree>
    <p:extLst>
      <p:ext uri="{BB962C8B-B14F-4D97-AF65-F5344CB8AC3E}">
        <p14:creationId xmlns:p14="http://schemas.microsoft.com/office/powerpoint/2010/main" val="170680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Em hãy quan sát các hình ảnh dưới đây và thảo luận Em hãy liên kết các hình ảnh">
            <a:extLst>
              <a:ext uri="{FF2B5EF4-FFF2-40B4-BE49-F238E27FC236}">
                <a16:creationId xmlns:a16="http://schemas.microsoft.com/office/drawing/2014/main" id="{04469666-EAF2-ED82-E1D7-B3A3DB20A844}"/>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095999" y="0"/>
            <a:ext cx="5906893" cy="6595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 hãy quan sát các hình ảnh dưới đây và thảo luận Em hãy liên kết các hình ảnh">
            <a:extLst>
              <a:ext uri="{FF2B5EF4-FFF2-40B4-BE49-F238E27FC236}">
                <a16:creationId xmlns:a16="http://schemas.microsoft.com/office/drawing/2014/main" id="{76D016E7-F580-B982-B262-9F4A8036B8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83633"/>
            <a:ext cx="6095999" cy="47743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D82DD5-7A8C-94C5-8429-E29CF5EBF62A}"/>
              </a:ext>
            </a:extLst>
          </p:cNvPr>
          <p:cNvSpPr txBox="1"/>
          <p:nvPr/>
        </p:nvSpPr>
        <p:spPr>
          <a:xfrm>
            <a:off x="189108" y="1147433"/>
            <a:ext cx="5732007" cy="1077218"/>
          </a:xfrm>
          <a:prstGeom prst="rect">
            <a:avLst/>
          </a:prstGeom>
          <a:noFill/>
        </p:spPr>
        <p:txBody>
          <a:bodyPr wrap="square">
            <a:spAutoFit/>
          </a:bodyPr>
          <a:lstStyle/>
          <a:p>
            <a:r>
              <a:rPr lang="vi-VN" sz="3200" b="1" i="0" dirty="0">
                <a:solidFill>
                  <a:srgbClr val="FF0000"/>
                </a:solidFill>
                <a:effectLst/>
                <a:latin typeface="+mj-lt"/>
              </a:rPr>
              <a:t>Em hãy quan sát các hình ảnh dưới đây và thảo luận</a:t>
            </a:r>
            <a:endParaRPr lang="en-US" sz="3200" b="1" dirty="0">
              <a:solidFill>
                <a:srgbClr val="FF0000"/>
              </a:solidFill>
              <a:latin typeface="+mj-lt"/>
            </a:endParaRPr>
          </a:p>
        </p:txBody>
      </p:sp>
      <p:sp>
        <p:nvSpPr>
          <p:cNvPr id="5" name="WordArt 5">
            <a:extLst>
              <a:ext uri="{FF2B5EF4-FFF2-40B4-BE49-F238E27FC236}">
                <a16:creationId xmlns:a16="http://schemas.microsoft.com/office/drawing/2014/main" id="{4E079DD7-E426-3FCC-826B-A9D27E909DD6}"/>
              </a:ext>
            </a:extLst>
          </p:cNvPr>
          <p:cNvSpPr>
            <a:spLocks noChangeArrowheads="1" noChangeShapeType="1" noTextEdit="1"/>
          </p:cNvSpPr>
          <p:nvPr/>
        </p:nvSpPr>
        <p:spPr bwMode="auto">
          <a:xfrm>
            <a:off x="189108" y="211234"/>
            <a:ext cx="6381297" cy="936199"/>
          </a:xfrm>
          <a:prstGeom prst="rect">
            <a:avLst/>
          </a:prstGeom>
        </p:spPr>
        <p:txBody>
          <a:bodyPr wrap="none" fromWordArt="1">
            <a:prstTxWarp prst="textPlain">
              <a:avLst>
                <a:gd name="adj" fmla="val 49706"/>
              </a:avLst>
            </a:prstTxWarp>
          </a:bodyPr>
          <a:lstStyle/>
          <a:p>
            <a:pPr algn="ctr" eaLnBrk="0" fontAlgn="base" hangingPunct="0">
              <a:spcBef>
                <a:spcPct val="0"/>
              </a:spcBef>
              <a:spcAft>
                <a:spcPct val="0"/>
              </a:spcAft>
              <a:defRPr/>
            </a:pP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Thảo</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luận</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 </a:t>
            </a:r>
            <a:r>
              <a:rPr lang="en-US" sz="36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nhóm</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 </a:t>
            </a:r>
            <a:r>
              <a:rPr lang="en-US" sz="36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rPr>
              <a:t>đôi</a:t>
            </a:r>
            <a:endPar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0576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179388E-5E30-4889-77FA-8670666E08CB}"/>
              </a:ext>
            </a:extLst>
          </p:cNvPr>
          <p:cNvSpPr/>
          <p:nvPr/>
        </p:nvSpPr>
        <p:spPr>
          <a:xfrm>
            <a:off x="2419003" y="194888"/>
            <a:ext cx="6888480" cy="130048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 LUẬN NHÓM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cxnSp>
        <p:nvCxnSpPr>
          <p:cNvPr id="5" name="Straight Arrow Connector 4">
            <a:extLst>
              <a:ext uri="{FF2B5EF4-FFF2-40B4-BE49-F238E27FC236}">
                <a16:creationId xmlns:a16="http://schemas.microsoft.com/office/drawing/2014/main" id="{9439B5BC-0743-5BB1-589D-E75C922110F0}"/>
              </a:ext>
            </a:extLst>
          </p:cNvPr>
          <p:cNvCxnSpPr>
            <a:cxnSpLocks/>
          </p:cNvCxnSpPr>
          <p:nvPr/>
        </p:nvCxnSpPr>
        <p:spPr>
          <a:xfrm>
            <a:off x="6259483" y="1485208"/>
            <a:ext cx="3728720" cy="731520"/>
          </a:xfrm>
          <a:prstGeom prst="straightConnector1">
            <a:avLst/>
          </a:prstGeom>
          <a:noFill/>
          <a:ln w="28575" cap="flat" cmpd="sng" algn="ctr">
            <a:solidFill>
              <a:srgbClr val="FF9933"/>
            </a:solidFill>
            <a:prstDash val="solid"/>
            <a:miter lim="800000"/>
            <a:tailEnd type="triangle"/>
          </a:ln>
          <a:effectLst/>
        </p:spPr>
      </p:cxnSp>
      <p:sp>
        <p:nvSpPr>
          <p:cNvPr id="6" name="Rectangle: Rounded Corners 13">
            <a:extLst>
              <a:ext uri="{FF2B5EF4-FFF2-40B4-BE49-F238E27FC236}">
                <a16:creationId xmlns:a16="http://schemas.microsoft.com/office/drawing/2014/main" id="{3F584D8C-08A7-C58B-2E92-99D086B136E7}"/>
              </a:ext>
            </a:extLst>
          </p:cNvPr>
          <p:cNvSpPr/>
          <p:nvPr/>
        </p:nvSpPr>
        <p:spPr>
          <a:xfrm>
            <a:off x="397177" y="2186247"/>
            <a:ext cx="6017478" cy="1838960"/>
          </a:xfrm>
          <a:prstGeom prst="roundRect">
            <a:avLst/>
          </a:prstGeom>
          <a:solidFill>
            <a:srgbClr val="CCFFCC"/>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0"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hãy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liên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ảnh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mối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hệ</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vai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trò</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mỗi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8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p>
        </p:txBody>
      </p:sp>
      <p:sp>
        <p:nvSpPr>
          <p:cNvPr id="7" name="Rectangle: Rounded Corners 15">
            <a:extLst>
              <a:ext uri="{FF2B5EF4-FFF2-40B4-BE49-F238E27FC236}">
                <a16:creationId xmlns:a16="http://schemas.microsoft.com/office/drawing/2014/main" id="{55342C9A-14BD-7214-8C33-CA692CCDABB4}"/>
              </a:ext>
            </a:extLst>
          </p:cNvPr>
          <p:cNvSpPr/>
          <p:nvPr/>
        </p:nvSpPr>
        <p:spPr>
          <a:xfrm>
            <a:off x="7480103" y="2342044"/>
            <a:ext cx="4453778" cy="1636253"/>
          </a:xfrm>
          <a:prstGeom prst="roundRect">
            <a:avLst/>
          </a:prstGeom>
          <a:solidFill>
            <a:srgbClr val="CCFFCC"/>
          </a:solidFill>
          <a:ln w="12700" cap="flat" cmpd="sng" algn="ctr">
            <a:solidFill>
              <a:srgbClr val="4472C4">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sng"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0" i="0" u="sng"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Theo em, gia đình là gì? Gia đình có vai trò như thế nào đối với mỗi người?</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Rounded Corners 23">
            <a:extLst>
              <a:ext uri="{FF2B5EF4-FFF2-40B4-BE49-F238E27FC236}">
                <a16:creationId xmlns:a16="http://schemas.microsoft.com/office/drawing/2014/main" id="{152CF6B5-7D30-64F6-EE36-F8EE5BE254A1}"/>
              </a:ext>
            </a:extLst>
          </p:cNvPr>
          <p:cNvSpPr/>
          <p:nvPr/>
        </p:nvSpPr>
        <p:spPr>
          <a:xfrm>
            <a:off x="715585" y="4629728"/>
            <a:ext cx="5380411" cy="2122054"/>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Rectangle: Rounded Corners 25">
            <a:extLst>
              <a:ext uri="{FF2B5EF4-FFF2-40B4-BE49-F238E27FC236}">
                <a16:creationId xmlns:a16="http://schemas.microsoft.com/office/drawing/2014/main" id="{17C2E4E2-B928-977A-2389-086C5ADF6176}"/>
              </a:ext>
            </a:extLst>
          </p:cNvPr>
          <p:cNvSpPr/>
          <p:nvPr/>
        </p:nvSpPr>
        <p:spPr>
          <a:xfrm>
            <a:off x="6811581" y="4821083"/>
            <a:ext cx="5270888" cy="1818639"/>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0BD8EF19-C0B4-E8E2-085D-789E82E463E2}"/>
              </a:ext>
            </a:extLst>
          </p:cNvPr>
          <p:cNvCxnSpPr>
            <a:cxnSpLocks/>
          </p:cNvCxnSpPr>
          <p:nvPr/>
        </p:nvCxnSpPr>
        <p:spPr>
          <a:xfrm flipH="1">
            <a:off x="2919384" y="1485208"/>
            <a:ext cx="3378200" cy="660400"/>
          </a:xfrm>
          <a:prstGeom prst="straightConnector1">
            <a:avLst/>
          </a:prstGeom>
          <a:noFill/>
          <a:ln w="28575" cap="flat" cmpd="sng" algn="ctr">
            <a:solidFill>
              <a:srgbClr val="FF9933"/>
            </a:solidFill>
            <a:prstDash val="solid"/>
            <a:miter lim="800000"/>
            <a:tailEnd type="triangle"/>
          </a:ln>
          <a:effectLst/>
        </p:spPr>
      </p:cxnSp>
      <p:cxnSp>
        <p:nvCxnSpPr>
          <p:cNvPr id="11" name="Straight Connector 10">
            <a:extLst>
              <a:ext uri="{FF2B5EF4-FFF2-40B4-BE49-F238E27FC236}">
                <a16:creationId xmlns:a16="http://schemas.microsoft.com/office/drawing/2014/main" id="{93FB6F63-3568-9D82-0583-E32F2B215A2C}"/>
              </a:ext>
            </a:extLst>
          </p:cNvPr>
          <p:cNvCxnSpPr>
            <a:cxnSpLocks/>
          </p:cNvCxnSpPr>
          <p:nvPr/>
        </p:nvCxnSpPr>
        <p:spPr>
          <a:xfrm>
            <a:off x="2660303" y="3959168"/>
            <a:ext cx="0" cy="670559"/>
          </a:xfrm>
          <a:prstGeom prst="line">
            <a:avLst/>
          </a:prstGeom>
          <a:noFill/>
          <a:ln w="28575" cap="flat" cmpd="sng" algn="ctr">
            <a:solidFill>
              <a:srgbClr val="ED7D31"/>
            </a:solidFill>
            <a:prstDash val="dash"/>
            <a:round/>
            <a:headEnd type="none" w="med" len="med"/>
            <a:tailEnd type="none" w="med" len="med"/>
          </a:ln>
          <a:effectLst/>
        </p:spPr>
      </p:cxnSp>
      <p:cxnSp>
        <p:nvCxnSpPr>
          <p:cNvPr id="12" name="Straight Connector 11">
            <a:extLst>
              <a:ext uri="{FF2B5EF4-FFF2-40B4-BE49-F238E27FC236}">
                <a16:creationId xmlns:a16="http://schemas.microsoft.com/office/drawing/2014/main" id="{40A66764-D409-F398-0DD8-3D1F10594C90}"/>
              </a:ext>
            </a:extLst>
          </p:cNvPr>
          <p:cNvCxnSpPr>
            <a:cxnSpLocks/>
          </p:cNvCxnSpPr>
          <p:nvPr/>
        </p:nvCxnSpPr>
        <p:spPr>
          <a:xfrm>
            <a:off x="10052974" y="4025207"/>
            <a:ext cx="0" cy="670559"/>
          </a:xfrm>
          <a:prstGeom prst="line">
            <a:avLst/>
          </a:prstGeom>
          <a:noFill/>
          <a:ln w="28575" cap="flat" cmpd="sng" algn="ctr">
            <a:solidFill>
              <a:srgbClr val="ED7D31"/>
            </a:solidFill>
            <a:prstDash val="dash"/>
            <a:round/>
            <a:headEnd type="none" w="med" len="med"/>
            <a:tailEnd type="none" w="med" len="med"/>
          </a:ln>
          <a:effectLst/>
        </p:spPr>
      </p:cxnSp>
      <p:pic>
        <p:nvPicPr>
          <p:cNvPr id="13" name="Shape 1">
            <a:extLst>
              <a:ext uri="{FF2B5EF4-FFF2-40B4-BE49-F238E27FC236}">
                <a16:creationId xmlns:a16="http://schemas.microsoft.com/office/drawing/2014/main" id="{87CF1ECE-70EB-F884-4493-4D6D6DE6C8CC}"/>
              </a:ext>
            </a:extLst>
          </p:cNvPr>
          <p:cNvPicPr/>
          <p:nvPr/>
        </p:nvPicPr>
        <p:blipFill>
          <a:blip r:embed="rId2"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95144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97596984"/>
              </p:ext>
            </p:extLst>
          </p:nvPr>
        </p:nvGraphicFramePr>
        <p:xfrm>
          <a:off x="228600" y="2202177"/>
          <a:ext cx="11734800" cy="4751359"/>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“Think</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độc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lập</a:t>
                      </a:r>
                      <a:r>
                        <a:rPr lang="vi-VN" sz="3200" dirty="0">
                          <a:solidFill>
                            <a:srgbClr val="000000"/>
                          </a:solidFill>
                          <a:effectLst/>
                          <a:latin typeface="Times New Roman" panose="02020603050405020304" pitchFamily="18" charset="0"/>
                          <a:ea typeface="DengXian"/>
                          <a:cs typeface="Times New Roman" panose="02020603050405020304" pitchFamily="18" charset="0"/>
                        </a:rPr>
                        <a:t> và hoàn thành phiếu bài tập</a:t>
                      </a:r>
                      <a:endParaRPr lang="en-US" sz="3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cặp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đôi</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“Pair”: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với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bạn</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của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mình</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trình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bày</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trước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lớp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“Share”: </a:t>
                      </a:r>
                      <a:r>
                        <a:rPr lang="en-US" sz="3200" dirty="0">
                          <a:solidFill>
                            <a:srgbClr val="000000"/>
                          </a:solidFill>
                          <a:effectLst/>
                          <a:latin typeface="Times New Roman" panose="02020603050405020304" pitchFamily="18" charset="0"/>
                          <a:ea typeface="DengXian"/>
                          <a:cs typeface="Times New Roman" panose="02020603050405020304" pitchFamily="18" charset="0"/>
                        </a:rPr>
                        <a:t>Chia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sẻ</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những</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điều</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vừa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phiếu</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vi-VN" sz="3200" dirty="0">
                          <a:solidFill>
                            <a:srgbClr val="000000"/>
                          </a:solidFill>
                          <a:effectLst/>
                          <a:latin typeface="Times New Roman" panose="02020603050405020304" pitchFamily="18" charset="0"/>
                          <a:ea typeface="DengXian"/>
                          <a:cs typeface="Times New Roman" panose="02020603050405020304" pitchFamily="18" charset="0"/>
                        </a:rPr>
                        <a:t>bài tập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trước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lớp</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61510" y="0"/>
            <a:ext cx="3324357" cy="2202178"/>
          </a:xfrm>
          <a:prstGeom prst="rect">
            <a:avLst/>
          </a:prstGeom>
          <a:noFill/>
          <a:ln>
            <a:noFill/>
          </a:ln>
        </p:spPr>
      </p:pic>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4054" y1="53968" x2="4054" y2="53968"/>
                          <a14:foregroundMark x1="14324" y1="61905" x2="14324" y2="61905"/>
                          <a14:foregroundMark x1="4054" y1="68254" x2="4054" y2="68254"/>
                          <a14:foregroundMark x1="22703" y1="50794" x2="22703" y2="50794"/>
                          <a14:foregroundMark x1="24865" y1="49206" x2="24865" y2="49206"/>
                          <a14:foregroundMark x1="35135" y1="52381" x2="35135" y2="52381"/>
                          <a14:foregroundMark x1="18108" y1="49206" x2="18108" y2="49206"/>
                          <a14:foregroundMark x1="11081" y1="52381" x2="11081" y2="52381"/>
                          <a14:foregroundMark x1="2432" y1="100000" x2="2432" y2="100000"/>
                          <a14:foregroundMark x1="1892" y1="82540" x2="1892" y2="82540"/>
                          <a14:foregroundMark x1="64865" y1="41270" x2="64865" y2="41270"/>
                          <a14:foregroundMark x1="78378" y1="36508" x2="78378" y2="36508"/>
                          <a14:foregroundMark x1="87568" y1="26984" x2="87568" y2="26984"/>
                          <a14:foregroundMark x1="90000" y1="34921" x2="90000" y2="34921"/>
                          <a14:foregroundMark x1="57027" y1="38095" x2="57027" y2="38095"/>
                          <a14:foregroundMark x1="54595" y1="42857" x2="54595" y2="42857"/>
                          <a14:foregroundMark x1="47838" y1="46032" x2="47838" y2="46032"/>
                          <a14:foregroundMark x1="40000" y1="44444" x2="40000" y2="44444"/>
                          <a14:foregroundMark x1="60811" y1="38095" x2="60811" y2="38095"/>
                          <a14:foregroundMark x1="80270" y1="34921" x2="80270" y2="34921"/>
                          <a14:foregroundMark x1="88919" y1="65079" x2="88919" y2="65079"/>
                          <a14:foregroundMark x1="76216" y1="31746" x2="76216" y2="31746"/>
                          <a14:foregroundMark x1="74324" y1="36508" x2="74324" y2="36508"/>
                          <a14:foregroundMark x1="72973" y1="39683" x2="72973" y2="39683"/>
                          <a14:foregroundMark x1="31892" y1="46032" x2="31892" y2="46032"/>
                          <a14:backgroundMark x1="811" y1="36508" x2="4595" y2="20635"/>
                          <a14:backgroundMark x1="6216" y1="25397" x2="8378" y2="26984"/>
                          <a14:backgroundMark x1="11081" y1="30159" x2="11081" y2="30159"/>
                          <a14:backgroundMark x1="27568" y1="12698" x2="27568" y2="12698"/>
                          <a14:backgroundMark x1="33784" y1="20635" x2="33784" y2="20635"/>
                          <a14:backgroundMark x1="52162" y1="11111" x2="52162" y2="11111"/>
                          <a14:backgroundMark x1="55676" y1="14286" x2="55676" y2="14286"/>
                          <a14:backgroundMark x1="53514" y1="30159" x2="53514" y2="30159"/>
                          <a14:backgroundMark x1="57027" y1="14286" x2="57027" y2="14286"/>
                          <a14:backgroundMark x1="59730" y1="15873" x2="59730" y2="15873"/>
                          <a14:backgroundMark x1="59730" y1="15873" x2="59730" y2="15873"/>
                          <a14:backgroundMark x1="70541" y1="11111" x2="70541" y2="11111"/>
                          <a14:backgroundMark x1="73784" y1="14286" x2="74324" y2="17460"/>
                          <a14:backgroundMark x1="76757" y1="17460" x2="76757" y2="17460"/>
                          <a14:backgroundMark x1="74054" y1="34921" x2="74054" y2="34921"/>
                          <a14:backgroundMark x1="78919" y1="14286" x2="78919" y2="14286"/>
                          <a14:backgroundMark x1="90811" y1="7937" x2="90811" y2="7937"/>
                          <a14:backgroundMark x1="94324" y1="25397" x2="94324" y2="25397"/>
                          <a14:backgroundMark x1="93243" y1="52381" x2="93243" y2="52381"/>
                          <a14:backgroundMark x1="94324" y1="61905" x2="94324" y2="61905"/>
                        </a14:backgroundRemoval>
                      </a14:imgEffect>
                    </a14:imgLayer>
                  </a14:imgProps>
                </a:ext>
                <a:ext uri="{28A0092B-C50C-407E-A947-70E740481C1C}">
                  <a14:useLocalDpi xmlns:a14="http://schemas.microsoft.com/office/drawing/2010/main"/>
                </a:ext>
              </a:extLst>
            </a:blip>
            <a:srcRect t="-51038" r="-1472"/>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886382" y="1408736"/>
            <a:ext cx="67912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Nhiệm vụ: Hoàn thành phiếu bài tập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Shape 1">
            <a:extLst>
              <a:ext uri="{FF2B5EF4-FFF2-40B4-BE49-F238E27FC236}">
                <a16:creationId xmlns:a16="http://schemas.microsoft.com/office/drawing/2014/main" id="{832060D1-9B8D-4E22-95C7-1E16848B44ED}"/>
              </a:ext>
            </a:extLst>
          </p:cNvPr>
          <p:cNvPicPr/>
          <p:nvPr/>
        </p:nvPicPr>
        <p:blipFill>
          <a:blip r:embed="rId9" cstate="email">
            <a:extLst>
              <a:ext uri="{28A0092B-C50C-407E-A947-70E740481C1C}">
                <a14:useLocalDpi xmlns:a14="http://schemas.microsoft.com/office/drawing/2010/main"/>
              </a:ext>
            </a:extLst>
          </a:blip>
          <a:stretch/>
        </p:blipFill>
        <p:spPr>
          <a:xfrm>
            <a:off x="11033760" y="0"/>
            <a:ext cx="1158240" cy="1048385"/>
          </a:xfrm>
          <a:prstGeom prst="rect">
            <a:avLst/>
          </a:prstGeom>
          <a:noFill/>
          <a:ln>
            <a:noFill/>
          </a:ln>
        </p:spPr>
      </p:pic>
      <p:sp>
        <p:nvSpPr>
          <p:cNvPr id="2" name="WordArt 5">
            <a:extLst>
              <a:ext uri="{FF2B5EF4-FFF2-40B4-BE49-F238E27FC236}">
                <a16:creationId xmlns:a16="http://schemas.microsoft.com/office/drawing/2014/main" id="{06898AD1-A52B-849E-52B4-B4EDD13FDC49}"/>
              </a:ext>
            </a:extLst>
          </p:cNvPr>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227022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179388E-5E30-4889-77FA-8670666E08CB}"/>
              </a:ext>
            </a:extLst>
          </p:cNvPr>
          <p:cNvSpPr/>
          <p:nvPr/>
        </p:nvSpPr>
        <p:spPr>
          <a:xfrm>
            <a:off x="2419003" y="144247"/>
            <a:ext cx="6888480" cy="904138"/>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a:t>
            </a:r>
            <a:r>
              <a:rPr kumimoji="0" lang="en-US" sz="3200" b="1" i="0" u="none" strike="noStrike" kern="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 LUẬN NHÓM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cxnSp>
        <p:nvCxnSpPr>
          <p:cNvPr id="5" name="Straight Arrow Connector 4">
            <a:extLst>
              <a:ext uri="{FF2B5EF4-FFF2-40B4-BE49-F238E27FC236}">
                <a16:creationId xmlns:a16="http://schemas.microsoft.com/office/drawing/2014/main" id="{9439B5BC-0743-5BB1-589D-E75C922110F0}"/>
              </a:ext>
            </a:extLst>
          </p:cNvPr>
          <p:cNvCxnSpPr>
            <a:cxnSpLocks/>
            <a:stCxn id="4" idx="2"/>
          </p:cNvCxnSpPr>
          <p:nvPr/>
        </p:nvCxnSpPr>
        <p:spPr>
          <a:xfrm>
            <a:off x="5863243" y="1048385"/>
            <a:ext cx="4026245" cy="702066"/>
          </a:xfrm>
          <a:prstGeom prst="straightConnector1">
            <a:avLst/>
          </a:prstGeom>
          <a:noFill/>
          <a:ln w="28575" cap="flat" cmpd="sng" algn="ctr">
            <a:solidFill>
              <a:srgbClr val="FF9933"/>
            </a:solidFill>
            <a:prstDash val="solid"/>
            <a:miter lim="800000"/>
            <a:tailEnd type="triangle"/>
          </a:ln>
          <a:effectLst/>
        </p:spPr>
      </p:cxnSp>
      <p:sp>
        <p:nvSpPr>
          <p:cNvPr id="6" name="Rectangle: Rounded Corners 13">
            <a:extLst>
              <a:ext uri="{FF2B5EF4-FFF2-40B4-BE49-F238E27FC236}">
                <a16:creationId xmlns:a16="http://schemas.microsoft.com/office/drawing/2014/main" id="{3F584D8C-08A7-C58B-2E92-99D086B136E7}"/>
              </a:ext>
            </a:extLst>
          </p:cNvPr>
          <p:cNvSpPr/>
          <p:nvPr/>
        </p:nvSpPr>
        <p:spPr>
          <a:xfrm>
            <a:off x="110836" y="1409615"/>
            <a:ext cx="6230002" cy="2000339"/>
          </a:xfrm>
          <a:prstGeom prst="roundRect">
            <a:avLst/>
          </a:prstGeom>
          <a:solidFill>
            <a:srgbClr val="CCFFCC"/>
          </a:solidFill>
          <a:ln w="12700" cap="flat" cmpd="sng" algn="ctr">
            <a:solidFill>
              <a:srgbClr val="4472C4">
                <a:shade val="5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0"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hãy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liên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ảnh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nói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mối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hệ</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vai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trò</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đối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mỗi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8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p>
        </p:txBody>
      </p:sp>
      <p:sp>
        <p:nvSpPr>
          <p:cNvPr id="7" name="Rectangle: Rounded Corners 15">
            <a:extLst>
              <a:ext uri="{FF2B5EF4-FFF2-40B4-BE49-F238E27FC236}">
                <a16:creationId xmlns:a16="http://schemas.microsoft.com/office/drawing/2014/main" id="{55342C9A-14BD-7214-8C33-CA692CCDABB4}"/>
              </a:ext>
            </a:extLst>
          </p:cNvPr>
          <p:cNvSpPr/>
          <p:nvPr/>
        </p:nvSpPr>
        <p:spPr>
          <a:xfrm>
            <a:off x="6486095" y="1407922"/>
            <a:ext cx="5535339" cy="1529767"/>
          </a:xfrm>
          <a:prstGeom prst="roundRect">
            <a:avLst/>
          </a:prstGeom>
          <a:solidFill>
            <a:srgbClr val="CCFFCC"/>
          </a:solidFill>
          <a:ln w="12700" cap="flat" cmpd="sng" algn="ctr">
            <a:solidFill>
              <a:srgbClr val="4472C4">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0" i="0" u="sng"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800" b="0" i="0" u="none" strike="noStrike" kern="0" cap="none" spc="0" normalizeH="0" baseline="0" noProof="0" dirty="0">
                <a:ln>
                  <a:noFill/>
                </a:ln>
                <a:solidFill>
                  <a:prstClr val="black"/>
                </a:solidFill>
                <a:effectLst/>
                <a:uLnTx/>
                <a:uFillTx/>
                <a:latin typeface="+mj-lt"/>
              </a:rPr>
              <a:t>Theo em, gia đình là gì? Gia đình có vai trò như thế nào đối với mỗi người?</a:t>
            </a:r>
            <a:endParaRPr kumimoji="0" lang="en-US" sz="2800" b="0" i="0" u="none" strike="noStrike" kern="0" cap="none" spc="0" normalizeH="0" baseline="0" noProof="0" dirty="0">
              <a:ln>
                <a:noFill/>
              </a:ln>
              <a:solidFill>
                <a:prstClr val="black"/>
              </a:solidFill>
              <a:effectLst/>
              <a:uLnTx/>
              <a:uFillTx/>
              <a:latin typeface="+mj-lt"/>
              <a:ea typeface="Times New Roman" panose="02020603050405020304" pitchFamily="18" charset="0"/>
            </a:endParaRPr>
          </a:p>
        </p:txBody>
      </p:sp>
      <p:sp>
        <p:nvSpPr>
          <p:cNvPr id="8" name="Rectangle: Rounded Corners 23">
            <a:extLst>
              <a:ext uri="{FF2B5EF4-FFF2-40B4-BE49-F238E27FC236}">
                <a16:creationId xmlns:a16="http://schemas.microsoft.com/office/drawing/2014/main" id="{152CF6B5-7D30-64F6-EE36-F8EE5BE254A1}"/>
              </a:ext>
            </a:extLst>
          </p:cNvPr>
          <p:cNvSpPr/>
          <p:nvPr/>
        </p:nvSpPr>
        <p:spPr>
          <a:xfrm>
            <a:off x="-1" y="3442023"/>
            <a:ext cx="6340839" cy="3450978"/>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r>
              <a:rPr lang="vi-VN" sz="2400" dirty="0">
                <a:latin typeface="+mj-lt"/>
              </a:rPr>
              <a:t>- Gia đình là nơi nuôi dưỡng con khôn lớn;</a:t>
            </a:r>
          </a:p>
          <a:p>
            <a:r>
              <a:rPr lang="vi-VN" sz="2400" dirty="0">
                <a:latin typeface="+mj-lt"/>
              </a:rPr>
              <a:t>- Con đi xa, gia đình luôn bên cạnh động viên;</a:t>
            </a:r>
          </a:p>
          <a:p>
            <a:r>
              <a:rPr lang="vi-VN" sz="2400" dirty="0">
                <a:latin typeface="+mj-lt"/>
              </a:rPr>
              <a:t>- Gia đình là nơi con trở về sau mỗi chuyến đi xa;</a:t>
            </a:r>
          </a:p>
          <a:p>
            <a:r>
              <a:rPr lang="vi-VN" sz="2400" dirty="0">
                <a:latin typeface="+mj-lt"/>
              </a:rPr>
              <a:t>- Gia đình mang lại những niềm vui, những điều bất ngờ cho con;</a:t>
            </a:r>
          </a:p>
          <a:p>
            <a:r>
              <a:rPr lang="vi-VN" sz="2400" dirty="0">
                <a:latin typeface="+mj-lt"/>
              </a:rPr>
              <a:t>- Ông bà luôn dành những tình yêu thương cho cháu;</a:t>
            </a:r>
          </a:p>
          <a:p>
            <a:r>
              <a:rPr lang="vi-VN" sz="2400" dirty="0">
                <a:latin typeface="+mj-lt"/>
              </a:rPr>
              <a:t>- Con cái có nghĩa vụ giúp đỡ bố mẹ.</a:t>
            </a:r>
          </a:p>
        </p:txBody>
      </p:sp>
      <p:sp>
        <p:nvSpPr>
          <p:cNvPr id="9" name="Rectangle: Rounded Corners 25">
            <a:extLst>
              <a:ext uri="{FF2B5EF4-FFF2-40B4-BE49-F238E27FC236}">
                <a16:creationId xmlns:a16="http://schemas.microsoft.com/office/drawing/2014/main" id="{17C2E4E2-B928-977A-2389-086C5ADF6176}"/>
              </a:ext>
            </a:extLst>
          </p:cNvPr>
          <p:cNvSpPr/>
          <p:nvPr/>
        </p:nvSpPr>
        <p:spPr>
          <a:xfrm>
            <a:off x="6486095" y="2937689"/>
            <a:ext cx="5535339" cy="3920311"/>
          </a:xfrm>
          <a:prstGeom prst="roundRect">
            <a:avLst/>
          </a:prstGeom>
          <a:solidFill>
            <a:srgbClr val="A5A5A5">
              <a:lumMod val="40000"/>
              <a:lumOff val="60000"/>
            </a:srgbClr>
          </a:solidFill>
          <a:ln w="12700" cap="flat" cmpd="sng" algn="ctr">
            <a:solidFill>
              <a:srgbClr val="4472C4">
                <a:shade val="50000"/>
              </a:srgbClr>
            </a:solidFill>
            <a:prstDash val="solid"/>
            <a:miter lim="800000"/>
          </a:ln>
          <a:effectLst/>
        </p:spPr>
        <p:txBody>
          <a:bodyPr rtlCol="0" anchor="ctr"/>
          <a:lstStyle/>
          <a:p>
            <a:r>
              <a:rPr lang="vi-VN" sz="2400" dirty="0">
                <a:latin typeface="+mj-lt"/>
              </a:rPr>
              <a:t>- Gia đình là tập hợp những người gắn bó với nhau do hôn nhân, quan hệ huyết thống hoặc quan hệ nuôi dưỡng, làm phát sinh các quyền và nghĩa vụ giữa họ với nhau theo quy định của pháp luật. </a:t>
            </a:r>
          </a:p>
          <a:p>
            <a:r>
              <a:rPr lang="vi-VN" sz="2400" dirty="0">
                <a:latin typeface="+mj-lt"/>
              </a:rPr>
              <a:t>- Đối với mỗi người, gia đình chính là mái ấm yêu thương, là nơi hình thành và nuôi dưỡng nhân cách, là chỗ dựa vững chắc cho mọi thành viên.</a:t>
            </a:r>
          </a:p>
        </p:txBody>
      </p:sp>
      <p:cxnSp>
        <p:nvCxnSpPr>
          <p:cNvPr id="10" name="Straight Arrow Connector 9">
            <a:extLst>
              <a:ext uri="{FF2B5EF4-FFF2-40B4-BE49-F238E27FC236}">
                <a16:creationId xmlns:a16="http://schemas.microsoft.com/office/drawing/2014/main" id="{0BD8EF19-C0B4-E8E2-085D-789E82E463E2}"/>
              </a:ext>
            </a:extLst>
          </p:cNvPr>
          <p:cNvCxnSpPr>
            <a:cxnSpLocks/>
            <a:stCxn id="4" idx="2"/>
          </p:cNvCxnSpPr>
          <p:nvPr/>
        </p:nvCxnSpPr>
        <p:spPr>
          <a:xfrm flipH="1">
            <a:off x="2621455" y="1048385"/>
            <a:ext cx="3241788" cy="592965"/>
          </a:xfrm>
          <a:prstGeom prst="straightConnector1">
            <a:avLst/>
          </a:prstGeom>
          <a:noFill/>
          <a:ln w="28575" cap="flat" cmpd="sng" algn="ctr">
            <a:solidFill>
              <a:srgbClr val="FF9933"/>
            </a:solidFill>
            <a:prstDash val="solid"/>
            <a:miter lim="800000"/>
            <a:tailEnd type="triangle"/>
          </a:ln>
          <a:effectLst/>
        </p:spPr>
      </p:cxnSp>
      <p:cxnSp>
        <p:nvCxnSpPr>
          <p:cNvPr id="11" name="Straight Connector 10">
            <a:extLst>
              <a:ext uri="{FF2B5EF4-FFF2-40B4-BE49-F238E27FC236}">
                <a16:creationId xmlns:a16="http://schemas.microsoft.com/office/drawing/2014/main" id="{93FB6F63-3568-9D82-0583-E32F2B215A2C}"/>
              </a:ext>
            </a:extLst>
          </p:cNvPr>
          <p:cNvCxnSpPr>
            <a:cxnSpLocks/>
          </p:cNvCxnSpPr>
          <p:nvPr/>
        </p:nvCxnSpPr>
        <p:spPr>
          <a:xfrm>
            <a:off x="2788170" y="3332922"/>
            <a:ext cx="0" cy="766637"/>
          </a:xfrm>
          <a:prstGeom prst="line">
            <a:avLst/>
          </a:prstGeom>
          <a:noFill/>
          <a:ln w="28575" cap="flat" cmpd="sng" algn="ctr">
            <a:solidFill>
              <a:srgbClr val="ED7D31"/>
            </a:solidFill>
            <a:prstDash val="dash"/>
            <a:round/>
            <a:headEnd type="none" w="med" len="med"/>
            <a:tailEnd type="none" w="med" len="med"/>
          </a:ln>
          <a:effectLst/>
        </p:spPr>
      </p:cxnSp>
      <p:cxnSp>
        <p:nvCxnSpPr>
          <p:cNvPr id="12" name="Straight Connector 11">
            <a:extLst>
              <a:ext uri="{FF2B5EF4-FFF2-40B4-BE49-F238E27FC236}">
                <a16:creationId xmlns:a16="http://schemas.microsoft.com/office/drawing/2014/main" id="{40A66764-D409-F398-0DD8-3D1F10594C90}"/>
              </a:ext>
            </a:extLst>
          </p:cNvPr>
          <p:cNvCxnSpPr>
            <a:cxnSpLocks/>
          </p:cNvCxnSpPr>
          <p:nvPr/>
        </p:nvCxnSpPr>
        <p:spPr>
          <a:xfrm>
            <a:off x="9723190" y="3002806"/>
            <a:ext cx="0" cy="766637"/>
          </a:xfrm>
          <a:prstGeom prst="line">
            <a:avLst/>
          </a:prstGeom>
          <a:noFill/>
          <a:ln w="28575" cap="flat" cmpd="sng" algn="ctr">
            <a:solidFill>
              <a:srgbClr val="ED7D31"/>
            </a:solidFill>
            <a:prstDash val="dash"/>
            <a:round/>
            <a:headEnd type="none" w="med" len="med"/>
            <a:tailEnd type="none" w="med" len="med"/>
          </a:ln>
          <a:effectLst/>
        </p:spPr>
      </p:cxnSp>
      <p:pic>
        <p:nvPicPr>
          <p:cNvPr id="13" name="Shape 1">
            <a:extLst>
              <a:ext uri="{FF2B5EF4-FFF2-40B4-BE49-F238E27FC236}">
                <a16:creationId xmlns:a16="http://schemas.microsoft.com/office/drawing/2014/main" id="{87CF1ECE-70EB-F884-4493-4D6D6DE6C8CC}"/>
              </a:ext>
            </a:extLst>
          </p:cNvPr>
          <p:cNvPicPr/>
          <p:nvPr/>
        </p:nvPicPr>
        <p:blipFill>
          <a:blip r:embed="rId2" cstate="email">
            <a:extLst>
              <a:ext uri="{28A0092B-C50C-407E-A947-70E740481C1C}">
                <a14:useLocalDpi xmlns:a14="http://schemas.microsoft.com/office/drawing/2010/main"/>
              </a:ext>
            </a:extLst>
          </a:blip>
          <a:stretch/>
        </p:blipFill>
        <p:spPr>
          <a:xfrm>
            <a:off x="11033760" y="-150214"/>
            <a:ext cx="1158240" cy="1198599"/>
          </a:xfrm>
          <a:prstGeom prst="rect">
            <a:avLst/>
          </a:prstGeom>
          <a:noFill/>
          <a:ln>
            <a:noFill/>
          </a:ln>
        </p:spPr>
      </p:pic>
    </p:spTree>
    <p:extLst>
      <p:ext uri="{BB962C8B-B14F-4D97-AF65-F5344CB8AC3E}">
        <p14:creationId xmlns:p14="http://schemas.microsoft.com/office/powerpoint/2010/main" val="34477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2160</TotalTime>
  <Words>3091</Words>
  <Application>Microsoft Office PowerPoint</Application>
  <PresentationFormat>Widescreen</PresentationFormat>
  <Paragraphs>536</Paragraphs>
  <Slides>38</Slides>
  <Notes>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38</vt:i4>
      </vt:variant>
    </vt:vector>
  </HeadingPairs>
  <TitlesOfParts>
    <vt:vector size="52" baseType="lpstr">
      <vt:lpstr>微软雅黑</vt:lpstr>
      <vt:lpstr>SimSun</vt:lpstr>
      <vt:lpstr>Arial</vt:lpstr>
      <vt:lpstr>Calibri</vt:lpstr>
      <vt:lpstr>Calibri Light</vt:lpstr>
      <vt:lpstr>DengXian</vt:lpstr>
      <vt:lpstr>inpin heiti</vt:lpstr>
      <vt:lpstr>Rockwell</vt:lpstr>
      <vt:lpstr>Times New Roman</vt:lpstr>
      <vt:lpstr>Verdana</vt:lpstr>
      <vt:lpstr>Wingdings</vt:lpstr>
      <vt:lpstr>方正静蕾简体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 Vũ Thị Ánh Tuyết</dc:creator>
  <cp:keywords>thuvienhoclieu.com</cp:keywords>
  <dc:description>thuvienhoclieu.com</dc:description>
  <cp:lastModifiedBy>Dell</cp:lastModifiedBy>
  <cp:revision>105</cp:revision>
  <dcterms:created xsi:type="dcterms:W3CDTF">2022-08-23T15:38:25Z</dcterms:created>
  <dcterms:modified xsi:type="dcterms:W3CDTF">2024-05-09T02:51:58Z</dcterms:modified>
</cp:coreProperties>
</file>