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6" r:id="rId3"/>
  </p:sldMasterIdLst>
  <p:notesMasterIdLst>
    <p:notesMasterId r:id="rId34"/>
  </p:notesMasterIdLst>
  <p:sldIdLst>
    <p:sldId id="610" r:id="rId4"/>
    <p:sldId id="611" r:id="rId5"/>
    <p:sldId id="612" r:id="rId6"/>
    <p:sldId id="609" r:id="rId7"/>
    <p:sldId id="258" r:id="rId8"/>
    <p:sldId id="400" r:id="rId9"/>
    <p:sldId id="603" r:id="rId10"/>
    <p:sldId id="261" r:id="rId11"/>
    <p:sldId id="616" r:id="rId12"/>
    <p:sldId id="614" r:id="rId13"/>
    <p:sldId id="615" r:id="rId14"/>
    <p:sldId id="605" r:id="rId15"/>
    <p:sldId id="322" r:id="rId16"/>
    <p:sldId id="403" r:id="rId17"/>
    <p:sldId id="617" r:id="rId18"/>
    <p:sldId id="593" r:id="rId19"/>
    <p:sldId id="618" r:id="rId20"/>
    <p:sldId id="619" r:id="rId21"/>
    <p:sldId id="570" r:id="rId22"/>
    <p:sldId id="608" r:id="rId23"/>
    <p:sldId id="404" r:id="rId24"/>
    <p:sldId id="368" r:id="rId25"/>
    <p:sldId id="606" r:id="rId26"/>
    <p:sldId id="590" r:id="rId27"/>
    <p:sldId id="620" r:id="rId28"/>
    <p:sldId id="574" r:id="rId29"/>
    <p:sldId id="596" r:id="rId30"/>
    <p:sldId id="621" r:id="rId31"/>
    <p:sldId id="598" r:id="rId32"/>
    <p:sldId id="59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B8"/>
    <a:srgbClr val="EEF3ED"/>
    <a:srgbClr val="FEFEFE"/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8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2" custScaleX="74776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41)</a:t>
          </a: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ợc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lảng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vậy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đây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trốn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, la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cà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internet, H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tr</a:t>
          </a:r>
          <a:r>
            <a:rPr lang="vi-VN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ởng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H.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H,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H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xát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41)</a:t>
          </a: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lảng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vậy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chán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lõng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=&gt;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H.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=&gt;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Do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xem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nhiều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thay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đổi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tình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hay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nổi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nóng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dễ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gổ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bè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xung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lần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tr</a:t>
          </a:r>
          <a:r>
            <a:rPr kumimoji="0" lang="vi-VN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H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cãi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nhau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Mọi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khuyên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can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mới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dừng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Sau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sự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này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bị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kumimoji="0" lang="vi-VN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cảnh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cáo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phải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xin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lỗi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ời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V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dọa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dẫm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lo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V.</a:t>
          </a:r>
          <a:endParaRPr lang="vi-VN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8659"/>
          <a:ext cx="10986655" cy="196131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499405" y="66104"/>
        <a:ext cx="8429804" cy="1846425"/>
      </dsp:txXfrm>
    </dsp:sp>
    <dsp:sp modelId="{2AAACA77-E4A0-4E99-9F03-72ED26BB7B73}">
      <dsp:nvSpPr>
        <dsp:cNvPr id="0" name=""/>
        <dsp:cNvSpPr/>
      </dsp:nvSpPr>
      <dsp:spPr>
        <a:xfrm>
          <a:off x="521756" y="2140"/>
          <a:ext cx="1643076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2205945"/>
          <a:ext cx="10986655" cy="269906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5.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ợc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sức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khỏe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lăng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xúc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phạm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danh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phẩm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cô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đuổi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cố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ý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tổn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chất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thần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xảy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ra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sở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hoặc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lớp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2521013" y="2284998"/>
        <a:ext cx="8386588" cy="2540963"/>
      </dsp:txXfrm>
    </dsp:sp>
    <dsp:sp modelId="{2352C030-0248-483B-94A9-26972C30B2AA}">
      <dsp:nvSpPr>
        <dsp:cNvPr id="0" name=""/>
        <dsp:cNvSpPr/>
      </dsp:nvSpPr>
      <dsp:spPr>
        <a:xfrm>
          <a:off x="244629" y="2576962"/>
          <a:ext cx="2197331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10058399" cy="1726777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Căn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thông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tin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41)</a:t>
          </a:r>
        </a:p>
      </dsp:txBody>
      <dsp:txXfrm>
        <a:off x="2234933" y="50576"/>
        <a:ext cx="7772890" cy="1625625"/>
      </dsp:txXfrm>
    </dsp:sp>
    <dsp:sp modelId="{2AAACA77-E4A0-4E99-9F03-72ED26BB7B73}">
      <dsp:nvSpPr>
        <dsp:cNvPr id="0" name=""/>
        <dsp:cNvSpPr/>
      </dsp:nvSpPr>
      <dsp:spPr>
        <a:xfrm>
          <a:off x="172677" y="172677"/>
          <a:ext cx="2011680" cy="1381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899455"/>
          <a:ext cx="10058399" cy="192060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ợc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lảng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vậy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40610" y="1955708"/>
        <a:ext cx="7761536" cy="1808102"/>
      </dsp:txXfrm>
    </dsp:sp>
    <dsp:sp modelId="{2352C030-0248-483B-94A9-26972C30B2AA}">
      <dsp:nvSpPr>
        <dsp:cNvPr id="0" name=""/>
        <dsp:cNvSpPr/>
      </dsp:nvSpPr>
      <dsp:spPr>
        <a:xfrm>
          <a:off x="172677" y="2169048"/>
          <a:ext cx="2011680" cy="13814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992741"/>
          <a:ext cx="10058399" cy="1726777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đây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trốn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la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cà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internet, H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</a:t>
          </a:r>
          <a:r>
            <a:rPr lang="vi-VN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ởng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H.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H,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xát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4933" y="4043317"/>
        <a:ext cx="7772890" cy="1625625"/>
      </dsp:txXfrm>
    </dsp:sp>
    <dsp:sp modelId="{72B5F39E-2D8B-4AE5-99A7-0B4F92796C74}">
      <dsp:nvSpPr>
        <dsp:cNvPr id="0" name=""/>
        <dsp:cNvSpPr/>
      </dsp:nvSpPr>
      <dsp:spPr>
        <a:xfrm>
          <a:off x="172677" y="4165419"/>
          <a:ext cx="2011680" cy="13814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41)</a:t>
          </a: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này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lảng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tránh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T.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vậy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chán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lõng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=&gt;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H.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=&gt;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5212-181A-4D0E-84EB-C4219DE1ABB7}">
      <dsp:nvSpPr>
        <dsp:cNvPr id="0" name=""/>
        <dsp:cNvSpPr/>
      </dsp:nvSpPr>
      <dsp:spPr>
        <a:xfrm>
          <a:off x="0" y="0"/>
          <a:ext cx="9372600" cy="2913793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Do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xem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nhiều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ảnh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bạo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lực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thay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đổi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tính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tình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hay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nổi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nóng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dễ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gây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gổ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bè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xung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lần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tr</a:t>
          </a:r>
          <a:r>
            <a:rPr kumimoji="0" lang="vi-VN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H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cãi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nhau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định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đánh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Mọi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ng</a:t>
          </a:r>
          <a:r>
            <a:rPr kumimoji="0" lang="vi-VN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khuyên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can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nên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H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mới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dừng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Sau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sự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này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H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bị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tr</a:t>
          </a:r>
          <a:r>
            <a:rPr kumimoji="0" lang="vi-VN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ư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ờng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cảnh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cáo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phải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xin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lỗi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0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bạn</a:t>
          </a:r>
          <a:r>
            <a:rPr kumimoji="0" lang="en-US" sz="30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2221834" y="85342"/>
        <a:ext cx="7065423" cy="2743109"/>
      </dsp:txXfrm>
    </dsp:sp>
    <dsp:sp modelId="{2352C030-0248-483B-94A9-26972C30B2AA}">
      <dsp:nvSpPr>
        <dsp:cNvPr id="0" name=""/>
        <dsp:cNvSpPr/>
      </dsp:nvSpPr>
      <dsp:spPr>
        <a:xfrm>
          <a:off x="298301" y="409005"/>
          <a:ext cx="1874520" cy="20957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175766"/>
          <a:ext cx="9372600" cy="26197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ời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dọa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V.</a:t>
          </a:r>
          <a:endParaRPr lang="vi-VN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3221" y="3252495"/>
        <a:ext cx="7082649" cy="2466271"/>
      </dsp:txXfrm>
    </dsp:sp>
    <dsp:sp modelId="{72B5F39E-2D8B-4AE5-99A7-0B4F92796C74}">
      <dsp:nvSpPr>
        <dsp:cNvPr id="0" name=""/>
        <dsp:cNvSpPr/>
      </dsp:nvSpPr>
      <dsp:spPr>
        <a:xfrm>
          <a:off x="261972" y="3437739"/>
          <a:ext cx="1874520" cy="20957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4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36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755049" y="2356300"/>
            <a:ext cx="36032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754416" y="3619500"/>
            <a:ext cx="36032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651186" y="3002559"/>
            <a:ext cx="4155260" cy="85288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8"/>
          <p:cNvSpPr/>
          <p:nvPr/>
        </p:nvSpPr>
        <p:spPr>
          <a:xfrm rot="-5699704">
            <a:off x="-841248" y="3132359"/>
            <a:ext cx="3409211" cy="697231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8"/>
          <p:cNvSpPr/>
          <p:nvPr/>
        </p:nvSpPr>
        <p:spPr>
          <a:xfrm rot="5400000">
            <a:off x="9687922" y="3002559"/>
            <a:ext cx="4155260" cy="85288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8"/>
          <p:cNvSpPr/>
          <p:nvPr/>
        </p:nvSpPr>
        <p:spPr>
          <a:xfrm rot="5100296">
            <a:off x="9624031" y="3028419"/>
            <a:ext cx="3409211" cy="697231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84362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subTitle" idx="1"/>
          </p:nvPr>
        </p:nvSpPr>
        <p:spPr>
          <a:xfrm>
            <a:off x="3606439" y="4446367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2"/>
          </p:nvPr>
        </p:nvSpPr>
        <p:spPr>
          <a:xfrm>
            <a:off x="3606456" y="3879600"/>
            <a:ext cx="23236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subTitle" idx="3"/>
          </p:nvPr>
        </p:nvSpPr>
        <p:spPr>
          <a:xfrm>
            <a:off x="6261928" y="4446367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4"/>
          </p:nvPr>
        </p:nvSpPr>
        <p:spPr>
          <a:xfrm>
            <a:off x="6261944" y="3879600"/>
            <a:ext cx="23236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5"/>
          </p:nvPr>
        </p:nvSpPr>
        <p:spPr>
          <a:xfrm>
            <a:off x="8917417" y="4446367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6"/>
          </p:nvPr>
        </p:nvSpPr>
        <p:spPr>
          <a:xfrm>
            <a:off x="8917433" y="3879600"/>
            <a:ext cx="23236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7"/>
          </p:nvPr>
        </p:nvSpPr>
        <p:spPr>
          <a:xfrm>
            <a:off x="950959" y="4446367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8"/>
          </p:nvPr>
        </p:nvSpPr>
        <p:spPr>
          <a:xfrm>
            <a:off x="950959" y="3879600"/>
            <a:ext cx="23236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 rot="8100000">
            <a:off x="173134" y="264202"/>
            <a:ext cx="1466453" cy="1159292"/>
            <a:chOff x="227125" y="3607050"/>
            <a:chExt cx="1099850" cy="869478"/>
          </a:xfrm>
        </p:grpSpPr>
        <p:sp>
          <p:nvSpPr>
            <p:cNvPr id="436" name="Google Shape;436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" name="Google Shape;448;p25"/>
          <p:cNvGrpSpPr/>
          <p:nvPr/>
        </p:nvGrpSpPr>
        <p:grpSpPr>
          <a:xfrm rot="-5400000" flipH="1">
            <a:off x="10828003" y="-60802"/>
            <a:ext cx="1387716" cy="1340303"/>
            <a:chOff x="1850046" y="4417768"/>
            <a:chExt cx="1087552" cy="713281"/>
          </a:xfrm>
        </p:grpSpPr>
        <p:sp>
          <p:nvSpPr>
            <p:cNvPr id="449" name="Google Shape;449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25"/>
          <p:cNvGrpSpPr/>
          <p:nvPr/>
        </p:nvGrpSpPr>
        <p:grpSpPr>
          <a:xfrm rot="5400000">
            <a:off x="-45657" y="-60802"/>
            <a:ext cx="1387716" cy="1340303"/>
            <a:chOff x="1850046" y="4417768"/>
            <a:chExt cx="1087552" cy="713281"/>
          </a:xfrm>
        </p:grpSpPr>
        <p:sp>
          <p:nvSpPr>
            <p:cNvPr id="452" name="Google Shape;452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4" name="Google Shape;454;p25"/>
          <p:cNvSpPr/>
          <p:nvPr/>
        </p:nvSpPr>
        <p:spPr>
          <a:xfrm rot="10800000" flipH="1">
            <a:off x="103495" y="-11054"/>
            <a:ext cx="879232" cy="466427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5"/>
          <p:cNvSpPr/>
          <p:nvPr/>
        </p:nvSpPr>
        <p:spPr>
          <a:xfrm rot="9102081" flipH="1">
            <a:off x="402777" y="-146998"/>
            <a:ext cx="280668" cy="2160995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5"/>
          <p:cNvSpPr/>
          <p:nvPr/>
        </p:nvSpPr>
        <p:spPr>
          <a:xfrm rot="10800000" flipH="1">
            <a:off x="167148" y="34741"/>
            <a:ext cx="462184" cy="133354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5"/>
          <p:cNvSpPr/>
          <p:nvPr/>
        </p:nvSpPr>
        <p:spPr>
          <a:xfrm rot="9459594" flipH="1">
            <a:off x="-14595" y="52969"/>
            <a:ext cx="270380" cy="80665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5"/>
          <p:cNvSpPr/>
          <p:nvPr/>
        </p:nvSpPr>
        <p:spPr>
          <a:xfrm rot="10800000" flipH="1">
            <a:off x="-21941" y="-84442"/>
            <a:ext cx="840368" cy="108148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5"/>
          <p:cNvSpPr/>
          <p:nvPr/>
        </p:nvSpPr>
        <p:spPr>
          <a:xfrm rot="10800000" flipH="1">
            <a:off x="11213703" y="-11059"/>
            <a:ext cx="921416" cy="418032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5"/>
          <p:cNvSpPr/>
          <p:nvPr/>
        </p:nvSpPr>
        <p:spPr>
          <a:xfrm rot="-10476946" flipH="1">
            <a:off x="11634297" y="-72397"/>
            <a:ext cx="356527" cy="2140328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5"/>
          <p:cNvSpPr/>
          <p:nvPr/>
        </p:nvSpPr>
        <p:spPr>
          <a:xfrm rot="10800000" flipH="1">
            <a:off x="11458645" y="50919"/>
            <a:ext cx="568199" cy="1301199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5"/>
          <p:cNvSpPr/>
          <p:nvPr/>
        </p:nvSpPr>
        <p:spPr>
          <a:xfrm rot="10800000" flipH="1">
            <a:off x="11952474" y="48654"/>
            <a:ext cx="239393" cy="815279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5"/>
          <p:cNvSpPr/>
          <p:nvPr/>
        </p:nvSpPr>
        <p:spPr>
          <a:xfrm rot="10800000" flipH="1">
            <a:off x="11181244" y="-37962"/>
            <a:ext cx="945705" cy="988505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5"/>
          <p:cNvGrpSpPr/>
          <p:nvPr/>
        </p:nvGrpSpPr>
        <p:grpSpPr>
          <a:xfrm>
            <a:off x="3277600" y="6454839"/>
            <a:ext cx="5684400" cy="408387"/>
            <a:chOff x="2458200" y="4841129"/>
            <a:chExt cx="4263300" cy="306290"/>
          </a:xfrm>
        </p:grpSpPr>
        <p:sp>
          <p:nvSpPr>
            <p:cNvPr id="465" name="Google Shape;465;p25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5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5"/>
          <p:cNvGrpSpPr/>
          <p:nvPr/>
        </p:nvGrpSpPr>
        <p:grpSpPr>
          <a:xfrm rot="-7200044">
            <a:off x="10507712" y="162602"/>
            <a:ext cx="1466435" cy="1159279"/>
            <a:chOff x="227125" y="3607050"/>
            <a:chExt cx="1099850" cy="869478"/>
          </a:xfrm>
        </p:grpSpPr>
        <p:sp>
          <p:nvSpPr>
            <p:cNvPr id="468" name="Google Shape;468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025635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3882767"/>
            <a:ext cx="12331941" cy="3935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0"/>
          <p:cNvSpPr/>
          <p:nvPr/>
        </p:nvSpPr>
        <p:spPr>
          <a:xfrm rot="-47254">
            <a:off x="960538" y="4154277"/>
            <a:ext cx="9965961" cy="32404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0" y="0"/>
            <a:ext cx="12192000" cy="38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ctrTitle"/>
          </p:nvPr>
        </p:nvSpPr>
        <p:spPr>
          <a:xfrm>
            <a:off x="951000" y="1634084"/>
            <a:ext cx="102900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1"/>
          </p:nvPr>
        </p:nvSpPr>
        <p:spPr>
          <a:xfrm>
            <a:off x="951000" y="2708100"/>
            <a:ext cx="102900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ontserrat Light" panose="00000400000000000000"/>
                <a:ea typeface="Montserrat Light" panose="00000400000000000000"/>
                <a:cs typeface="Montserrat Light" panose="00000400000000000000"/>
                <a:sym typeface="Montserrat Light" panose="000004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20"/>
          <p:cNvGrpSpPr/>
          <p:nvPr/>
        </p:nvGrpSpPr>
        <p:grpSpPr>
          <a:xfrm>
            <a:off x="9333816" y="5344731"/>
            <a:ext cx="1025617" cy="1562076"/>
            <a:chOff x="-118314" y="4008548"/>
            <a:chExt cx="769213" cy="1171557"/>
          </a:xfrm>
        </p:grpSpPr>
        <p:sp>
          <p:nvSpPr>
            <p:cNvPr id="302" name="Google Shape;302;p20"/>
            <p:cNvSpPr/>
            <p:nvPr/>
          </p:nvSpPr>
          <p:spPr>
            <a:xfrm>
              <a:off x="32019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0"/>
            <p:cNvSpPr/>
            <p:nvPr/>
          </p:nvSpPr>
          <p:spPr>
            <a:xfrm rot="1697963">
              <a:off x="204235" y="3972509"/>
              <a:ext cx="161519" cy="1243587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8649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0"/>
            <p:cNvSpPr/>
            <p:nvPr/>
          </p:nvSpPr>
          <p:spPr>
            <a:xfrm rot="1340377">
              <a:off x="-35934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40166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2057027" y="5792139"/>
            <a:ext cx="875071" cy="1114668"/>
            <a:chOff x="8543645" y="4344104"/>
            <a:chExt cx="656303" cy="836001"/>
          </a:xfrm>
        </p:grpSpPr>
        <p:sp>
          <p:nvSpPr>
            <p:cNvPr id="308" name="Google Shape;308;p20"/>
            <p:cNvSpPr/>
            <p:nvPr/>
          </p:nvSpPr>
          <p:spPr>
            <a:xfrm flipH="1">
              <a:off x="8543645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 flipH="1">
              <a:off x="8747013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0"/>
            <p:cNvSpPr/>
            <p:nvPr/>
          </p:nvSpPr>
          <p:spPr>
            <a:xfrm rot="-1340377" flipH="1">
              <a:off x="8961977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0"/>
            <p:cNvSpPr/>
            <p:nvPr/>
          </p:nvSpPr>
          <p:spPr>
            <a:xfrm flipH="1">
              <a:off x="8638195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980407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 rot="5400000" flipH="1">
            <a:off x="9200844" y="3866843"/>
            <a:ext cx="4965033" cy="1017283"/>
            <a:chOff x="0" y="-74"/>
            <a:chExt cx="2762649" cy="372831"/>
          </a:xfrm>
        </p:grpSpPr>
        <p:sp>
          <p:nvSpPr>
            <p:cNvPr id="162" name="Google Shape;162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 rot="-5400000">
            <a:off x="-1973875" y="3866843"/>
            <a:ext cx="4965033" cy="1017283"/>
            <a:chOff x="0" y="-74"/>
            <a:chExt cx="2762649" cy="372831"/>
          </a:xfrm>
        </p:grpSpPr>
        <p:sp>
          <p:nvSpPr>
            <p:cNvPr id="166" name="Google Shape;166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1655" y="187840"/>
            <a:ext cx="836087" cy="1781267"/>
            <a:chOff x="5607854" y="-786570"/>
            <a:chExt cx="627065" cy="1335950"/>
          </a:xfrm>
        </p:grpSpPr>
        <p:sp>
          <p:nvSpPr>
            <p:cNvPr id="170" name="Google Shape;170;p15"/>
            <p:cNvSpPr/>
            <p:nvPr/>
          </p:nvSpPr>
          <p:spPr>
            <a:xfrm>
              <a:off x="5665861" y="-464624"/>
              <a:ext cx="460842" cy="928515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739109" y="-459221"/>
              <a:ext cx="382854" cy="832177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700064" y="191604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5737886" y="196447"/>
              <a:ext cx="490916" cy="315112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5789624" y="1577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607854" y="-786570"/>
              <a:ext cx="343147" cy="1101006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11354268" y="187843"/>
            <a:ext cx="837721" cy="1781267"/>
            <a:chOff x="2909050" y="-862043"/>
            <a:chExt cx="628291" cy="1335950"/>
          </a:xfrm>
        </p:grpSpPr>
        <p:sp>
          <p:nvSpPr>
            <p:cNvPr id="177" name="Google Shape;177;p15"/>
            <p:cNvSpPr/>
            <p:nvPr/>
          </p:nvSpPr>
          <p:spPr>
            <a:xfrm>
              <a:off x="3017215" y="-540096"/>
              <a:ext cx="460893" cy="928515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021395" y="-534693"/>
              <a:ext cx="383466" cy="832177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909050" y="116132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2915167" y="120974"/>
              <a:ext cx="491477" cy="315112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940195" y="-73896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192919" y="-862043"/>
              <a:ext cx="344421" cy="1101006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69935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0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896867" y="3324833"/>
            <a:ext cx="4419200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6896857" y="2233617"/>
            <a:ext cx="23144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6896867" y="4180900"/>
            <a:ext cx="44192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652154" y="1596874"/>
            <a:ext cx="5676801" cy="4104148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359595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16"/>
          <p:cNvGrpSpPr/>
          <p:nvPr/>
        </p:nvGrpSpPr>
        <p:grpSpPr>
          <a:xfrm rot="-5400000" flipH="1">
            <a:off x="-2629988" y="2676347"/>
            <a:ext cx="5525667" cy="276692"/>
            <a:chOff x="0" y="-76"/>
            <a:chExt cx="2762649" cy="372832"/>
          </a:xfrm>
        </p:grpSpPr>
        <p:sp>
          <p:nvSpPr>
            <p:cNvPr id="186" name="Google Shape;186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16"/>
          <p:cNvSpPr/>
          <p:nvPr/>
        </p:nvSpPr>
        <p:spPr>
          <a:xfrm rot="10203590" flipH="1">
            <a:off x="154794" y="-42191"/>
            <a:ext cx="262105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rot="-10098159" flipH="1">
            <a:off x="71918" y="100318"/>
            <a:ext cx="784829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rot="10360619" flipH="1">
            <a:off x="142629" y="54340"/>
            <a:ext cx="431632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9459569" flipH="1">
            <a:off x="-24050" y="114019"/>
            <a:ext cx="252523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16"/>
          <p:cNvGrpSpPr/>
          <p:nvPr/>
        </p:nvGrpSpPr>
        <p:grpSpPr>
          <a:xfrm rot="5400000">
            <a:off x="9296287" y="2625581"/>
            <a:ext cx="5525667" cy="276692"/>
            <a:chOff x="0" y="-76"/>
            <a:chExt cx="2762649" cy="372832"/>
          </a:xfrm>
        </p:grpSpPr>
        <p:sp>
          <p:nvSpPr>
            <p:cNvPr id="194" name="Google Shape;194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6"/>
          <p:cNvSpPr/>
          <p:nvPr/>
        </p:nvSpPr>
        <p:spPr>
          <a:xfrm rot="-10203590">
            <a:off x="11775069" y="-92958"/>
            <a:ext cx="262105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10098159">
            <a:off x="11335219" y="49552"/>
            <a:ext cx="784829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-10360619">
            <a:off x="11617705" y="3573"/>
            <a:ext cx="431632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9459569">
            <a:off x="11963492" y="63253"/>
            <a:ext cx="252523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449081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7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6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9.em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49.emf"/><Relationship Id="rId7" Type="http://schemas.openxmlformats.org/officeDocument/2006/relationships/diagramData" Target="../diagrams/data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2.jpeg"/><Relationship Id="rId11" Type="http://schemas.microsoft.com/office/2007/relationships/diagramDrawing" Target="../diagrams/drawing4.xml"/><Relationship Id="rId5" Type="http://schemas.openxmlformats.org/officeDocument/2006/relationships/image" Target="../media/image51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0.png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3.jfif"/><Relationship Id="rId5" Type="http://schemas.openxmlformats.org/officeDocument/2006/relationships/diagramData" Target="../diagrams/data1.xml"/><Relationship Id="rId10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1136;p43"/>
          <p:cNvGrpSpPr/>
          <p:nvPr/>
        </p:nvGrpSpPr>
        <p:grpSpPr>
          <a:xfrm>
            <a:off x="3181457" y="614193"/>
            <a:ext cx="2271747" cy="1935808"/>
            <a:chOff x="-1951025" y="-194294"/>
            <a:chExt cx="4985512" cy="4648320"/>
          </a:xfrm>
        </p:grpSpPr>
        <p:sp>
          <p:nvSpPr>
            <p:cNvPr id="76" name="Google Shape;1137;p43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77" name="Google Shape;1138;p43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773" name="Google Shape;773;p37"/>
          <p:cNvGrpSpPr/>
          <p:nvPr/>
        </p:nvGrpSpPr>
        <p:grpSpPr>
          <a:xfrm>
            <a:off x="7376160" y="2692400"/>
            <a:ext cx="4569125" cy="4165600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2" name="Title 1"/>
          <p:cNvSpPr txBox="1"/>
          <p:nvPr/>
        </p:nvSpPr>
        <p:spPr>
          <a:xfrm>
            <a:off x="-130629" y="3278324"/>
            <a:ext cx="7613590" cy="16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96" y="1010762"/>
            <a:ext cx="1142673" cy="1142673"/>
          </a:xfrm>
          <a:prstGeom prst="rect">
            <a:avLst/>
          </a:prstGeom>
        </p:spPr>
      </p:pic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2198914" y="2408084"/>
            <a:ext cx="4028821" cy="975459"/>
          </a:xfrm>
        </p:spPr>
        <p:txBody>
          <a:bodyPr/>
          <a:lstStyle/>
          <a:p>
            <a:r>
              <a:rPr lang="en-US" sz="4267" dirty="0"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58188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/>
          <p:nvPr/>
        </p:nvSpPr>
        <p:spPr>
          <a:xfrm>
            <a:off x="1328372" y="881547"/>
            <a:ext cx="10290000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81" y="1435950"/>
            <a:ext cx="5279476" cy="447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4601" y="1688903"/>
            <a:ext cx="5997399" cy="432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51281" y="5789803"/>
            <a:ext cx="5200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X</a:t>
            </a:r>
            <a:r>
              <a:rPr lang="vi-VN" sz="2400" dirty="0"/>
              <a:t>âm </a:t>
            </a:r>
            <a:r>
              <a:rPr lang="vi-VN" sz="2400" dirty="0" err="1"/>
              <a:t>hại</a:t>
            </a:r>
            <a:r>
              <a:rPr lang="vi-VN" sz="2400" dirty="0"/>
              <a:t> thân </a:t>
            </a:r>
            <a:r>
              <a:rPr lang="vi-VN" sz="2400" dirty="0" err="1"/>
              <a:t>thể</a:t>
            </a:r>
            <a:r>
              <a:rPr lang="vi-VN" sz="2400" dirty="0"/>
              <a:t>, </a:t>
            </a:r>
            <a:r>
              <a:rPr lang="vi-VN" sz="2400" dirty="0" err="1"/>
              <a:t>sức</a:t>
            </a:r>
            <a:r>
              <a:rPr lang="vi-VN" sz="2400" dirty="0"/>
              <a:t> </a:t>
            </a:r>
            <a:r>
              <a:rPr lang="vi-VN" sz="2400" dirty="0" err="1"/>
              <a:t>khoẻ</a:t>
            </a:r>
            <a:r>
              <a:rPr lang="vi-VN" sz="2400" dirty="0"/>
              <a:t> </a:t>
            </a:r>
            <a:r>
              <a:rPr lang="vi-VN" sz="2400" dirty="0" err="1"/>
              <a:t>của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khác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76390" y="6139987"/>
            <a:ext cx="514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/>
              <a:t>Cố</a:t>
            </a:r>
            <a:r>
              <a:rPr lang="vi-VN" sz="2400" dirty="0"/>
              <a:t> </a:t>
            </a:r>
            <a:r>
              <a:rPr lang="vi-VN" sz="2400" dirty="0" err="1"/>
              <a:t>tình</a:t>
            </a:r>
            <a:r>
              <a:rPr lang="vi-VN" sz="2400" dirty="0"/>
              <a:t> cô </a:t>
            </a:r>
            <a:r>
              <a:rPr lang="vi-VN" sz="2400" dirty="0" err="1"/>
              <a:t>lập</a:t>
            </a:r>
            <a:r>
              <a:rPr lang="vi-VN" sz="2400" dirty="0"/>
              <a:t>, xua </a:t>
            </a:r>
            <a:r>
              <a:rPr lang="vi-VN" sz="2400" dirty="0" err="1"/>
              <a:t>đuổi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khác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096000" y="2875280"/>
            <a:ext cx="0" cy="306832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78057" y="276921"/>
            <a:ext cx="6308137" cy="6391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/>
          <p:nvPr/>
        </p:nvSpPr>
        <p:spPr>
          <a:xfrm>
            <a:off x="1240451" y="268872"/>
            <a:ext cx="10290000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11" y="986507"/>
            <a:ext cx="5447546" cy="358549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8176" y="986507"/>
            <a:ext cx="5422994" cy="3585493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7" name="Straight Connector 16"/>
          <p:cNvCxnSpPr/>
          <p:nvPr/>
        </p:nvCxnSpPr>
        <p:spPr>
          <a:xfrm>
            <a:off x="5929086" y="2840430"/>
            <a:ext cx="0" cy="306832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40451" y="5077753"/>
            <a:ext cx="4034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/>
              <a:t>Có</a:t>
            </a:r>
            <a:r>
              <a:rPr lang="en-US" sz="2400" dirty="0" smtClean="0"/>
              <a:t> ý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chiếm</a:t>
            </a:r>
            <a:r>
              <a:rPr lang="en-US" sz="2400" dirty="0" smtClean="0"/>
              <a:t> </a:t>
            </a:r>
            <a:r>
              <a:rPr lang="en-US" sz="2400" dirty="0" err="1" smtClean="0"/>
              <a:t>đoạt</a:t>
            </a:r>
            <a:r>
              <a:rPr lang="en-US" sz="2400" dirty="0" smtClean="0"/>
              <a:t> </a:t>
            </a:r>
            <a:r>
              <a:rPr lang="en-US" sz="2400" dirty="0" err="1" smtClean="0"/>
              <a:t>tài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85451" y="5077753"/>
            <a:ext cx="4326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/>
              <a:t>Lăng </a:t>
            </a:r>
            <a:r>
              <a:rPr lang="vi-VN" sz="2400" dirty="0" err="1"/>
              <a:t>mạ</a:t>
            </a:r>
            <a:r>
              <a:rPr lang="vi-VN" sz="2400" dirty="0"/>
              <a:t>, </a:t>
            </a:r>
            <a:r>
              <a:rPr lang="vi-VN" sz="2400" dirty="0" err="1"/>
              <a:t>xúc</a:t>
            </a:r>
            <a:r>
              <a:rPr lang="vi-VN" sz="2400" dirty="0"/>
              <a:t> </a:t>
            </a:r>
            <a:r>
              <a:rPr lang="vi-VN" sz="2400" dirty="0" err="1"/>
              <a:t>phạm</a:t>
            </a:r>
            <a:r>
              <a:rPr lang="vi-VN" sz="2400" dirty="0"/>
              <a:t> danh </a:t>
            </a:r>
            <a:r>
              <a:rPr lang="vi-VN" sz="2400" dirty="0" err="1"/>
              <a:t>dự</a:t>
            </a:r>
            <a:r>
              <a:rPr lang="vi-VN" sz="2400" dirty="0"/>
              <a:t>, nhân </a:t>
            </a:r>
            <a:r>
              <a:rPr lang="vi-VN" sz="2400" dirty="0" err="1"/>
              <a:t>phẩm</a:t>
            </a:r>
            <a:r>
              <a:rPr lang="vi-VN" sz="2400" dirty="0"/>
              <a:t> </a:t>
            </a:r>
            <a:r>
              <a:rPr lang="vi-VN" sz="2400" dirty="0" err="1"/>
              <a:t>người</a:t>
            </a:r>
            <a:r>
              <a:rPr lang="vi-VN" sz="2400" dirty="0"/>
              <a:t> </a:t>
            </a:r>
            <a:r>
              <a:rPr lang="vi-VN" sz="2400" dirty="0" err="1"/>
              <a:t>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1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995055" y="194888"/>
            <a:ext cx="7312428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5674632" y="1498619"/>
            <a:ext cx="4378342" cy="7104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254487" y="2270159"/>
            <a:ext cx="2698122" cy="115306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32174" y="2209107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-87965" y="4158103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96134" y="4217209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524310" y="1495368"/>
            <a:ext cx="4126959" cy="8044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551474" y="347436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4466822" y="3474364"/>
            <a:ext cx="785623" cy="74284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9947652" y="3474364"/>
            <a:ext cx="313322" cy="74284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207236" y="2219675"/>
            <a:ext cx="2595737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587789" y="4217209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454844" y="1495368"/>
            <a:ext cx="1213433" cy="71373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73A14657-1C11-45AE-A2D1-78A6DEA4CADB}"/>
              </a:ext>
            </a:extLst>
          </p:cNvPr>
          <p:cNvSpPr/>
          <p:nvPr/>
        </p:nvSpPr>
        <p:spPr>
          <a:xfrm>
            <a:off x="5993270" y="2209107"/>
            <a:ext cx="2604208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6C0D23-4C35-4137-B7FB-3E5A06F80B18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672591" y="1525587"/>
            <a:ext cx="1622783" cy="683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4081481" y="4486521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020" y="274042"/>
            <a:ext cx="11537568" cy="669475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Sitka Banner Semibold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tka Banner Semibold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333828" y="1170068"/>
            <a:ext cx="7583714" cy="4780789"/>
          </a:xfrm>
          <a:prstGeom prst="rect">
            <a:avLst/>
          </a:prstGeom>
          <a:solidFill>
            <a:srgbClr val="EEF3ED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just">
              <a:lnSpc>
                <a:spcPct val="100000"/>
              </a:lnSpc>
            </a:pP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   N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T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là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thời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tiểu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nhưng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gần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T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chịu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khi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N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luôn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thầy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khen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ngợi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. T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lên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mạng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xã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hội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xấu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N.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lớp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, T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rủ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N. N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rất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lo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lắng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đã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nhờ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thầy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hỗ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trợ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Ngay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sau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nhiệm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đã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gặp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N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T để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trao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đổi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</a:pP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   Khi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bày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cô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, T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: 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“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Đây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chỉ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là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hành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động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trên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mạng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xã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hội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, là “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ảo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”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chứ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không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“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thật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”;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hành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động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này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không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vi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phạm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pháp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luật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vì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em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không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đánh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solidFill>
                  <a:srgbClr val="0070C0"/>
                </a:solidFill>
                <a:latin typeface="Sitka Banner Semibold" pitchFamily="2" charset="0"/>
                <a:cs typeface="Arial" panose="020B0604020202020204" pitchFamily="34" charset="0"/>
              </a:rPr>
              <a:t>.”.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4350" y="2133237"/>
            <a:ext cx="2916238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448598" y="426771"/>
            <a:ext cx="3560685" cy="138499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0650" lvl="0" indent="-120650" algn="ctr">
              <a:defRPr/>
            </a:pP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Sitka Banner Semibold" pitchFamily="2" charset="0"/>
                <a:cs typeface="Times New Roman" panose="02020603050405020304" pitchFamily="18" charset="0"/>
              </a:rPr>
              <a:t>Theo em, hành vi của T có phải là bạo lực học đường không? 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Sitka Banner Semibold" pitchFamily="2" charset="0"/>
                <a:cs typeface="Times New Roman" panose="02020603050405020304" pitchFamily="18" charset="0"/>
              </a:rPr>
              <a:t>Vì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Sitka Banner Semibold" pitchFamily="2" charset="0"/>
                <a:cs typeface="Times New Roman" panose="02020603050405020304" pitchFamily="18" charset="0"/>
              </a:rPr>
              <a:t>sao?</a:t>
            </a:r>
          </a:p>
        </p:txBody>
      </p:sp>
      <p:sp>
        <p:nvSpPr>
          <p:cNvPr id="16" name="任意多边形 2"/>
          <p:cNvSpPr/>
          <p:nvPr/>
        </p:nvSpPr>
        <p:spPr>
          <a:xfrm>
            <a:off x="158750" y="1103085"/>
            <a:ext cx="7933871" cy="5065485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 dirty="0">
              <a:solidFill>
                <a:srgbClr val="605448"/>
              </a:solidFill>
              <a:latin typeface="Sitka Banner Semibold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63687" y="4881315"/>
            <a:ext cx="33575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Bạo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hậu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itka Banner Semibold" pitchFamily="2" charset="0"/>
                <a:cs typeface="Arial" panose="020B0604020202020204" pitchFamily="34" charset="0"/>
              </a:rPr>
              <a:t> N?</a:t>
            </a:r>
          </a:p>
        </p:txBody>
      </p:sp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cher with pupils in a classroom at a lesson. Cartoon vector  illustration. Download a Free Preview or High Q… | Student cartoon,  Classroom cartoon, Teacher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>
            <a:fillRect/>
          </a:stretch>
        </p:blipFill>
        <p:spPr bwMode="auto">
          <a:xfrm>
            <a:off x="0" y="-213360"/>
            <a:ext cx="12192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screen"/>
          <a:srcRect l="11908" t="16713" b="14111"/>
          <a:stretch>
            <a:fillRect/>
          </a:stretch>
        </p:blipFill>
        <p:spPr>
          <a:xfrm>
            <a:off x="636805" y="885825"/>
            <a:ext cx="8733815" cy="31141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45744" y="1969717"/>
            <a:ext cx="6715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bạo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lực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7030A0"/>
                </a:solidFill>
                <a:latin typeface="Sitka Banner Semibold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468771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PPT背景\03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265"/>
            <a:ext cx="12233375" cy="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20457484">
            <a:off x="670670" y="36000"/>
            <a:ext cx="5755666" cy="6597129"/>
            <a:chOff x="789822" y="1526361"/>
            <a:chExt cx="3179522" cy="4652212"/>
          </a:xfrm>
        </p:grpSpPr>
        <p:pic>
          <p:nvPicPr>
            <p:cNvPr id="8" name="Picture 5" descr="E:\PPT背景\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7347">
              <a:off x="935812" y="1526361"/>
              <a:ext cx="3033532" cy="40986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2"/>
            <p:cNvSpPr txBox="1">
              <a:spLocks noChangeArrowheads="1"/>
            </p:cNvSpPr>
            <p:nvPr/>
          </p:nvSpPr>
          <p:spPr bwMode="gray">
            <a:xfrm rot="1710947">
              <a:off x="789822" y="2621312"/>
              <a:ext cx="2534601" cy="3557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0863" indent="-160863" algn="ctr" defTabSz="121917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itka Banner Semibold" pitchFamily="2" charset="0"/>
                </a:rPr>
                <a:t>Nguyên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itka Banner Semibold" pitchFamily="2" charset="0"/>
                </a:rPr>
                <a:t>nhân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itka Banner Semibold" pitchFamily="2" charset="0"/>
                </a:rPr>
                <a:t>khách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Sitka Banner Semibold" pitchFamily="2" charset="0"/>
                </a:rPr>
                <a:t>quan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/>
              </a:r>
              <a:b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</a:br>
              <a:r>
                <a:rPr lang="en-US" sz="3200" dirty="0">
                  <a:latin typeface="Sitka Banner Semibold" pitchFamily="2" charset="0"/>
                  <a:cs typeface="Times New Roman" panose="02020603050405020304" pitchFamily="18" charset="0"/>
                </a:rPr>
                <a:t>-</a:t>
              </a:r>
              <a:r>
                <a:rPr lang="en-US" sz="3200" dirty="0"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Tác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động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trò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chơi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điện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tử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bạo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lực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/>
              </a:r>
              <a:b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</a:b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-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Thiếu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sự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giáo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dục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sự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tâm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bố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mẹ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 con </a:t>
              </a:r>
              <a:r>
                <a:rPr lang="en-US" sz="3200" dirty="0" err="1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cái</a:t>
              </a:r>
              <a:r>
                <a:rPr lang="en-US" sz="3200" dirty="0">
                  <a:solidFill>
                    <a:srgbClr val="000000"/>
                  </a:solidFill>
                  <a:latin typeface="Sitka Banner Semibold" pitchFamily="2" charset="0"/>
                  <a:cs typeface="Arial" panose="020B0604020202020204" pitchFamily="34" charset="0"/>
                  <a:sym typeface="+mn-ea"/>
                </a:rPr>
                <a:t>,… </a:t>
              </a:r>
              <a:r>
                <a:rPr lang="en-US" sz="3200" dirty="0">
                  <a:latin typeface="Sitka Banner Semibold" pitchFamily="2" charset="0"/>
                </a:rPr>
                <a:t/>
              </a:r>
              <a:br>
                <a:rPr lang="en-US" sz="3200" dirty="0">
                  <a:latin typeface="Sitka Banner Semibold" pitchFamily="2" charset="0"/>
                </a:rPr>
              </a:br>
              <a:endParaRPr lang="vi-VN" sz="3200" b="1" dirty="0">
                <a:solidFill>
                  <a:schemeClr val="accent4">
                    <a:lumMod val="50000"/>
                  </a:schemeClr>
                </a:solidFill>
                <a:latin typeface="Sitka Banner Semibold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72313" y="-204974"/>
            <a:ext cx="4949723" cy="5391337"/>
            <a:chOff x="5122131" y="564932"/>
            <a:chExt cx="3033532" cy="4098628"/>
          </a:xfrm>
        </p:grpSpPr>
        <p:pic>
          <p:nvPicPr>
            <p:cNvPr id="11" name="Picture 5" descr="E:\PPT背景\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8681">
              <a:off x="5122131" y="564932"/>
              <a:ext cx="3033532" cy="40986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gray">
            <a:xfrm rot="21166983">
              <a:off x="5380483" y="1923982"/>
              <a:ext cx="2516828" cy="157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0863" indent="-160863" algn="ctr" defTabSz="1219170">
                <a:defRPr/>
              </a:pPr>
              <a:r>
                <a:rPr lang="en-US" sz="3200" dirty="0" err="1" smtClean="0">
                  <a:solidFill>
                    <a:srgbClr val="FF0000"/>
                  </a:solidFill>
                  <a:latin typeface="Sitka Banner Semibold" pitchFamily="2" charset="0"/>
                </a:rPr>
                <a:t>Nguyên</a:t>
              </a:r>
              <a:r>
                <a:rPr lang="en-US" sz="3200" dirty="0" smtClean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itka Banner Semibold" pitchFamily="2" charset="0"/>
                </a:rPr>
                <a:t>nhân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itka Banner Semibold" pitchFamily="2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Sitka Banner Semibold" pitchFamily="2" charset="0"/>
                </a:rPr>
                <a:t>quan</a:t>
              </a:r>
              <a: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  <a:t/>
              </a:r>
              <a:br>
                <a:rPr lang="en-US" sz="3200" dirty="0">
                  <a:solidFill>
                    <a:srgbClr val="FF0000"/>
                  </a:solidFill>
                  <a:latin typeface="Sitka Banner Semibold" pitchFamily="2" charset="0"/>
                </a:rPr>
              </a:b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lứa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</a:rPr>
                <a:t>tuổi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/>
              </a:r>
              <a:b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</a:b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Thiếu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hụt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kĩ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năng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sống</a:t>
              </a:r>
              <a:r>
                <a:rPr lang="en-US" sz="32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Sitka Banner Semibold" pitchFamily="2" charset="0"/>
                  <a:cs typeface="Times New Roman" panose="02020603050405020304" pitchFamily="18" charset="0"/>
                  <a:sym typeface="+mn-ea"/>
                </a:rPr>
                <a:t>… </a:t>
              </a:r>
              <a:endParaRPr lang="en-US" sz="3200" b="1" dirty="0">
                <a:solidFill>
                  <a:srgbClr val="002060"/>
                </a:solidFill>
                <a:latin typeface="Sitka Banner Semibold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6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2674" y="662940"/>
            <a:ext cx="11223413" cy="209296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Nguyên nhân chủ quan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894" y="2756747"/>
            <a:ext cx="10987193" cy="1353820"/>
          </a:xfrm>
        </p:spPr>
        <p:txBody>
          <a:bodyPr>
            <a:normAutofit fontScale="55000" lnSpcReduction="20000"/>
          </a:bodyPr>
          <a:lstStyle/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</a:p>
          <a:p>
            <a:endParaRPr lang="en-US" sz="480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,…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2" r="6402" b="117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5937" y="932270"/>
            <a:ext cx="92440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itka Banner Semibold" pitchFamily="2" charset="0"/>
                <a:cs typeface="Times New Roman" panose="02020603050405020304" pitchFamily="18" charset="0"/>
              </a:rPr>
              <a:t>HẬU QUẢ </a:t>
            </a:r>
            <a:endParaRPr lang="en-US" sz="3600" dirty="0">
              <a:solidFill>
                <a:srgbClr val="000000"/>
              </a:solidFill>
              <a:latin typeface="Sitka Banner Semibold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Tổn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tổn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hãi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ám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trầm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,…) 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latin typeface="Sitka Banner Semibold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15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135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69" y="433764"/>
            <a:ext cx="58693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872836" y="2861846"/>
            <a:ext cx="11035845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04:50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04:40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04:20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04:10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04:09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04:08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04:07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04:06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04:05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04:04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04:03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04:02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04:01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03:59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03:58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03:57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03:56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03:55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03:50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03:40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03:20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03:10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7133524" y="189699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Oval 13"/>
          <p:cNvSpPr/>
          <p:nvPr/>
        </p:nvSpPr>
        <p:spPr>
          <a:xfrm>
            <a:off x="304801" y="843039"/>
            <a:ext cx="4151085" cy="3351590"/>
          </a:xfrm>
          <a:prstGeom prst="wedgeEllipseCallout">
            <a:avLst>
              <a:gd name="adj1" fmla="val -17072"/>
              <a:gd name="adj2" fmla="val 65985"/>
            </a:avLst>
          </a:prstGeom>
          <a:solidFill>
            <a:srgbClr val="E7F3B8"/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Content Placeholder 2"/>
          <p:cNvSpPr txBox="1"/>
          <p:nvPr/>
        </p:nvSpPr>
        <p:spPr>
          <a:xfrm>
            <a:off x="562429" y="968762"/>
            <a:ext cx="3635828" cy="218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này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 Vì </a:t>
            </a:r>
            <a:r>
              <a:rPr lang="en-US" sz="2800" b="1" dirty="0" err="1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Sitka Banner Semibold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7487" y="851161"/>
            <a:ext cx="7415964" cy="51614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3" name="Picture 12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08"/>
          <a:stretch>
            <a:fillRect/>
          </a:stretch>
        </p:blipFill>
        <p:spPr>
          <a:xfrm flipH="1">
            <a:off x="-233256" y="3543334"/>
            <a:ext cx="2367280" cy="34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46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68750"/>
              </p:ext>
            </p:extLst>
          </p:nvPr>
        </p:nvGraphicFramePr>
        <p:xfrm>
          <a:off x="228600" y="1248558"/>
          <a:ext cx="10366829" cy="5144986"/>
        </p:xfrm>
        <a:graphic>
          <a:graphicData uri="http://schemas.openxmlformats.org/drawingml/2006/table">
            <a:tbl>
              <a:tblPr firstRow="1" firstCol="1" bandRow="1"/>
              <a:tblGrid>
                <a:gridCol w="173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554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707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739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201647" y="146103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5831051"/>
              </p:ext>
            </p:extLst>
          </p:nvPr>
        </p:nvGraphicFramePr>
        <p:xfrm>
          <a:off x="0" y="1057778"/>
          <a:ext cx="9372600" cy="5800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3056A14-FCFB-495D-9BED-2671D45C88AE}"/>
              </a:ext>
            </a:extLst>
          </p:cNvPr>
          <p:cNvSpPr txBox="1"/>
          <p:nvPr/>
        </p:nvSpPr>
        <p:spPr>
          <a:xfrm>
            <a:off x="285888" y="1989921"/>
            <a:ext cx="1907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FA604B-4E28-4899-9DBC-9682F4E8E559}"/>
              </a:ext>
            </a:extLst>
          </p:cNvPr>
          <p:cNvSpPr txBox="1"/>
          <p:nvPr/>
        </p:nvSpPr>
        <p:spPr>
          <a:xfrm>
            <a:off x="285888" y="5064178"/>
            <a:ext cx="1854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259483" y="1485208"/>
            <a:ext cx="2962601" cy="7620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7" y="2186247"/>
            <a:ext cx="5172349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580910" y="2247208"/>
            <a:ext cx="5282348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7898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287491" y="4629727"/>
            <a:ext cx="4170218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3074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id="{C30EFCBE-E38F-42DC-8F9E-F96C4752BB8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259483" y="1485208"/>
            <a:ext cx="2993232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7" y="2186247"/>
            <a:ext cx="5477149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6761019" y="2216728"/>
            <a:ext cx="4983392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578600" y="4436868"/>
            <a:ext cx="529572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986789" y="4356067"/>
            <a:ext cx="5095680" cy="22836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V…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288853" y="3852981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98467" y="2084492"/>
            <a:ext cx="3464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87180" y="4020152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3963" y="5525706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716;p52"/>
          <p:cNvGrpSpPr/>
          <p:nvPr/>
        </p:nvGrpSpPr>
        <p:grpSpPr>
          <a:xfrm>
            <a:off x="396241" y="1788161"/>
            <a:ext cx="4978399" cy="4910937"/>
            <a:chOff x="3132250" y="3689475"/>
            <a:chExt cx="1337275" cy="1246525"/>
          </a:xfrm>
        </p:grpSpPr>
        <p:sp>
          <p:nvSpPr>
            <p:cNvPr id="5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0" name="Title 1"/>
          <p:cNvSpPr txBox="1"/>
          <p:nvPr/>
        </p:nvSpPr>
        <p:spPr>
          <a:xfrm>
            <a:off x="4505365" y="3004584"/>
            <a:ext cx="7825808" cy="16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1" name="Title 1"/>
          <p:cNvSpPr>
            <a:spLocks noGrp="1"/>
          </p:cNvSpPr>
          <p:nvPr>
            <p:ph type="title" idx="4294967295"/>
          </p:nvPr>
        </p:nvSpPr>
        <p:spPr>
          <a:xfrm>
            <a:off x="6535737" y="1713475"/>
            <a:ext cx="3527425" cy="974725"/>
          </a:xfrm>
        </p:spPr>
        <p:txBody>
          <a:bodyPr>
            <a:normAutofit/>
          </a:bodyPr>
          <a:lstStyle/>
          <a:p>
            <a:r>
              <a:rPr lang="en-US" sz="4267" dirty="0"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0249" y="2135573"/>
            <a:ext cx="1105255" cy="11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734" y="2044541"/>
            <a:ext cx="674249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mích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Xin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29255" y="85921"/>
            <a:ext cx="5253991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lvl="0" indent="165100" algn="ctr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indent="165100" algn="ctr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0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8" y="1809343"/>
            <a:ext cx="6758391" cy="290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136;p43"/>
          <p:cNvGrpSpPr/>
          <p:nvPr/>
        </p:nvGrpSpPr>
        <p:grpSpPr>
          <a:xfrm>
            <a:off x="7671980" y="317181"/>
            <a:ext cx="2271747" cy="1935808"/>
            <a:chOff x="-1951025" y="-194294"/>
            <a:chExt cx="4985512" cy="4648320"/>
          </a:xfrm>
        </p:grpSpPr>
        <p:sp>
          <p:nvSpPr>
            <p:cNvPr id="132" name="Google Shape;1137;p43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133" name="Google Shape;1138;p43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002" name="Google Shape;1002;p41"/>
          <p:cNvSpPr/>
          <p:nvPr/>
        </p:nvSpPr>
        <p:spPr>
          <a:xfrm>
            <a:off x="623011" y="2633480"/>
            <a:ext cx="402839" cy="34184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3" name="Google Shape;1003;p41"/>
          <p:cNvSpPr/>
          <p:nvPr/>
        </p:nvSpPr>
        <p:spPr>
          <a:xfrm>
            <a:off x="5109857" y="4273949"/>
            <a:ext cx="201743" cy="188595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4" name="Google Shape;1004;p41"/>
          <p:cNvSpPr/>
          <p:nvPr/>
        </p:nvSpPr>
        <p:spPr>
          <a:xfrm>
            <a:off x="5272588" y="4361673"/>
            <a:ext cx="2801" cy="216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5" name="Google Shape;1005;p41"/>
          <p:cNvSpPr/>
          <p:nvPr/>
        </p:nvSpPr>
        <p:spPr>
          <a:xfrm>
            <a:off x="5262242" y="4361673"/>
            <a:ext cx="13148" cy="216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6" name="Google Shape;1006;p41"/>
          <p:cNvSpPr/>
          <p:nvPr/>
        </p:nvSpPr>
        <p:spPr>
          <a:xfrm>
            <a:off x="1725481" y="4717952"/>
            <a:ext cx="216" cy="21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7" name="Google Shape;1007;p41"/>
          <p:cNvSpPr/>
          <p:nvPr/>
        </p:nvSpPr>
        <p:spPr>
          <a:xfrm>
            <a:off x="1717722" y="4705020"/>
            <a:ext cx="199156" cy="132987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8" name="Google Shape;1008;p41"/>
          <p:cNvSpPr/>
          <p:nvPr/>
        </p:nvSpPr>
        <p:spPr>
          <a:xfrm>
            <a:off x="1813420" y="1957378"/>
            <a:ext cx="211872" cy="136865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9" name="Google Shape;1009;p41"/>
          <p:cNvSpPr/>
          <p:nvPr/>
        </p:nvSpPr>
        <p:spPr>
          <a:xfrm>
            <a:off x="5335603" y="1808235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0" name="Google Shape;1010;p41"/>
          <p:cNvSpPr/>
          <p:nvPr/>
        </p:nvSpPr>
        <p:spPr>
          <a:xfrm>
            <a:off x="5630502" y="2352230"/>
            <a:ext cx="428703" cy="456076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1" name="Google Shape;1011;p41"/>
          <p:cNvSpPr/>
          <p:nvPr/>
        </p:nvSpPr>
        <p:spPr>
          <a:xfrm>
            <a:off x="1511072" y="987316"/>
            <a:ext cx="156541" cy="162328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2" name="Google Shape;1012;p41"/>
          <p:cNvSpPr/>
          <p:nvPr/>
        </p:nvSpPr>
        <p:spPr>
          <a:xfrm>
            <a:off x="1288944" y="1087324"/>
            <a:ext cx="119149" cy="104163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3" name="Google Shape;1013;p41"/>
          <p:cNvSpPr/>
          <p:nvPr/>
        </p:nvSpPr>
        <p:spPr>
          <a:xfrm>
            <a:off x="3217650" y="1669208"/>
            <a:ext cx="173292" cy="151953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4" name="Google Shape;1014;p41"/>
          <p:cNvSpPr/>
          <p:nvPr/>
        </p:nvSpPr>
        <p:spPr>
          <a:xfrm>
            <a:off x="4534155" y="3685108"/>
            <a:ext cx="193983" cy="197216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5" name="Google Shape;1015;p41"/>
          <p:cNvSpPr/>
          <p:nvPr/>
        </p:nvSpPr>
        <p:spPr>
          <a:xfrm>
            <a:off x="2839852" y="5895693"/>
            <a:ext cx="148280" cy="179128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6" name="Google Shape;1016;p41"/>
          <p:cNvSpPr/>
          <p:nvPr/>
        </p:nvSpPr>
        <p:spPr>
          <a:xfrm>
            <a:off x="2978335" y="6058275"/>
            <a:ext cx="111812" cy="124828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7" name="Google Shape;1017;p41"/>
          <p:cNvSpPr/>
          <p:nvPr/>
        </p:nvSpPr>
        <p:spPr>
          <a:xfrm>
            <a:off x="1671382" y="2710888"/>
            <a:ext cx="224805" cy="167472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8" name="Google Shape;1018;p41"/>
          <p:cNvSpPr/>
          <p:nvPr/>
        </p:nvSpPr>
        <p:spPr>
          <a:xfrm>
            <a:off x="1921880" y="5523301"/>
            <a:ext cx="125307" cy="103140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9" name="Google Shape;1019;p41"/>
          <p:cNvSpPr/>
          <p:nvPr/>
        </p:nvSpPr>
        <p:spPr>
          <a:xfrm>
            <a:off x="4981359" y="5942925"/>
            <a:ext cx="160" cy="16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3" name="Google Shape;1023;p41"/>
          <p:cNvSpPr/>
          <p:nvPr/>
        </p:nvSpPr>
        <p:spPr>
          <a:xfrm>
            <a:off x="1537959" y="1337925"/>
            <a:ext cx="1019949" cy="92772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4" name="Google Shape;1024;p41"/>
          <p:cNvSpPr/>
          <p:nvPr/>
        </p:nvSpPr>
        <p:spPr>
          <a:xfrm>
            <a:off x="2779438" y="1081101"/>
            <a:ext cx="1150969" cy="1102463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5" name="Google Shape;1025;p41"/>
          <p:cNvSpPr/>
          <p:nvPr/>
        </p:nvSpPr>
        <p:spPr>
          <a:xfrm>
            <a:off x="4121931" y="1193617"/>
            <a:ext cx="1094461" cy="864067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6" name="Google Shape;1026;p41"/>
          <p:cNvSpPr/>
          <p:nvPr/>
        </p:nvSpPr>
        <p:spPr>
          <a:xfrm>
            <a:off x="4998424" y="4070991"/>
            <a:ext cx="1021449" cy="541872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7" name="Google Shape;1027;p41"/>
          <p:cNvSpPr/>
          <p:nvPr/>
        </p:nvSpPr>
        <p:spPr>
          <a:xfrm>
            <a:off x="5092295" y="2049107"/>
            <a:ext cx="326052" cy="2510544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8" name="Google Shape;1028;p41"/>
          <p:cNvSpPr/>
          <p:nvPr/>
        </p:nvSpPr>
        <p:spPr>
          <a:xfrm>
            <a:off x="5162021" y="2668631"/>
            <a:ext cx="536943" cy="1549248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9" name="Google Shape;1029;p41"/>
          <p:cNvSpPr/>
          <p:nvPr/>
        </p:nvSpPr>
        <p:spPr>
          <a:xfrm>
            <a:off x="4852688" y="3003183"/>
            <a:ext cx="314121" cy="93714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0" name="Google Shape;1030;p41"/>
          <p:cNvSpPr/>
          <p:nvPr/>
        </p:nvSpPr>
        <p:spPr>
          <a:xfrm>
            <a:off x="4941700" y="3383886"/>
            <a:ext cx="976299" cy="1256415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1" name="Google Shape;1031;p41"/>
          <p:cNvSpPr/>
          <p:nvPr/>
        </p:nvSpPr>
        <p:spPr>
          <a:xfrm>
            <a:off x="939868" y="4170221"/>
            <a:ext cx="1070457" cy="485649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2" name="Google Shape;1032;p41"/>
          <p:cNvSpPr/>
          <p:nvPr/>
        </p:nvSpPr>
        <p:spPr>
          <a:xfrm>
            <a:off x="1383937" y="2083327"/>
            <a:ext cx="414209" cy="2486612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3" name="Google Shape;1033;p41"/>
          <p:cNvSpPr/>
          <p:nvPr/>
        </p:nvSpPr>
        <p:spPr>
          <a:xfrm>
            <a:off x="1147757" y="2714782"/>
            <a:ext cx="660105" cy="1511671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4" name="Google Shape;1034;p41"/>
          <p:cNvSpPr/>
          <p:nvPr/>
        </p:nvSpPr>
        <p:spPr>
          <a:xfrm>
            <a:off x="1727918" y="2984323"/>
            <a:ext cx="278116" cy="947152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5" name="Google Shape;1035;p41"/>
          <p:cNvSpPr/>
          <p:nvPr/>
        </p:nvSpPr>
        <p:spPr>
          <a:xfrm>
            <a:off x="970658" y="3475471"/>
            <a:ext cx="1098676" cy="1148397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6" name="Google Shape;1036;p41"/>
          <p:cNvSpPr/>
          <p:nvPr/>
        </p:nvSpPr>
        <p:spPr>
          <a:xfrm>
            <a:off x="1723631" y="3276940"/>
            <a:ext cx="1348573" cy="1878229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7" name="Google Shape;1037;p41"/>
          <p:cNvSpPr/>
          <p:nvPr/>
        </p:nvSpPr>
        <p:spPr>
          <a:xfrm>
            <a:off x="3108059" y="3183712"/>
            <a:ext cx="405636" cy="34484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8" name="Google Shape;1038;p41"/>
          <p:cNvSpPr/>
          <p:nvPr/>
        </p:nvSpPr>
        <p:spPr>
          <a:xfrm>
            <a:off x="1781783" y="3110129"/>
            <a:ext cx="438141" cy="868711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9" name="Google Shape;1039;p41"/>
          <p:cNvSpPr/>
          <p:nvPr/>
        </p:nvSpPr>
        <p:spPr>
          <a:xfrm>
            <a:off x="3659073" y="3416462"/>
            <a:ext cx="1617259" cy="1597541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0" name="Google Shape;1040;p41"/>
          <p:cNvSpPr/>
          <p:nvPr/>
        </p:nvSpPr>
        <p:spPr>
          <a:xfrm>
            <a:off x="1856224" y="3399316"/>
            <a:ext cx="2452321" cy="1327712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1" name="Google Shape;1041;p41"/>
          <p:cNvSpPr/>
          <p:nvPr/>
        </p:nvSpPr>
        <p:spPr>
          <a:xfrm>
            <a:off x="1695340" y="3276940"/>
            <a:ext cx="1298136" cy="1878229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2" name="Google Shape;1042;p41"/>
          <p:cNvSpPr/>
          <p:nvPr/>
        </p:nvSpPr>
        <p:spPr>
          <a:xfrm>
            <a:off x="4187870" y="3267582"/>
            <a:ext cx="564804" cy="493793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3" name="Google Shape;1043;p41"/>
          <p:cNvSpPr/>
          <p:nvPr/>
        </p:nvSpPr>
        <p:spPr>
          <a:xfrm>
            <a:off x="4621651" y="2097329"/>
            <a:ext cx="584451" cy="548873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4" name="Google Shape;1044;p41"/>
          <p:cNvSpPr/>
          <p:nvPr/>
        </p:nvSpPr>
        <p:spPr>
          <a:xfrm>
            <a:off x="1611542" y="3890463"/>
            <a:ext cx="379917" cy="206391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5" name="Google Shape;1045;p41"/>
          <p:cNvSpPr/>
          <p:nvPr/>
        </p:nvSpPr>
        <p:spPr>
          <a:xfrm>
            <a:off x="1982885" y="3504547"/>
            <a:ext cx="944651" cy="1275704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6" name="Google Shape;1046;p41"/>
          <p:cNvSpPr/>
          <p:nvPr/>
        </p:nvSpPr>
        <p:spPr>
          <a:xfrm>
            <a:off x="2218136" y="3936684"/>
            <a:ext cx="471576" cy="465717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7" name="Google Shape;1047;p41"/>
          <p:cNvSpPr/>
          <p:nvPr/>
        </p:nvSpPr>
        <p:spPr>
          <a:xfrm>
            <a:off x="2222423" y="3988836"/>
            <a:ext cx="449287" cy="76227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8" name="Google Shape;1048;p41"/>
          <p:cNvSpPr/>
          <p:nvPr/>
        </p:nvSpPr>
        <p:spPr>
          <a:xfrm>
            <a:off x="2043610" y="3509689"/>
            <a:ext cx="684252" cy="476291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9" name="Google Shape;1049;p41"/>
          <p:cNvSpPr/>
          <p:nvPr/>
        </p:nvSpPr>
        <p:spPr>
          <a:xfrm>
            <a:off x="4083026" y="3440251"/>
            <a:ext cx="1277561" cy="1558035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0" name="Google Shape;1050;p41"/>
          <p:cNvSpPr/>
          <p:nvPr/>
        </p:nvSpPr>
        <p:spPr>
          <a:xfrm>
            <a:off x="4924556" y="4274665"/>
            <a:ext cx="382561" cy="87364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1" name="Google Shape;1051;p41"/>
          <p:cNvSpPr/>
          <p:nvPr/>
        </p:nvSpPr>
        <p:spPr>
          <a:xfrm>
            <a:off x="1886157" y="3872461"/>
            <a:ext cx="133593" cy="133951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2" name="Google Shape;1052;p41"/>
          <p:cNvSpPr/>
          <p:nvPr/>
        </p:nvSpPr>
        <p:spPr>
          <a:xfrm>
            <a:off x="3567489" y="4821393"/>
            <a:ext cx="28361" cy="21432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3" name="Google Shape;1053;p41"/>
          <p:cNvSpPr/>
          <p:nvPr/>
        </p:nvSpPr>
        <p:spPr>
          <a:xfrm>
            <a:off x="3525552" y="4638222"/>
            <a:ext cx="505795" cy="328196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4" name="Google Shape;1054;p41"/>
          <p:cNvSpPr/>
          <p:nvPr/>
        </p:nvSpPr>
        <p:spPr>
          <a:xfrm>
            <a:off x="3524695" y="4641723"/>
            <a:ext cx="501509" cy="314908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5" name="Google Shape;1055;p41"/>
          <p:cNvSpPr/>
          <p:nvPr/>
        </p:nvSpPr>
        <p:spPr>
          <a:xfrm>
            <a:off x="3517908" y="4951127"/>
            <a:ext cx="443285" cy="287547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6" name="Google Shape;1056;p41"/>
          <p:cNvSpPr/>
          <p:nvPr/>
        </p:nvSpPr>
        <p:spPr>
          <a:xfrm>
            <a:off x="3518766" y="4959128"/>
            <a:ext cx="426997" cy="275616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7" name="Google Shape;1057;p41"/>
          <p:cNvSpPr/>
          <p:nvPr/>
        </p:nvSpPr>
        <p:spPr>
          <a:xfrm>
            <a:off x="4293958" y="4681800"/>
            <a:ext cx="467217" cy="238896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8" name="Google Shape;1058;p41"/>
          <p:cNvSpPr/>
          <p:nvPr/>
        </p:nvSpPr>
        <p:spPr>
          <a:xfrm>
            <a:off x="4073208" y="4924910"/>
            <a:ext cx="343197" cy="415137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9" name="Google Shape;1059;p41"/>
          <p:cNvSpPr/>
          <p:nvPr/>
        </p:nvSpPr>
        <p:spPr>
          <a:xfrm>
            <a:off x="3826742" y="4727950"/>
            <a:ext cx="536585" cy="310692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0" name="Google Shape;1060;p41"/>
          <p:cNvSpPr/>
          <p:nvPr/>
        </p:nvSpPr>
        <p:spPr>
          <a:xfrm>
            <a:off x="4715809" y="3533623"/>
            <a:ext cx="618671" cy="1106463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1" name="Google Shape;1061;p41"/>
          <p:cNvSpPr/>
          <p:nvPr/>
        </p:nvSpPr>
        <p:spPr>
          <a:xfrm>
            <a:off x="4376970" y="2605264"/>
            <a:ext cx="565661" cy="725544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2" name="Google Shape;1062;p41"/>
          <p:cNvSpPr/>
          <p:nvPr/>
        </p:nvSpPr>
        <p:spPr>
          <a:xfrm>
            <a:off x="3992768" y="2446883"/>
            <a:ext cx="932720" cy="91436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3" name="Google Shape;1063;p41"/>
          <p:cNvSpPr/>
          <p:nvPr/>
        </p:nvSpPr>
        <p:spPr>
          <a:xfrm>
            <a:off x="4744885" y="2996326"/>
            <a:ext cx="138665" cy="15323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4" name="Google Shape;1064;p41"/>
          <p:cNvSpPr/>
          <p:nvPr/>
        </p:nvSpPr>
        <p:spPr>
          <a:xfrm>
            <a:off x="4773103" y="3042404"/>
            <a:ext cx="41149" cy="88443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5" name="Google Shape;1065;p41"/>
          <p:cNvSpPr/>
          <p:nvPr/>
        </p:nvSpPr>
        <p:spPr>
          <a:xfrm>
            <a:off x="4224661" y="2827727"/>
            <a:ext cx="53937" cy="279259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6" name="Google Shape;1066;p41"/>
          <p:cNvSpPr/>
          <p:nvPr/>
        </p:nvSpPr>
        <p:spPr>
          <a:xfrm>
            <a:off x="4286241" y="3087481"/>
            <a:ext cx="37720" cy="16003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7" name="Google Shape;1067;p41"/>
          <p:cNvSpPr/>
          <p:nvPr/>
        </p:nvSpPr>
        <p:spPr>
          <a:xfrm>
            <a:off x="4238305" y="3105771"/>
            <a:ext cx="122448" cy="53295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8" name="Google Shape;1068;p41"/>
          <p:cNvSpPr/>
          <p:nvPr/>
        </p:nvSpPr>
        <p:spPr>
          <a:xfrm>
            <a:off x="4135647" y="2908169"/>
            <a:ext cx="16360" cy="89943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9" name="Google Shape;1069;p41"/>
          <p:cNvSpPr/>
          <p:nvPr/>
        </p:nvSpPr>
        <p:spPr>
          <a:xfrm>
            <a:off x="4419764" y="2925243"/>
            <a:ext cx="17145" cy="847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0" name="Google Shape;1070;p41"/>
          <p:cNvSpPr/>
          <p:nvPr/>
        </p:nvSpPr>
        <p:spPr>
          <a:xfrm>
            <a:off x="4062065" y="2779149"/>
            <a:ext cx="125020" cy="50508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1" name="Google Shape;1071;p41"/>
          <p:cNvSpPr/>
          <p:nvPr/>
        </p:nvSpPr>
        <p:spPr>
          <a:xfrm>
            <a:off x="4360681" y="2767505"/>
            <a:ext cx="159240" cy="57580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2" name="Google Shape;1072;p41"/>
          <p:cNvSpPr/>
          <p:nvPr/>
        </p:nvSpPr>
        <p:spPr>
          <a:xfrm>
            <a:off x="3940546" y="2331152"/>
            <a:ext cx="977228" cy="601025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3" name="Google Shape;1073;p41"/>
          <p:cNvSpPr/>
          <p:nvPr/>
        </p:nvSpPr>
        <p:spPr>
          <a:xfrm>
            <a:off x="4712379" y="2765290"/>
            <a:ext cx="167741" cy="258469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4" name="Google Shape;1074;p41"/>
          <p:cNvSpPr/>
          <p:nvPr/>
        </p:nvSpPr>
        <p:spPr>
          <a:xfrm>
            <a:off x="1810860" y="3247865"/>
            <a:ext cx="409065" cy="731617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5" name="Google Shape;1075;p41"/>
          <p:cNvSpPr/>
          <p:nvPr/>
        </p:nvSpPr>
        <p:spPr>
          <a:xfrm>
            <a:off x="1826290" y="2439025"/>
            <a:ext cx="922433" cy="642103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6" name="Google Shape;1076;p41"/>
          <p:cNvSpPr/>
          <p:nvPr/>
        </p:nvSpPr>
        <p:spPr>
          <a:xfrm>
            <a:off x="1804001" y="2540256"/>
            <a:ext cx="903644" cy="842849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7" name="Google Shape;1077;p41"/>
          <p:cNvSpPr/>
          <p:nvPr/>
        </p:nvSpPr>
        <p:spPr>
          <a:xfrm>
            <a:off x="1889586" y="3004898"/>
            <a:ext cx="118161" cy="167741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8" name="Google Shape;1078;p41"/>
          <p:cNvSpPr/>
          <p:nvPr/>
        </p:nvSpPr>
        <p:spPr>
          <a:xfrm>
            <a:off x="1928091" y="3038260"/>
            <a:ext cx="55723" cy="102088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9" name="Google Shape;1079;p41"/>
          <p:cNvSpPr/>
          <p:nvPr/>
        </p:nvSpPr>
        <p:spPr>
          <a:xfrm>
            <a:off x="1929806" y="2591621"/>
            <a:ext cx="173743" cy="452644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0" name="Google Shape;1080;p41"/>
          <p:cNvSpPr/>
          <p:nvPr/>
        </p:nvSpPr>
        <p:spPr>
          <a:xfrm>
            <a:off x="2327654" y="2944103"/>
            <a:ext cx="23217" cy="82228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1" name="Google Shape;1081;p41"/>
          <p:cNvSpPr/>
          <p:nvPr/>
        </p:nvSpPr>
        <p:spPr>
          <a:xfrm>
            <a:off x="2575834" y="2904739"/>
            <a:ext cx="22289" cy="78869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2" name="Google Shape;1082;p41"/>
          <p:cNvSpPr/>
          <p:nvPr/>
        </p:nvSpPr>
        <p:spPr>
          <a:xfrm>
            <a:off x="2466318" y="2817513"/>
            <a:ext cx="95015" cy="294404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3" name="Google Shape;1083;p41"/>
          <p:cNvSpPr/>
          <p:nvPr/>
        </p:nvSpPr>
        <p:spPr>
          <a:xfrm>
            <a:off x="2478248" y="3085481"/>
            <a:ext cx="27504" cy="17432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4" name="Google Shape;1084;p41"/>
          <p:cNvSpPr/>
          <p:nvPr/>
        </p:nvSpPr>
        <p:spPr>
          <a:xfrm>
            <a:off x="2456887" y="3127989"/>
            <a:ext cx="111304" cy="46364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5" name="Google Shape;1085;p41"/>
          <p:cNvSpPr/>
          <p:nvPr/>
        </p:nvSpPr>
        <p:spPr>
          <a:xfrm>
            <a:off x="2218137" y="2818941"/>
            <a:ext cx="143023" cy="71655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6" name="Google Shape;1086;p41"/>
          <p:cNvSpPr/>
          <p:nvPr/>
        </p:nvSpPr>
        <p:spPr>
          <a:xfrm>
            <a:off x="2504823" y="2763503"/>
            <a:ext cx="131807" cy="49151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7" name="Google Shape;1087;p41"/>
          <p:cNvSpPr/>
          <p:nvPr/>
        </p:nvSpPr>
        <p:spPr>
          <a:xfrm>
            <a:off x="2010248" y="2504963"/>
            <a:ext cx="673465" cy="350271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8" name="Google Shape;1088;p41"/>
          <p:cNvSpPr/>
          <p:nvPr/>
        </p:nvSpPr>
        <p:spPr>
          <a:xfrm>
            <a:off x="2865880" y="2352226"/>
            <a:ext cx="965225" cy="647532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9" name="Google Shape;1089;p41"/>
          <p:cNvSpPr/>
          <p:nvPr/>
        </p:nvSpPr>
        <p:spPr>
          <a:xfrm>
            <a:off x="2829946" y="2427951"/>
            <a:ext cx="862567" cy="87664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0" name="Google Shape;1090;p41"/>
          <p:cNvSpPr/>
          <p:nvPr/>
        </p:nvSpPr>
        <p:spPr>
          <a:xfrm>
            <a:off x="3362170" y="2743000"/>
            <a:ext cx="89015" cy="30212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1" name="Google Shape;1091;p41"/>
          <p:cNvSpPr/>
          <p:nvPr/>
        </p:nvSpPr>
        <p:spPr>
          <a:xfrm>
            <a:off x="3350168" y="3011399"/>
            <a:ext cx="37720" cy="27861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2" name="Google Shape;1092;p41"/>
          <p:cNvSpPr/>
          <p:nvPr/>
        </p:nvSpPr>
        <p:spPr>
          <a:xfrm>
            <a:off x="3321949" y="3044261"/>
            <a:ext cx="113019" cy="59795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3" name="Google Shape;1093;p41"/>
          <p:cNvSpPr/>
          <p:nvPr/>
        </p:nvSpPr>
        <p:spPr>
          <a:xfrm>
            <a:off x="3232079" y="2873950"/>
            <a:ext cx="30863" cy="94229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4" name="Google Shape;1094;p41"/>
          <p:cNvSpPr/>
          <p:nvPr/>
        </p:nvSpPr>
        <p:spPr>
          <a:xfrm>
            <a:off x="3507622" y="2843159"/>
            <a:ext cx="19717" cy="89015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5" name="Google Shape;1095;p41"/>
          <p:cNvSpPr/>
          <p:nvPr/>
        </p:nvSpPr>
        <p:spPr>
          <a:xfrm>
            <a:off x="3108060" y="2727212"/>
            <a:ext cx="160025" cy="77941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6" name="Google Shape;1096;p41"/>
          <p:cNvSpPr/>
          <p:nvPr/>
        </p:nvSpPr>
        <p:spPr>
          <a:xfrm>
            <a:off x="3435754" y="2691707"/>
            <a:ext cx="178028" cy="67653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7" name="Google Shape;1097;p41"/>
          <p:cNvSpPr/>
          <p:nvPr/>
        </p:nvSpPr>
        <p:spPr>
          <a:xfrm>
            <a:off x="2928318" y="2376872"/>
            <a:ext cx="724831" cy="581021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8" name="Google Shape;1098;p41"/>
          <p:cNvSpPr/>
          <p:nvPr/>
        </p:nvSpPr>
        <p:spPr>
          <a:xfrm>
            <a:off x="2902672" y="2904739"/>
            <a:ext cx="112161" cy="157525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9" name="Google Shape;1099;p41"/>
          <p:cNvSpPr/>
          <p:nvPr/>
        </p:nvSpPr>
        <p:spPr>
          <a:xfrm>
            <a:off x="2937748" y="2935529"/>
            <a:ext cx="54865" cy="118376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0" name="Google Shape;1100;p41"/>
          <p:cNvSpPr/>
          <p:nvPr/>
        </p:nvSpPr>
        <p:spPr>
          <a:xfrm>
            <a:off x="4695233" y="4651724"/>
            <a:ext cx="344912" cy="297261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1" name="Google Shape;1101;p41"/>
          <p:cNvSpPr/>
          <p:nvPr/>
        </p:nvSpPr>
        <p:spPr>
          <a:xfrm>
            <a:off x="4738025" y="4873615"/>
            <a:ext cx="398779" cy="348056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2" name="Google Shape;1102;p41"/>
          <p:cNvSpPr/>
          <p:nvPr/>
        </p:nvSpPr>
        <p:spPr>
          <a:xfrm>
            <a:off x="4087711" y="4930910"/>
            <a:ext cx="291047" cy="406493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3" name="Google Shape;1103;p41"/>
          <p:cNvSpPr/>
          <p:nvPr/>
        </p:nvSpPr>
        <p:spPr>
          <a:xfrm>
            <a:off x="3840459" y="4728949"/>
            <a:ext cx="514296" cy="293619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4" name="Google Shape;1104;p41"/>
          <p:cNvSpPr/>
          <p:nvPr/>
        </p:nvSpPr>
        <p:spPr>
          <a:xfrm>
            <a:off x="4706377" y="4659653"/>
            <a:ext cx="328624" cy="283331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5" name="Google Shape;1105;p41"/>
          <p:cNvSpPr/>
          <p:nvPr/>
        </p:nvSpPr>
        <p:spPr>
          <a:xfrm>
            <a:off x="4742312" y="4882116"/>
            <a:ext cx="368845" cy="323552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6" name="Google Shape;1106;p41"/>
          <p:cNvSpPr/>
          <p:nvPr/>
        </p:nvSpPr>
        <p:spPr>
          <a:xfrm>
            <a:off x="4196442" y="4641079"/>
            <a:ext cx="646889" cy="489364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7" name="Google Shape;1107;p41"/>
          <p:cNvSpPr/>
          <p:nvPr/>
        </p:nvSpPr>
        <p:spPr>
          <a:xfrm>
            <a:off x="2639130" y="4828251"/>
            <a:ext cx="391135" cy="368773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8" name="Google Shape;1108;p41"/>
          <p:cNvSpPr/>
          <p:nvPr/>
        </p:nvSpPr>
        <p:spPr>
          <a:xfrm>
            <a:off x="2689638" y="4544065"/>
            <a:ext cx="491221" cy="375775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9" name="Google Shape;1109;p41"/>
          <p:cNvSpPr/>
          <p:nvPr/>
        </p:nvSpPr>
        <p:spPr>
          <a:xfrm>
            <a:off x="3160212" y="4560425"/>
            <a:ext cx="473289" cy="319193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0" name="Google Shape;1110;p41"/>
          <p:cNvSpPr/>
          <p:nvPr/>
        </p:nvSpPr>
        <p:spPr>
          <a:xfrm>
            <a:off x="2657990" y="4835967"/>
            <a:ext cx="361129" cy="346556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1" name="Google Shape;1111;p41"/>
          <p:cNvSpPr/>
          <p:nvPr/>
        </p:nvSpPr>
        <p:spPr>
          <a:xfrm>
            <a:off x="2694781" y="4562139"/>
            <a:ext cx="460360" cy="346627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2" name="Google Shape;1112;p41"/>
          <p:cNvSpPr/>
          <p:nvPr/>
        </p:nvSpPr>
        <p:spPr>
          <a:xfrm>
            <a:off x="1958882" y="4665012"/>
            <a:ext cx="382561" cy="259184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3" name="Google Shape;1113;p41"/>
          <p:cNvSpPr/>
          <p:nvPr/>
        </p:nvSpPr>
        <p:spPr>
          <a:xfrm>
            <a:off x="1965741" y="4664798"/>
            <a:ext cx="372273" cy="244825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4" name="Google Shape;1114;p41"/>
          <p:cNvSpPr/>
          <p:nvPr/>
        </p:nvSpPr>
        <p:spPr>
          <a:xfrm>
            <a:off x="1950381" y="4847898"/>
            <a:ext cx="359415" cy="408351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5" name="Google Shape;1115;p41"/>
          <p:cNvSpPr/>
          <p:nvPr/>
        </p:nvSpPr>
        <p:spPr>
          <a:xfrm>
            <a:off x="1969170" y="4857327"/>
            <a:ext cx="322623" cy="385991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6" name="Google Shape;1116;p41"/>
          <p:cNvSpPr/>
          <p:nvPr/>
        </p:nvSpPr>
        <p:spPr>
          <a:xfrm>
            <a:off x="3072983" y="4595573"/>
            <a:ext cx="647747" cy="579236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7" name="Google Shape;1117;p41"/>
          <p:cNvSpPr/>
          <p:nvPr/>
        </p:nvSpPr>
        <p:spPr>
          <a:xfrm>
            <a:off x="2255784" y="4563853"/>
            <a:ext cx="479291" cy="339768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8" name="Google Shape;1118;p41"/>
          <p:cNvSpPr/>
          <p:nvPr/>
        </p:nvSpPr>
        <p:spPr>
          <a:xfrm>
            <a:off x="2175415" y="4579427"/>
            <a:ext cx="642603" cy="479933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9" name="Google Shape;1119;p41"/>
          <p:cNvSpPr/>
          <p:nvPr/>
        </p:nvSpPr>
        <p:spPr>
          <a:xfrm>
            <a:off x="4417549" y="1448800"/>
            <a:ext cx="430927" cy="363987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0" name="Google Shape;1120;p41"/>
          <p:cNvSpPr/>
          <p:nvPr/>
        </p:nvSpPr>
        <p:spPr>
          <a:xfrm>
            <a:off x="3049765" y="1362715"/>
            <a:ext cx="492151" cy="440071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1" name="Google Shape;1121;p41"/>
          <p:cNvSpPr/>
          <p:nvPr/>
        </p:nvSpPr>
        <p:spPr>
          <a:xfrm>
            <a:off x="1748420" y="1491593"/>
            <a:ext cx="481792" cy="470647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8" name="Title 1"/>
          <p:cNvSpPr txBox="1"/>
          <p:nvPr/>
        </p:nvSpPr>
        <p:spPr>
          <a:xfrm>
            <a:off x="5642526" y="3415108"/>
            <a:ext cx="6250244" cy="16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29" name="Title 1"/>
          <p:cNvSpPr>
            <a:spLocks noGrp="1"/>
          </p:cNvSpPr>
          <p:nvPr>
            <p:ph type="title" idx="4294967295"/>
          </p:nvPr>
        </p:nvSpPr>
        <p:spPr>
          <a:xfrm>
            <a:off x="8510588" y="2317750"/>
            <a:ext cx="3681412" cy="976313"/>
          </a:xfrm>
        </p:spPr>
        <p:txBody>
          <a:bodyPr>
            <a:norm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37" y="864577"/>
            <a:ext cx="996276" cy="9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879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video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kịch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,…)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bạo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ường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1136;p43"/>
          <p:cNvGrpSpPr/>
          <p:nvPr/>
        </p:nvGrpSpPr>
        <p:grpSpPr>
          <a:xfrm>
            <a:off x="5128316" y="-136495"/>
            <a:ext cx="2271747" cy="1935808"/>
            <a:chOff x="-1951025" y="-194294"/>
            <a:chExt cx="4985512" cy="4648320"/>
          </a:xfrm>
        </p:grpSpPr>
        <p:sp>
          <p:nvSpPr>
            <p:cNvPr id="41" name="Google Shape;1137;p43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42" name="Google Shape;1138;p43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738" name="Google Shape;738;p36"/>
          <p:cNvGrpSpPr/>
          <p:nvPr/>
        </p:nvGrpSpPr>
        <p:grpSpPr>
          <a:xfrm>
            <a:off x="2778844" y="3822644"/>
            <a:ext cx="6634313" cy="3035040"/>
            <a:chOff x="4696500" y="4417225"/>
            <a:chExt cx="2289800" cy="1047625"/>
          </a:xfrm>
        </p:grpSpPr>
        <p:sp>
          <p:nvSpPr>
            <p:cNvPr id="739" name="Google Shape;739;p36"/>
            <p:cNvSpPr/>
            <p:nvPr/>
          </p:nvSpPr>
          <p:spPr>
            <a:xfrm>
              <a:off x="6089350" y="5093450"/>
              <a:ext cx="468325" cy="240875"/>
            </a:xfrm>
            <a:custGeom>
              <a:avLst/>
              <a:gdLst/>
              <a:ahLst/>
              <a:cxnLst/>
              <a:rect l="l" t="t" r="r" b="b"/>
              <a:pathLst>
                <a:path w="18733" h="9635" extrusionOk="0">
                  <a:moveTo>
                    <a:pt x="17848" y="0"/>
                  </a:moveTo>
                  <a:cubicBezTo>
                    <a:pt x="17848" y="0"/>
                    <a:pt x="13829" y="911"/>
                    <a:pt x="13855" y="1184"/>
                  </a:cubicBezTo>
                  <a:cubicBezTo>
                    <a:pt x="13881" y="1457"/>
                    <a:pt x="14622" y="3786"/>
                    <a:pt x="14622" y="3786"/>
                  </a:cubicBezTo>
                  <a:cubicBezTo>
                    <a:pt x="12476" y="4163"/>
                    <a:pt x="5972" y="6257"/>
                    <a:pt x="5972" y="6257"/>
                  </a:cubicBezTo>
                  <a:cubicBezTo>
                    <a:pt x="5498" y="5652"/>
                    <a:pt x="4058" y="4814"/>
                    <a:pt x="3506" y="4814"/>
                  </a:cubicBezTo>
                  <a:cubicBezTo>
                    <a:pt x="3406" y="4814"/>
                    <a:pt x="3335" y="4842"/>
                    <a:pt x="3305" y="4904"/>
                  </a:cubicBezTo>
                  <a:cubicBezTo>
                    <a:pt x="3097" y="5321"/>
                    <a:pt x="4619" y="5815"/>
                    <a:pt x="4202" y="6088"/>
                  </a:cubicBezTo>
                  <a:cubicBezTo>
                    <a:pt x="4144" y="6124"/>
                    <a:pt x="4037" y="6139"/>
                    <a:pt x="3895" y="6139"/>
                  </a:cubicBezTo>
                  <a:cubicBezTo>
                    <a:pt x="3181" y="6139"/>
                    <a:pt x="1592" y="5760"/>
                    <a:pt x="891" y="5760"/>
                  </a:cubicBezTo>
                  <a:cubicBezTo>
                    <a:pt x="717" y="5760"/>
                    <a:pt x="598" y="5783"/>
                    <a:pt x="560" y="5841"/>
                  </a:cubicBezTo>
                  <a:cubicBezTo>
                    <a:pt x="326" y="6179"/>
                    <a:pt x="2707" y="6947"/>
                    <a:pt x="2707" y="6947"/>
                  </a:cubicBezTo>
                  <a:cubicBezTo>
                    <a:pt x="2707" y="6947"/>
                    <a:pt x="1" y="7064"/>
                    <a:pt x="53" y="7480"/>
                  </a:cubicBezTo>
                  <a:cubicBezTo>
                    <a:pt x="78" y="7691"/>
                    <a:pt x="742" y="7745"/>
                    <a:pt x="1408" y="7745"/>
                  </a:cubicBezTo>
                  <a:cubicBezTo>
                    <a:pt x="2094" y="7745"/>
                    <a:pt x="2784" y="7688"/>
                    <a:pt x="2785" y="7688"/>
                  </a:cubicBezTo>
                  <a:lnTo>
                    <a:pt x="2785" y="7688"/>
                  </a:lnTo>
                  <a:cubicBezTo>
                    <a:pt x="2784" y="7688"/>
                    <a:pt x="365" y="8638"/>
                    <a:pt x="443" y="8872"/>
                  </a:cubicBezTo>
                  <a:cubicBezTo>
                    <a:pt x="457" y="8915"/>
                    <a:pt x="560" y="8932"/>
                    <a:pt x="719" y="8932"/>
                  </a:cubicBezTo>
                  <a:cubicBezTo>
                    <a:pt x="1424" y="8932"/>
                    <a:pt x="3226" y="8586"/>
                    <a:pt x="3227" y="8586"/>
                  </a:cubicBezTo>
                  <a:lnTo>
                    <a:pt x="3227" y="8586"/>
                  </a:lnTo>
                  <a:cubicBezTo>
                    <a:pt x="3227" y="8586"/>
                    <a:pt x="1328" y="9275"/>
                    <a:pt x="1432" y="9587"/>
                  </a:cubicBezTo>
                  <a:cubicBezTo>
                    <a:pt x="1443" y="9620"/>
                    <a:pt x="1496" y="9635"/>
                    <a:pt x="1584" y="9635"/>
                  </a:cubicBezTo>
                  <a:cubicBezTo>
                    <a:pt x="2333" y="9635"/>
                    <a:pt x="5568" y="8560"/>
                    <a:pt x="5568" y="8560"/>
                  </a:cubicBezTo>
                  <a:cubicBezTo>
                    <a:pt x="12398" y="7883"/>
                    <a:pt x="17432" y="6661"/>
                    <a:pt x="17926" y="6205"/>
                  </a:cubicBezTo>
                  <a:cubicBezTo>
                    <a:pt x="18733" y="5412"/>
                    <a:pt x="17848" y="0"/>
                    <a:pt x="17848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6011300" y="4425850"/>
              <a:ext cx="206550" cy="520200"/>
            </a:xfrm>
            <a:custGeom>
              <a:avLst/>
              <a:gdLst/>
              <a:ahLst/>
              <a:cxnLst/>
              <a:rect l="l" t="t" r="r" b="b"/>
              <a:pathLst>
                <a:path w="8262" h="20808" extrusionOk="0">
                  <a:moveTo>
                    <a:pt x="1401" y="0"/>
                  </a:moveTo>
                  <a:cubicBezTo>
                    <a:pt x="1388" y="0"/>
                    <a:pt x="1377" y="4"/>
                    <a:pt x="1367" y="11"/>
                  </a:cubicBezTo>
                  <a:cubicBezTo>
                    <a:pt x="1067" y="206"/>
                    <a:pt x="2147" y="2977"/>
                    <a:pt x="2147" y="2977"/>
                  </a:cubicBezTo>
                  <a:cubicBezTo>
                    <a:pt x="2147" y="2977"/>
                    <a:pt x="691" y="957"/>
                    <a:pt x="401" y="957"/>
                  </a:cubicBezTo>
                  <a:cubicBezTo>
                    <a:pt x="385" y="957"/>
                    <a:pt x="373" y="962"/>
                    <a:pt x="365" y="974"/>
                  </a:cubicBezTo>
                  <a:cubicBezTo>
                    <a:pt x="196" y="1195"/>
                    <a:pt x="1484" y="3485"/>
                    <a:pt x="1484" y="3485"/>
                  </a:cubicBezTo>
                  <a:cubicBezTo>
                    <a:pt x="1484" y="3485"/>
                    <a:pt x="435" y="2416"/>
                    <a:pt x="148" y="2416"/>
                  </a:cubicBezTo>
                  <a:cubicBezTo>
                    <a:pt x="112" y="2416"/>
                    <a:pt x="88" y="2432"/>
                    <a:pt x="79" y="2470"/>
                  </a:cubicBezTo>
                  <a:cubicBezTo>
                    <a:pt x="1" y="2795"/>
                    <a:pt x="2303" y="5761"/>
                    <a:pt x="2303" y="5761"/>
                  </a:cubicBezTo>
                  <a:cubicBezTo>
                    <a:pt x="2056" y="6594"/>
                    <a:pt x="2394" y="14437"/>
                    <a:pt x="2355" y="15049"/>
                  </a:cubicBezTo>
                  <a:cubicBezTo>
                    <a:pt x="2329" y="15660"/>
                    <a:pt x="3305" y="19186"/>
                    <a:pt x="4150" y="20330"/>
                  </a:cubicBezTo>
                  <a:cubicBezTo>
                    <a:pt x="4412" y="20686"/>
                    <a:pt x="4915" y="20808"/>
                    <a:pt x="5481" y="20808"/>
                  </a:cubicBezTo>
                  <a:cubicBezTo>
                    <a:pt x="6719" y="20808"/>
                    <a:pt x="8261" y="20226"/>
                    <a:pt x="8261" y="20226"/>
                  </a:cubicBezTo>
                  <a:cubicBezTo>
                    <a:pt x="7910" y="19316"/>
                    <a:pt x="5633" y="14151"/>
                    <a:pt x="5633" y="14151"/>
                  </a:cubicBezTo>
                  <a:cubicBezTo>
                    <a:pt x="5633" y="14151"/>
                    <a:pt x="4385" y="6984"/>
                    <a:pt x="4137" y="5254"/>
                  </a:cubicBezTo>
                  <a:cubicBezTo>
                    <a:pt x="4137" y="4967"/>
                    <a:pt x="4176" y="4681"/>
                    <a:pt x="4255" y="4408"/>
                  </a:cubicBezTo>
                  <a:cubicBezTo>
                    <a:pt x="4450" y="3563"/>
                    <a:pt x="4866" y="1819"/>
                    <a:pt x="4541" y="1806"/>
                  </a:cubicBezTo>
                  <a:cubicBezTo>
                    <a:pt x="4539" y="1806"/>
                    <a:pt x="4538" y="1806"/>
                    <a:pt x="4537" y="1806"/>
                  </a:cubicBezTo>
                  <a:cubicBezTo>
                    <a:pt x="4212" y="1806"/>
                    <a:pt x="3786" y="3341"/>
                    <a:pt x="3786" y="3341"/>
                  </a:cubicBezTo>
                  <a:cubicBezTo>
                    <a:pt x="3786" y="3341"/>
                    <a:pt x="3279" y="128"/>
                    <a:pt x="3032" y="128"/>
                  </a:cubicBezTo>
                  <a:cubicBezTo>
                    <a:pt x="2785" y="141"/>
                    <a:pt x="2928" y="2626"/>
                    <a:pt x="2928" y="2626"/>
                  </a:cubicBezTo>
                  <a:cubicBezTo>
                    <a:pt x="2928" y="2626"/>
                    <a:pt x="1742" y="0"/>
                    <a:pt x="1401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6264475" y="4898650"/>
              <a:ext cx="133525" cy="91975"/>
            </a:xfrm>
            <a:custGeom>
              <a:avLst/>
              <a:gdLst/>
              <a:ahLst/>
              <a:cxnLst/>
              <a:rect l="l" t="t" r="r" b="b"/>
              <a:pathLst>
                <a:path w="5341" h="3679" extrusionOk="0">
                  <a:moveTo>
                    <a:pt x="1347" y="0"/>
                  </a:moveTo>
                  <a:cubicBezTo>
                    <a:pt x="1646" y="1314"/>
                    <a:pt x="1555" y="2446"/>
                    <a:pt x="645" y="2888"/>
                  </a:cubicBezTo>
                  <a:cubicBezTo>
                    <a:pt x="0" y="3192"/>
                    <a:pt x="1597" y="3678"/>
                    <a:pt x="3171" y="3678"/>
                  </a:cubicBezTo>
                  <a:cubicBezTo>
                    <a:pt x="3821" y="3678"/>
                    <a:pt x="4468" y="3595"/>
                    <a:pt x="4950" y="3382"/>
                  </a:cubicBezTo>
                  <a:cubicBezTo>
                    <a:pt x="4950" y="3382"/>
                    <a:pt x="4118" y="1795"/>
                    <a:pt x="4729" y="1145"/>
                  </a:cubicBezTo>
                  <a:cubicBezTo>
                    <a:pt x="5341" y="495"/>
                    <a:pt x="1347" y="0"/>
                    <a:pt x="1347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6091625" y="4882150"/>
              <a:ext cx="458250" cy="582375"/>
            </a:xfrm>
            <a:custGeom>
              <a:avLst/>
              <a:gdLst/>
              <a:ahLst/>
              <a:cxnLst/>
              <a:rect l="l" t="t" r="r" b="b"/>
              <a:pathLst>
                <a:path w="18330" h="23295" extrusionOk="0">
                  <a:moveTo>
                    <a:pt x="4385" y="0"/>
                  </a:moveTo>
                  <a:cubicBezTo>
                    <a:pt x="4333" y="0"/>
                    <a:pt x="4281" y="3"/>
                    <a:pt x="4229" y="10"/>
                  </a:cubicBezTo>
                  <a:cubicBezTo>
                    <a:pt x="3253" y="114"/>
                    <a:pt x="1952" y="1259"/>
                    <a:pt x="1055" y="2195"/>
                  </a:cubicBezTo>
                  <a:cubicBezTo>
                    <a:pt x="430" y="2833"/>
                    <a:pt x="1" y="3366"/>
                    <a:pt x="1" y="3366"/>
                  </a:cubicBezTo>
                  <a:cubicBezTo>
                    <a:pt x="820" y="5695"/>
                    <a:pt x="3812" y="7060"/>
                    <a:pt x="3812" y="7060"/>
                  </a:cubicBezTo>
                  <a:cubicBezTo>
                    <a:pt x="3149" y="8023"/>
                    <a:pt x="2563" y="9545"/>
                    <a:pt x="2095" y="11288"/>
                  </a:cubicBezTo>
                  <a:cubicBezTo>
                    <a:pt x="1978" y="11704"/>
                    <a:pt x="1861" y="12121"/>
                    <a:pt x="1770" y="12550"/>
                  </a:cubicBezTo>
                  <a:lnTo>
                    <a:pt x="1705" y="12784"/>
                  </a:lnTo>
                  <a:cubicBezTo>
                    <a:pt x="1588" y="13265"/>
                    <a:pt x="1484" y="13760"/>
                    <a:pt x="1380" y="14254"/>
                  </a:cubicBezTo>
                  <a:cubicBezTo>
                    <a:pt x="1341" y="14462"/>
                    <a:pt x="1302" y="14670"/>
                    <a:pt x="1263" y="14891"/>
                  </a:cubicBezTo>
                  <a:cubicBezTo>
                    <a:pt x="1224" y="15099"/>
                    <a:pt x="1185" y="15295"/>
                    <a:pt x="1146" y="15516"/>
                  </a:cubicBezTo>
                  <a:cubicBezTo>
                    <a:pt x="1107" y="15750"/>
                    <a:pt x="1068" y="15945"/>
                    <a:pt x="1029" y="16192"/>
                  </a:cubicBezTo>
                  <a:cubicBezTo>
                    <a:pt x="976" y="16426"/>
                    <a:pt x="937" y="16673"/>
                    <a:pt x="898" y="16921"/>
                  </a:cubicBezTo>
                  <a:cubicBezTo>
                    <a:pt x="872" y="17077"/>
                    <a:pt x="859" y="17233"/>
                    <a:pt x="833" y="17376"/>
                  </a:cubicBezTo>
                  <a:cubicBezTo>
                    <a:pt x="807" y="17519"/>
                    <a:pt x="781" y="17662"/>
                    <a:pt x="755" y="17805"/>
                  </a:cubicBezTo>
                  <a:cubicBezTo>
                    <a:pt x="417" y="20030"/>
                    <a:pt x="196" y="22059"/>
                    <a:pt x="79" y="23295"/>
                  </a:cubicBezTo>
                  <a:lnTo>
                    <a:pt x="13712" y="23295"/>
                  </a:lnTo>
                  <a:cubicBezTo>
                    <a:pt x="13516" y="22007"/>
                    <a:pt x="13425" y="20706"/>
                    <a:pt x="13360" y="19444"/>
                  </a:cubicBezTo>
                  <a:cubicBezTo>
                    <a:pt x="13308" y="18247"/>
                    <a:pt x="13295" y="17090"/>
                    <a:pt x="13308" y="16023"/>
                  </a:cubicBezTo>
                  <a:lnTo>
                    <a:pt x="13308" y="15893"/>
                  </a:lnTo>
                  <a:cubicBezTo>
                    <a:pt x="13334" y="14579"/>
                    <a:pt x="13399" y="13421"/>
                    <a:pt x="13477" y="12472"/>
                  </a:cubicBezTo>
                  <a:cubicBezTo>
                    <a:pt x="13555" y="11379"/>
                    <a:pt x="13647" y="10586"/>
                    <a:pt x="13699" y="10208"/>
                  </a:cubicBezTo>
                  <a:lnTo>
                    <a:pt x="13725" y="9974"/>
                  </a:lnTo>
                  <a:lnTo>
                    <a:pt x="13777" y="10169"/>
                  </a:lnTo>
                  <a:lnTo>
                    <a:pt x="14180" y="11769"/>
                  </a:lnTo>
                  <a:lnTo>
                    <a:pt x="14362" y="11730"/>
                  </a:lnTo>
                  <a:lnTo>
                    <a:pt x="16014" y="11392"/>
                  </a:lnTo>
                  <a:lnTo>
                    <a:pt x="18082" y="10963"/>
                  </a:lnTo>
                  <a:lnTo>
                    <a:pt x="18329" y="10924"/>
                  </a:lnTo>
                  <a:cubicBezTo>
                    <a:pt x="18290" y="10156"/>
                    <a:pt x="18186" y="9415"/>
                    <a:pt x="17978" y="8686"/>
                  </a:cubicBezTo>
                  <a:cubicBezTo>
                    <a:pt x="16977" y="5187"/>
                    <a:pt x="14102" y="3834"/>
                    <a:pt x="11669" y="3548"/>
                  </a:cubicBezTo>
                  <a:cubicBezTo>
                    <a:pt x="11344" y="3508"/>
                    <a:pt x="11019" y="3487"/>
                    <a:pt x="10694" y="3487"/>
                  </a:cubicBezTo>
                  <a:cubicBezTo>
                    <a:pt x="10499" y="3487"/>
                    <a:pt x="10303" y="3495"/>
                    <a:pt x="10108" y="3509"/>
                  </a:cubicBezTo>
                  <a:cubicBezTo>
                    <a:pt x="9979" y="3521"/>
                    <a:pt x="9849" y="3527"/>
                    <a:pt x="9720" y="3527"/>
                  </a:cubicBezTo>
                  <a:cubicBezTo>
                    <a:pt x="9136" y="3527"/>
                    <a:pt x="8560" y="3408"/>
                    <a:pt x="8027" y="3184"/>
                  </a:cubicBezTo>
                  <a:cubicBezTo>
                    <a:pt x="6453" y="2521"/>
                    <a:pt x="5581" y="1025"/>
                    <a:pt x="4541" y="10"/>
                  </a:cubicBezTo>
                  <a:cubicBezTo>
                    <a:pt x="4489" y="3"/>
                    <a:pt x="4437" y="0"/>
                    <a:pt x="438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6234725" y="4713275"/>
              <a:ext cx="246850" cy="242325"/>
            </a:xfrm>
            <a:custGeom>
              <a:avLst/>
              <a:gdLst/>
              <a:ahLst/>
              <a:cxnLst/>
              <a:rect l="l" t="t" r="r" b="b"/>
              <a:pathLst>
                <a:path w="9874" h="9693" extrusionOk="0">
                  <a:moveTo>
                    <a:pt x="1649" y="0"/>
                  </a:moveTo>
                  <a:cubicBezTo>
                    <a:pt x="947" y="0"/>
                    <a:pt x="521" y="1049"/>
                    <a:pt x="573" y="1770"/>
                  </a:cubicBezTo>
                  <a:cubicBezTo>
                    <a:pt x="92" y="2212"/>
                    <a:pt x="0" y="2940"/>
                    <a:pt x="365" y="3487"/>
                  </a:cubicBezTo>
                  <a:cubicBezTo>
                    <a:pt x="495" y="3682"/>
                    <a:pt x="638" y="3851"/>
                    <a:pt x="820" y="3994"/>
                  </a:cubicBezTo>
                  <a:cubicBezTo>
                    <a:pt x="495" y="4541"/>
                    <a:pt x="638" y="5139"/>
                    <a:pt x="781" y="5724"/>
                  </a:cubicBezTo>
                  <a:cubicBezTo>
                    <a:pt x="989" y="6648"/>
                    <a:pt x="1106" y="7493"/>
                    <a:pt x="1718" y="8248"/>
                  </a:cubicBezTo>
                  <a:cubicBezTo>
                    <a:pt x="1978" y="8573"/>
                    <a:pt x="2303" y="8846"/>
                    <a:pt x="2667" y="9041"/>
                  </a:cubicBezTo>
                  <a:cubicBezTo>
                    <a:pt x="3051" y="9257"/>
                    <a:pt x="3483" y="9391"/>
                    <a:pt x="3894" y="9391"/>
                  </a:cubicBezTo>
                  <a:cubicBezTo>
                    <a:pt x="4053" y="9391"/>
                    <a:pt x="4209" y="9371"/>
                    <a:pt x="4358" y="9328"/>
                  </a:cubicBezTo>
                  <a:cubicBezTo>
                    <a:pt x="4488" y="9432"/>
                    <a:pt x="4631" y="9510"/>
                    <a:pt x="4788" y="9575"/>
                  </a:cubicBezTo>
                  <a:cubicBezTo>
                    <a:pt x="4952" y="9653"/>
                    <a:pt x="5128" y="9693"/>
                    <a:pt x="5306" y="9693"/>
                  </a:cubicBezTo>
                  <a:cubicBezTo>
                    <a:pt x="5451" y="9693"/>
                    <a:pt x="5597" y="9666"/>
                    <a:pt x="5737" y="9614"/>
                  </a:cubicBezTo>
                  <a:cubicBezTo>
                    <a:pt x="5932" y="9523"/>
                    <a:pt x="6101" y="9354"/>
                    <a:pt x="6192" y="9158"/>
                  </a:cubicBezTo>
                  <a:cubicBezTo>
                    <a:pt x="6537" y="9388"/>
                    <a:pt x="6917" y="9571"/>
                    <a:pt x="7310" y="9571"/>
                  </a:cubicBezTo>
                  <a:cubicBezTo>
                    <a:pt x="7542" y="9571"/>
                    <a:pt x="7778" y="9508"/>
                    <a:pt x="8014" y="9354"/>
                  </a:cubicBezTo>
                  <a:cubicBezTo>
                    <a:pt x="8573" y="9002"/>
                    <a:pt x="8573" y="8521"/>
                    <a:pt x="8378" y="8040"/>
                  </a:cubicBezTo>
                  <a:lnTo>
                    <a:pt x="8378" y="8040"/>
                  </a:lnTo>
                  <a:cubicBezTo>
                    <a:pt x="8423" y="8044"/>
                    <a:pt x="8467" y="8047"/>
                    <a:pt x="8510" y="8047"/>
                  </a:cubicBezTo>
                  <a:cubicBezTo>
                    <a:pt x="8834" y="8047"/>
                    <a:pt x="9109" y="7912"/>
                    <a:pt x="9132" y="7545"/>
                  </a:cubicBezTo>
                  <a:cubicBezTo>
                    <a:pt x="9184" y="6973"/>
                    <a:pt x="8417" y="6648"/>
                    <a:pt x="8326" y="6115"/>
                  </a:cubicBezTo>
                  <a:cubicBezTo>
                    <a:pt x="8209" y="5386"/>
                    <a:pt x="9041" y="4632"/>
                    <a:pt x="9405" y="4072"/>
                  </a:cubicBezTo>
                  <a:cubicBezTo>
                    <a:pt x="9809" y="3435"/>
                    <a:pt x="9874" y="2342"/>
                    <a:pt x="9106" y="1926"/>
                  </a:cubicBezTo>
                  <a:cubicBezTo>
                    <a:pt x="8923" y="1824"/>
                    <a:pt x="8716" y="1770"/>
                    <a:pt x="8510" y="1770"/>
                  </a:cubicBezTo>
                  <a:cubicBezTo>
                    <a:pt x="8453" y="1770"/>
                    <a:pt x="8395" y="1774"/>
                    <a:pt x="8339" y="1783"/>
                  </a:cubicBezTo>
                  <a:cubicBezTo>
                    <a:pt x="8027" y="924"/>
                    <a:pt x="7389" y="196"/>
                    <a:pt x="6440" y="118"/>
                  </a:cubicBezTo>
                  <a:cubicBezTo>
                    <a:pt x="6306" y="102"/>
                    <a:pt x="6172" y="94"/>
                    <a:pt x="6039" y="94"/>
                  </a:cubicBezTo>
                  <a:cubicBezTo>
                    <a:pt x="5512" y="94"/>
                    <a:pt x="4995" y="217"/>
                    <a:pt x="4527" y="456"/>
                  </a:cubicBezTo>
                  <a:cubicBezTo>
                    <a:pt x="4186" y="654"/>
                    <a:pt x="3854" y="1030"/>
                    <a:pt x="3436" y="1030"/>
                  </a:cubicBezTo>
                  <a:cubicBezTo>
                    <a:pt x="3361" y="1030"/>
                    <a:pt x="3282" y="1017"/>
                    <a:pt x="3201" y="989"/>
                  </a:cubicBezTo>
                  <a:cubicBezTo>
                    <a:pt x="2823" y="872"/>
                    <a:pt x="2524" y="430"/>
                    <a:pt x="2212" y="209"/>
                  </a:cubicBezTo>
                  <a:cubicBezTo>
                    <a:pt x="2010" y="63"/>
                    <a:pt x="1821" y="0"/>
                    <a:pt x="1649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4696500" y="5100600"/>
              <a:ext cx="403775" cy="364250"/>
            </a:xfrm>
            <a:custGeom>
              <a:avLst/>
              <a:gdLst/>
              <a:ahLst/>
              <a:cxnLst/>
              <a:rect l="l" t="t" r="r" b="b"/>
              <a:pathLst>
                <a:path w="16151" h="14570" extrusionOk="0">
                  <a:moveTo>
                    <a:pt x="2849" y="0"/>
                  </a:moveTo>
                  <a:cubicBezTo>
                    <a:pt x="2849" y="0"/>
                    <a:pt x="1926" y="1366"/>
                    <a:pt x="1158" y="2771"/>
                  </a:cubicBezTo>
                  <a:cubicBezTo>
                    <a:pt x="534" y="3929"/>
                    <a:pt x="0" y="5126"/>
                    <a:pt x="183" y="5607"/>
                  </a:cubicBezTo>
                  <a:cubicBezTo>
                    <a:pt x="391" y="6140"/>
                    <a:pt x="3383" y="8560"/>
                    <a:pt x="7936" y="11422"/>
                  </a:cubicBezTo>
                  <a:cubicBezTo>
                    <a:pt x="8716" y="11916"/>
                    <a:pt x="9549" y="12423"/>
                    <a:pt x="10420" y="12944"/>
                  </a:cubicBezTo>
                  <a:cubicBezTo>
                    <a:pt x="10420" y="12944"/>
                    <a:pt x="11344" y="13815"/>
                    <a:pt x="12215" y="14570"/>
                  </a:cubicBezTo>
                  <a:lnTo>
                    <a:pt x="13113" y="14570"/>
                  </a:lnTo>
                  <a:cubicBezTo>
                    <a:pt x="12827" y="14258"/>
                    <a:pt x="12566" y="13984"/>
                    <a:pt x="12527" y="13958"/>
                  </a:cubicBezTo>
                  <a:lnTo>
                    <a:pt x="12527" y="13958"/>
                  </a:lnTo>
                  <a:cubicBezTo>
                    <a:pt x="12579" y="13984"/>
                    <a:pt x="12957" y="14258"/>
                    <a:pt x="13412" y="14570"/>
                  </a:cubicBezTo>
                  <a:lnTo>
                    <a:pt x="14427" y="14570"/>
                  </a:lnTo>
                  <a:cubicBezTo>
                    <a:pt x="13945" y="13984"/>
                    <a:pt x="13295" y="13321"/>
                    <a:pt x="13295" y="13321"/>
                  </a:cubicBezTo>
                  <a:lnTo>
                    <a:pt x="13295" y="13321"/>
                  </a:lnTo>
                  <a:cubicBezTo>
                    <a:pt x="13295" y="13321"/>
                    <a:pt x="15105" y="14347"/>
                    <a:pt x="15701" y="14347"/>
                  </a:cubicBezTo>
                  <a:cubicBezTo>
                    <a:pt x="15783" y="14347"/>
                    <a:pt x="15842" y="14327"/>
                    <a:pt x="15871" y="14284"/>
                  </a:cubicBezTo>
                  <a:cubicBezTo>
                    <a:pt x="16092" y="13919"/>
                    <a:pt x="13698" y="12684"/>
                    <a:pt x="13698" y="12684"/>
                  </a:cubicBezTo>
                  <a:lnTo>
                    <a:pt x="13698" y="12684"/>
                  </a:lnTo>
                  <a:cubicBezTo>
                    <a:pt x="13698" y="12684"/>
                    <a:pt x="14548" y="12776"/>
                    <a:pt x="15241" y="12776"/>
                  </a:cubicBezTo>
                  <a:cubicBezTo>
                    <a:pt x="15736" y="12776"/>
                    <a:pt x="16150" y="12729"/>
                    <a:pt x="16118" y="12566"/>
                  </a:cubicBezTo>
                  <a:cubicBezTo>
                    <a:pt x="16053" y="12163"/>
                    <a:pt x="12996" y="11682"/>
                    <a:pt x="12710" y="11266"/>
                  </a:cubicBezTo>
                  <a:cubicBezTo>
                    <a:pt x="12423" y="10849"/>
                    <a:pt x="14023" y="11031"/>
                    <a:pt x="14010" y="10576"/>
                  </a:cubicBezTo>
                  <a:cubicBezTo>
                    <a:pt x="14005" y="10380"/>
                    <a:pt x="13598" y="10295"/>
                    <a:pt x="13073" y="10295"/>
                  </a:cubicBezTo>
                  <a:cubicBezTo>
                    <a:pt x="12379" y="10295"/>
                    <a:pt x="11477" y="10443"/>
                    <a:pt x="11018" y="10680"/>
                  </a:cubicBezTo>
                  <a:cubicBezTo>
                    <a:pt x="11018" y="10680"/>
                    <a:pt x="9145" y="8950"/>
                    <a:pt x="7285" y="7324"/>
                  </a:cubicBezTo>
                  <a:cubicBezTo>
                    <a:pt x="6088" y="6283"/>
                    <a:pt x="4892" y="5295"/>
                    <a:pt x="4189" y="4801"/>
                  </a:cubicBezTo>
                  <a:cubicBezTo>
                    <a:pt x="4189" y="4801"/>
                    <a:pt x="4436" y="4527"/>
                    <a:pt x="4748" y="4176"/>
                  </a:cubicBezTo>
                  <a:cubicBezTo>
                    <a:pt x="5243" y="3630"/>
                    <a:pt x="5893" y="2901"/>
                    <a:pt x="5971" y="2771"/>
                  </a:cubicBezTo>
                  <a:cubicBezTo>
                    <a:pt x="6114" y="2537"/>
                    <a:pt x="2849" y="0"/>
                    <a:pt x="2849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5037000" y="4417225"/>
              <a:ext cx="139200" cy="530950"/>
            </a:xfrm>
            <a:custGeom>
              <a:avLst/>
              <a:gdLst/>
              <a:ahLst/>
              <a:cxnLst/>
              <a:rect l="l" t="t" r="r" b="b"/>
              <a:pathLst>
                <a:path w="5568" h="21238" extrusionOk="0">
                  <a:moveTo>
                    <a:pt x="3788" y="0"/>
                  </a:moveTo>
                  <a:cubicBezTo>
                    <a:pt x="3448" y="0"/>
                    <a:pt x="2654" y="2828"/>
                    <a:pt x="2654" y="2828"/>
                  </a:cubicBezTo>
                  <a:cubicBezTo>
                    <a:pt x="2654" y="2828"/>
                    <a:pt x="2423" y="382"/>
                    <a:pt x="2178" y="382"/>
                  </a:cubicBezTo>
                  <a:cubicBezTo>
                    <a:pt x="2176" y="382"/>
                    <a:pt x="2174" y="382"/>
                    <a:pt x="2172" y="382"/>
                  </a:cubicBezTo>
                  <a:cubicBezTo>
                    <a:pt x="1938" y="408"/>
                    <a:pt x="1912" y="3660"/>
                    <a:pt x="1912" y="3660"/>
                  </a:cubicBezTo>
                  <a:cubicBezTo>
                    <a:pt x="1912" y="3660"/>
                    <a:pt x="1290" y="2253"/>
                    <a:pt x="958" y="2253"/>
                  </a:cubicBezTo>
                  <a:cubicBezTo>
                    <a:pt x="951" y="2253"/>
                    <a:pt x="944" y="2254"/>
                    <a:pt x="937" y="2256"/>
                  </a:cubicBezTo>
                  <a:cubicBezTo>
                    <a:pt x="612" y="2321"/>
                    <a:pt x="1301" y="3986"/>
                    <a:pt x="1613" y="4792"/>
                  </a:cubicBezTo>
                  <a:cubicBezTo>
                    <a:pt x="1730" y="5052"/>
                    <a:pt x="1808" y="5325"/>
                    <a:pt x="1847" y="5612"/>
                  </a:cubicBezTo>
                  <a:cubicBezTo>
                    <a:pt x="1873" y="7355"/>
                    <a:pt x="1704" y="14626"/>
                    <a:pt x="1704" y="14626"/>
                  </a:cubicBezTo>
                  <a:cubicBezTo>
                    <a:pt x="1704" y="14626"/>
                    <a:pt x="234" y="20077"/>
                    <a:pt x="0" y="21026"/>
                  </a:cubicBezTo>
                  <a:cubicBezTo>
                    <a:pt x="0" y="21026"/>
                    <a:pt x="996" y="21238"/>
                    <a:pt x="2019" y="21238"/>
                  </a:cubicBezTo>
                  <a:cubicBezTo>
                    <a:pt x="2895" y="21238"/>
                    <a:pt x="3792" y="21082"/>
                    <a:pt x="4098" y="20506"/>
                  </a:cubicBezTo>
                  <a:cubicBezTo>
                    <a:pt x="4748" y="19257"/>
                    <a:pt x="5190" y="15628"/>
                    <a:pt x="5073" y="15030"/>
                  </a:cubicBezTo>
                  <a:cubicBezTo>
                    <a:pt x="4943" y="14431"/>
                    <a:pt x="4098" y="6626"/>
                    <a:pt x="3733" y="5846"/>
                  </a:cubicBezTo>
                  <a:cubicBezTo>
                    <a:pt x="3733" y="5846"/>
                    <a:pt x="5568" y="2568"/>
                    <a:pt x="5438" y="2243"/>
                  </a:cubicBezTo>
                  <a:cubicBezTo>
                    <a:pt x="5425" y="2211"/>
                    <a:pt x="5404" y="2197"/>
                    <a:pt x="5375" y="2197"/>
                  </a:cubicBezTo>
                  <a:cubicBezTo>
                    <a:pt x="5108" y="2197"/>
                    <a:pt x="4215" y="3452"/>
                    <a:pt x="4215" y="3452"/>
                  </a:cubicBezTo>
                  <a:cubicBezTo>
                    <a:pt x="4215" y="3452"/>
                    <a:pt x="5138" y="1007"/>
                    <a:pt x="4943" y="812"/>
                  </a:cubicBezTo>
                  <a:cubicBezTo>
                    <a:pt x="4935" y="803"/>
                    <a:pt x="4925" y="799"/>
                    <a:pt x="4913" y="799"/>
                  </a:cubicBezTo>
                  <a:cubicBezTo>
                    <a:pt x="4635" y="799"/>
                    <a:pt x="3473" y="3062"/>
                    <a:pt x="3473" y="3062"/>
                  </a:cubicBezTo>
                  <a:cubicBezTo>
                    <a:pt x="3473" y="3062"/>
                    <a:pt x="4124" y="161"/>
                    <a:pt x="3812" y="5"/>
                  </a:cubicBezTo>
                  <a:cubicBezTo>
                    <a:pt x="3804" y="2"/>
                    <a:pt x="3796" y="0"/>
                    <a:pt x="3788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4856175" y="4922375"/>
              <a:ext cx="145425" cy="99750"/>
            </a:xfrm>
            <a:custGeom>
              <a:avLst/>
              <a:gdLst/>
              <a:ahLst/>
              <a:cxnLst/>
              <a:rect l="l" t="t" r="r" b="b"/>
              <a:pathLst>
                <a:path w="5817" h="3990" extrusionOk="0">
                  <a:moveTo>
                    <a:pt x="3877" y="1"/>
                  </a:moveTo>
                  <a:lnTo>
                    <a:pt x="3877" y="1"/>
                  </a:lnTo>
                  <a:cubicBezTo>
                    <a:pt x="3877" y="1"/>
                    <a:pt x="1" y="1094"/>
                    <a:pt x="690" y="1640"/>
                  </a:cubicBezTo>
                  <a:cubicBezTo>
                    <a:pt x="1392" y="2186"/>
                    <a:pt x="807" y="3890"/>
                    <a:pt x="807" y="3890"/>
                  </a:cubicBezTo>
                  <a:cubicBezTo>
                    <a:pt x="1064" y="3960"/>
                    <a:pt x="1358" y="3990"/>
                    <a:pt x="1669" y="3990"/>
                  </a:cubicBezTo>
                  <a:cubicBezTo>
                    <a:pt x="3461" y="3990"/>
                    <a:pt x="5816" y="2990"/>
                    <a:pt x="4996" y="2746"/>
                  </a:cubicBezTo>
                  <a:cubicBezTo>
                    <a:pt x="4033" y="2459"/>
                    <a:pt x="3773" y="1354"/>
                    <a:pt x="3877" y="1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4808375" y="4764975"/>
              <a:ext cx="172375" cy="229125"/>
            </a:xfrm>
            <a:custGeom>
              <a:avLst/>
              <a:gdLst/>
              <a:ahLst/>
              <a:cxnLst/>
              <a:rect l="l" t="t" r="r" b="b"/>
              <a:pathLst>
                <a:path w="6895" h="9165" extrusionOk="0">
                  <a:moveTo>
                    <a:pt x="5399" y="1"/>
                  </a:moveTo>
                  <a:cubicBezTo>
                    <a:pt x="5360" y="1"/>
                    <a:pt x="5321" y="40"/>
                    <a:pt x="5334" y="92"/>
                  </a:cubicBezTo>
                  <a:cubicBezTo>
                    <a:pt x="5373" y="209"/>
                    <a:pt x="5451" y="313"/>
                    <a:pt x="5503" y="430"/>
                  </a:cubicBezTo>
                  <a:cubicBezTo>
                    <a:pt x="5555" y="612"/>
                    <a:pt x="5568" y="794"/>
                    <a:pt x="5516" y="977"/>
                  </a:cubicBezTo>
                  <a:cubicBezTo>
                    <a:pt x="5295" y="560"/>
                    <a:pt x="5113" y="235"/>
                    <a:pt x="4592" y="105"/>
                  </a:cubicBezTo>
                  <a:cubicBezTo>
                    <a:pt x="4587" y="103"/>
                    <a:pt x="4582" y="102"/>
                    <a:pt x="4577" y="102"/>
                  </a:cubicBezTo>
                  <a:cubicBezTo>
                    <a:pt x="4543" y="102"/>
                    <a:pt x="4512" y="136"/>
                    <a:pt x="4501" y="170"/>
                  </a:cubicBezTo>
                  <a:cubicBezTo>
                    <a:pt x="4514" y="261"/>
                    <a:pt x="4540" y="352"/>
                    <a:pt x="4579" y="443"/>
                  </a:cubicBezTo>
                  <a:cubicBezTo>
                    <a:pt x="4605" y="495"/>
                    <a:pt x="4631" y="560"/>
                    <a:pt x="4644" y="625"/>
                  </a:cubicBezTo>
                  <a:cubicBezTo>
                    <a:pt x="4618" y="755"/>
                    <a:pt x="4540" y="872"/>
                    <a:pt x="4423" y="938"/>
                  </a:cubicBezTo>
                  <a:cubicBezTo>
                    <a:pt x="4374" y="954"/>
                    <a:pt x="4320" y="960"/>
                    <a:pt x="4263" y="960"/>
                  </a:cubicBezTo>
                  <a:cubicBezTo>
                    <a:pt x="4091" y="960"/>
                    <a:pt x="3896" y="902"/>
                    <a:pt x="3760" y="872"/>
                  </a:cubicBezTo>
                  <a:cubicBezTo>
                    <a:pt x="3603" y="838"/>
                    <a:pt x="3450" y="824"/>
                    <a:pt x="3297" y="824"/>
                  </a:cubicBezTo>
                  <a:cubicBezTo>
                    <a:pt x="2928" y="824"/>
                    <a:pt x="2567" y="907"/>
                    <a:pt x="2199" y="990"/>
                  </a:cubicBezTo>
                  <a:cubicBezTo>
                    <a:pt x="1704" y="1107"/>
                    <a:pt x="1275" y="1419"/>
                    <a:pt x="989" y="1848"/>
                  </a:cubicBezTo>
                  <a:cubicBezTo>
                    <a:pt x="924" y="1939"/>
                    <a:pt x="885" y="2043"/>
                    <a:pt x="872" y="2160"/>
                  </a:cubicBezTo>
                  <a:cubicBezTo>
                    <a:pt x="807" y="2121"/>
                    <a:pt x="742" y="2095"/>
                    <a:pt x="690" y="2056"/>
                  </a:cubicBezTo>
                  <a:cubicBezTo>
                    <a:pt x="638" y="1978"/>
                    <a:pt x="586" y="1913"/>
                    <a:pt x="547" y="1861"/>
                  </a:cubicBezTo>
                  <a:cubicBezTo>
                    <a:pt x="532" y="1850"/>
                    <a:pt x="516" y="1846"/>
                    <a:pt x="500" y="1846"/>
                  </a:cubicBezTo>
                  <a:cubicBezTo>
                    <a:pt x="459" y="1846"/>
                    <a:pt x="420" y="1879"/>
                    <a:pt x="430" y="1926"/>
                  </a:cubicBezTo>
                  <a:cubicBezTo>
                    <a:pt x="469" y="2004"/>
                    <a:pt x="521" y="2082"/>
                    <a:pt x="599" y="2134"/>
                  </a:cubicBezTo>
                  <a:cubicBezTo>
                    <a:pt x="612" y="2147"/>
                    <a:pt x="625" y="2173"/>
                    <a:pt x="651" y="2199"/>
                  </a:cubicBezTo>
                  <a:cubicBezTo>
                    <a:pt x="495" y="2199"/>
                    <a:pt x="339" y="2225"/>
                    <a:pt x="182" y="2264"/>
                  </a:cubicBezTo>
                  <a:cubicBezTo>
                    <a:pt x="117" y="2290"/>
                    <a:pt x="143" y="2394"/>
                    <a:pt x="221" y="2394"/>
                  </a:cubicBezTo>
                  <a:cubicBezTo>
                    <a:pt x="316" y="2363"/>
                    <a:pt x="420" y="2346"/>
                    <a:pt x="525" y="2346"/>
                  </a:cubicBezTo>
                  <a:cubicBezTo>
                    <a:pt x="593" y="2346"/>
                    <a:pt x="662" y="2353"/>
                    <a:pt x="729" y="2368"/>
                  </a:cubicBezTo>
                  <a:lnTo>
                    <a:pt x="807" y="2394"/>
                  </a:lnTo>
                  <a:cubicBezTo>
                    <a:pt x="0" y="3344"/>
                    <a:pt x="78" y="4840"/>
                    <a:pt x="391" y="5959"/>
                  </a:cubicBezTo>
                  <a:cubicBezTo>
                    <a:pt x="755" y="7247"/>
                    <a:pt x="1418" y="8430"/>
                    <a:pt x="2862" y="8560"/>
                  </a:cubicBezTo>
                  <a:cubicBezTo>
                    <a:pt x="2914" y="8664"/>
                    <a:pt x="2901" y="8782"/>
                    <a:pt x="2836" y="8886"/>
                  </a:cubicBezTo>
                  <a:cubicBezTo>
                    <a:pt x="2801" y="8932"/>
                    <a:pt x="2850" y="8979"/>
                    <a:pt x="2907" y="8979"/>
                  </a:cubicBezTo>
                  <a:cubicBezTo>
                    <a:pt x="2913" y="8979"/>
                    <a:pt x="2920" y="8978"/>
                    <a:pt x="2927" y="8977"/>
                  </a:cubicBezTo>
                  <a:cubicBezTo>
                    <a:pt x="3057" y="8912"/>
                    <a:pt x="3174" y="8821"/>
                    <a:pt x="3252" y="8690"/>
                  </a:cubicBezTo>
                  <a:cubicBezTo>
                    <a:pt x="3265" y="8860"/>
                    <a:pt x="3317" y="9016"/>
                    <a:pt x="3421" y="9146"/>
                  </a:cubicBezTo>
                  <a:cubicBezTo>
                    <a:pt x="3434" y="9159"/>
                    <a:pt x="3450" y="9165"/>
                    <a:pt x="3466" y="9165"/>
                  </a:cubicBezTo>
                  <a:cubicBezTo>
                    <a:pt x="3498" y="9165"/>
                    <a:pt x="3530" y="9141"/>
                    <a:pt x="3539" y="9107"/>
                  </a:cubicBezTo>
                  <a:cubicBezTo>
                    <a:pt x="3565" y="8912"/>
                    <a:pt x="3513" y="8729"/>
                    <a:pt x="3539" y="8547"/>
                  </a:cubicBezTo>
                  <a:lnTo>
                    <a:pt x="3539" y="8547"/>
                  </a:lnTo>
                  <a:cubicBezTo>
                    <a:pt x="3591" y="8638"/>
                    <a:pt x="3682" y="8716"/>
                    <a:pt x="3786" y="8755"/>
                  </a:cubicBezTo>
                  <a:cubicBezTo>
                    <a:pt x="3884" y="8800"/>
                    <a:pt x="3987" y="8820"/>
                    <a:pt x="4097" y="8820"/>
                  </a:cubicBezTo>
                  <a:cubicBezTo>
                    <a:pt x="4148" y="8820"/>
                    <a:pt x="4200" y="8816"/>
                    <a:pt x="4254" y="8808"/>
                  </a:cubicBezTo>
                  <a:cubicBezTo>
                    <a:pt x="4293" y="8795"/>
                    <a:pt x="4306" y="8729"/>
                    <a:pt x="4280" y="8690"/>
                  </a:cubicBezTo>
                  <a:cubicBezTo>
                    <a:pt x="4215" y="8651"/>
                    <a:pt x="4163" y="8586"/>
                    <a:pt x="4111" y="8534"/>
                  </a:cubicBezTo>
                  <a:cubicBezTo>
                    <a:pt x="4098" y="8508"/>
                    <a:pt x="4072" y="8469"/>
                    <a:pt x="4072" y="8443"/>
                  </a:cubicBezTo>
                  <a:cubicBezTo>
                    <a:pt x="4904" y="8222"/>
                    <a:pt x="5594" y="7637"/>
                    <a:pt x="5958" y="6856"/>
                  </a:cubicBezTo>
                  <a:cubicBezTo>
                    <a:pt x="6192" y="6310"/>
                    <a:pt x="6257" y="5699"/>
                    <a:pt x="6166" y="5113"/>
                  </a:cubicBezTo>
                  <a:cubicBezTo>
                    <a:pt x="6088" y="4580"/>
                    <a:pt x="5971" y="4047"/>
                    <a:pt x="5841" y="3526"/>
                  </a:cubicBezTo>
                  <a:cubicBezTo>
                    <a:pt x="6088" y="3396"/>
                    <a:pt x="6296" y="3201"/>
                    <a:pt x="6452" y="2980"/>
                  </a:cubicBezTo>
                  <a:cubicBezTo>
                    <a:pt x="6661" y="2694"/>
                    <a:pt x="6895" y="2381"/>
                    <a:pt x="6856" y="2017"/>
                  </a:cubicBezTo>
                  <a:cubicBezTo>
                    <a:pt x="6856" y="1973"/>
                    <a:pt x="6820" y="1947"/>
                    <a:pt x="6784" y="1947"/>
                  </a:cubicBezTo>
                  <a:cubicBezTo>
                    <a:pt x="6768" y="1947"/>
                    <a:pt x="6751" y="1953"/>
                    <a:pt x="6739" y="1965"/>
                  </a:cubicBezTo>
                  <a:cubicBezTo>
                    <a:pt x="6582" y="2056"/>
                    <a:pt x="6439" y="2160"/>
                    <a:pt x="6296" y="2251"/>
                  </a:cubicBezTo>
                  <a:cubicBezTo>
                    <a:pt x="6700" y="1484"/>
                    <a:pt x="6283" y="131"/>
                    <a:pt x="5399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4713725" y="4891450"/>
              <a:ext cx="529150" cy="573400"/>
            </a:xfrm>
            <a:custGeom>
              <a:avLst/>
              <a:gdLst/>
              <a:ahLst/>
              <a:cxnLst/>
              <a:rect l="l" t="t" r="r" b="b"/>
              <a:pathLst>
                <a:path w="21166" h="22936" extrusionOk="0">
                  <a:moveTo>
                    <a:pt x="13524" y="1"/>
                  </a:moveTo>
                  <a:cubicBezTo>
                    <a:pt x="13504" y="1"/>
                    <a:pt x="13484" y="1"/>
                    <a:pt x="13464" y="2"/>
                  </a:cubicBezTo>
                  <a:cubicBezTo>
                    <a:pt x="13360" y="15"/>
                    <a:pt x="13256" y="28"/>
                    <a:pt x="13152" y="54"/>
                  </a:cubicBezTo>
                  <a:cubicBezTo>
                    <a:pt x="12281" y="1212"/>
                    <a:pt x="11643" y="2825"/>
                    <a:pt x="10186" y="3723"/>
                  </a:cubicBezTo>
                  <a:cubicBezTo>
                    <a:pt x="9575" y="4087"/>
                    <a:pt x="8886" y="4295"/>
                    <a:pt x="8170" y="4347"/>
                  </a:cubicBezTo>
                  <a:cubicBezTo>
                    <a:pt x="7663" y="4373"/>
                    <a:pt x="7155" y="4438"/>
                    <a:pt x="6661" y="4529"/>
                  </a:cubicBezTo>
                  <a:cubicBezTo>
                    <a:pt x="4229" y="4984"/>
                    <a:pt x="2030" y="6285"/>
                    <a:pt x="1" y="10812"/>
                  </a:cubicBezTo>
                  <a:cubicBezTo>
                    <a:pt x="1" y="10812"/>
                    <a:pt x="170" y="10942"/>
                    <a:pt x="469" y="11137"/>
                  </a:cubicBezTo>
                  <a:cubicBezTo>
                    <a:pt x="1159" y="11579"/>
                    <a:pt x="2538" y="12360"/>
                    <a:pt x="4059" y="12555"/>
                  </a:cubicBezTo>
                  <a:cubicBezTo>
                    <a:pt x="4190" y="12568"/>
                    <a:pt x="4307" y="12581"/>
                    <a:pt x="4437" y="12581"/>
                  </a:cubicBezTo>
                  <a:lnTo>
                    <a:pt x="5542" y="11267"/>
                  </a:lnTo>
                  <a:cubicBezTo>
                    <a:pt x="5542" y="11267"/>
                    <a:pt x="6076" y="13062"/>
                    <a:pt x="6596" y="15703"/>
                  </a:cubicBezTo>
                  <a:cubicBezTo>
                    <a:pt x="6830" y="16913"/>
                    <a:pt x="7064" y="18305"/>
                    <a:pt x="7247" y="19788"/>
                  </a:cubicBezTo>
                  <a:cubicBezTo>
                    <a:pt x="7364" y="20802"/>
                    <a:pt x="7455" y="21856"/>
                    <a:pt x="7507" y="22936"/>
                  </a:cubicBezTo>
                  <a:lnTo>
                    <a:pt x="21165" y="22936"/>
                  </a:lnTo>
                  <a:cubicBezTo>
                    <a:pt x="20476" y="20100"/>
                    <a:pt x="17809" y="9966"/>
                    <a:pt x="14921" y="6910"/>
                  </a:cubicBezTo>
                  <a:cubicBezTo>
                    <a:pt x="14921" y="6910"/>
                    <a:pt x="17679" y="5114"/>
                    <a:pt x="18147" y="2682"/>
                  </a:cubicBezTo>
                  <a:cubicBezTo>
                    <a:pt x="18147" y="2682"/>
                    <a:pt x="17640" y="2227"/>
                    <a:pt x="16925" y="1680"/>
                  </a:cubicBezTo>
                  <a:cubicBezTo>
                    <a:pt x="15931" y="916"/>
                    <a:pt x="14499" y="1"/>
                    <a:pt x="13524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5250650" y="5102550"/>
              <a:ext cx="393850" cy="362300"/>
            </a:xfrm>
            <a:custGeom>
              <a:avLst/>
              <a:gdLst/>
              <a:ahLst/>
              <a:cxnLst/>
              <a:rect l="l" t="t" r="r" b="b"/>
              <a:pathLst>
                <a:path w="15754" h="14492" extrusionOk="0">
                  <a:moveTo>
                    <a:pt x="12931" y="1"/>
                  </a:moveTo>
                  <a:lnTo>
                    <a:pt x="3422" y="1978"/>
                  </a:lnTo>
                  <a:lnTo>
                    <a:pt x="3253" y="2004"/>
                  </a:lnTo>
                  <a:cubicBezTo>
                    <a:pt x="3162" y="2368"/>
                    <a:pt x="3057" y="2732"/>
                    <a:pt x="2953" y="3083"/>
                  </a:cubicBezTo>
                  <a:cubicBezTo>
                    <a:pt x="2303" y="5373"/>
                    <a:pt x="1718" y="7415"/>
                    <a:pt x="1236" y="9210"/>
                  </a:cubicBezTo>
                  <a:cubicBezTo>
                    <a:pt x="638" y="11422"/>
                    <a:pt x="196" y="13217"/>
                    <a:pt x="1" y="14492"/>
                  </a:cubicBezTo>
                  <a:lnTo>
                    <a:pt x="15754" y="14492"/>
                  </a:lnTo>
                  <a:cubicBezTo>
                    <a:pt x="15571" y="13087"/>
                    <a:pt x="15272" y="11318"/>
                    <a:pt x="14934" y="9523"/>
                  </a:cubicBezTo>
                  <a:lnTo>
                    <a:pt x="14869" y="9132"/>
                  </a:lnTo>
                  <a:cubicBezTo>
                    <a:pt x="14674" y="8157"/>
                    <a:pt x="14479" y="7181"/>
                    <a:pt x="14297" y="6257"/>
                  </a:cubicBezTo>
                  <a:cubicBezTo>
                    <a:pt x="13581" y="2849"/>
                    <a:pt x="12931" y="1"/>
                    <a:pt x="12931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5187875" y="4541225"/>
              <a:ext cx="123625" cy="451425"/>
            </a:xfrm>
            <a:custGeom>
              <a:avLst/>
              <a:gdLst/>
              <a:ahLst/>
              <a:cxnLst/>
              <a:rect l="l" t="t" r="r" b="b"/>
              <a:pathLst>
                <a:path w="4945" h="18057" extrusionOk="0">
                  <a:moveTo>
                    <a:pt x="2171" y="0"/>
                  </a:moveTo>
                  <a:cubicBezTo>
                    <a:pt x="2167" y="0"/>
                    <a:pt x="2164" y="1"/>
                    <a:pt x="2160" y="1"/>
                  </a:cubicBezTo>
                  <a:cubicBezTo>
                    <a:pt x="1835" y="53"/>
                    <a:pt x="2082" y="2837"/>
                    <a:pt x="2082" y="2837"/>
                  </a:cubicBezTo>
                  <a:cubicBezTo>
                    <a:pt x="2082" y="2837"/>
                    <a:pt x="1197" y="492"/>
                    <a:pt x="989" y="492"/>
                  </a:cubicBezTo>
                  <a:cubicBezTo>
                    <a:pt x="984" y="492"/>
                    <a:pt x="980" y="493"/>
                    <a:pt x="977" y="496"/>
                  </a:cubicBezTo>
                  <a:cubicBezTo>
                    <a:pt x="794" y="613"/>
                    <a:pt x="1198" y="2902"/>
                    <a:pt x="1198" y="2902"/>
                  </a:cubicBezTo>
                  <a:cubicBezTo>
                    <a:pt x="1198" y="2902"/>
                    <a:pt x="356" y="1584"/>
                    <a:pt x="173" y="1584"/>
                  </a:cubicBezTo>
                  <a:cubicBezTo>
                    <a:pt x="167" y="1584"/>
                    <a:pt x="162" y="1585"/>
                    <a:pt x="157" y="1588"/>
                  </a:cubicBezTo>
                  <a:cubicBezTo>
                    <a:pt x="1" y="1679"/>
                    <a:pt x="300" y="2642"/>
                    <a:pt x="794" y="3526"/>
                  </a:cubicBezTo>
                  <a:cubicBezTo>
                    <a:pt x="1120" y="4086"/>
                    <a:pt x="1536" y="4593"/>
                    <a:pt x="2043" y="5009"/>
                  </a:cubicBezTo>
                  <a:lnTo>
                    <a:pt x="157" y="14050"/>
                  </a:lnTo>
                  <a:lnTo>
                    <a:pt x="612" y="17380"/>
                  </a:lnTo>
                  <a:lnTo>
                    <a:pt x="4658" y="18057"/>
                  </a:lnTo>
                  <a:lnTo>
                    <a:pt x="4658" y="18057"/>
                  </a:lnTo>
                  <a:lnTo>
                    <a:pt x="3357" y="14141"/>
                  </a:lnTo>
                  <a:lnTo>
                    <a:pt x="3409" y="5205"/>
                  </a:lnTo>
                  <a:cubicBezTo>
                    <a:pt x="4840" y="4086"/>
                    <a:pt x="4944" y="3526"/>
                    <a:pt x="4840" y="3409"/>
                  </a:cubicBezTo>
                  <a:cubicBezTo>
                    <a:pt x="4829" y="3400"/>
                    <a:pt x="4813" y="3395"/>
                    <a:pt x="4792" y="3395"/>
                  </a:cubicBezTo>
                  <a:cubicBezTo>
                    <a:pt x="4589" y="3395"/>
                    <a:pt x="3950" y="3826"/>
                    <a:pt x="3643" y="4086"/>
                  </a:cubicBezTo>
                  <a:cubicBezTo>
                    <a:pt x="3594" y="4131"/>
                    <a:pt x="3555" y="4150"/>
                    <a:pt x="3522" y="4150"/>
                  </a:cubicBezTo>
                  <a:cubicBezTo>
                    <a:pt x="3340" y="4150"/>
                    <a:pt x="3396" y="3540"/>
                    <a:pt x="3396" y="3540"/>
                  </a:cubicBezTo>
                  <a:cubicBezTo>
                    <a:pt x="3396" y="3540"/>
                    <a:pt x="3942" y="704"/>
                    <a:pt x="3786" y="652"/>
                  </a:cubicBezTo>
                  <a:cubicBezTo>
                    <a:pt x="3785" y="651"/>
                    <a:pt x="3784" y="651"/>
                    <a:pt x="3782" y="651"/>
                  </a:cubicBezTo>
                  <a:cubicBezTo>
                    <a:pt x="3603" y="651"/>
                    <a:pt x="2746" y="2980"/>
                    <a:pt x="2746" y="2980"/>
                  </a:cubicBezTo>
                  <a:cubicBezTo>
                    <a:pt x="2746" y="2980"/>
                    <a:pt x="2491" y="0"/>
                    <a:pt x="2171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5161875" y="4901025"/>
              <a:ext cx="197750" cy="281225"/>
            </a:xfrm>
            <a:custGeom>
              <a:avLst/>
              <a:gdLst/>
              <a:ahLst/>
              <a:cxnLst/>
              <a:rect l="l" t="t" r="r" b="b"/>
              <a:pathLst>
                <a:path w="7910" h="11249" extrusionOk="0">
                  <a:moveTo>
                    <a:pt x="4236" y="0"/>
                  </a:moveTo>
                  <a:cubicBezTo>
                    <a:pt x="2578" y="0"/>
                    <a:pt x="534" y="1063"/>
                    <a:pt x="534" y="1063"/>
                  </a:cubicBezTo>
                  <a:cubicBezTo>
                    <a:pt x="534" y="1063"/>
                    <a:pt x="0" y="7281"/>
                    <a:pt x="6674" y="11249"/>
                  </a:cubicBezTo>
                  <a:lnTo>
                    <a:pt x="7909" y="6071"/>
                  </a:lnTo>
                  <a:cubicBezTo>
                    <a:pt x="5581" y="4250"/>
                    <a:pt x="5152" y="139"/>
                    <a:pt x="5152" y="139"/>
                  </a:cubicBezTo>
                  <a:cubicBezTo>
                    <a:pt x="4874" y="41"/>
                    <a:pt x="4563" y="0"/>
                    <a:pt x="423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5643500" y="4509000"/>
              <a:ext cx="150275" cy="444950"/>
            </a:xfrm>
            <a:custGeom>
              <a:avLst/>
              <a:gdLst/>
              <a:ahLst/>
              <a:cxnLst/>
              <a:rect l="l" t="t" r="r" b="b"/>
              <a:pathLst>
                <a:path w="6011" h="17798" extrusionOk="0">
                  <a:moveTo>
                    <a:pt x="3980" y="0"/>
                  </a:moveTo>
                  <a:cubicBezTo>
                    <a:pt x="3666" y="0"/>
                    <a:pt x="3161" y="2916"/>
                    <a:pt x="3161" y="2916"/>
                  </a:cubicBezTo>
                  <a:cubicBezTo>
                    <a:pt x="3161" y="2916"/>
                    <a:pt x="2496" y="522"/>
                    <a:pt x="2320" y="522"/>
                  </a:cubicBezTo>
                  <a:cubicBezTo>
                    <a:pt x="2319" y="522"/>
                    <a:pt x="2317" y="522"/>
                    <a:pt x="2316" y="523"/>
                  </a:cubicBezTo>
                  <a:cubicBezTo>
                    <a:pt x="2147" y="549"/>
                    <a:pt x="2459" y="3424"/>
                    <a:pt x="2459" y="3424"/>
                  </a:cubicBezTo>
                  <a:cubicBezTo>
                    <a:pt x="2459" y="3424"/>
                    <a:pt x="2468" y="4026"/>
                    <a:pt x="2291" y="4026"/>
                  </a:cubicBezTo>
                  <a:cubicBezTo>
                    <a:pt x="2259" y="4026"/>
                    <a:pt x="2219" y="4006"/>
                    <a:pt x="2173" y="3957"/>
                  </a:cubicBezTo>
                  <a:cubicBezTo>
                    <a:pt x="1887" y="3659"/>
                    <a:pt x="1272" y="3164"/>
                    <a:pt x="1082" y="3164"/>
                  </a:cubicBezTo>
                  <a:cubicBezTo>
                    <a:pt x="1065" y="3164"/>
                    <a:pt x="1051" y="3168"/>
                    <a:pt x="1041" y="3176"/>
                  </a:cubicBezTo>
                  <a:cubicBezTo>
                    <a:pt x="924" y="3281"/>
                    <a:pt x="989" y="3853"/>
                    <a:pt x="2316" y="5089"/>
                  </a:cubicBezTo>
                  <a:lnTo>
                    <a:pt x="1627" y="13999"/>
                  </a:lnTo>
                  <a:lnTo>
                    <a:pt x="0" y="17798"/>
                  </a:lnTo>
                  <a:lnTo>
                    <a:pt x="4085" y="17447"/>
                  </a:lnTo>
                  <a:lnTo>
                    <a:pt x="4814" y="14168"/>
                  </a:lnTo>
                  <a:lnTo>
                    <a:pt x="3708" y="5011"/>
                  </a:lnTo>
                  <a:cubicBezTo>
                    <a:pt x="4228" y="4620"/>
                    <a:pt x="4696" y="4165"/>
                    <a:pt x="5074" y="3632"/>
                  </a:cubicBezTo>
                  <a:cubicBezTo>
                    <a:pt x="5633" y="2799"/>
                    <a:pt x="6010" y="1863"/>
                    <a:pt x="5867" y="1746"/>
                  </a:cubicBezTo>
                  <a:cubicBezTo>
                    <a:pt x="5862" y="1742"/>
                    <a:pt x="5855" y="1740"/>
                    <a:pt x="5847" y="1740"/>
                  </a:cubicBezTo>
                  <a:cubicBezTo>
                    <a:pt x="5649" y="1740"/>
                    <a:pt x="4709" y="2968"/>
                    <a:pt x="4709" y="2968"/>
                  </a:cubicBezTo>
                  <a:cubicBezTo>
                    <a:pt x="4709" y="2968"/>
                    <a:pt x="5308" y="731"/>
                    <a:pt x="5126" y="601"/>
                  </a:cubicBezTo>
                  <a:cubicBezTo>
                    <a:pt x="5121" y="597"/>
                    <a:pt x="5116" y="596"/>
                    <a:pt x="5110" y="596"/>
                  </a:cubicBezTo>
                  <a:cubicBezTo>
                    <a:pt x="4897" y="596"/>
                    <a:pt x="3825" y="2838"/>
                    <a:pt x="3825" y="2838"/>
                  </a:cubicBezTo>
                  <a:cubicBezTo>
                    <a:pt x="3825" y="2838"/>
                    <a:pt x="4306" y="80"/>
                    <a:pt x="3994" y="2"/>
                  </a:cubicBezTo>
                  <a:cubicBezTo>
                    <a:pt x="3989" y="1"/>
                    <a:pt x="3985" y="0"/>
                    <a:pt x="3980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5583325" y="4865225"/>
              <a:ext cx="194175" cy="275400"/>
            </a:xfrm>
            <a:custGeom>
              <a:avLst/>
              <a:gdLst/>
              <a:ahLst/>
              <a:cxnLst/>
              <a:rect l="l" t="t" r="r" b="b"/>
              <a:pathLst>
                <a:path w="7767" h="11016" extrusionOk="0">
                  <a:moveTo>
                    <a:pt x="3884" y="0"/>
                  </a:moveTo>
                  <a:cubicBezTo>
                    <a:pt x="3664" y="0"/>
                    <a:pt x="3452" y="23"/>
                    <a:pt x="3253" y="76"/>
                  </a:cubicBezTo>
                  <a:cubicBezTo>
                    <a:pt x="3253" y="76"/>
                    <a:pt x="2473" y="4134"/>
                    <a:pt x="1" y="5760"/>
                  </a:cubicBezTo>
                  <a:lnTo>
                    <a:pt x="807" y="11015"/>
                  </a:lnTo>
                  <a:cubicBezTo>
                    <a:pt x="7767" y="7607"/>
                    <a:pt x="7767" y="1376"/>
                    <a:pt x="7767" y="1376"/>
                  </a:cubicBezTo>
                  <a:cubicBezTo>
                    <a:pt x="7767" y="1376"/>
                    <a:pt x="5585" y="0"/>
                    <a:pt x="3884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5254225" y="4811275"/>
              <a:ext cx="399375" cy="592225"/>
            </a:xfrm>
            <a:custGeom>
              <a:avLst/>
              <a:gdLst/>
              <a:ahLst/>
              <a:cxnLst/>
              <a:rect l="l" t="t" r="r" b="b"/>
              <a:pathLst>
                <a:path w="15975" h="23689" extrusionOk="0">
                  <a:moveTo>
                    <a:pt x="7068" y="1"/>
                  </a:moveTo>
                  <a:cubicBezTo>
                    <a:pt x="6817" y="1"/>
                    <a:pt x="6575" y="20"/>
                    <a:pt x="6349" y="61"/>
                  </a:cubicBezTo>
                  <a:cubicBezTo>
                    <a:pt x="5373" y="217"/>
                    <a:pt x="4514" y="751"/>
                    <a:pt x="3955" y="1544"/>
                  </a:cubicBezTo>
                  <a:cubicBezTo>
                    <a:pt x="3175" y="2195"/>
                    <a:pt x="2667" y="3118"/>
                    <a:pt x="2550" y="4120"/>
                  </a:cubicBezTo>
                  <a:cubicBezTo>
                    <a:pt x="2472" y="4809"/>
                    <a:pt x="2472" y="5512"/>
                    <a:pt x="2550" y="6201"/>
                  </a:cubicBezTo>
                  <a:cubicBezTo>
                    <a:pt x="2602" y="6721"/>
                    <a:pt x="2745" y="7294"/>
                    <a:pt x="2732" y="7827"/>
                  </a:cubicBezTo>
                  <a:cubicBezTo>
                    <a:pt x="2732" y="7970"/>
                    <a:pt x="2706" y="8113"/>
                    <a:pt x="2680" y="8256"/>
                  </a:cubicBezTo>
                  <a:cubicBezTo>
                    <a:pt x="2407" y="9479"/>
                    <a:pt x="768" y="9791"/>
                    <a:pt x="248" y="10949"/>
                  </a:cubicBezTo>
                  <a:cubicBezTo>
                    <a:pt x="1" y="11534"/>
                    <a:pt x="14" y="12185"/>
                    <a:pt x="274" y="12757"/>
                  </a:cubicBezTo>
                  <a:cubicBezTo>
                    <a:pt x="339" y="12939"/>
                    <a:pt x="443" y="13108"/>
                    <a:pt x="547" y="13265"/>
                  </a:cubicBezTo>
                  <a:cubicBezTo>
                    <a:pt x="742" y="13512"/>
                    <a:pt x="963" y="13733"/>
                    <a:pt x="1210" y="13915"/>
                  </a:cubicBezTo>
                  <a:cubicBezTo>
                    <a:pt x="1340" y="14006"/>
                    <a:pt x="1822" y="14201"/>
                    <a:pt x="1965" y="14370"/>
                  </a:cubicBezTo>
                  <a:cubicBezTo>
                    <a:pt x="1963" y="14369"/>
                    <a:pt x="1960" y="14368"/>
                    <a:pt x="1958" y="14368"/>
                  </a:cubicBezTo>
                  <a:cubicBezTo>
                    <a:pt x="1926" y="14368"/>
                    <a:pt x="1924" y="14558"/>
                    <a:pt x="1887" y="14656"/>
                  </a:cubicBezTo>
                  <a:cubicBezTo>
                    <a:pt x="1757" y="14943"/>
                    <a:pt x="1601" y="15229"/>
                    <a:pt x="1432" y="15489"/>
                  </a:cubicBezTo>
                  <a:cubicBezTo>
                    <a:pt x="976" y="16204"/>
                    <a:pt x="573" y="16855"/>
                    <a:pt x="378" y="17687"/>
                  </a:cubicBezTo>
                  <a:cubicBezTo>
                    <a:pt x="144" y="18806"/>
                    <a:pt x="391" y="19964"/>
                    <a:pt x="1093" y="20874"/>
                  </a:cubicBezTo>
                  <a:cubicBezTo>
                    <a:pt x="1432" y="21343"/>
                    <a:pt x="1900" y="21720"/>
                    <a:pt x="2420" y="21967"/>
                  </a:cubicBezTo>
                  <a:cubicBezTo>
                    <a:pt x="2785" y="22128"/>
                    <a:pt x="3179" y="22218"/>
                    <a:pt x="3587" y="22218"/>
                  </a:cubicBezTo>
                  <a:cubicBezTo>
                    <a:pt x="4166" y="22218"/>
                    <a:pt x="4772" y="22036"/>
                    <a:pt x="5360" y="21616"/>
                  </a:cubicBezTo>
                  <a:cubicBezTo>
                    <a:pt x="5412" y="21577"/>
                    <a:pt x="5529" y="21512"/>
                    <a:pt x="5620" y="21447"/>
                  </a:cubicBezTo>
                  <a:cubicBezTo>
                    <a:pt x="5698" y="21603"/>
                    <a:pt x="5763" y="21772"/>
                    <a:pt x="5854" y="21941"/>
                  </a:cubicBezTo>
                  <a:cubicBezTo>
                    <a:pt x="6101" y="22383"/>
                    <a:pt x="6440" y="22774"/>
                    <a:pt x="6856" y="23060"/>
                  </a:cubicBezTo>
                  <a:cubicBezTo>
                    <a:pt x="7380" y="23444"/>
                    <a:pt x="8023" y="23688"/>
                    <a:pt x="8664" y="23688"/>
                  </a:cubicBezTo>
                  <a:cubicBezTo>
                    <a:pt x="8976" y="23688"/>
                    <a:pt x="9289" y="23630"/>
                    <a:pt x="9588" y="23502"/>
                  </a:cubicBezTo>
                  <a:cubicBezTo>
                    <a:pt x="10147" y="23242"/>
                    <a:pt x="10589" y="22787"/>
                    <a:pt x="10823" y="22214"/>
                  </a:cubicBezTo>
                  <a:cubicBezTo>
                    <a:pt x="10902" y="22058"/>
                    <a:pt x="10967" y="21902"/>
                    <a:pt x="11019" y="21733"/>
                  </a:cubicBezTo>
                  <a:cubicBezTo>
                    <a:pt x="11045" y="21629"/>
                    <a:pt x="11097" y="21512"/>
                    <a:pt x="11123" y="21408"/>
                  </a:cubicBezTo>
                  <a:cubicBezTo>
                    <a:pt x="11240" y="21473"/>
                    <a:pt x="11370" y="21551"/>
                    <a:pt x="11383" y="21551"/>
                  </a:cubicBezTo>
                  <a:cubicBezTo>
                    <a:pt x="11721" y="21720"/>
                    <a:pt x="12098" y="21811"/>
                    <a:pt x="12476" y="21824"/>
                  </a:cubicBezTo>
                  <a:cubicBezTo>
                    <a:pt x="12517" y="21826"/>
                    <a:pt x="12558" y="21827"/>
                    <a:pt x="12599" y="21827"/>
                  </a:cubicBezTo>
                  <a:cubicBezTo>
                    <a:pt x="13089" y="21827"/>
                    <a:pt x="13563" y="21685"/>
                    <a:pt x="13971" y="21421"/>
                  </a:cubicBezTo>
                  <a:cubicBezTo>
                    <a:pt x="14245" y="21252"/>
                    <a:pt x="14505" y="21043"/>
                    <a:pt x="14713" y="20796"/>
                  </a:cubicBezTo>
                  <a:cubicBezTo>
                    <a:pt x="14869" y="20627"/>
                    <a:pt x="15012" y="20445"/>
                    <a:pt x="15142" y="20250"/>
                  </a:cubicBezTo>
                  <a:cubicBezTo>
                    <a:pt x="15871" y="19105"/>
                    <a:pt x="15975" y="17765"/>
                    <a:pt x="15702" y="16504"/>
                  </a:cubicBezTo>
                  <a:cubicBezTo>
                    <a:pt x="15637" y="16230"/>
                    <a:pt x="15558" y="15970"/>
                    <a:pt x="15454" y="15710"/>
                  </a:cubicBezTo>
                  <a:cubicBezTo>
                    <a:pt x="15220" y="15060"/>
                    <a:pt x="14817" y="14487"/>
                    <a:pt x="14492" y="13876"/>
                  </a:cubicBezTo>
                  <a:cubicBezTo>
                    <a:pt x="14401" y="13707"/>
                    <a:pt x="14349" y="13473"/>
                    <a:pt x="14245" y="13317"/>
                  </a:cubicBezTo>
                  <a:cubicBezTo>
                    <a:pt x="14232" y="13304"/>
                    <a:pt x="14219" y="13278"/>
                    <a:pt x="14206" y="13265"/>
                  </a:cubicBezTo>
                  <a:cubicBezTo>
                    <a:pt x="14310" y="13147"/>
                    <a:pt x="14401" y="13030"/>
                    <a:pt x="14492" y="12900"/>
                  </a:cubicBezTo>
                  <a:cubicBezTo>
                    <a:pt x="14583" y="12770"/>
                    <a:pt x="14687" y="12640"/>
                    <a:pt x="14765" y="12510"/>
                  </a:cubicBezTo>
                  <a:cubicBezTo>
                    <a:pt x="15832" y="10897"/>
                    <a:pt x="15493" y="9206"/>
                    <a:pt x="14115" y="7918"/>
                  </a:cubicBezTo>
                  <a:cubicBezTo>
                    <a:pt x="13958" y="7775"/>
                    <a:pt x="13802" y="7658"/>
                    <a:pt x="13672" y="7528"/>
                  </a:cubicBezTo>
                  <a:cubicBezTo>
                    <a:pt x="13477" y="7359"/>
                    <a:pt x="13334" y="7151"/>
                    <a:pt x="13256" y="6916"/>
                  </a:cubicBezTo>
                  <a:cubicBezTo>
                    <a:pt x="13074" y="6331"/>
                    <a:pt x="13022" y="5681"/>
                    <a:pt x="12892" y="5082"/>
                  </a:cubicBezTo>
                  <a:cubicBezTo>
                    <a:pt x="12567" y="3690"/>
                    <a:pt x="12111" y="2312"/>
                    <a:pt x="10980" y="1362"/>
                  </a:cubicBezTo>
                  <a:cubicBezTo>
                    <a:pt x="10036" y="561"/>
                    <a:pt x="8418" y="1"/>
                    <a:pt x="7068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5344300" y="52895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13"/>
                  </a:move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5281875" y="5175075"/>
              <a:ext cx="469625" cy="248450"/>
            </a:xfrm>
            <a:custGeom>
              <a:avLst/>
              <a:gdLst/>
              <a:ahLst/>
              <a:cxnLst/>
              <a:rect l="l" t="t" r="r" b="b"/>
              <a:pathLst>
                <a:path w="18785" h="9938" extrusionOk="0">
                  <a:moveTo>
                    <a:pt x="14973" y="0"/>
                  </a:moveTo>
                  <a:cubicBezTo>
                    <a:pt x="15142" y="404"/>
                    <a:pt x="14270" y="2953"/>
                    <a:pt x="14270" y="2953"/>
                  </a:cubicBezTo>
                  <a:cubicBezTo>
                    <a:pt x="12163" y="3526"/>
                    <a:pt x="5867" y="6192"/>
                    <a:pt x="5867" y="6192"/>
                  </a:cubicBezTo>
                  <a:cubicBezTo>
                    <a:pt x="5366" y="5649"/>
                    <a:pt x="3930" y="4965"/>
                    <a:pt x="3335" y="4965"/>
                  </a:cubicBezTo>
                  <a:cubicBezTo>
                    <a:pt x="3204" y="4965"/>
                    <a:pt x="3114" y="4998"/>
                    <a:pt x="3083" y="5074"/>
                  </a:cubicBezTo>
                  <a:cubicBezTo>
                    <a:pt x="2927" y="5503"/>
                    <a:pt x="4488" y="5867"/>
                    <a:pt x="4085" y="6166"/>
                  </a:cubicBezTo>
                  <a:cubicBezTo>
                    <a:pt x="3997" y="6237"/>
                    <a:pt x="3771" y="6262"/>
                    <a:pt x="3473" y="6262"/>
                  </a:cubicBezTo>
                  <a:cubicBezTo>
                    <a:pt x="2780" y="6262"/>
                    <a:pt x="1693" y="6128"/>
                    <a:pt x="1024" y="6128"/>
                  </a:cubicBezTo>
                  <a:cubicBezTo>
                    <a:pt x="710" y="6128"/>
                    <a:pt x="488" y="6157"/>
                    <a:pt x="443" y="6244"/>
                  </a:cubicBezTo>
                  <a:cubicBezTo>
                    <a:pt x="247" y="6609"/>
                    <a:pt x="2680" y="7168"/>
                    <a:pt x="2680" y="7168"/>
                  </a:cubicBezTo>
                  <a:cubicBezTo>
                    <a:pt x="2680" y="7168"/>
                    <a:pt x="0" y="7519"/>
                    <a:pt x="91" y="7935"/>
                  </a:cubicBezTo>
                  <a:cubicBezTo>
                    <a:pt x="116" y="8066"/>
                    <a:pt x="394" y="8111"/>
                    <a:pt x="764" y="8111"/>
                  </a:cubicBezTo>
                  <a:cubicBezTo>
                    <a:pt x="1573" y="8111"/>
                    <a:pt x="2823" y="7896"/>
                    <a:pt x="2823" y="7896"/>
                  </a:cubicBezTo>
                  <a:lnTo>
                    <a:pt x="2823" y="7896"/>
                  </a:lnTo>
                  <a:cubicBezTo>
                    <a:pt x="2823" y="7896"/>
                    <a:pt x="495" y="9054"/>
                    <a:pt x="599" y="9288"/>
                  </a:cubicBezTo>
                  <a:cubicBezTo>
                    <a:pt x="610" y="9317"/>
                    <a:pt x="664" y="9329"/>
                    <a:pt x="748" y="9329"/>
                  </a:cubicBezTo>
                  <a:cubicBezTo>
                    <a:pt x="1325" y="9329"/>
                    <a:pt x="3343" y="8755"/>
                    <a:pt x="3343" y="8755"/>
                  </a:cubicBezTo>
                  <a:lnTo>
                    <a:pt x="3343" y="8755"/>
                  </a:lnTo>
                  <a:cubicBezTo>
                    <a:pt x="3343" y="8755"/>
                    <a:pt x="1522" y="9600"/>
                    <a:pt x="1652" y="9900"/>
                  </a:cubicBezTo>
                  <a:cubicBezTo>
                    <a:pt x="1663" y="9926"/>
                    <a:pt x="1701" y="9938"/>
                    <a:pt x="1760" y="9938"/>
                  </a:cubicBezTo>
                  <a:cubicBezTo>
                    <a:pt x="2408" y="9938"/>
                    <a:pt x="5672" y="8508"/>
                    <a:pt x="5672" y="8508"/>
                  </a:cubicBezTo>
                  <a:cubicBezTo>
                    <a:pt x="12410" y="7233"/>
                    <a:pt x="17340" y="5568"/>
                    <a:pt x="17770" y="5074"/>
                  </a:cubicBezTo>
                  <a:cubicBezTo>
                    <a:pt x="18095" y="4696"/>
                    <a:pt x="18784" y="2433"/>
                    <a:pt x="18602" y="1184"/>
                  </a:cubicBezTo>
                  <a:lnTo>
                    <a:pt x="14973" y="0"/>
                  </a:ln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5839925" y="4910600"/>
              <a:ext cx="126200" cy="128400"/>
            </a:xfrm>
            <a:custGeom>
              <a:avLst/>
              <a:gdLst/>
              <a:ahLst/>
              <a:cxnLst/>
              <a:rect l="l" t="t" r="r" b="b"/>
              <a:pathLst>
                <a:path w="5048" h="5136" extrusionOk="0">
                  <a:moveTo>
                    <a:pt x="3466" y="1"/>
                  </a:moveTo>
                  <a:cubicBezTo>
                    <a:pt x="2158" y="1"/>
                    <a:pt x="92" y="1252"/>
                    <a:pt x="92" y="1252"/>
                  </a:cubicBezTo>
                  <a:cubicBezTo>
                    <a:pt x="417" y="2657"/>
                    <a:pt x="352" y="4140"/>
                    <a:pt x="0" y="4791"/>
                  </a:cubicBezTo>
                  <a:cubicBezTo>
                    <a:pt x="0" y="4791"/>
                    <a:pt x="863" y="5136"/>
                    <a:pt x="2247" y="5136"/>
                  </a:cubicBezTo>
                  <a:cubicBezTo>
                    <a:pt x="2430" y="5136"/>
                    <a:pt x="2623" y="5130"/>
                    <a:pt x="2823" y="5116"/>
                  </a:cubicBezTo>
                  <a:cubicBezTo>
                    <a:pt x="4527" y="4999"/>
                    <a:pt x="5048" y="4687"/>
                    <a:pt x="5048" y="4687"/>
                  </a:cubicBezTo>
                  <a:cubicBezTo>
                    <a:pt x="5048" y="4687"/>
                    <a:pt x="4436" y="3685"/>
                    <a:pt x="4514" y="1109"/>
                  </a:cubicBezTo>
                  <a:cubicBezTo>
                    <a:pt x="4535" y="281"/>
                    <a:pt x="4086" y="1"/>
                    <a:pt x="3466" y="1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5804150" y="4753775"/>
              <a:ext cx="239800" cy="265350"/>
            </a:xfrm>
            <a:custGeom>
              <a:avLst/>
              <a:gdLst/>
              <a:ahLst/>
              <a:cxnLst/>
              <a:rect l="l" t="t" r="r" b="b"/>
              <a:pathLst>
                <a:path w="9592" h="10614" extrusionOk="0">
                  <a:moveTo>
                    <a:pt x="3742" y="1"/>
                  </a:moveTo>
                  <a:cubicBezTo>
                    <a:pt x="3432" y="1"/>
                    <a:pt x="3128" y="62"/>
                    <a:pt x="2849" y="215"/>
                  </a:cubicBezTo>
                  <a:cubicBezTo>
                    <a:pt x="2355" y="488"/>
                    <a:pt x="1913" y="1216"/>
                    <a:pt x="2030" y="1802"/>
                  </a:cubicBezTo>
                  <a:cubicBezTo>
                    <a:pt x="1937" y="1788"/>
                    <a:pt x="1843" y="1781"/>
                    <a:pt x="1751" y="1781"/>
                  </a:cubicBezTo>
                  <a:cubicBezTo>
                    <a:pt x="1225" y="1781"/>
                    <a:pt x="731" y="2006"/>
                    <a:pt x="443" y="2504"/>
                  </a:cubicBezTo>
                  <a:cubicBezTo>
                    <a:pt x="14" y="3246"/>
                    <a:pt x="1" y="4299"/>
                    <a:pt x="196" y="5093"/>
                  </a:cubicBezTo>
                  <a:cubicBezTo>
                    <a:pt x="443" y="6121"/>
                    <a:pt x="1093" y="6992"/>
                    <a:pt x="1523" y="7942"/>
                  </a:cubicBezTo>
                  <a:cubicBezTo>
                    <a:pt x="1575" y="8072"/>
                    <a:pt x="1627" y="8202"/>
                    <a:pt x="1666" y="8332"/>
                  </a:cubicBezTo>
                  <a:cubicBezTo>
                    <a:pt x="1913" y="9034"/>
                    <a:pt x="2017" y="9789"/>
                    <a:pt x="2680" y="10244"/>
                  </a:cubicBezTo>
                  <a:cubicBezTo>
                    <a:pt x="2694" y="10254"/>
                    <a:pt x="2711" y="10259"/>
                    <a:pt x="2728" y="10259"/>
                  </a:cubicBezTo>
                  <a:cubicBezTo>
                    <a:pt x="2777" y="10259"/>
                    <a:pt x="2826" y="10220"/>
                    <a:pt x="2797" y="10153"/>
                  </a:cubicBezTo>
                  <a:cubicBezTo>
                    <a:pt x="2680" y="9919"/>
                    <a:pt x="2602" y="9659"/>
                    <a:pt x="2576" y="9399"/>
                  </a:cubicBezTo>
                  <a:lnTo>
                    <a:pt x="2576" y="9399"/>
                  </a:lnTo>
                  <a:cubicBezTo>
                    <a:pt x="2836" y="9516"/>
                    <a:pt x="3044" y="9828"/>
                    <a:pt x="3240" y="10010"/>
                  </a:cubicBezTo>
                  <a:cubicBezTo>
                    <a:pt x="3448" y="10218"/>
                    <a:pt x="3669" y="10400"/>
                    <a:pt x="3890" y="10569"/>
                  </a:cubicBezTo>
                  <a:lnTo>
                    <a:pt x="3955" y="10608"/>
                  </a:lnTo>
                  <a:cubicBezTo>
                    <a:pt x="3965" y="10612"/>
                    <a:pt x="3975" y="10613"/>
                    <a:pt x="3984" y="10613"/>
                  </a:cubicBezTo>
                  <a:cubicBezTo>
                    <a:pt x="4012" y="10613"/>
                    <a:pt x="4036" y="10599"/>
                    <a:pt x="4046" y="10569"/>
                  </a:cubicBezTo>
                  <a:cubicBezTo>
                    <a:pt x="4059" y="10556"/>
                    <a:pt x="4059" y="10543"/>
                    <a:pt x="4046" y="10530"/>
                  </a:cubicBezTo>
                  <a:cubicBezTo>
                    <a:pt x="4046" y="10348"/>
                    <a:pt x="4072" y="10166"/>
                    <a:pt x="4137" y="9997"/>
                  </a:cubicBezTo>
                  <a:cubicBezTo>
                    <a:pt x="4267" y="10088"/>
                    <a:pt x="4371" y="10231"/>
                    <a:pt x="4488" y="10335"/>
                  </a:cubicBezTo>
                  <a:cubicBezTo>
                    <a:pt x="4502" y="10344"/>
                    <a:pt x="4518" y="10349"/>
                    <a:pt x="4533" y="10349"/>
                  </a:cubicBezTo>
                  <a:cubicBezTo>
                    <a:pt x="4561" y="10349"/>
                    <a:pt x="4589" y="10334"/>
                    <a:pt x="4605" y="10309"/>
                  </a:cubicBezTo>
                  <a:cubicBezTo>
                    <a:pt x="4684" y="10127"/>
                    <a:pt x="4710" y="9724"/>
                    <a:pt x="4866" y="9620"/>
                  </a:cubicBezTo>
                  <a:cubicBezTo>
                    <a:pt x="4886" y="9606"/>
                    <a:pt x="4906" y="9600"/>
                    <a:pt x="4925" y="9600"/>
                  </a:cubicBezTo>
                  <a:cubicBezTo>
                    <a:pt x="5095" y="9600"/>
                    <a:pt x="5239" y="10062"/>
                    <a:pt x="5321" y="10179"/>
                  </a:cubicBezTo>
                  <a:cubicBezTo>
                    <a:pt x="5339" y="10197"/>
                    <a:pt x="5363" y="10207"/>
                    <a:pt x="5386" y="10207"/>
                  </a:cubicBezTo>
                  <a:cubicBezTo>
                    <a:pt x="5412" y="10207"/>
                    <a:pt x="5437" y="10194"/>
                    <a:pt x="5451" y="10166"/>
                  </a:cubicBezTo>
                  <a:cubicBezTo>
                    <a:pt x="5555" y="9815"/>
                    <a:pt x="5685" y="9477"/>
                    <a:pt x="5828" y="9138"/>
                  </a:cubicBezTo>
                  <a:cubicBezTo>
                    <a:pt x="5880" y="9203"/>
                    <a:pt x="5919" y="9256"/>
                    <a:pt x="5971" y="9321"/>
                  </a:cubicBezTo>
                  <a:cubicBezTo>
                    <a:pt x="5984" y="9334"/>
                    <a:pt x="6004" y="9340"/>
                    <a:pt x="6025" y="9340"/>
                  </a:cubicBezTo>
                  <a:cubicBezTo>
                    <a:pt x="6046" y="9340"/>
                    <a:pt x="6069" y="9334"/>
                    <a:pt x="6088" y="9321"/>
                  </a:cubicBezTo>
                  <a:cubicBezTo>
                    <a:pt x="6232" y="9138"/>
                    <a:pt x="6362" y="8956"/>
                    <a:pt x="6479" y="8761"/>
                  </a:cubicBezTo>
                  <a:cubicBezTo>
                    <a:pt x="6609" y="8605"/>
                    <a:pt x="6739" y="8449"/>
                    <a:pt x="6843" y="8280"/>
                  </a:cubicBezTo>
                  <a:cubicBezTo>
                    <a:pt x="7129" y="7825"/>
                    <a:pt x="7272" y="7265"/>
                    <a:pt x="7454" y="6784"/>
                  </a:cubicBezTo>
                  <a:cubicBezTo>
                    <a:pt x="7597" y="6381"/>
                    <a:pt x="7649" y="5964"/>
                    <a:pt x="7597" y="5548"/>
                  </a:cubicBezTo>
                  <a:cubicBezTo>
                    <a:pt x="7597" y="5405"/>
                    <a:pt x="7584" y="5262"/>
                    <a:pt x="7571" y="5119"/>
                  </a:cubicBezTo>
                  <a:cubicBezTo>
                    <a:pt x="8183" y="5002"/>
                    <a:pt x="8807" y="4742"/>
                    <a:pt x="9002" y="4169"/>
                  </a:cubicBezTo>
                  <a:cubicBezTo>
                    <a:pt x="9145" y="3779"/>
                    <a:pt x="9067" y="3350"/>
                    <a:pt x="8833" y="3025"/>
                  </a:cubicBezTo>
                  <a:cubicBezTo>
                    <a:pt x="8742" y="2921"/>
                    <a:pt x="8625" y="2829"/>
                    <a:pt x="8482" y="2777"/>
                  </a:cubicBezTo>
                  <a:cubicBezTo>
                    <a:pt x="8950" y="2543"/>
                    <a:pt x="9301" y="2127"/>
                    <a:pt x="9445" y="1633"/>
                  </a:cubicBezTo>
                  <a:cubicBezTo>
                    <a:pt x="9591" y="1033"/>
                    <a:pt x="9358" y="192"/>
                    <a:pt x="8669" y="192"/>
                  </a:cubicBezTo>
                  <a:cubicBezTo>
                    <a:pt x="8626" y="192"/>
                    <a:pt x="8581" y="195"/>
                    <a:pt x="8534" y="202"/>
                  </a:cubicBezTo>
                  <a:cubicBezTo>
                    <a:pt x="8131" y="254"/>
                    <a:pt x="7806" y="527"/>
                    <a:pt x="7428" y="670"/>
                  </a:cubicBezTo>
                  <a:cubicBezTo>
                    <a:pt x="7210" y="764"/>
                    <a:pt x="6987" y="804"/>
                    <a:pt x="6764" y="804"/>
                  </a:cubicBezTo>
                  <a:cubicBezTo>
                    <a:pt x="6311" y="804"/>
                    <a:pt x="5857" y="641"/>
                    <a:pt x="5438" y="449"/>
                  </a:cubicBezTo>
                  <a:cubicBezTo>
                    <a:pt x="4936" y="219"/>
                    <a:pt x="4328" y="1"/>
                    <a:pt x="3742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6054875" y="5019275"/>
              <a:ext cx="441025" cy="313550"/>
            </a:xfrm>
            <a:custGeom>
              <a:avLst/>
              <a:gdLst/>
              <a:ahLst/>
              <a:cxnLst/>
              <a:rect l="l" t="t" r="r" b="b"/>
              <a:pathLst>
                <a:path w="17641" h="12542" extrusionOk="0">
                  <a:moveTo>
                    <a:pt x="15232" y="0"/>
                  </a:moveTo>
                  <a:cubicBezTo>
                    <a:pt x="14810" y="0"/>
                    <a:pt x="13394" y="2695"/>
                    <a:pt x="12918" y="2811"/>
                  </a:cubicBezTo>
                  <a:cubicBezTo>
                    <a:pt x="12897" y="2817"/>
                    <a:pt x="12878" y="2819"/>
                    <a:pt x="12861" y="2819"/>
                  </a:cubicBezTo>
                  <a:cubicBezTo>
                    <a:pt x="12481" y="2819"/>
                    <a:pt x="13095" y="1479"/>
                    <a:pt x="12684" y="1354"/>
                  </a:cubicBezTo>
                  <a:cubicBezTo>
                    <a:pt x="12670" y="1350"/>
                    <a:pt x="12655" y="1347"/>
                    <a:pt x="12640" y="1347"/>
                  </a:cubicBezTo>
                  <a:cubicBezTo>
                    <a:pt x="12206" y="1347"/>
                    <a:pt x="11687" y="3348"/>
                    <a:pt x="11825" y="4216"/>
                  </a:cubicBezTo>
                  <a:cubicBezTo>
                    <a:pt x="11825" y="4216"/>
                    <a:pt x="5816" y="7494"/>
                    <a:pt x="4073" y="8795"/>
                  </a:cubicBezTo>
                  <a:cubicBezTo>
                    <a:pt x="4073" y="8795"/>
                    <a:pt x="3110" y="6805"/>
                    <a:pt x="2889" y="6427"/>
                  </a:cubicBezTo>
                  <a:lnTo>
                    <a:pt x="1" y="8001"/>
                  </a:lnTo>
                  <a:cubicBezTo>
                    <a:pt x="312" y="9336"/>
                    <a:pt x="2055" y="12542"/>
                    <a:pt x="2558" y="12542"/>
                  </a:cubicBezTo>
                  <a:cubicBezTo>
                    <a:pt x="2560" y="12542"/>
                    <a:pt x="2562" y="12541"/>
                    <a:pt x="2564" y="12541"/>
                  </a:cubicBezTo>
                  <a:cubicBezTo>
                    <a:pt x="3227" y="12515"/>
                    <a:pt x="8586" y="9992"/>
                    <a:pt x="13777" y="5504"/>
                  </a:cubicBezTo>
                  <a:cubicBezTo>
                    <a:pt x="13777" y="5504"/>
                    <a:pt x="17523" y="3527"/>
                    <a:pt x="17354" y="3227"/>
                  </a:cubicBezTo>
                  <a:cubicBezTo>
                    <a:pt x="17332" y="3185"/>
                    <a:pt x="17277" y="3167"/>
                    <a:pt x="17200" y="3167"/>
                  </a:cubicBezTo>
                  <a:cubicBezTo>
                    <a:pt x="16727" y="3167"/>
                    <a:pt x="15403" y="3839"/>
                    <a:pt x="15403" y="3839"/>
                  </a:cubicBezTo>
                  <a:cubicBezTo>
                    <a:pt x="15403" y="3839"/>
                    <a:pt x="17640" y="2239"/>
                    <a:pt x="17523" y="2018"/>
                  </a:cubicBezTo>
                  <a:cubicBezTo>
                    <a:pt x="17512" y="1998"/>
                    <a:pt x="17483" y="1988"/>
                    <a:pt x="17439" y="1988"/>
                  </a:cubicBezTo>
                  <a:cubicBezTo>
                    <a:pt x="16997" y="1988"/>
                    <a:pt x="15051" y="2902"/>
                    <a:pt x="15051" y="2902"/>
                  </a:cubicBezTo>
                  <a:cubicBezTo>
                    <a:pt x="15051" y="2902"/>
                    <a:pt x="17055" y="1107"/>
                    <a:pt x="16782" y="769"/>
                  </a:cubicBezTo>
                  <a:cubicBezTo>
                    <a:pt x="16760" y="743"/>
                    <a:pt x="16727" y="731"/>
                    <a:pt x="16686" y="731"/>
                  </a:cubicBezTo>
                  <a:cubicBezTo>
                    <a:pt x="16211" y="731"/>
                    <a:pt x="14570" y="2317"/>
                    <a:pt x="14570" y="2317"/>
                  </a:cubicBezTo>
                  <a:cubicBezTo>
                    <a:pt x="14570" y="2317"/>
                    <a:pt x="15637" y="79"/>
                    <a:pt x="15247" y="1"/>
                  </a:cubicBezTo>
                  <a:cubicBezTo>
                    <a:pt x="15242" y="1"/>
                    <a:pt x="15237" y="0"/>
                    <a:pt x="15232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5644800" y="5018175"/>
              <a:ext cx="509300" cy="446675"/>
            </a:xfrm>
            <a:custGeom>
              <a:avLst/>
              <a:gdLst/>
              <a:ahLst/>
              <a:cxnLst/>
              <a:rect l="l" t="t" r="r" b="b"/>
              <a:pathLst>
                <a:path w="20372" h="17867" extrusionOk="0">
                  <a:moveTo>
                    <a:pt x="8649" y="1"/>
                  </a:moveTo>
                  <a:cubicBezTo>
                    <a:pt x="8410" y="1"/>
                    <a:pt x="8183" y="2"/>
                    <a:pt x="7975" y="6"/>
                  </a:cubicBezTo>
                  <a:cubicBezTo>
                    <a:pt x="7363" y="6"/>
                    <a:pt x="6908" y="19"/>
                    <a:pt x="6804" y="19"/>
                  </a:cubicBezTo>
                  <a:cubicBezTo>
                    <a:pt x="4020" y="267"/>
                    <a:pt x="2420" y="2751"/>
                    <a:pt x="1" y="6497"/>
                  </a:cubicBezTo>
                  <a:cubicBezTo>
                    <a:pt x="1" y="6497"/>
                    <a:pt x="144" y="6680"/>
                    <a:pt x="404" y="6953"/>
                  </a:cubicBezTo>
                  <a:cubicBezTo>
                    <a:pt x="1080" y="7668"/>
                    <a:pt x="2485" y="8969"/>
                    <a:pt x="3981" y="9164"/>
                  </a:cubicBezTo>
                  <a:cubicBezTo>
                    <a:pt x="4046" y="9164"/>
                    <a:pt x="4111" y="9177"/>
                    <a:pt x="4176" y="9177"/>
                  </a:cubicBezTo>
                  <a:lnTo>
                    <a:pt x="4254" y="8358"/>
                  </a:lnTo>
                  <a:cubicBezTo>
                    <a:pt x="4254" y="8299"/>
                    <a:pt x="4296" y="8270"/>
                    <a:pt x="4339" y="8270"/>
                  </a:cubicBezTo>
                  <a:cubicBezTo>
                    <a:pt x="4381" y="8270"/>
                    <a:pt x="4423" y="8299"/>
                    <a:pt x="4423" y="8358"/>
                  </a:cubicBezTo>
                  <a:cubicBezTo>
                    <a:pt x="4475" y="9893"/>
                    <a:pt x="3734" y="14576"/>
                    <a:pt x="3175" y="17867"/>
                  </a:cubicBezTo>
                  <a:lnTo>
                    <a:pt x="17197" y="17867"/>
                  </a:lnTo>
                  <a:cubicBezTo>
                    <a:pt x="16638" y="14576"/>
                    <a:pt x="15897" y="9906"/>
                    <a:pt x="15936" y="8358"/>
                  </a:cubicBezTo>
                  <a:cubicBezTo>
                    <a:pt x="15936" y="8299"/>
                    <a:pt x="15981" y="8270"/>
                    <a:pt x="16027" y="8270"/>
                  </a:cubicBezTo>
                  <a:cubicBezTo>
                    <a:pt x="16072" y="8270"/>
                    <a:pt x="16118" y="8299"/>
                    <a:pt x="16118" y="8358"/>
                  </a:cubicBezTo>
                  <a:lnTo>
                    <a:pt x="16196" y="9177"/>
                  </a:lnTo>
                  <a:cubicBezTo>
                    <a:pt x="16378" y="9164"/>
                    <a:pt x="16573" y="9138"/>
                    <a:pt x="16755" y="9086"/>
                  </a:cubicBezTo>
                  <a:cubicBezTo>
                    <a:pt x="17874" y="8813"/>
                    <a:pt x="18902" y="7993"/>
                    <a:pt x="19578" y="7343"/>
                  </a:cubicBezTo>
                  <a:lnTo>
                    <a:pt x="19695" y="7226"/>
                  </a:lnTo>
                  <a:cubicBezTo>
                    <a:pt x="19929" y="7005"/>
                    <a:pt x="20150" y="6758"/>
                    <a:pt x="20371" y="6497"/>
                  </a:cubicBezTo>
                  <a:lnTo>
                    <a:pt x="19942" y="5860"/>
                  </a:lnTo>
                  <a:cubicBezTo>
                    <a:pt x="17744" y="2465"/>
                    <a:pt x="16183" y="254"/>
                    <a:pt x="13555" y="32"/>
                  </a:cubicBezTo>
                  <a:cubicBezTo>
                    <a:pt x="13464" y="19"/>
                    <a:pt x="13139" y="6"/>
                    <a:pt x="12684" y="6"/>
                  </a:cubicBezTo>
                  <a:lnTo>
                    <a:pt x="10186" y="6"/>
                  </a:lnTo>
                  <a:cubicBezTo>
                    <a:pt x="9657" y="6"/>
                    <a:pt x="9128" y="1"/>
                    <a:pt x="864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6106275" y="5196200"/>
              <a:ext cx="469950" cy="248725"/>
            </a:xfrm>
            <a:custGeom>
              <a:avLst/>
              <a:gdLst/>
              <a:ahLst/>
              <a:cxnLst/>
              <a:rect l="l" t="t" r="r" b="b"/>
              <a:pathLst>
                <a:path w="18798" h="9949" extrusionOk="0">
                  <a:moveTo>
                    <a:pt x="14986" y="1"/>
                  </a:moveTo>
                  <a:lnTo>
                    <a:pt x="14986" y="1"/>
                  </a:lnTo>
                  <a:cubicBezTo>
                    <a:pt x="15142" y="404"/>
                    <a:pt x="14270" y="2967"/>
                    <a:pt x="14270" y="2967"/>
                  </a:cubicBezTo>
                  <a:cubicBezTo>
                    <a:pt x="12163" y="3526"/>
                    <a:pt x="5867" y="6193"/>
                    <a:pt x="5867" y="6193"/>
                  </a:cubicBezTo>
                  <a:cubicBezTo>
                    <a:pt x="5369" y="5652"/>
                    <a:pt x="3945" y="4973"/>
                    <a:pt x="3352" y="4973"/>
                  </a:cubicBezTo>
                  <a:cubicBezTo>
                    <a:pt x="3217" y="4973"/>
                    <a:pt x="3125" y="5008"/>
                    <a:pt x="3096" y="5087"/>
                  </a:cubicBezTo>
                  <a:cubicBezTo>
                    <a:pt x="2927" y="5516"/>
                    <a:pt x="4488" y="5881"/>
                    <a:pt x="4098" y="6180"/>
                  </a:cubicBezTo>
                  <a:cubicBezTo>
                    <a:pt x="4010" y="6245"/>
                    <a:pt x="3794" y="6268"/>
                    <a:pt x="3510" y="6268"/>
                  </a:cubicBezTo>
                  <a:cubicBezTo>
                    <a:pt x="2825" y="6268"/>
                    <a:pt x="1737" y="6134"/>
                    <a:pt x="1055" y="6134"/>
                  </a:cubicBezTo>
                  <a:cubicBezTo>
                    <a:pt x="727" y="6134"/>
                    <a:pt x="492" y="6165"/>
                    <a:pt x="443" y="6258"/>
                  </a:cubicBezTo>
                  <a:cubicBezTo>
                    <a:pt x="247" y="6609"/>
                    <a:pt x="2680" y="7168"/>
                    <a:pt x="2680" y="7168"/>
                  </a:cubicBezTo>
                  <a:cubicBezTo>
                    <a:pt x="2680" y="7168"/>
                    <a:pt x="0" y="7520"/>
                    <a:pt x="91" y="7936"/>
                  </a:cubicBezTo>
                  <a:cubicBezTo>
                    <a:pt x="120" y="8069"/>
                    <a:pt x="412" y="8114"/>
                    <a:pt x="795" y="8114"/>
                  </a:cubicBezTo>
                  <a:cubicBezTo>
                    <a:pt x="1609" y="8114"/>
                    <a:pt x="2836" y="7910"/>
                    <a:pt x="2836" y="7910"/>
                  </a:cubicBezTo>
                  <a:lnTo>
                    <a:pt x="2836" y="7910"/>
                  </a:lnTo>
                  <a:cubicBezTo>
                    <a:pt x="2836" y="7910"/>
                    <a:pt x="508" y="9055"/>
                    <a:pt x="599" y="9289"/>
                  </a:cubicBezTo>
                  <a:cubicBezTo>
                    <a:pt x="612" y="9317"/>
                    <a:pt x="667" y="9329"/>
                    <a:pt x="752" y="9329"/>
                  </a:cubicBezTo>
                  <a:cubicBezTo>
                    <a:pt x="1335" y="9329"/>
                    <a:pt x="3343" y="8756"/>
                    <a:pt x="3343" y="8755"/>
                  </a:cubicBezTo>
                  <a:lnTo>
                    <a:pt x="3343" y="8755"/>
                  </a:lnTo>
                  <a:cubicBezTo>
                    <a:pt x="3343" y="8756"/>
                    <a:pt x="1522" y="9601"/>
                    <a:pt x="1652" y="9913"/>
                  </a:cubicBezTo>
                  <a:cubicBezTo>
                    <a:pt x="1663" y="9937"/>
                    <a:pt x="1698" y="9949"/>
                    <a:pt x="1754" y="9949"/>
                  </a:cubicBezTo>
                  <a:cubicBezTo>
                    <a:pt x="2389" y="9949"/>
                    <a:pt x="5672" y="8521"/>
                    <a:pt x="5672" y="8521"/>
                  </a:cubicBezTo>
                  <a:cubicBezTo>
                    <a:pt x="12410" y="7246"/>
                    <a:pt x="17340" y="5581"/>
                    <a:pt x="17782" y="5074"/>
                  </a:cubicBezTo>
                  <a:cubicBezTo>
                    <a:pt x="18108" y="4697"/>
                    <a:pt x="18797" y="2433"/>
                    <a:pt x="18602" y="1198"/>
                  </a:cubicBezTo>
                  <a:lnTo>
                    <a:pt x="14986" y="1"/>
                  </a:ln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6664325" y="4931975"/>
              <a:ext cx="126200" cy="128475"/>
            </a:xfrm>
            <a:custGeom>
              <a:avLst/>
              <a:gdLst/>
              <a:ahLst/>
              <a:cxnLst/>
              <a:rect l="l" t="t" r="r" b="b"/>
              <a:pathLst>
                <a:path w="5048" h="5139" extrusionOk="0">
                  <a:moveTo>
                    <a:pt x="3481" y="0"/>
                  </a:moveTo>
                  <a:cubicBezTo>
                    <a:pt x="2178" y="0"/>
                    <a:pt x="104" y="1256"/>
                    <a:pt x="104" y="1256"/>
                  </a:cubicBezTo>
                  <a:cubicBezTo>
                    <a:pt x="430" y="2648"/>
                    <a:pt x="352" y="4131"/>
                    <a:pt x="0" y="4781"/>
                  </a:cubicBezTo>
                  <a:cubicBezTo>
                    <a:pt x="0" y="4781"/>
                    <a:pt x="868" y="5139"/>
                    <a:pt x="2261" y="5139"/>
                  </a:cubicBezTo>
                  <a:cubicBezTo>
                    <a:pt x="2440" y="5139"/>
                    <a:pt x="2628" y="5133"/>
                    <a:pt x="2823" y="5119"/>
                  </a:cubicBezTo>
                  <a:cubicBezTo>
                    <a:pt x="4540" y="4989"/>
                    <a:pt x="5048" y="4677"/>
                    <a:pt x="5048" y="4677"/>
                  </a:cubicBezTo>
                  <a:cubicBezTo>
                    <a:pt x="5048" y="4677"/>
                    <a:pt x="4449" y="3676"/>
                    <a:pt x="4514" y="1100"/>
                  </a:cubicBezTo>
                  <a:cubicBezTo>
                    <a:pt x="4539" y="279"/>
                    <a:pt x="4096" y="0"/>
                    <a:pt x="3481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6836350" y="4564300"/>
              <a:ext cx="149950" cy="444950"/>
            </a:xfrm>
            <a:custGeom>
              <a:avLst/>
              <a:gdLst/>
              <a:ahLst/>
              <a:cxnLst/>
              <a:rect l="l" t="t" r="r" b="b"/>
              <a:pathLst>
                <a:path w="5998" h="17798" extrusionOk="0">
                  <a:moveTo>
                    <a:pt x="3982" y="0"/>
                  </a:moveTo>
                  <a:cubicBezTo>
                    <a:pt x="3656" y="0"/>
                    <a:pt x="3162" y="2929"/>
                    <a:pt x="3162" y="2929"/>
                  </a:cubicBezTo>
                  <a:cubicBezTo>
                    <a:pt x="3162" y="2929"/>
                    <a:pt x="2496" y="535"/>
                    <a:pt x="2320" y="535"/>
                  </a:cubicBezTo>
                  <a:cubicBezTo>
                    <a:pt x="2319" y="535"/>
                    <a:pt x="2318" y="535"/>
                    <a:pt x="2316" y="535"/>
                  </a:cubicBezTo>
                  <a:cubicBezTo>
                    <a:pt x="2147" y="574"/>
                    <a:pt x="2459" y="3436"/>
                    <a:pt x="2459" y="3436"/>
                  </a:cubicBezTo>
                  <a:cubicBezTo>
                    <a:pt x="2459" y="3436"/>
                    <a:pt x="2469" y="4039"/>
                    <a:pt x="2284" y="4039"/>
                  </a:cubicBezTo>
                  <a:cubicBezTo>
                    <a:pt x="2250" y="4039"/>
                    <a:pt x="2209" y="4018"/>
                    <a:pt x="2160" y="3969"/>
                  </a:cubicBezTo>
                  <a:cubicBezTo>
                    <a:pt x="1883" y="3669"/>
                    <a:pt x="1262" y="3179"/>
                    <a:pt x="1067" y="3179"/>
                  </a:cubicBezTo>
                  <a:cubicBezTo>
                    <a:pt x="1051" y="3179"/>
                    <a:pt x="1038" y="3182"/>
                    <a:pt x="1028" y="3189"/>
                  </a:cubicBezTo>
                  <a:cubicBezTo>
                    <a:pt x="898" y="3293"/>
                    <a:pt x="976" y="3865"/>
                    <a:pt x="2316" y="5088"/>
                  </a:cubicBezTo>
                  <a:lnTo>
                    <a:pt x="1627" y="13999"/>
                  </a:lnTo>
                  <a:lnTo>
                    <a:pt x="1" y="17797"/>
                  </a:lnTo>
                  <a:lnTo>
                    <a:pt x="4085" y="17459"/>
                  </a:lnTo>
                  <a:lnTo>
                    <a:pt x="4814" y="14181"/>
                  </a:lnTo>
                  <a:lnTo>
                    <a:pt x="3695" y="5010"/>
                  </a:lnTo>
                  <a:cubicBezTo>
                    <a:pt x="4228" y="4633"/>
                    <a:pt x="4684" y="4164"/>
                    <a:pt x="5061" y="3631"/>
                  </a:cubicBezTo>
                  <a:cubicBezTo>
                    <a:pt x="5633" y="2799"/>
                    <a:pt x="5998" y="1862"/>
                    <a:pt x="5854" y="1758"/>
                  </a:cubicBezTo>
                  <a:cubicBezTo>
                    <a:pt x="5849" y="1754"/>
                    <a:pt x="5842" y="1752"/>
                    <a:pt x="5835" y="1752"/>
                  </a:cubicBezTo>
                  <a:cubicBezTo>
                    <a:pt x="5637" y="1752"/>
                    <a:pt x="4710" y="2981"/>
                    <a:pt x="4710" y="2981"/>
                  </a:cubicBezTo>
                  <a:cubicBezTo>
                    <a:pt x="4710" y="2981"/>
                    <a:pt x="5295" y="730"/>
                    <a:pt x="5126" y="600"/>
                  </a:cubicBezTo>
                  <a:cubicBezTo>
                    <a:pt x="5122" y="597"/>
                    <a:pt x="5117" y="596"/>
                    <a:pt x="5112" y="596"/>
                  </a:cubicBezTo>
                  <a:cubicBezTo>
                    <a:pt x="4903" y="596"/>
                    <a:pt x="3825" y="2838"/>
                    <a:pt x="3825" y="2838"/>
                  </a:cubicBezTo>
                  <a:cubicBezTo>
                    <a:pt x="3825" y="2838"/>
                    <a:pt x="4306" y="93"/>
                    <a:pt x="3994" y="2"/>
                  </a:cubicBezTo>
                  <a:cubicBezTo>
                    <a:pt x="3990" y="1"/>
                    <a:pt x="3986" y="0"/>
                    <a:pt x="3982" y="0"/>
                  </a:cubicBezTo>
                  <a:close/>
                </a:path>
              </a:pathLst>
            </a:custGeom>
            <a:solidFill>
              <a:srgbClr val="C49A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6469525" y="4921075"/>
              <a:ext cx="500850" cy="543775"/>
            </a:xfrm>
            <a:custGeom>
              <a:avLst/>
              <a:gdLst/>
              <a:ahLst/>
              <a:cxnLst/>
              <a:rect l="l" t="t" r="r" b="b"/>
              <a:pathLst>
                <a:path w="20034" h="21751" extrusionOk="0">
                  <a:moveTo>
                    <a:pt x="16196" y="1"/>
                  </a:moveTo>
                  <a:cubicBezTo>
                    <a:pt x="15962" y="1"/>
                    <a:pt x="15727" y="14"/>
                    <a:pt x="15506" y="79"/>
                  </a:cubicBezTo>
                  <a:cubicBezTo>
                    <a:pt x="15506" y="79"/>
                    <a:pt x="15116" y="2160"/>
                    <a:pt x="13984" y="3929"/>
                  </a:cubicBezTo>
                  <a:cubicBezTo>
                    <a:pt x="13802" y="4229"/>
                    <a:pt x="13594" y="4502"/>
                    <a:pt x="13373" y="4762"/>
                  </a:cubicBezTo>
                  <a:lnTo>
                    <a:pt x="12683" y="4749"/>
                  </a:lnTo>
                  <a:cubicBezTo>
                    <a:pt x="12098" y="4736"/>
                    <a:pt x="11266" y="4736"/>
                    <a:pt x="10433" y="4736"/>
                  </a:cubicBezTo>
                  <a:lnTo>
                    <a:pt x="7974" y="4736"/>
                  </a:lnTo>
                  <a:cubicBezTo>
                    <a:pt x="7363" y="4749"/>
                    <a:pt x="6908" y="4749"/>
                    <a:pt x="6804" y="4762"/>
                  </a:cubicBezTo>
                  <a:cubicBezTo>
                    <a:pt x="5230" y="4905"/>
                    <a:pt x="4033" y="5751"/>
                    <a:pt x="2862" y="7142"/>
                  </a:cubicBezTo>
                  <a:cubicBezTo>
                    <a:pt x="2810" y="7194"/>
                    <a:pt x="2771" y="7246"/>
                    <a:pt x="2719" y="7312"/>
                  </a:cubicBezTo>
                  <a:cubicBezTo>
                    <a:pt x="2069" y="8118"/>
                    <a:pt x="1470" y="8964"/>
                    <a:pt x="911" y="9835"/>
                  </a:cubicBezTo>
                  <a:cubicBezTo>
                    <a:pt x="612" y="10277"/>
                    <a:pt x="313" y="10746"/>
                    <a:pt x="0" y="11240"/>
                  </a:cubicBezTo>
                  <a:cubicBezTo>
                    <a:pt x="0" y="11240"/>
                    <a:pt x="144" y="11422"/>
                    <a:pt x="404" y="11695"/>
                  </a:cubicBezTo>
                  <a:cubicBezTo>
                    <a:pt x="976" y="12320"/>
                    <a:pt x="1639" y="12853"/>
                    <a:pt x="2355" y="13295"/>
                  </a:cubicBezTo>
                  <a:cubicBezTo>
                    <a:pt x="2849" y="13608"/>
                    <a:pt x="3409" y="13803"/>
                    <a:pt x="3981" y="13894"/>
                  </a:cubicBezTo>
                  <a:cubicBezTo>
                    <a:pt x="4046" y="13907"/>
                    <a:pt x="4111" y="13920"/>
                    <a:pt x="4176" y="13920"/>
                  </a:cubicBezTo>
                  <a:lnTo>
                    <a:pt x="4254" y="13087"/>
                  </a:lnTo>
                  <a:cubicBezTo>
                    <a:pt x="4261" y="13035"/>
                    <a:pt x="4300" y="13009"/>
                    <a:pt x="4339" y="13009"/>
                  </a:cubicBezTo>
                  <a:cubicBezTo>
                    <a:pt x="4378" y="13009"/>
                    <a:pt x="4417" y="13035"/>
                    <a:pt x="4423" y="13087"/>
                  </a:cubicBezTo>
                  <a:cubicBezTo>
                    <a:pt x="4462" y="14505"/>
                    <a:pt x="3851" y="18551"/>
                    <a:pt x="3318" y="21751"/>
                  </a:cubicBezTo>
                  <a:lnTo>
                    <a:pt x="17054" y="21751"/>
                  </a:lnTo>
                  <a:cubicBezTo>
                    <a:pt x="16846" y="20528"/>
                    <a:pt x="16638" y="19201"/>
                    <a:pt x="16456" y="17939"/>
                  </a:cubicBezTo>
                  <a:cubicBezTo>
                    <a:pt x="16144" y="15871"/>
                    <a:pt x="15910" y="13972"/>
                    <a:pt x="15936" y="13100"/>
                  </a:cubicBezTo>
                  <a:cubicBezTo>
                    <a:pt x="15988" y="11825"/>
                    <a:pt x="15949" y="10538"/>
                    <a:pt x="15831" y="9263"/>
                  </a:cubicBezTo>
                  <a:cubicBezTo>
                    <a:pt x="16053" y="9094"/>
                    <a:pt x="16261" y="8912"/>
                    <a:pt x="16456" y="8716"/>
                  </a:cubicBezTo>
                  <a:cubicBezTo>
                    <a:pt x="20033" y="5386"/>
                    <a:pt x="20033" y="1380"/>
                    <a:pt x="20033" y="1380"/>
                  </a:cubicBezTo>
                  <a:cubicBezTo>
                    <a:pt x="20033" y="1380"/>
                    <a:pt x="19734" y="1198"/>
                    <a:pt x="19266" y="951"/>
                  </a:cubicBezTo>
                  <a:cubicBezTo>
                    <a:pt x="18485" y="547"/>
                    <a:pt x="17249" y="27"/>
                    <a:pt x="16196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6602200" y="4761050"/>
              <a:ext cx="335975" cy="618950"/>
            </a:xfrm>
            <a:custGeom>
              <a:avLst/>
              <a:gdLst/>
              <a:ahLst/>
              <a:cxnLst/>
              <a:rect l="l" t="t" r="r" b="b"/>
              <a:pathLst>
                <a:path w="13439" h="24758" extrusionOk="0">
                  <a:moveTo>
                    <a:pt x="4649" y="0"/>
                  </a:moveTo>
                  <a:cubicBezTo>
                    <a:pt x="4182" y="0"/>
                    <a:pt x="3705" y="94"/>
                    <a:pt x="3227" y="301"/>
                  </a:cubicBezTo>
                  <a:cubicBezTo>
                    <a:pt x="1015" y="1251"/>
                    <a:pt x="1" y="4047"/>
                    <a:pt x="586" y="6428"/>
                  </a:cubicBezTo>
                  <a:cubicBezTo>
                    <a:pt x="599" y="6480"/>
                    <a:pt x="612" y="6532"/>
                    <a:pt x="625" y="6584"/>
                  </a:cubicBezTo>
                  <a:cubicBezTo>
                    <a:pt x="612" y="6844"/>
                    <a:pt x="612" y="7104"/>
                    <a:pt x="651" y="7365"/>
                  </a:cubicBezTo>
                  <a:cubicBezTo>
                    <a:pt x="833" y="8496"/>
                    <a:pt x="1679" y="9394"/>
                    <a:pt x="2785" y="9641"/>
                  </a:cubicBezTo>
                  <a:cubicBezTo>
                    <a:pt x="2850" y="9654"/>
                    <a:pt x="2915" y="9680"/>
                    <a:pt x="2980" y="9680"/>
                  </a:cubicBezTo>
                  <a:cubicBezTo>
                    <a:pt x="3311" y="9752"/>
                    <a:pt x="3646" y="9787"/>
                    <a:pt x="3980" y="9787"/>
                  </a:cubicBezTo>
                  <a:cubicBezTo>
                    <a:pt x="4313" y="9787"/>
                    <a:pt x="4645" y="9752"/>
                    <a:pt x="4970" y="9680"/>
                  </a:cubicBezTo>
                  <a:lnTo>
                    <a:pt x="4983" y="9680"/>
                  </a:lnTo>
                  <a:cubicBezTo>
                    <a:pt x="5126" y="10148"/>
                    <a:pt x="5165" y="10643"/>
                    <a:pt x="5113" y="11124"/>
                  </a:cubicBezTo>
                  <a:cubicBezTo>
                    <a:pt x="5087" y="11293"/>
                    <a:pt x="5061" y="11449"/>
                    <a:pt x="5022" y="11618"/>
                  </a:cubicBezTo>
                  <a:cubicBezTo>
                    <a:pt x="4996" y="11735"/>
                    <a:pt x="4957" y="11852"/>
                    <a:pt x="4931" y="11969"/>
                  </a:cubicBezTo>
                  <a:cubicBezTo>
                    <a:pt x="4723" y="12750"/>
                    <a:pt x="4463" y="13478"/>
                    <a:pt x="4476" y="14311"/>
                  </a:cubicBezTo>
                  <a:cubicBezTo>
                    <a:pt x="4476" y="14805"/>
                    <a:pt x="4593" y="15300"/>
                    <a:pt x="4593" y="15794"/>
                  </a:cubicBezTo>
                  <a:cubicBezTo>
                    <a:pt x="4606" y="16353"/>
                    <a:pt x="4424" y="16887"/>
                    <a:pt x="4307" y="17433"/>
                  </a:cubicBezTo>
                  <a:cubicBezTo>
                    <a:pt x="4085" y="18487"/>
                    <a:pt x="3864" y="19592"/>
                    <a:pt x="3929" y="20672"/>
                  </a:cubicBezTo>
                  <a:cubicBezTo>
                    <a:pt x="4007" y="22298"/>
                    <a:pt x="5035" y="23729"/>
                    <a:pt x="6544" y="24327"/>
                  </a:cubicBezTo>
                  <a:cubicBezTo>
                    <a:pt x="7350" y="24613"/>
                    <a:pt x="8196" y="24757"/>
                    <a:pt x="9042" y="24757"/>
                  </a:cubicBezTo>
                  <a:cubicBezTo>
                    <a:pt x="9089" y="24757"/>
                    <a:pt x="9138" y="24758"/>
                    <a:pt x="9186" y="24758"/>
                  </a:cubicBezTo>
                  <a:cubicBezTo>
                    <a:pt x="9857" y="24758"/>
                    <a:pt x="10553" y="24668"/>
                    <a:pt x="11136" y="24340"/>
                  </a:cubicBezTo>
                  <a:cubicBezTo>
                    <a:pt x="11201" y="24314"/>
                    <a:pt x="11266" y="24275"/>
                    <a:pt x="11318" y="24236"/>
                  </a:cubicBezTo>
                  <a:cubicBezTo>
                    <a:pt x="12072" y="23729"/>
                    <a:pt x="12489" y="22870"/>
                    <a:pt x="12411" y="21973"/>
                  </a:cubicBezTo>
                  <a:cubicBezTo>
                    <a:pt x="12359" y="21530"/>
                    <a:pt x="12229" y="21088"/>
                    <a:pt x="12020" y="20698"/>
                  </a:cubicBezTo>
                  <a:cubicBezTo>
                    <a:pt x="12905" y="19748"/>
                    <a:pt x="13438" y="18435"/>
                    <a:pt x="12996" y="17173"/>
                  </a:cubicBezTo>
                  <a:cubicBezTo>
                    <a:pt x="12762" y="16509"/>
                    <a:pt x="12333" y="15924"/>
                    <a:pt x="11760" y="15508"/>
                  </a:cubicBezTo>
                  <a:cubicBezTo>
                    <a:pt x="11565" y="15365"/>
                    <a:pt x="11357" y="15235"/>
                    <a:pt x="11149" y="15104"/>
                  </a:cubicBezTo>
                  <a:cubicBezTo>
                    <a:pt x="10941" y="14974"/>
                    <a:pt x="10759" y="14818"/>
                    <a:pt x="10603" y="14649"/>
                  </a:cubicBezTo>
                  <a:cubicBezTo>
                    <a:pt x="10420" y="14441"/>
                    <a:pt x="10290" y="14207"/>
                    <a:pt x="10186" y="13960"/>
                  </a:cubicBezTo>
                  <a:cubicBezTo>
                    <a:pt x="10290" y="13791"/>
                    <a:pt x="10368" y="13621"/>
                    <a:pt x="10433" y="13439"/>
                  </a:cubicBezTo>
                  <a:cubicBezTo>
                    <a:pt x="10616" y="12841"/>
                    <a:pt x="10694" y="12139"/>
                    <a:pt x="10472" y="11540"/>
                  </a:cubicBezTo>
                  <a:cubicBezTo>
                    <a:pt x="10303" y="11111"/>
                    <a:pt x="9952" y="10773"/>
                    <a:pt x="9510" y="10617"/>
                  </a:cubicBezTo>
                  <a:cubicBezTo>
                    <a:pt x="9250" y="10513"/>
                    <a:pt x="8937" y="10434"/>
                    <a:pt x="8677" y="10317"/>
                  </a:cubicBezTo>
                  <a:cubicBezTo>
                    <a:pt x="8352" y="10187"/>
                    <a:pt x="8053" y="9979"/>
                    <a:pt x="7936" y="9589"/>
                  </a:cubicBezTo>
                  <a:cubicBezTo>
                    <a:pt x="7910" y="9524"/>
                    <a:pt x="7897" y="9459"/>
                    <a:pt x="7897" y="9381"/>
                  </a:cubicBezTo>
                  <a:cubicBezTo>
                    <a:pt x="7884" y="9303"/>
                    <a:pt x="7871" y="9225"/>
                    <a:pt x="7858" y="9134"/>
                  </a:cubicBezTo>
                  <a:cubicBezTo>
                    <a:pt x="7923" y="9108"/>
                    <a:pt x="7975" y="9082"/>
                    <a:pt x="8027" y="9056"/>
                  </a:cubicBezTo>
                  <a:cubicBezTo>
                    <a:pt x="8716" y="8717"/>
                    <a:pt x="9224" y="8093"/>
                    <a:pt x="9445" y="7156"/>
                  </a:cubicBezTo>
                  <a:cubicBezTo>
                    <a:pt x="9731" y="5908"/>
                    <a:pt x="9601" y="4607"/>
                    <a:pt x="9081" y="3436"/>
                  </a:cubicBezTo>
                  <a:cubicBezTo>
                    <a:pt x="8286" y="1575"/>
                    <a:pt x="6559" y="0"/>
                    <a:pt x="4649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6722525" y="4965425"/>
              <a:ext cx="81325" cy="43925"/>
            </a:xfrm>
            <a:custGeom>
              <a:avLst/>
              <a:gdLst/>
              <a:ahLst/>
              <a:cxnLst/>
              <a:rect l="l" t="t" r="r" b="b"/>
              <a:pathLst>
                <a:path w="3253" h="1757" extrusionOk="0">
                  <a:moveTo>
                    <a:pt x="1597" y="1"/>
                  </a:moveTo>
                  <a:cubicBezTo>
                    <a:pt x="1258" y="1"/>
                    <a:pt x="927" y="79"/>
                    <a:pt x="664" y="243"/>
                  </a:cubicBezTo>
                  <a:cubicBezTo>
                    <a:pt x="352" y="425"/>
                    <a:pt x="1" y="790"/>
                    <a:pt x="40" y="1180"/>
                  </a:cubicBezTo>
                  <a:cubicBezTo>
                    <a:pt x="92" y="1622"/>
                    <a:pt x="482" y="1739"/>
                    <a:pt x="859" y="1752"/>
                  </a:cubicBezTo>
                  <a:cubicBezTo>
                    <a:pt x="924" y="1754"/>
                    <a:pt x="1019" y="1757"/>
                    <a:pt x="1133" y="1757"/>
                  </a:cubicBezTo>
                  <a:cubicBezTo>
                    <a:pt x="1751" y="1757"/>
                    <a:pt x="2943" y="1688"/>
                    <a:pt x="3097" y="1128"/>
                  </a:cubicBezTo>
                  <a:cubicBezTo>
                    <a:pt x="3227" y="1024"/>
                    <a:pt x="3253" y="816"/>
                    <a:pt x="3136" y="685"/>
                  </a:cubicBezTo>
                  <a:cubicBezTo>
                    <a:pt x="2820" y="245"/>
                    <a:pt x="2196" y="1"/>
                    <a:pt x="159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Title 1"/>
          <p:cNvSpPr txBox="1"/>
          <p:nvPr/>
        </p:nvSpPr>
        <p:spPr>
          <a:xfrm>
            <a:off x="3023448" y="2349500"/>
            <a:ext cx="8558953" cy="161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B0604020202020204"/>
              <a:buNone/>
              <a:defRPr sz="7500" b="0" i="0" u="none" strike="noStrike" cap="none">
                <a:solidFill>
                  <a:schemeClr val="dk1"/>
                </a:solidFill>
                <a:latin typeface="Erica One" panose="020B0604020202020204"/>
                <a:ea typeface="Erica One" panose="020B0604020202020204"/>
                <a:cs typeface="Erica One" panose="020B0604020202020204"/>
                <a:sym typeface="Erica One" panose="020B0604020202020204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8" name="Title 1"/>
          <p:cNvSpPr txBox="1"/>
          <p:nvPr/>
        </p:nvSpPr>
        <p:spPr>
          <a:xfrm>
            <a:off x="817034" y="1374140"/>
            <a:ext cx="6369473" cy="97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56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ibeye" panose="020F0505000000020004"/>
              <a:buNone/>
              <a:defRPr sz="6000" b="1" i="0" u="none" strike="noStrike" cap="none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85" y="335677"/>
            <a:ext cx="1127124" cy="11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97" y="2334757"/>
            <a:ext cx="56234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68" y="2269381"/>
            <a:ext cx="4389766" cy="45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079730" y="3763018"/>
            <a:ext cx="2687293" cy="2163476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3" y="3557535"/>
            <a:ext cx="12158865" cy="2458651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626" y="2005395"/>
            <a:ext cx="6973231" cy="2239416"/>
          </a:xfrm>
          <a:prstGeom prst="rect">
            <a:avLst/>
          </a:prstGeom>
        </p:spPr>
      </p:pic>
      <p:sp>
        <p:nvSpPr>
          <p:cNvPr id="8" name="文本框 15"/>
          <p:cNvSpPr txBox="1"/>
          <p:nvPr/>
        </p:nvSpPr>
        <p:spPr>
          <a:xfrm>
            <a:off x="2877707" y="223762"/>
            <a:ext cx="6725067" cy="1140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400" dirty="0" err="1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Tiết</a:t>
            </a:r>
            <a:r>
              <a:rPr lang="en-US" altLang="zh-CN" sz="6400" dirty="0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22, </a:t>
            </a:r>
            <a:r>
              <a:rPr lang="en-US" altLang="zh-CN" sz="6400" dirty="0" smtClean="0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23. </a:t>
            </a:r>
            <a:r>
              <a:rPr lang="en-US" altLang="zh-CN" sz="6400" dirty="0" err="1" smtClean="0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400" dirty="0" smtClean="0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400" dirty="0">
                <a:solidFill>
                  <a:srgbClr val="00B05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8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2939" y="5142805"/>
            <a:ext cx="13568027" cy="1971076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682" y="6107531"/>
            <a:ext cx="1207289" cy="4501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439" y="6066360"/>
            <a:ext cx="761807" cy="288251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827" y="939099"/>
            <a:ext cx="1364823" cy="1931355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482" y="2193350"/>
            <a:ext cx="703041" cy="483340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817" y="141113"/>
            <a:ext cx="1035105" cy="546304"/>
          </a:xfrm>
          <a:prstGeom prst="rect">
            <a:avLst/>
          </a:prstGeom>
        </p:spPr>
      </p:pic>
      <p:pic>
        <p:nvPicPr>
          <p:cNvPr id="17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23311" y="1743064"/>
            <a:ext cx="1679232" cy="1243069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105" y="5604916"/>
            <a:ext cx="3481555" cy="85612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6907" y="5279000"/>
            <a:ext cx="467117" cy="1016667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4006" y="5214010"/>
            <a:ext cx="522071" cy="1126573"/>
          </a:xfrm>
          <a:prstGeom prst="rect">
            <a:avLst/>
          </a:prstGeom>
        </p:spPr>
      </p:pic>
      <p:pic>
        <p:nvPicPr>
          <p:cNvPr id="21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47108">
            <a:off x="9460261" y="5127831"/>
            <a:ext cx="686936" cy="1044141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3266" y="5525341"/>
            <a:ext cx="631981" cy="906759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99951" y="2571998"/>
            <a:ext cx="3064172" cy="3556345"/>
          </a:xfrm>
          <a:prstGeom prst="rect">
            <a:avLst/>
          </a:prstGeom>
        </p:spPr>
      </p:pic>
      <p:sp>
        <p:nvSpPr>
          <p:cNvPr id="24" name="文本框 21"/>
          <p:cNvSpPr txBox="1"/>
          <p:nvPr/>
        </p:nvSpPr>
        <p:spPr>
          <a:xfrm>
            <a:off x="4947441" y="-13600937"/>
            <a:ext cx="67520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267" b="1" dirty="0">
                <a:solidFill>
                  <a:srgbClr val="00003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CARTOON CHILDREN'S EDUCATION AND TEACHING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530" y="1611401"/>
            <a:ext cx="9744287" cy="1016942"/>
          </a:xfrm>
        </p:spPr>
        <p:txBody>
          <a:bodyPr>
            <a:normAutofit/>
          </a:bodyPr>
          <a:lstStyle/>
          <a:p>
            <a:r>
              <a:rPr lang="en-US" b="0" dirty="0" smtClean="0">
                <a:ln w="19050">
                  <a:solidFill>
                    <a:srgbClr val="002060"/>
                  </a:solidFill>
                </a:ln>
                <a:gradFill>
                  <a:gsLst>
                    <a:gs pos="97279">
                      <a:schemeClr val="accent2"/>
                    </a:gs>
                    <a:gs pos="33000">
                      <a:schemeClr val="tx2"/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Dessert Menu Script" panose="00000500000000000000" pitchFamily="2" charset="0"/>
                <a:cs typeface="Arial" panose="020B0604020202020204" pitchFamily="34" charset="0"/>
              </a:rPr>
              <a:t>BẠO </a:t>
            </a:r>
            <a:r>
              <a:rPr lang="en-US" b="0" dirty="0">
                <a:ln w="19050">
                  <a:solidFill>
                    <a:srgbClr val="002060"/>
                  </a:solidFill>
                </a:ln>
                <a:gradFill>
                  <a:gsLst>
                    <a:gs pos="97279">
                      <a:schemeClr val="accent2"/>
                    </a:gs>
                    <a:gs pos="33000">
                      <a:schemeClr val="tx2"/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Dessert Menu Script" panose="00000500000000000000" pitchFamily="2" charset="0"/>
                <a:cs typeface="Arial" panose="020B0604020202020204" pitchFamily="34" charset="0"/>
              </a:rPr>
              <a:t>LỰC HỌC ĐƯỜNG</a:t>
            </a:r>
          </a:p>
        </p:txBody>
      </p:sp>
    </p:spTree>
    <p:extLst>
      <p:ext uri="{BB962C8B-B14F-4D97-AF65-F5344CB8AC3E}">
        <p14:creationId xmlns:p14="http://schemas.microsoft.com/office/powerpoint/2010/main" val="1525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799070"/>
              </p:ext>
            </p:extLst>
          </p:nvPr>
        </p:nvGraphicFramePr>
        <p:xfrm>
          <a:off x="595745" y="1219201"/>
          <a:ext cx="10986655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2" y="1161405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D6B81-2FDC-44B3-A2E4-650E40061B45}"/>
              </a:ext>
            </a:extLst>
          </p:cNvPr>
          <p:cNvSpPr txBox="1"/>
          <p:nvPr/>
        </p:nvSpPr>
        <p:spPr>
          <a:xfrm>
            <a:off x="3578086" y="1470769"/>
            <a:ext cx="7893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1E5FA-B847-42A1-A873-0C9AF85B5ED9}"/>
              </a:ext>
            </a:extLst>
          </p:cNvPr>
          <p:cNvSpPr txBox="1"/>
          <p:nvPr/>
        </p:nvSpPr>
        <p:spPr>
          <a:xfrm>
            <a:off x="1344914" y="4319551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3689749"/>
              </p:ext>
            </p:extLst>
          </p:nvPr>
        </p:nvGraphicFramePr>
        <p:xfrm>
          <a:off x="0" y="1153320"/>
          <a:ext cx="10058400" cy="572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524952" y="5469548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235046" y="3203367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3865588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EC27A-ADAB-44A1-BDBB-B184F7FF927D}"/>
              </a:ext>
            </a:extLst>
          </p:cNvPr>
          <p:cNvSpPr txBox="1"/>
          <p:nvPr/>
        </p:nvSpPr>
        <p:spPr>
          <a:xfrm>
            <a:off x="1457407" y="3273345"/>
            <a:ext cx="1939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9047E-E06F-448E-A241-33CA3A2CAC4E}"/>
              </a:ext>
            </a:extLst>
          </p:cNvPr>
          <p:cNvSpPr txBox="1"/>
          <p:nvPr/>
        </p:nvSpPr>
        <p:spPr>
          <a:xfrm>
            <a:off x="1457407" y="5241740"/>
            <a:ext cx="1967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08"/>
          <a:stretch>
            <a:fillRect/>
          </a:stretch>
        </p:blipFill>
        <p:spPr>
          <a:xfrm>
            <a:off x="9010403" y="3433737"/>
            <a:ext cx="2561347" cy="34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9157" y="379638"/>
            <a:ext cx="6201229" cy="83956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LỰC HỌC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8970" y="1451429"/>
            <a:ext cx="11241315" cy="51901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 hành hạ, ngược đãi, đánh đập; xâm hại thân thể, sức khỏe; lăng mạ, xúc phạm danh dự, nhân phẩm; 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lập, xua đuổi và các hành vi cố ý khác gây tổn hại về thể chất, tinh thần của người học xảy ra trong cơ sở giáo dục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4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định 80/2017/NĐCP</a:t>
            </a:r>
            <a:endParaRPr lang="en-US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15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2478</Words>
  <Application>Microsoft Office PowerPoint</Application>
  <PresentationFormat>Widescreen</PresentationFormat>
  <Paragraphs>746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宋体</vt:lpstr>
      <vt:lpstr>宋体</vt:lpstr>
      <vt:lpstr>#9Slide05 Brannboll Ny</vt:lpstr>
      <vt:lpstr>【苹果】迟暮朝朝醉晚灯</vt:lpstr>
      <vt:lpstr>Arial</vt:lpstr>
      <vt:lpstr>Calibri</vt:lpstr>
      <vt:lpstr>Calibri Light</vt:lpstr>
      <vt:lpstr>Cambria</vt:lpstr>
      <vt:lpstr>DengXian</vt:lpstr>
      <vt:lpstr>Erica One</vt:lpstr>
      <vt:lpstr>inpin heiti</vt:lpstr>
      <vt:lpstr>ITC Avant Garde Std Bk</vt:lpstr>
      <vt:lpstr>Montserrat Light</vt:lpstr>
      <vt:lpstr>Raleway</vt:lpstr>
      <vt:lpstr>Ribeye</vt:lpstr>
      <vt:lpstr>Sitka Banner Semibold</vt:lpstr>
      <vt:lpstr>SVN-Cookies</vt:lpstr>
      <vt:lpstr>SVN-Dessert Menu Script</vt:lpstr>
      <vt:lpstr>SVN-Internation</vt:lpstr>
      <vt:lpstr>Times New Roman</vt:lpstr>
      <vt:lpstr>Verdana</vt:lpstr>
      <vt:lpstr>幼圆</vt:lpstr>
      <vt:lpstr>方正静蕾简体</vt:lpstr>
      <vt:lpstr>1_Office Theme</vt:lpstr>
      <vt:lpstr>1_Thiết kế: Thạch Trương Thảo (0987 039 863)</vt:lpstr>
      <vt:lpstr>2_Office Theme</vt:lpstr>
      <vt:lpstr>HOẠT ĐỘNG 1</vt:lpstr>
      <vt:lpstr>PowerPoint Presentation</vt:lpstr>
      <vt:lpstr>PowerPoint Presentation</vt:lpstr>
      <vt:lpstr>BẠO LỰC HỌC ĐƯỜNG</vt:lpstr>
      <vt:lpstr>PowerPoint Presentation</vt:lpstr>
      <vt:lpstr>PowerPoint Presentation</vt:lpstr>
      <vt:lpstr>PowerPoint Presentation</vt:lpstr>
      <vt:lpstr>PowerPoint Presentation</vt:lpstr>
      <vt:lpstr>BẠO LỰC HỌC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nhân chủ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HOẠT ĐỘNG 4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giaoan.link</dc:title>
  <dc:creator/>
  <cp:keywords>thuvienhoclieu.com</cp:keywords>
  <dc:description>thuvienhoclieu.com</dc:description>
  <cp:lastModifiedBy/>
  <cp:revision>1</cp:revision>
  <dcterms:created xsi:type="dcterms:W3CDTF">2022-09-15T04:03:11Z</dcterms:created>
  <dcterms:modified xsi:type="dcterms:W3CDTF">2025-02-19T01:01:04Z</dcterms:modified>
</cp:coreProperties>
</file>