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03" r:id="rId5"/>
    <p:sldMasterId id="2147483706" r:id="rId6"/>
    <p:sldMasterId id="2147483719" r:id="rId7"/>
    <p:sldMasterId id="2147483733" r:id="rId8"/>
    <p:sldMasterId id="2147483746" r:id="rId9"/>
    <p:sldMasterId id="2147483760" r:id="rId10"/>
  </p:sldMasterIdLst>
  <p:notesMasterIdLst>
    <p:notesMasterId r:id="rId43"/>
  </p:notesMasterIdLst>
  <p:sldIdLst>
    <p:sldId id="308" r:id="rId11"/>
    <p:sldId id="399" r:id="rId12"/>
    <p:sldId id="400" r:id="rId13"/>
    <p:sldId id="257" r:id="rId14"/>
    <p:sldId id="339" r:id="rId15"/>
    <p:sldId id="329" r:id="rId16"/>
    <p:sldId id="401" r:id="rId17"/>
    <p:sldId id="502" r:id="rId18"/>
    <p:sldId id="503" r:id="rId19"/>
    <p:sldId id="600" r:id="rId20"/>
    <p:sldId id="591" r:id="rId21"/>
    <p:sldId id="607" r:id="rId22"/>
    <p:sldId id="608" r:id="rId23"/>
    <p:sldId id="609" r:id="rId24"/>
    <p:sldId id="504" r:id="rId25"/>
    <p:sldId id="505" r:id="rId26"/>
    <p:sldId id="588" r:id="rId27"/>
    <p:sldId id="601" r:id="rId28"/>
    <p:sldId id="602" r:id="rId29"/>
    <p:sldId id="589" r:id="rId30"/>
    <p:sldId id="262" r:id="rId31"/>
    <p:sldId id="605" r:id="rId32"/>
    <p:sldId id="606" r:id="rId33"/>
    <p:sldId id="604" r:id="rId34"/>
    <p:sldId id="326" r:id="rId35"/>
    <p:sldId id="614" r:id="rId36"/>
    <p:sldId id="610" r:id="rId37"/>
    <p:sldId id="613" r:id="rId38"/>
    <p:sldId id="612" r:id="rId39"/>
    <p:sldId id="330" r:id="rId40"/>
    <p:sldId id="599" r:id="rId41"/>
    <p:sldId id="33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75" autoAdjust="0"/>
    <p:restoredTop sz="94660"/>
  </p:normalViewPr>
  <p:slideViewPr>
    <p:cSldViewPr snapToGrid="0">
      <p:cViewPr varScale="1">
        <p:scale>
          <a:sx n="93" d="100"/>
          <a:sy n="93" d="100"/>
        </p:scale>
        <p:origin x="468" y="8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917E1-8DED-4D01-8EA6-C5BCA9FBF1B3}"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4EB73-F699-44FF-9F0A-51155798FC5D}" type="slidenum">
              <a:rPr lang="en-US" smtClean="0"/>
              <a:t>‹#›</a:t>
            </a:fld>
            <a:endParaRPr lang="en-US"/>
          </a:p>
        </p:txBody>
      </p:sp>
    </p:spTree>
    <p:extLst>
      <p:ext uri="{BB962C8B-B14F-4D97-AF65-F5344CB8AC3E}">
        <p14:creationId xmlns:p14="http://schemas.microsoft.com/office/powerpoint/2010/main" val="387573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B904D2F-D20E-4382-B1FB-A1CC6AB47A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01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CD010-A9A3-4117-BFBF-9C1583B3E14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000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759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51725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20577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0159788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71A2A4B-CDD1-486C-A894-9B631B9619EA}"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90860BB-F7D4-4B94-9CB9-73BD1FBE245C}"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147524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C2A2442-3C89-4057-BD4F-C491BA9DCA12}"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5BDB831-95EE-43FE-9D62-B557EDA55437}"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063155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F36C04-B64C-4E83-8579-0FF4E1221C7E}"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619B9A9-399A-480D-BE48-2B6B37FBAE5A}"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23237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grpSp>
        <p:nvGrpSpPr>
          <p:cNvPr id="2" name="组合 14"/>
          <p:cNvGrpSpPr>
            <a:grpSpLocks/>
          </p:cNvGrpSpPr>
          <p:nvPr userDrawn="1"/>
        </p:nvGrpSpPr>
        <p:grpSpPr bwMode="auto">
          <a:xfrm>
            <a:off x="10666413" y="5472113"/>
            <a:ext cx="1497012" cy="1525587"/>
            <a:chOff x="-46800" y="206536"/>
            <a:chExt cx="6530780" cy="6654858"/>
          </a:xfrm>
        </p:grpSpPr>
        <p:sp>
          <p:nvSpPr>
            <p:cNvPr id="3" name="AutoShape 2"/>
            <p:cNvSpPr>
              <a:spLocks/>
            </p:cNvSpPr>
            <p:nvPr userDrawn="1"/>
          </p:nvSpPr>
          <p:spPr bwMode="auto">
            <a:xfrm>
              <a:off x="1038879" y="1027357"/>
              <a:ext cx="4354650" cy="5834037"/>
            </a:xfrm>
            <a:custGeom>
              <a:avLst/>
              <a:gdLst>
                <a:gd name="T0" fmla="*/ 2147483646 w 20607"/>
                <a:gd name="T1" fmla="*/ 2147483646 h 21337"/>
                <a:gd name="T2" fmla="*/ 2147483646 w 20607"/>
                <a:gd name="T3" fmla="*/ 2147483646 h 21337"/>
                <a:gd name="T4" fmla="*/ 2147483646 w 20607"/>
                <a:gd name="T5" fmla="*/ 2147483646 h 21337"/>
                <a:gd name="T6" fmla="*/ 2147483646 w 20607"/>
                <a:gd name="T7" fmla="*/ 2147483646 h 21337"/>
                <a:gd name="T8" fmla="*/ 2147483646 w 20607"/>
                <a:gd name="T9" fmla="*/ 2147483646 h 21337"/>
                <a:gd name="T10" fmla="*/ 2147483646 w 20607"/>
                <a:gd name="T11" fmla="*/ 2147483646 h 21337"/>
                <a:gd name="T12" fmla="*/ 2147483646 w 20607"/>
                <a:gd name="T13" fmla="*/ 2147483646 h 21337"/>
                <a:gd name="T14" fmla="*/ 2147483646 w 20607"/>
                <a:gd name="T15" fmla="*/ 2147483646 h 21337"/>
                <a:gd name="T16" fmla="*/ 2147483646 w 20607"/>
                <a:gd name="T17" fmla="*/ 2147483646 h 21337"/>
                <a:gd name="T18" fmla="*/ 2147483646 w 20607"/>
                <a:gd name="T19" fmla="*/ 2147483646 h 21337"/>
                <a:gd name="T20" fmla="*/ 2147483646 w 20607"/>
                <a:gd name="T21" fmla="*/ 2147483646 h 21337"/>
                <a:gd name="T22" fmla="*/ 2147483646 w 20607"/>
                <a:gd name="T23" fmla="*/ 2147483646 h 21337"/>
                <a:gd name="T24" fmla="*/ 2147483646 w 20607"/>
                <a:gd name="T25" fmla="*/ 2147483646 h 21337"/>
                <a:gd name="T26" fmla="*/ 2147483646 w 20607"/>
                <a:gd name="T27" fmla="*/ 2147483646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AutoShape 3"/>
            <p:cNvSpPr>
              <a:spLocks/>
            </p:cNvSpPr>
            <p:nvPr userDrawn="1"/>
          </p:nvSpPr>
          <p:spPr bwMode="auto">
            <a:xfrm>
              <a:off x="3806766" y="2948175"/>
              <a:ext cx="417570" cy="598914"/>
            </a:xfrm>
            <a:custGeom>
              <a:avLst/>
              <a:gdLst>
                <a:gd name="T0" fmla="*/ 2147483646 w 9894"/>
                <a:gd name="T1" fmla="*/ 2147483646 h 21600"/>
                <a:gd name="T2" fmla="*/ 2147483646 w 9894"/>
                <a:gd name="T3" fmla="*/ 0 h 21600"/>
                <a:gd name="T4" fmla="*/ 2147483646 w 9894"/>
                <a:gd name="T5" fmla="*/ 2147483646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AutoShape 4"/>
            <p:cNvSpPr>
              <a:spLocks/>
            </p:cNvSpPr>
            <p:nvPr userDrawn="1"/>
          </p:nvSpPr>
          <p:spPr bwMode="auto">
            <a:xfrm>
              <a:off x="4513054" y="2616506"/>
              <a:ext cx="393709" cy="615616"/>
            </a:xfrm>
            <a:custGeom>
              <a:avLst/>
              <a:gdLst>
                <a:gd name="T0" fmla="*/ 2147483646 w 9611"/>
                <a:gd name="T1" fmla="*/ 2147483646 h 21600"/>
                <a:gd name="T2" fmla="*/ 2147483646 w 9611"/>
                <a:gd name="T3" fmla="*/ 0 h 21600"/>
                <a:gd name="T4" fmla="*/ 2147483646 w 9611"/>
                <a:gd name="T5" fmla="*/ 214748364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utoShape 5"/>
            <p:cNvSpPr>
              <a:spLocks/>
            </p:cNvSpPr>
            <p:nvPr userDrawn="1"/>
          </p:nvSpPr>
          <p:spPr bwMode="auto">
            <a:xfrm>
              <a:off x="5073790" y="2334945"/>
              <a:ext cx="465291" cy="722991"/>
            </a:xfrm>
            <a:custGeom>
              <a:avLst/>
              <a:gdLst>
                <a:gd name="T0" fmla="*/ 2147483646 w 10585"/>
                <a:gd name="T1" fmla="*/ 2147483646 h 21600"/>
                <a:gd name="T2" fmla="*/ 2147483646 w 10585"/>
                <a:gd name="T3" fmla="*/ 0 h 21600"/>
                <a:gd name="T4" fmla="*/ 2147483646 w 10585"/>
                <a:gd name="T5" fmla="*/ 2147483646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rgbClr val="FFFFFF"/>
                </a:gs>
                <a:gs pos="100000">
                  <a:srgbClr val="D9D9D9"/>
                </a:gs>
              </a:gsLst>
              <a:lin ang="5400000" scaled="1"/>
            </a:gradFill>
            <a:ln w="12700"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AutoShape 6"/>
            <p:cNvSpPr>
              <a:spLocks/>
            </p:cNvSpPr>
            <p:nvPr userDrawn="1"/>
          </p:nvSpPr>
          <p:spPr bwMode="auto">
            <a:xfrm>
              <a:off x="5732356" y="2649912"/>
              <a:ext cx="751624" cy="405638"/>
            </a:xfrm>
            <a:custGeom>
              <a:avLst/>
              <a:gdLst>
                <a:gd name="T0" fmla="*/ 41687743 w 19937"/>
                <a:gd name="T1" fmla="*/ 2147483646 h 14258"/>
                <a:gd name="T2" fmla="*/ 2147483646 w 19937"/>
                <a:gd name="T3" fmla="*/ 573582801 h 14258"/>
                <a:gd name="T4" fmla="*/ 2147483646 w 19937"/>
                <a:gd name="T5" fmla="*/ 2147483646 h 14258"/>
                <a:gd name="T6" fmla="*/ 41687743 w 19937"/>
                <a:gd name="T7" fmla="*/ 2147483646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AutoShape 7"/>
            <p:cNvSpPr>
              <a:spLocks/>
            </p:cNvSpPr>
            <p:nvPr userDrawn="1"/>
          </p:nvSpPr>
          <p:spPr bwMode="auto">
            <a:xfrm>
              <a:off x="5488973" y="3346656"/>
              <a:ext cx="649021" cy="372233"/>
            </a:xfrm>
            <a:custGeom>
              <a:avLst/>
              <a:gdLst>
                <a:gd name="T0" fmla="*/ 2147483646 w 19438"/>
                <a:gd name="T1" fmla="*/ 0 h 16645"/>
                <a:gd name="T2" fmla="*/ 2147483646 w 19438"/>
                <a:gd name="T3" fmla="*/ 2147483646 h 16645"/>
                <a:gd name="T4" fmla="*/ 1783618724 w 19438"/>
                <a:gd name="T5" fmla="*/ 1855006014 h 16645"/>
                <a:gd name="T6" fmla="*/ 2147483646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AutoShape 8"/>
            <p:cNvSpPr>
              <a:spLocks/>
            </p:cNvSpPr>
            <p:nvPr userDrawn="1"/>
          </p:nvSpPr>
          <p:spPr bwMode="auto">
            <a:xfrm>
              <a:off x="5042770" y="3675939"/>
              <a:ext cx="529716" cy="503469"/>
            </a:xfrm>
            <a:custGeom>
              <a:avLst/>
              <a:gdLst>
                <a:gd name="T0" fmla="*/ 663977592 w 20049"/>
                <a:gd name="T1" fmla="*/ 564294777 h 18650"/>
                <a:gd name="T2" fmla="*/ 2147483646 w 20049"/>
                <a:gd name="T3" fmla="*/ 1166736793 h 18650"/>
                <a:gd name="T4" fmla="*/ 2147483646 w 20049"/>
                <a:gd name="T5" fmla="*/ 2147483646 h 18650"/>
                <a:gd name="T6" fmla="*/ 469450494 w 20049"/>
                <a:gd name="T7" fmla="*/ 2147483646 h 18650"/>
                <a:gd name="T8" fmla="*/ 663977592 w 20049"/>
                <a:gd name="T9" fmla="*/ 564294777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AutoShape 9"/>
            <p:cNvSpPr>
              <a:spLocks/>
            </p:cNvSpPr>
            <p:nvPr userDrawn="1"/>
          </p:nvSpPr>
          <p:spPr bwMode="auto">
            <a:xfrm>
              <a:off x="4577480" y="4007607"/>
              <a:ext cx="563121" cy="474837"/>
            </a:xfrm>
            <a:custGeom>
              <a:avLst/>
              <a:gdLst>
                <a:gd name="T0" fmla="*/ 1363297011 w 16064"/>
                <a:gd name="T1" fmla="*/ 203198598 h 17680"/>
                <a:gd name="T2" fmla="*/ 2147483646 w 16064"/>
                <a:gd name="T3" fmla="*/ 1580548374 h 17680"/>
                <a:gd name="T4" fmla="*/ 2147483646 w 16064"/>
                <a:gd name="T5" fmla="*/ 2147483646 h 17680"/>
                <a:gd name="T6" fmla="*/ 1363297011 w 16064"/>
                <a:gd name="T7" fmla="*/ 203198598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rgbClr val="FFFFFF"/>
                </a:gs>
                <a:gs pos="100000">
                  <a:srgbClr val="D9D9D9"/>
                </a:gs>
              </a:gsLst>
              <a:lin ang="5400000" scaled="1"/>
            </a:gradFill>
            <a:ln w="12700"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AutoShape 10"/>
            <p:cNvSpPr>
              <a:spLocks/>
            </p:cNvSpPr>
            <p:nvPr userDrawn="1"/>
          </p:nvSpPr>
          <p:spPr bwMode="auto">
            <a:xfrm>
              <a:off x="1874018" y="2948175"/>
              <a:ext cx="393709" cy="553577"/>
            </a:xfrm>
            <a:custGeom>
              <a:avLst/>
              <a:gdLst>
                <a:gd name="T0" fmla="*/ 1997653185 w 12554"/>
                <a:gd name="T1" fmla="*/ 2147483646 h 19439"/>
                <a:gd name="T2" fmla="*/ 2147483646 w 12554"/>
                <a:gd name="T3" fmla="*/ 0 h 19439"/>
                <a:gd name="T4" fmla="*/ 2147483646 w 12554"/>
                <a:gd name="T5" fmla="*/ 2147483646 h 19439"/>
                <a:gd name="T6" fmla="*/ 1997653185 w 12554"/>
                <a:gd name="T7" fmla="*/ 2147483646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AutoShape 11"/>
            <p:cNvSpPr>
              <a:spLocks/>
            </p:cNvSpPr>
            <p:nvPr userDrawn="1"/>
          </p:nvSpPr>
          <p:spPr bwMode="auto">
            <a:xfrm>
              <a:off x="1384866" y="2673773"/>
              <a:ext cx="391322" cy="627546"/>
            </a:xfrm>
            <a:custGeom>
              <a:avLst/>
              <a:gdLst>
                <a:gd name="T0" fmla="*/ 870394534 w 13741"/>
                <a:gd name="T1" fmla="*/ 2147483646 h 20925"/>
                <a:gd name="T2" fmla="*/ 2147483646 w 13741"/>
                <a:gd name="T3" fmla="*/ 1660338354 h 20925"/>
                <a:gd name="T4" fmla="*/ 2147483646 w 13741"/>
                <a:gd name="T5" fmla="*/ 0 h 20925"/>
                <a:gd name="T6" fmla="*/ 2147483646 w 13741"/>
                <a:gd name="T7" fmla="*/ 2147483646 h 20925"/>
                <a:gd name="T8" fmla="*/ 870394534 w 13741"/>
                <a:gd name="T9" fmla="*/ 214748364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AutoShape 12"/>
            <p:cNvSpPr>
              <a:spLocks/>
            </p:cNvSpPr>
            <p:nvPr userDrawn="1"/>
          </p:nvSpPr>
          <p:spPr bwMode="auto">
            <a:xfrm>
              <a:off x="740616" y="2583101"/>
              <a:ext cx="408024" cy="641863"/>
            </a:xfrm>
            <a:custGeom>
              <a:avLst/>
              <a:gdLst>
                <a:gd name="T0" fmla="*/ 2147483646 w 14722"/>
                <a:gd name="T1" fmla="*/ 2147483646 h 21125"/>
                <a:gd name="T2" fmla="*/ 848709764 w 14722"/>
                <a:gd name="T3" fmla="*/ 2147483646 h 21125"/>
                <a:gd name="T4" fmla="*/ 2147483646 w 14722"/>
                <a:gd name="T5" fmla="*/ 0 h 21125"/>
                <a:gd name="T6" fmla="*/ 2147483646 w 14722"/>
                <a:gd name="T7" fmla="*/ 2147483646 h 21125"/>
                <a:gd name="T8" fmla="*/ 2147483646 w 14722"/>
                <a:gd name="T9" fmla="*/ 2147483646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AutoShape 13"/>
            <p:cNvSpPr>
              <a:spLocks/>
            </p:cNvSpPr>
            <p:nvPr userDrawn="1"/>
          </p:nvSpPr>
          <p:spPr bwMode="auto">
            <a:xfrm>
              <a:off x="-46800" y="3172469"/>
              <a:ext cx="782643" cy="379392"/>
            </a:xfrm>
            <a:custGeom>
              <a:avLst/>
              <a:gdLst>
                <a:gd name="T0" fmla="*/ 2147483646 w 21189"/>
                <a:gd name="T1" fmla="*/ 2147483646 h 15674"/>
                <a:gd name="T2" fmla="*/ 2147483646 w 21189"/>
                <a:gd name="T3" fmla="*/ 487364436 h 15674"/>
                <a:gd name="T4" fmla="*/ 0 w 21189"/>
                <a:gd name="T5" fmla="*/ 1502965063 h 15674"/>
                <a:gd name="T6" fmla="*/ 2147483646 w 21189"/>
                <a:gd name="T7" fmla="*/ 2147483646 h 15674"/>
                <a:gd name="T8" fmla="*/ 2147483646 w 21189"/>
                <a:gd name="T9" fmla="*/ 2147483646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rgbClr val="FFFFFF"/>
                </a:gs>
                <a:gs pos="100000">
                  <a:srgbClr val="D9D9D9"/>
                </a:gs>
              </a:gsLst>
              <a:lin ang="5400000" scaled="1"/>
            </a:gradFill>
            <a:ln w="12700"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AutoShape 14"/>
            <p:cNvSpPr>
              <a:spLocks/>
            </p:cNvSpPr>
            <p:nvPr userDrawn="1"/>
          </p:nvSpPr>
          <p:spPr bwMode="auto">
            <a:xfrm>
              <a:off x="611766" y="3652078"/>
              <a:ext cx="613230" cy="560735"/>
            </a:xfrm>
            <a:custGeom>
              <a:avLst/>
              <a:gdLst>
                <a:gd name="T0" fmla="*/ 2147483646 w 20364"/>
                <a:gd name="T1" fmla="*/ 27533364 h 21100"/>
                <a:gd name="T2" fmla="*/ 2017145404 w 20364"/>
                <a:gd name="T3" fmla="*/ 2147483646 h 21100"/>
                <a:gd name="T4" fmla="*/ 0 w 20364"/>
                <a:gd name="T5" fmla="*/ 2147483646 h 21100"/>
                <a:gd name="T6" fmla="*/ 2147483646 w 20364"/>
                <a:gd name="T7" fmla="*/ 2147483646 h 21100"/>
                <a:gd name="T8" fmla="*/ 2147483646 w 20364"/>
                <a:gd name="T9" fmla="*/ 27533364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AutoShape 15"/>
            <p:cNvSpPr>
              <a:spLocks/>
            </p:cNvSpPr>
            <p:nvPr userDrawn="1"/>
          </p:nvSpPr>
          <p:spPr bwMode="auto">
            <a:xfrm>
              <a:off x="1315667" y="3947955"/>
              <a:ext cx="529716" cy="596527"/>
            </a:xfrm>
            <a:custGeom>
              <a:avLst/>
              <a:gdLst>
                <a:gd name="T0" fmla="*/ 2147483646 w 11653"/>
                <a:gd name="T1" fmla="*/ 597560730 h 19110"/>
                <a:gd name="T2" fmla="*/ 2147483646 w 11653"/>
                <a:gd name="T3" fmla="*/ 2147483646 h 19110"/>
                <a:gd name="T4" fmla="*/ 2147483646 w 11653"/>
                <a:gd name="T5" fmla="*/ 597560730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rgbClr val="FFFFFF"/>
                </a:gs>
                <a:gs pos="100000">
                  <a:srgbClr val="D9D9D9"/>
                </a:gs>
              </a:gsLst>
              <a:lin ang="5400000" scaled="1"/>
            </a:gradFill>
            <a:ln w="12700"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AutoShape 16"/>
            <p:cNvSpPr>
              <a:spLocks/>
            </p:cNvSpPr>
            <p:nvPr userDrawn="1"/>
          </p:nvSpPr>
          <p:spPr bwMode="auto">
            <a:xfrm>
              <a:off x="3663600" y="206536"/>
              <a:ext cx="472449" cy="703902"/>
            </a:xfrm>
            <a:custGeom>
              <a:avLst/>
              <a:gdLst>
                <a:gd name="T0" fmla="*/ 2147483646 w 13523"/>
                <a:gd name="T1" fmla="*/ 2147483646 h 18670"/>
                <a:gd name="T2" fmla="*/ 2147483646 w 13523"/>
                <a:gd name="T3" fmla="*/ 0 h 18670"/>
                <a:gd name="T4" fmla="*/ 2147483646 w 13523"/>
                <a:gd name="T5" fmla="*/ 2147483646 h 18670"/>
                <a:gd name="T6" fmla="*/ 2147483646 w 13523"/>
                <a:gd name="T7" fmla="*/ 2147483646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AutoShape 17"/>
            <p:cNvSpPr>
              <a:spLocks/>
            </p:cNvSpPr>
            <p:nvPr userDrawn="1"/>
          </p:nvSpPr>
          <p:spPr bwMode="auto">
            <a:xfrm>
              <a:off x="3083775" y="440375"/>
              <a:ext cx="424727" cy="665724"/>
            </a:xfrm>
            <a:custGeom>
              <a:avLst/>
              <a:gdLst>
                <a:gd name="T0" fmla="*/ 2147483646 w 16246"/>
                <a:gd name="T1" fmla="*/ 2147483646 h 20641"/>
                <a:gd name="T2" fmla="*/ 2147483646 w 16246"/>
                <a:gd name="T3" fmla="*/ 2147483646 h 20641"/>
                <a:gd name="T4" fmla="*/ 85161816 w 16246"/>
                <a:gd name="T5" fmla="*/ 0 h 20641"/>
                <a:gd name="T6" fmla="*/ 85161816 w 16246"/>
                <a:gd name="T7" fmla="*/ 2147483646 h 20641"/>
                <a:gd name="T8" fmla="*/ 1811321310 w 16246"/>
                <a:gd name="T9" fmla="*/ 2147483646 h 20641"/>
                <a:gd name="T10" fmla="*/ 2147483646 w 16246"/>
                <a:gd name="T11" fmla="*/ 2147483646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AutoShape 18"/>
            <p:cNvSpPr>
              <a:spLocks/>
            </p:cNvSpPr>
            <p:nvPr userDrawn="1"/>
          </p:nvSpPr>
          <p:spPr bwMode="auto">
            <a:xfrm>
              <a:off x="3842558" y="1046446"/>
              <a:ext cx="689585" cy="377005"/>
            </a:xfrm>
            <a:custGeom>
              <a:avLst/>
              <a:gdLst>
                <a:gd name="T0" fmla="*/ 891171341 w 19743"/>
                <a:gd name="T1" fmla="*/ 2122999530 h 11814"/>
                <a:gd name="T2" fmla="*/ 2147483646 w 19743"/>
                <a:gd name="T3" fmla="*/ 2147483646 h 11814"/>
                <a:gd name="T4" fmla="*/ 2147483646 w 19743"/>
                <a:gd name="T5" fmla="*/ 2147483646 h 11814"/>
                <a:gd name="T6" fmla="*/ 891171341 w 19743"/>
                <a:gd name="T7" fmla="*/ 2122999530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AutoShape 19"/>
            <p:cNvSpPr>
              <a:spLocks/>
            </p:cNvSpPr>
            <p:nvPr userDrawn="1"/>
          </p:nvSpPr>
          <p:spPr bwMode="auto">
            <a:xfrm>
              <a:off x="3506115" y="1638202"/>
              <a:ext cx="739693" cy="353144"/>
            </a:xfrm>
            <a:custGeom>
              <a:avLst/>
              <a:gdLst>
                <a:gd name="T0" fmla="*/ 32699014 w 21174"/>
                <a:gd name="T1" fmla="*/ 2147483646 h 12449"/>
                <a:gd name="T2" fmla="*/ 2147483646 w 21174"/>
                <a:gd name="T3" fmla="*/ 1354495854 h 12449"/>
                <a:gd name="T4" fmla="*/ 2147483646 w 21174"/>
                <a:gd name="T5" fmla="*/ 2147483646 h 12449"/>
                <a:gd name="T6" fmla="*/ 32699014 w 21174"/>
                <a:gd name="T7" fmla="*/ 2147483646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AutoShape 20"/>
            <p:cNvSpPr>
              <a:spLocks/>
            </p:cNvSpPr>
            <p:nvPr userDrawn="1"/>
          </p:nvSpPr>
          <p:spPr bwMode="auto">
            <a:xfrm>
              <a:off x="3539521" y="2201323"/>
              <a:ext cx="653794" cy="508241"/>
            </a:xfrm>
            <a:custGeom>
              <a:avLst/>
              <a:gdLst>
                <a:gd name="T0" fmla="*/ 56767686 w 21180"/>
                <a:gd name="T1" fmla="*/ 2147483646 h 18889"/>
                <a:gd name="T2" fmla="*/ 2147483646 w 21180"/>
                <a:gd name="T3" fmla="*/ 0 h 18889"/>
                <a:gd name="T4" fmla="*/ 2147483646 w 21180"/>
                <a:gd name="T5" fmla="*/ 0 h 18889"/>
                <a:gd name="T6" fmla="*/ 2147483646 w 21180"/>
                <a:gd name="T7" fmla="*/ 2147483646 h 18889"/>
                <a:gd name="T8" fmla="*/ 56767686 w 21180"/>
                <a:gd name="T9" fmla="*/ 2147483646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AutoShape 21"/>
            <p:cNvSpPr>
              <a:spLocks/>
            </p:cNvSpPr>
            <p:nvPr userDrawn="1"/>
          </p:nvSpPr>
          <p:spPr bwMode="auto">
            <a:xfrm>
              <a:off x="2165123" y="2473340"/>
              <a:ext cx="734921" cy="427113"/>
            </a:xfrm>
            <a:custGeom>
              <a:avLst/>
              <a:gdLst>
                <a:gd name="T0" fmla="*/ 2147483646 w 20815"/>
                <a:gd name="T1" fmla="*/ 1855418034 h 18748"/>
                <a:gd name="T2" fmla="*/ 2147483646 w 20815"/>
                <a:gd name="T3" fmla="*/ 40686227 h 18748"/>
                <a:gd name="T4" fmla="*/ 0 w 20815"/>
                <a:gd name="T5" fmla="*/ 282616489 h 18748"/>
                <a:gd name="T6" fmla="*/ 2147483646 w 20815"/>
                <a:gd name="T7" fmla="*/ 2147483646 h 18748"/>
                <a:gd name="T8" fmla="*/ 2147483646 w 20815"/>
                <a:gd name="T9" fmla="*/ 1855418034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AutoShape 22"/>
            <p:cNvSpPr>
              <a:spLocks/>
            </p:cNvSpPr>
            <p:nvPr userDrawn="1"/>
          </p:nvSpPr>
          <p:spPr bwMode="auto">
            <a:xfrm>
              <a:off x="1826296" y="1860109"/>
              <a:ext cx="668110" cy="331670"/>
            </a:xfrm>
            <a:custGeom>
              <a:avLst/>
              <a:gdLst>
                <a:gd name="T0" fmla="*/ 2147483646 w 20033"/>
                <a:gd name="T1" fmla="*/ 685382200 h 15680"/>
                <a:gd name="T2" fmla="*/ 2147483646 w 20033"/>
                <a:gd name="T3" fmla="*/ 397701330 h 15680"/>
                <a:gd name="T4" fmla="*/ 0 w 20033"/>
                <a:gd name="T5" fmla="*/ 1356786392 h 15680"/>
                <a:gd name="T6" fmla="*/ 2147483646 w 20033"/>
                <a:gd name="T7" fmla="*/ 1932148112 h 15680"/>
                <a:gd name="T8" fmla="*/ 2147483646 w 20033"/>
                <a:gd name="T9" fmla="*/ 685382200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AutoShape 23"/>
            <p:cNvSpPr>
              <a:spLocks/>
            </p:cNvSpPr>
            <p:nvPr userDrawn="1"/>
          </p:nvSpPr>
          <p:spPr bwMode="auto">
            <a:xfrm>
              <a:off x="1642565" y="822152"/>
              <a:ext cx="458133" cy="544033"/>
            </a:xfrm>
            <a:custGeom>
              <a:avLst/>
              <a:gdLst>
                <a:gd name="T0" fmla="*/ 2147483646 w 15070"/>
                <a:gd name="T1" fmla="*/ 2147483646 h 19631"/>
                <a:gd name="T2" fmla="*/ 2147483646 w 15070"/>
                <a:gd name="T3" fmla="*/ 1955828676 h 19631"/>
                <a:gd name="T4" fmla="*/ 980781584 w 15070"/>
                <a:gd name="T5" fmla="*/ 0 h 19631"/>
                <a:gd name="T6" fmla="*/ 1280250145 w 15070"/>
                <a:gd name="T7" fmla="*/ 2147483646 h 19631"/>
                <a:gd name="T8" fmla="*/ 2147483646 w 15070"/>
                <a:gd name="T9" fmla="*/ 2147483646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rgbClr val="FFFFFF"/>
                </a:gs>
                <a:gs pos="100000">
                  <a:srgbClr val="D9D9D9"/>
                </a:gs>
              </a:gsLst>
              <a:lin ang="5400000" scaled="1"/>
            </a:gradFill>
            <a:ln w="12700"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AutoShape 24"/>
            <p:cNvSpPr>
              <a:spLocks/>
            </p:cNvSpPr>
            <p:nvPr userDrawn="1"/>
          </p:nvSpPr>
          <p:spPr bwMode="auto">
            <a:xfrm>
              <a:off x="2356011" y="755341"/>
              <a:ext cx="489153" cy="670496"/>
            </a:xfrm>
            <a:custGeom>
              <a:avLst/>
              <a:gdLst>
                <a:gd name="T0" fmla="*/ 2147483646 w 15376"/>
                <a:gd name="T1" fmla="*/ 2147483646 h 20489"/>
                <a:gd name="T2" fmla="*/ 1662705839 w 15376"/>
                <a:gd name="T3" fmla="*/ 2147483646 h 20489"/>
                <a:gd name="T4" fmla="*/ 2147483646 w 15376"/>
                <a:gd name="T5" fmla="*/ 0 h 20489"/>
                <a:gd name="T6" fmla="*/ 2147483646 w 15376"/>
                <a:gd name="T7" fmla="*/ 2147483646 h 20489"/>
                <a:gd name="T8" fmla="*/ 2147483646 w 15376"/>
                <a:gd name="T9" fmla="*/ 2147483646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AutoShape 25"/>
            <p:cNvSpPr>
              <a:spLocks/>
            </p:cNvSpPr>
            <p:nvPr userDrawn="1"/>
          </p:nvSpPr>
          <p:spPr bwMode="auto">
            <a:xfrm>
              <a:off x="4567936" y="1602409"/>
              <a:ext cx="541646" cy="672882"/>
            </a:xfrm>
            <a:custGeom>
              <a:avLst/>
              <a:gdLst>
                <a:gd name="T0" fmla="*/ 728031844 w 16671"/>
                <a:gd name="T1" fmla="*/ 2147483646 h 20543"/>
                <a:gd name="T2" fmla="*/ 2147483646 w 16671"/>
                <a:gd name="T3" fmla="*/ 2147483646 h 20543"/>
                <a:gd name="T4" fmla="*/ 2147483646 w 16671"/>
                <a:gd name="T5" fmla="*/ 0 h 20543"/>
                <a:gd name="T6" fmla="*/ 2147483646 w 16671"/>
                <a:gd name="T7" fmla="*/ 2147483646 h 20543"/>
                <a:gd name="T8" fmla="*/ 728031844 w 16671"/>
                <a:gd name="T9" fmla="*/ 214748364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AutoShape 26"/>
            <p:cNvSpPr>
              <a:spLocks/>
            </p:cNvSpPr>
            <p:nvPr userDrawn="1"/>
          </p:nvSpPr>
          <p:spPr bwMode="auto">
            <a:xfrm>
              <a:off x="4577480" y="647966"/>
              <a:ext cx="410411" cy="629933"/>
            </a:xfrm>
            <a:custGeom>
              <a:avLst/>
              <a:gdLst>
                <a:gd name="T0" fmla="*/ 1245442634 w 19262"/>
                <a:gd name="T1" fmla="*/ 2147483646 h 21600"/>
                <a:gd name="T2" fmla="*/ 19877448 w 19262"/>
                <a:gd name="T3" fmla="*/ 2147483646 h 21600"/>
                <a:gd name="T4" fmla="*/ 1347597324 w 19262"/>
                <a:gd name="T5" fmla="*/ 0 h 21600"/>
                <a:gd name="T6" fmla="*/ 2147483646 w 19262"/>
                <a:gd name="T7" fmla="*/ 2147483646 h 21600"/>
                <a:gd name="T8" fmla="*/ 1245442634 w 19262"/>
                <a:gd name="T9" fmla="*/ 2147483646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AutoShape 27"/>
            <p:cNvSpPr>
              <a:spLocks/>
            </p:cNvSpPr>
            <p:nvPr userDrawn="1"/>
          </p:nvSpPr>
          <p:spPr bwMode="auto">
            <a:xfrm>
              <a:off x="1000701" y="1836248"/>
              <a:ext cx="436659" cy="639477"/>
            </a:xfrm>
            <a:custGeom>
              <a:avLst/>
              <a:gdLst>
                <a:gd name="T0" fmla="*/ 2147483646 w 12174"/>
                <a:gd name="T1" fmla="*/ 2147483646 h 21600"/>
                <a:gd name="T2" fmla="*/ 2147483646 w 12174"/>
                <a:gd name="T3" fmla="*/ 0 h 21600"/>
                <a:gd name="T4" fmla="*/ 2147483646 w 12174"/>
                <a:gd name="T5" fmla="*/ 2147483646 h 21600"/>
                <a:gd name="T6" fmla="*/ 2147483646 w 12174"/>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AutoShape 28"/>
            <p:cNvSpPr>
              <a:spLocks/>
            </p:cNvSpPr>
            <p:nvPr userDrawn="1"/>
          </p:nvSpPr>
          <p:spPr bwMode="auto">
            <a:xfrm>
              <a:off x="167950" y="1967485"/>
              <a:ext cx="510627" cy="672882"/>
            </a:xfrm>
            <a:custGeom>
              <a:avLst/>
              <a:gdLst>
                <a:gd name="T0" fmla="*/ 2147483646 w 11872"/>
                <a:gd name="T1" fmla="*/ 2147483646 h 21600"/>
                <a:gd name="T2" fmla="*/ 2147483646 w 11872"/>
                <a:gd name="T3" fmla="*/ 0 h 21600"/>
                <a:gd name="T4" fmla="*/ 2147483646 w 11872"/>
                <a:gd name="T5" fmla="*/ 2147483646 h 21600"/>
                <a:gd name="T6" fmla="*/ 2147483646 w 11872"/>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AutoShape 29"/>
            <p:cNvSpPr>
              <a:spLocks/>
            </p:cNvSpPr>
            <p:nvPr userDrawn="1"/>
          </p:nvSpPr>
          <p:spPr bwMode="auto">
            <a:xfrm>
              <a:off x="1077057" y="1036903"/>
              <a:ext cx="422342" cy="582210"/>
            </a:xfrm>
            <a:custGeom>
              <a:avLst/>
              <a:gdLst>
                <a:gd name="T0" fmla="*/ 2147483646 w 11448"/>
                <a:gd name="T1" fmla="*/ 2147483646 h 21600"/>
                <a:gd name="T2" fmla="*/ 2147483646 w 11448"/>
                <a:gd name="T3" fmla="*/ 0 h 21600"/>
                <a:gd name="T4" fmla="*/ 2147483646 w 11448"/>
                <a:gd name="T5" fmla="*/ 1796283780 h 21600"/>
                <a:gd name="T6" fmla="*/ 2147483646 w 11448"/>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1" name="AutoShape 16"/>
          <p:cNvSpPr>
            <a:spLocks/>
          </p:cNvSpPr>
          <p:nvPr userDrawn="1"/>
        </p:nvSpPr>
        <p:spPr bwMode="auto">
          <a:xfrm>
            <a:off x="638175" y="234950"/>
            <a:ext cx="219075" cy="328613"/>
          </a:xfrm>
          <a:custGeom>
            <a:avLst/>
            <a:gdLst>
              <a:gd name="T0" fmla="*/ 286665818 w 13523"/>
              <a:gd name="T1" fmla="*/ 2147483646 h 18670"/>
              <a:gd name="T2" fmla="*/ 1153410224 w 13523"/>
              <a:gd name="T3" fmla="*/ 0 h 18670"/>
              <a:gd name="T4" fmla="*/ 1335851763 w 13523"/>
              <a:gd name="T5" fmla="*/ 945241002 h 18670"/>
              <a:gd name="T6" fmla="*/ 286665818 w 13523"/>
              <a:gd name="T7" fmla="*/ 2147483646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AutoShape 17"/>
          <p:cNvSpPr>
            <a:spLocks/>
          </p:cNvSpPr>
          <p:nvPr userDrawn="1"/>
        </p:nvSpPr>
        <p:spPr bwMode="auto">
          <a:xfrm>
            <a:off x="368300" y="344488"/>
            <a:ext cx="196850" cy="309562"/>
          </a:xfrm>
          <a:custGeom>
            <a:avLst/>
            <a:gdLst>
              <a:gd name="T0" fmla="*/ 449871110 w 16246"/>
              <a:gd name="T1" fmla="*/ 1395577559 h 20641"/>
              <a:gd name="T2" fmla="*/ 257958706 w 16246"/>
              <a:gd name="T3" fmla="*/ 374411062 h 20641"/>
              <a:gd name="T4" fmla="*/ 8520118 w 16246"/>
              <a:gd name="T5" fmla="*/ 0 h 20641"/>
              <a:gd name="T6" fmla="*/ 8520118 w 16246"/>
              <a:gd name="T7" fmla="*/ 646684361 h 20641"/>
              <a:gd name="T8" fmla="*/ 181216601 w 16246"/>
              <a:gd name="T9" fmla="*/ 1463645775 h 20641"/>
              <a:gd name="T10" fmla="*/ 449871110 w 16246"/>
              <a:gd name="T11" fmla="*/ 1395577559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AutoShape 18"/>
          <p:cNvSpPr>
            <a:spLocks/>
          </p:cNvSpPr>
          <p:nvPr userDrawn="1"/>
        </p:nvSpPr>
        <p:spPr bwMode="auto">
          <a:xfrm>
            <a:off x="720725" y="625475"/>
            <a:ext cx="322263" cy="176213"/>
          </a:xfrm>
          <a:custGeom>
            <a:avLst/>
            <a:gdLst>
              <a:gd name="T0" fmla="*/ 90647736 w 19743"/>
              <a:gd name="T1" fmla="*/ 215985545 h 11814"/>
              <a:gd name="T2" fmla="*/ 1988427626 w 19743"/>
              <a:gd name="T3" fmla="*/ 654066501 h 11814"/>
              <a:gd name="T4" fmla="*/ 229541097 w 19743"/>
              <a:gd name="T5" fmla="*/ 687759727 h 11814"/>
              <a:gd name="T6" fmla="*/ 90647736 w 19743"/>
              <a:gd name="T7" fmla="*/ 215985545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AutoShape 15"/>
          <p:cNvSpPr>
            <a:spLocks/>
          </p:cNvSpPr>
          <p:nvPr userDrawn="1"/>
        </p:nvSpPr>
        <p:spPr bwMode="auto">
          <a:xfrm>
            <a:off x="1096963" y="196850"/>
            <a:ext cx="180975" cy="201613"/>
          </a:xfrm>
          <a:custGeom>
            <a:avLst/>
            <a:gdLst>
              <a:gd name="T0" fmla="*/ 911152796 w 11653"/>
              <a:gd name="T1" fmla="*/ 23119103 h 19110"/>
              <a:gd name="T2" fmla="*/ 115692489 w 11653"/>
              <a:gd name="T3" fmla="*/ 467036092 h 19110"/>
              <a:gd name="T4" fmla="*/ 911152796 w 11653"/>
              <a:gd name="T5" fmla="*/ 23119103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rgbClr val="FFFFFF"/>
              </a:gs>
              <a:gs pos="100000">
                <a:srgbClr val="D9D9D9"/>
              </a:gs>
            </a:gsLst>
            <a:lin ang="5400000" scaled="1"/>
          </a:gradFill>
          <a:ln w="12700" cap="flat" cmpd="sng">
            <a:solidFill>
              <a:srgbClr val="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3035429"/>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25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5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 name="Google Shape;22;p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3044" b="39510"/>
          <a:stretch>
            <a:fillRect/>
          </a:stretch>
        </p:blipFill>
        <p:spPr bwMode="auto">
          <a:xfrm>
            <a:off x="-330200" y="-249238"/>
            <a:ext cx="12982575" cy="735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23;p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 y="268288"/>
            <a:ext cx="1151255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6997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0401093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53743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470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631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69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010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74505F-0C82-4D6D-B004-FC5C444DBA51}" type="datetimeFigureOut">
              <a:rPr lang="en-US" smtClean="0">
                <a:solidFill>
                  <a:prstClr val="black">
                    <a:tint val="75000"/>
                  </a:prstClr>
                </a:solidFill>
              </a:rPr>
              <a:pPr/>
              <a:t>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738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74505F-0C82-4D6D-B004-FC5C444DBA51}" type="datetimeFigureOut">
              <a:rPr lang="en-US" smtClean="0">
                <a:solidFill>
                  <a:prstClr val="black">
                    <a:tint val="75000"/>
                  </a:prstClr>
                </a:solidFill>
              </a:rPr>
              <a:pPr/>
              <a:t>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148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74505F-0C82-4D6D-B004-FC5C444DBA51}" type="datetimeFigureOut">
              <a:rPr lang="en-US" smtClean="0">
                <a:solidFill>
                  <a:prstClr val="black">
                    <a:tint val="75000"/>
                  </a:prstClr>
                </a:solidFill>
              </a:rPr>
              <a:pPr/>
              <a:t>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226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5473038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53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576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828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007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42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2624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8715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933313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2/5/2025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04782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9062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85068887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2/5/2025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28628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313590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82969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16014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85802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669278"/>
      </p:ext>
    </p:extLst>
  </p:cSld>
  <p:clrMapOvr>
    <a:masterClrMapping/>
  </p:clrMapOvr>
  <p:transition spd="slow" advTm="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052352850"/>
      </p:ext>
    </p:extLst>
  </p:cSld>
  <p:clrMapOvr>
    <a:masterClrMapping/>
  </p:clrMapOvr>
  <p:transition spd="slow" advTm="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6"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9" y="149249"/>
            <a:ext cx="1223999" cy="992123"/>
          </a:xfrm>
          <a:prstGeom prst="rect">
            <a:avLst/>
          </a:prstGeom>
        </p:spPr>
      </p:pic>
    </p:spTree>
    <p:extLst>
      <p:ext uri="{BB962C8B-B14F-4D97-AF65-F5344CB8AC3E}">
        <p14:creationId xmlns:p14="http://schemas.microsoft.com/office/powerpoint/2010/main" val="2430663408"/>
      </p:ext>
    </p:extLst>
  </p:cSld>
  <p:clrMapOvr>
    <a:masterClrMapping/>
  </p:clrMapOvr>
  <p:transition spd="slow" advTm="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2025/2/5</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956065"/>
      </p:ext>
    </p:extLst>
  </p:cSld>
  <p:clrMapOvr>
    <a:masterClrMapping/>
  </p:clrMapOvr>
  <p:transition spd="slow" advTm="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2025/2/5</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86341536"/>
      </p:ext>
    </p:extLst>
  </p:cSld>
  <p:clrMapOvr>
    <a:masterClrMapping/>
  </p:clrMapOvr>
  <p:transition spd="slow"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6316669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878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46" name="AutoShape 16"/>
          <p:cNvSpPr>
            <a:spLocks/>
          </p:cNvSpPr>
          <p:nvPr userDrawn="1"/>
        </p:nvSpPr>
        <p:spPr bwMode="auto">
          <a:xfrm>
            <a:off x="637740" y="235082"/>
            <a:ext cx="220042"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AutoShape 18"/>
          <p:cNvSpPr>
            <a:spLocks/>
          </p:cNvSpPr>
          <p:nvPr userDrawn="1"/>
        </p:nvSpPr>
        <p:spPr bwMode="auto">
          <a:xfrm>
            <a:off x="721089"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AutoShape 15"/>
          <p:cNvSpPr>
            <a:spLocks/>
          </p:cNvSpPr>
          <p:nvPr userDrawn="1"/>
        </p:nvSpPr>
        <p:spPr bwMode="auto">
          <a:xfrm>
            <a:off x="1097710" y="196939"/>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3587522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05-02-2025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226563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05-02-2025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170038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05-02-2025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08063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05-02-2025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98758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05-02-2025</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395777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05-02-2025</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763716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05-02-2025</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63607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05-02-2025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18623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2025/2/5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136159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05-02-2025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1881151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05-02-2025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1342083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05-02-2025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8021418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41583120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73437546"/>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88135863"/>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4260908"/>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51638208"/>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49215480"/>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18799906"/>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2025/2/5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3479367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71290292"/>
      </p:ext>
    </p:extLst>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10647836"/>
      </p:ext>
    </p:extLst>
  </p:cSld>
  <p:clrMapOvr>
    <a:masterClrMapping/>
  </p:clrMapOvr>
  <p:transition>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5986190"/>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38513611"/>
      </p:ext>
    </p:extLst>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40058481"/>
      </p:ext>
    </p:extLst>
  </p:cSld>
  <p:clrMapOvr>
    <a:masterClrMapping/>
  </p:clrMapOvr>
  <p:transition>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3306038"/>
      </p:ext>
    </p:extLst>
  </p:cSld>
  <p:clrMapOvr>
    <a:masterClrMapping/>
  </p:clrMapOvr>
  <p:transition>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130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20917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683650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3360163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2025/2/5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84027862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2/5/2025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15677505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2/5/2025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2777274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2/5/2025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712440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2/5/2025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4792252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2/5/2025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37747338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2/5/2025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38341347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4980094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4025058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291150741"/>
      </p:ext>
    </p:extLst>
  </p:cSld>
  <p:clrMapOvr>
    <a:masterClrMapping/>
  </p:clrMapOvr>
  <p:transition spd="slow" advTm="0">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76549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9748432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101154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379005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336369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2/5/2025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390705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2/5/2025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14871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2/5/2025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92274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9715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6668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5205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452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4123915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722984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6075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5CEA12-14A1-4B86-B584-38152DD82ACB}"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B53639A-11FF-4469-8D2C-BE957354EA43}"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567746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0398D87-E6B3-4998-BFC4-B3534CBF81E9}"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90F5282-896D-4252-AC34-149110460CFA}"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192234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E97449-981B-4395-88B4-122A6FDC3B4C}"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44CE43-6444-4105-8562-8CEB12346F76}"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24332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6594465-837E-4AA1-BD0A-A1FCE0E9BD1E}"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B45A4F-98D1-4D47-A4DA-AD71AC8D80E7}"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99956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AB38493-615C-43A8-98D5-D2EA170EF71C}"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E94B98-1090-47EB-B9A5-096A2E5DD593}"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93935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3E41B09-7F93-49A5-A5F4-444E7ED62ECA}"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4">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5">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4E884F-457B-42E0-BAE4-F8FFF9A7A3F2}"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832839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C6C099-C7EB-4226-8CF1-F2560E862189}"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4">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5">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8A9F0D5-4985-464D-8C6A-0207A85EF447}"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946421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5EB8A77-FAA1-4BCB-92D8-EF5D0C974DAF}"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617868-483F-4A29-8406-3D225191A414}"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8654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9.jpe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image" Target="../media/image1.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6.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8.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8.jp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2025/2/5</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54668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vi-VN" altLang="en-US" smtClean="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vi-VN" altLang="en-US" smtClean="0"/>
          </a:p>
        </p:txBody>
      </p:sp>
      <p:sp>
        <p:nvSpPr>
          <p:cNvPr id="4" name="Date Placeholder 3">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F08F79B-BC5F-4EDA-8038-575F2E3C9891}"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CA27E85-E4D4-4F35-9B4E-B6D4A9BA7825}"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1031" name="Picture 6"/>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027537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2D62F3A7-F91C-46B6-B2B1-7906CC0FF129}" type="datetimeFigureOut">
              <a:rPr lang="en-US" smtClean="0">
                <a:solidFill>
                  <a:prstClr val="black">
                    <a:tint val="75000"/>
                  </a:prstClr>
                </a:solidFill>
              </a:rPr>
              <a:pPr fontAlgn="base">
                <a:spcBef>
                  <a:spcPct val="0"/>
                </a:spcBef>
                <a:spcAft>
                  <a:spcPct val="0"/>
                </a:spcAft>
                <a:defRPr/>
              </a:pPr>
              <a:t>2/5/2025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22A3C82A-F5C5-442C-A4A2-3E6E5E4359E8}"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4434410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444117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srgbClr val="000000">
                    <a:tint val="75000"/>
                  </a:srgbClr>
                </a:solidFill>
              </a:rPr>
              <a:pPr/>
              <a:t>2025/2/5</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3"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Tree>
    <p:extLst>
      <p:ext uri="{BB962C8B-B14F-4D97-AF65-F5344CB8AC3E}">
        <p14:creationId xmlns:p14="http://schemas.microsoft.com/office/powerpoint/2010/main" val="305480888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659390"/>
      </p:ext>
    </p:extLst>
  </p:cSld>
  <p:clrMap bg1="lt1" tx1="dk1" bg2="lt2" tx2="dk2" accent1="accent1" accent2="accent2" accent3="accent3" accent4="accent4" accent5="accent5" accent6="accent6" hlink="hlink" folHlink="folHlink"/>
  <p:sldLayoutIdLst>
    <p:sldLayoutId id="2147483704" r:id="rId1"/>
    <p:sldLayoutId id="2147483705"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05-02-2025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66739149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547870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2/5/2025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1055501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2/5/2025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910754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14.xml"/><Relationship Id="rId4" Type="http://schemas.openxmlformats.org/officeDocument/2006/relationships/image" Target="../media/image11.jpg"/></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3.png"/><Relationship Id="rId1" Type="http://schemas.openxmlformats.org/officeDocument/2006/relationships/slideLayout" Target="../slideLayouts/slideLayout78.xml"/><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11.jpg"/><Relationship Id="rId4" Type="http://schemas.microsoft.com/office/2007/relationships/hdphoto" Target="../media/hdphoto1.wdp"/><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2.png"/><Relationship Id="rId1" Type="http://schemas.openxmlformats.org/officeDocument/2006/relationships/slideLayout" Target="../slideLayouts/slideLayout25.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4616716" y="2746531"/>
            <a:ext cx="3879909" cy="692497"/>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68580" tIns="34290" rIns="68580" bIns="34290">
            <a:spAutoFit/>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smtClean="0">
                <a:ln/>
                <a:solidFill>
                  <a:prstClr val="white"/>
                </a:solidFill>
                <a:effectLst/>
                <a:uLnTx/>
                <a:uFillTx/>
                <a:latin typeface="Tahoma" panose="020B0604030504040204" pitchFamily="34" charset="0"/>
                <a:ea typeface="+mn-ea"/>
                <a:cs typeface="Tahoma" panose="020B0604030504040204" pitchFamily="34" charset="0"/>
              </a:rPr>
              <a:t>I/KHỞI </a:t>
            </a:r>
            <a:r>
              <a:rPr kumimoji="0" lang="en-US" sz="4050" b="1" i="0" u="none" strike="noStrike" kern="1200" cap="none" spc="0" normalizeH="0" baseline="0" noProof="0" dirty="0">
                <a:ln/>
                <a:solidFill>
                  <a:prstClr val="white"/>
                </a:solidFill>
                <a:effectLst/>
                <a:uLnTx/>
                <a:uFillTx/>
                <a:latin typeface="Tahoma" panose="020B0604030504040204" pitchFamily="34" charset="0"/>
                <a:ea typeface="+mn-ea"/>
                <a:cs typeface="Tahoma" panose="020B0604030504040204" pitchFamily="34" charset="0"/>
              </a:rPr>
              <a:t>ĐỘNG</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527" t="-1269" r="8734" b="-761"/>
          <a:stretch/>
        </p:blipFill>
        <p:spPr>
          <a:xfrm>
            <a:off x="11458450" y="0"/>
            <a:ext cx="733550" cy="696584"/>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23895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500" autoRev="1" fill="hold">
                                          <p:stCondLst>
                                            <p:cond delay="0"/>
                                          </p:stCondLst>
                                        </p:cTn>
                                        <p:tgtEl>
                                          <p:spTgt spid="16"/>
                                        </p:tgtEl>
                                        <p:attrNameLst>
                                          <p:attrName>ppt_w</p:attrName>
                                        </p:attrNameLst>
                                      </p:cBhvr>
                                    </p:anim>
                                    <p:anim by="(#ppt_w*0.50)" calcmode="lin" valueType="num">
                                      <p:cBhvr>
                                        <p:cTn id="8" dur="500" decel="50000" autoRev="1" fill="hold">
                                          <p:stCondLst>
                                            <p:cond delay="0"/>
                                          </p:stCondLst>
                                        </p:cTn>
                                        <p:tgtEl>
                                          <p:spTgt spid="16"/>
                                        </p:tgtEl>
                                        <p:attrNameLst>
                                          <p:attrName>ppt_x</p:attrName>
                                        </p:attrNameLst>
                                      </p:cBhvr>
                                    </p:anim>
                                    <p:anim from="(-#ppt_h/2)" to="(#ppt_y)" calcmode="lin" valueType="num">
                                      <p:cBhvr>
                                        <p:cTn id="9" dur="1000" fill="hold">
                                          <p:stCondLst>
                                            <p:cond delay="0"/>
                                          </p:stCondLst>
                                        </p:cTn>
                                        <p:tgtEl>
                                          <p:spTgt spid="16"/>
                                        </p:tgtEl>
                                        <p:attrNameLst>
                                          <p:attrName>ppt_y</p:attrName>
                                        </p:attrNameLst>
                                      </p:cBhvr>
                                    </p:anim>
                                    <p:animRot by="21600000">
                                      <p:cBhvr>
                                        <p:cTn id="10"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70029" y="1483193"/>
            <a:ext cx="5194657" cy="4832092"/>
          </a:xfrm>
          <a:prstGeom prst="rect">
            <a:avLst/>
          </a:prstGeom>
        </p:spPr>
        <p:txBody>
          <a:bodyPr wrap="square">
            <a:spAutoFit/>
          </a:bodyPr>
          <a:lstStyle/>
          <a:p>
            <a:pPr algn="just">
              <a:spcAft>
                <a:spcPts val="0"/>
              </a:spcAft>
            </a:pPr>
            <a:r>
              <a:rPr lang="vi-VN" sz="2800" b="1" dirty="0">
                <a:solidFill>
                  <a:srgbClr val="002060"/>
                </a:solidFill>
                <a:latin typeface="Open Sans"/>
              </a:rPr>
              <a:t>- Biểu hiện khi căng thẳng:</a:t>
            </a:r>
          </a:p>
          <a:p>
            <a:pPr algn="just">
              <a:spcAft>
                <a:spcPts val="0"/>
              </a:spcAft>
            </a:pPr>
            <a:r>
              <a:rPr lang="vi-VN" sz="2800" b="1" dirty="0">
                <a:solidFill>
                  <a:srgbClr val="002060"/>
                </a:solidFill>
                <a:latin typeface="Open Sans"/>
              </a:rPr>
              <a:t>+ Cơ thể mệt mỏi;</a:t>
            </a:r>
          </a:p>
          <a:p>
            <a:pPr algn="just">
              <a:spcAft>
                <a:spcPts val="0"/>
              </a:spcAft>
            </a:pPr>
            <a:r>
              <a:rPr lang="vi-VN" sz="2800" b="1" dirty="0">
                <a:solidFill>
                  <a:srgbClr val="002060"/>
                </a:solidFill>
                <a:latin typeface="Open Sans"/>
              </a:rPr>
              <a:t>+ Luôn cảm thấy chán nản, thiếu tập trung;</a:t>
            </a:r>
          </a:p>
          <a:p>
            <a:pPr algn="just">
              <a:spcAft>
                <a:spcPts val="0"/>
              </a:spcAft>
            </a:pPr>
            <a:r>
              <a:rPr lang="vi-VN" sz="2800" b="1" dirty="0">
                <a:solidFill>
                  <a:srgbClr val="002060"/>
                </a:solidFill>
                <a:latin typeface="Open Sans"/>
              </a:rPr>
              <a:t>+ Hay lo lắng, buồn bực;</a:t>
            </a:r>
          </a:p>
          <a:p>
            <a:pPr algn="just">
              <a:spcAft>
                <a:spcPts val="0"/>
              </a:spcAft>
            </a:pPr>
            <a:r>
              <a:rPr lang="vi-VN" sz="2800" b="1" dirty="0">
                <a:solidFill>
                  <a:srgbClr val="002060"/>
                </a:solidFill>
                <a:latin typeface="Open Sans"/>
              </a:rPr>
              <a:t>+ Dễ cáu gắt, tức giận;</a:t>
            </a:r>
          </a:p>
          <a:p>
            <a:pPr algn="just">
              <a:spcAft>
                <a:spcPts val="0"/>
              </a:spcAft>
            </a:pPr>
            <a:r>
              <a:rPr lang="vi-VN" sz="2800" b="1" dirty="0">
                <a:solidFill>
                  <a:srgbClr val="002060"/>
                </a:solidFill>
                <a:latin typeface="Open Sans"/>
              </a:rPr>
              <a:t>+ Không muốn tiếp xúc với mọi người, thích ở một mình;...</a:t>
            </a:r>
          </a:p>
          <a:p>
            <a:r>
              <a:rPr lang="vi-VN" sz="2800" b="1" dirty="0">
                <a:solidFill>
                  <a:srgbClr val="002060"/>
                </a:solidFill>
              </a:rPr>
              <a:t/>
            </a:r>
            <a:br>
              <a:rPr lang="vi-VN" sz="2800" b="1" dirty="0">
                <a:solidFill>
                  <a:srgbClr val="002060"/>
                </a:solidFill>
              </a:rPr>
            </a:br>
            <a:endParaRPr lang="en-US" sz="2800" b="1" dirty="0">
              <a:solidFill>
                <a:srgbClr val="002060"/>
              </a:solidFill>
            </a:endParaRPr>
          </a:p>
        </p:txBody>
      </p:sp>
      <p:sp>
        <p:nvSpPr>
          <p:cNvPr id="3" name="TextBox 2">
            <a:extLst>
              <a:ext uri="{FF2B5EF4-FFF2-40B4-BE49-F238E27FC236}">
                <a16:creationId xmlns:a16="http://schemas.microsoft.com/office/drawing/2014/main" id="{ABB1C43D-A721-4E8B-B51E-8E0631056E11}"/>
              </a:ext>
            </a:extLst>
          </p:cNvPr>
          <p:cNvSpPr txBox="1"/>
          <p:nvPr/>
        </p:nvSpPr>
        <p:spPr>
          <a:xfrm>
            <a:off x="932273" y="2658913"/>
            <a:ext cx="4644406" cy="3539430"/>
          </a:xfrm>
          <a:prstGeom prst="rect">
            <a:avLst/>
          </a:prstGeom>
          <a:noFill/>
        </p:spPr>
        <p:txBody>
          <a:bodyPr wrap="square" rtlCol="0">
            <a:spAutoFit/>
          </a:bodyPr>
          <a:lstStyle/>
          <a:p>
            <a:pPr algn="just"/>
            <a:r>
              <a:rPr lang="vi-VN" sz="2800" b="1" dirty="0" smtClean="0"/>
              <a:t>- Tình </a:t>
            </a:r>
            <a:r>
              <a:rPr lang="vi-VN" sz="2800" b="1" dirty="0"/>
              <a:t>huống gây căng thẳng là những tình huống tác động và gây ra các ảnh hưởng tiêu cực về thể chất và tinh </a:t>
            </a:r>
            <a:r>
              <a:rPr lang="vi-VN" sz="2800" b="1" dirty="0" smtClean="0"/>
              <a:t>thần </a:t>
            </a:r>
            <a:r>
              <a:rPr lang="vi-VN" sz="2800" b="1" dirty="0"/>
              <a:t>của con người.</a:t>
            </a:r>
          </a:p>
          <a:p>
            <a:pPr algn="just"/>
            <a:r>
              <a:rPr lang="vi-VN" sz="2800" b="1" dirty="0"/>
              <a:t/>
            </a:r>
            <a:br>
              <a:rPr lang="vi-VN" sz="2800" b="1" dirty="0"/>
            </a:br>
            <a:endParaRPr lang="en-US" sz="2800" b="1" dirty="0">
              <a:solidFill>
                <a:srgbClr val="00B0F0"/>
              </a:solidFill>
            </a:endParaRPr>
          </a:p>
        </p:txBody>
      </p:sp>
      <p:sp>
        <p:nvSpPr>
          <p:cNvPr id="4" name="TextBox 3">
            <a:extLst>
              <a:ext uri="{FF2B5EF4-FFF2-40B4-BE49-F238E27FC236}">
                <a16:creationId xmlns:a16="http://schemas.microsoft.com/office/drawing/2014/main" id="{544BC29B-8617-420C-AB2F-6CBE35F7D4C2}"/>
              </a:ext>
            </a:extLst>
          </p:cNvPr>
          <p:cNvSpPr txBox="1"/>
          <p:nvPr/>
        </p:nvSpPr>
        <p:spPr>
          <a:xfrm>
            <a:off x="880563" y="779579"/>
            <a:ext cx="4249973" cy="1815882"/>
          </a:xfrm>
          <a:prstGeom prst="rect">
            <a:avLst/>
          </a:prstGeom>
          <a:noFill/>
        </p:spPr>
        <p:txBody>
          <a:bodyPr wrap="square" rtlCol="0">
            <a:spAutoFit/>
          </a:bodyPr>
          <a:lstStyle/>
          <a:p>
            <a:pPr algn="just"/>
            <a:r>
              <a:rPr lang="en-US" sz="2800" b="1" dirty="0" smtClean="0">
                <a:solidFill>
                  <a:srgbClr val="FF0000"/>
                </a:solidFill>
                <a:latin typeface="Arial" panose="020B0604020202020204" pitchFamily="34" charset="0"/>
                <a:cs typeface="Arial" panose="020B0604020202020204" pitchFamily="34" charset="0"/>
              </a:rPr>
              <a:t>1. </a:t>
            </a:r>
            <a:r>
              <a:rPr lang="en-US" sz="2800" b="1" dirty="0" err="1" smtClean="0">
                <a:solidFill>
                  <a:srgbClr val="FF0000"/>
                </a:solidFill>
                <a:latin typeface="Arial" panose="020B0604020202020204" pitchFamily="34" charset="0"/>
                <a:cs typeface="Arial" panose="020B0604020202020204" pitchFamily="34" charset="0"/>
              </a:rPr>
              <a:t>Tình</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huống</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gây</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căng</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thẳng</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và</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biểu</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hiện</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của</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cơ</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thể</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khi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bị</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căng</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thẳng</a:t>
            </a:r>
            <a:r>
              <a:rPr lang="en-US" sz="2800" b="1" dirty="0" smtClean="0">
                <a:solidFill>
                  <a:srgbClr val="FF0000"/>
                </a:solidFill>
                <a:latin typeface="Arial" panose="020B0604020202020204" pitchFamily="34" charset="0"/>
                <a:cs typeface="Arial" panose="020B0604020202020204" pitchFamily="34" charset="0"/>
              </a:rPr>
              <a:t>. </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4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D96C8-6EF8-4E99-B21A-34A7E847F617}"/>
              </a:ext>
            </a:extLst>
          </p:cNvPr>
          <p:cNvPicPr>
            <a:picLocks noChangeAspect="1"/>
          </p:cNvPicPr>
          <p:nvPr/>
        </p:nvPicPr>
        <p:blipFill>
          <a:blip r:embed="rId2"/>
          <a:stretch>
            <a:fillRect/>
          </a:stretch>
        </p:blipFill>
        <p:spPr>
          <a:xfrm>
            <a:off x="0" y="32269"/>
            <a:ext cx="12192000" cy="6793462"/>
          </a:xfrm>
          <a:prstGeom prst="rect">
            <a:avLst/>
          </a:prstGeom>
        </p:spPr>
      </p:pic>
      <p:sp>
        <p:nvSpPr>
          <p:cNvPr id="3" name="TextBox 2">
            <a:extLst>
              <a:ext uri="{FF2B5EF4-FFF2-40B4-BE49-F238E27FC236}">
                <a16:creationId xmlns:a16="http://schemas.microsoft.com/office/drawing/2014/main" id="{BFAF44C1-8297-42E0-ADD1-3971ADEFA7EA}"/>
              </a:ext>
            </a:extLst>
          </p:cNvPr>
          <p:cNvSpPr txBox="1"/>
          <p:nvPr/>
        </p:nvSpPr>
        <p:spPr>
          <a:xfrm>
            <a:off x="2895600" y="32269"/>
            <a:ext cx="5974080" cy="584775"/>
          </a:xfrm>
          <a:prstGeom prst="rect">
            <a:avLst/>
          </a:prstGeom>
          <a:noFill/>
        </p:spPr>
        <p:txBody>
          <a:bodyPr wrap="square" rtlCol="0">
            <a:spAutoFit/>
          </a:bodyPr>
          <a:lstStyle/>
          <a:p>
            <a:pPr algn="ctr"/>
            <a:r>
              <a:rPr lang="en-US" sz="3200" b="1" dirty="0">
                <a:solidFill>
                  <a:srgbClr val="00B0F0"/>
                </a:solidFill>
                <a:latin typeface="Algerian" panose="04020705040A02060702" pitchFamily="82" charset="0"/>
              </a:rPr>
              <a:t>BÀI TẬP </a:t>
            </a:r>
            <a:r>
              <a:rPr lang="en-US" sz="3200" b="1" dirty="0" smtClean="0">
                <a:solidFill>
                  <a:srgbClr val="00B0F0"/>
                </a:solidFill>
                <a:latin typeface="Algerian" panose="04020705040A02060702" pitchFamily="82" charset="0"/>
              </a:rPr>
              <a:t>1/37</a:t>
            </a:r>
            <a:endParaRPr lang="en-US" sz="3200" b="1" dirty="0">
              <a:solidFill>
                <a:srgbClr val="00B0F0"/>
              </a:solidFill>
              <a:latin typeface="Algerian" panose="04020705040A02060702" pitchFamily="82" charset="0"/>
            </a:endParaRPr>
          </a:p>
        </p:txBody>
      </p:sp>
      <p:pic>
        <p:nvPicPr>
          <p:cNvPr id="6" name="Picture 5">
            <a:extLst>
              <a:ext uri="{FF2B5EF4-FFF2-40B4-BE49-F238E27FC236}">
                <a16:creationId xmlns:a16="http://schemas.microsoft.com/office/drawing/2014/main" id="{737F553F-445C-4D4C-8560-BBBE57A0182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0760" y="617045"/>
            <a:ext cx="8366760" cy="6208686"/>
          </a:xfrm>
          <a:prstGeom prst="rect">
            <a:avLst/>
          </a:prstGeom>
          <a:noFill/>
          <a:ln>
            <a:noFill/>
          </a:ln>
        </p:spPr>
      </p:pic>
    </p:spTree>
    <p:extLst>
      <p:ext uri="{BB962C8B-B14F-4D97-AF65-F5344CB8AC3E}">
        <p14:creationId xmlns:p14="http://schemas.microsoft.com/office/powerpoint/2010/main" val="305556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124099" y="261257"/>
            <a:ext cx="5479867" cy="2700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1071154" y="3756297"/>
            <a:ext cx="3775166" cy="2677656"/>
          </a:xfrm>
          <a:prstGeom prst="rect">
            <a:avLst/>
          </a:prstGeom>
        </p:spPr>
        <p:txBody>
          <a:bodyPr wrap="square">
            <a:spAutoFit/>
          </a:bodyPr>
          <a:lstStyle/>
          <a:p>
            <a:pPr algn="just"/>
            <a:r>
              <a:rPr lang="en-US" sz="2800" b="1" dirty="0" err="1">
                <a:solidFill>
                  <a:srgbClr val="C00000"/>
                </a:solidFill>
                <a:latin typeface="Roboto"/>
              </a:rPr>
              <a:t>Hình</a:t>
            </a:r>
            <a:r>
              <a:rPr lang="en-US" sz="2800" b="1" dirty="0">
                <a:solidFill>
                  <a:srgbClr val="C00000"/>
                </a:solidFill>
                <a:latin typeface="Roboto"/>
              </a:rPr>
              <a:t> 1: </a:t>
            </a:r>
            <a:r>
              <a:rPr lang="en-US" sz="2800" b="1" dirty="0" err="1">
                <a:solidFill>
                  <a:srgbClr val="C00000"/>
                </a:solidFill>
                <a:latin typeface="Roboto"/>
              </a:rPr>
              <a:t>Nguyên</a:t>
            </a:r>
            <a:r>
              <a:rPr lang="en-US" sz="2800" b="1" dirty="0">
                <a:solidFill>
                  <a:srgbClr val="C00000"/>
                </a:solidFill>
                <a:latin typeface="Roboto"/>
              </a:rPr>
              <a:t> </a:t>
            </a:r>
            <a:r>
              <a:rPr lang="en-US" sz="2800" b="1" dirty="0" err="1">
                <a:solidFill>
                  <a:srgbClr val="C00000"/>
                </a:solidFill>
                <a:latin typeface="Roboto"/>
              </a:rPr>
              <a:t>nhân</a:t>
            </a:r>
            <a:r>
              <a:rPr lang="en-US" sz="2800" b="1" dirty="0">
                <a:solidFill>
                  <a:srgbClr val="C00000"/>
                </a:solidFill>
                <a:latin typeface="Roboto"/>
              </a:rPr>
              <a:t> </a:t>
            </a:r>
            <a:r>
              <a:rPr lang="en-US" sz="2800" b="1" dirty="0" err="1">
                <a:solidFill>
                  <a:srgbClr val="C00000"/>
                </a:solidFill>
                <a:latin typeface="Roboto"/>
              </a:rPr>
              <a:t>gây</a:t>
            </a:r>
            <a:r>
              <a:rPr lang="en-US" sz="2800" b="1" dirty="0">
                <a:solidFill>
                  <a:srgbClr val="C00000"/>
                </a:solidFill>
                <a:latin typeface="Roboto"/>
              </a:rPr>
              <a:t> </a:t>
            </a:r>
            <a:r>
              <a:rPr lang="en-US" sz="2800" b="1" dirty="0" err="1">
                <a:solidFill>
                  <a:srgbClr val="C00000"/>
                </a:solidFill>
                <a:latin typeface="Roboto"/>
              </a:rPr>
              <a:t>căng</a:t>
            </a:r>
            <a:r>
              <a:rPr lang="en-US" sz="2800" b="1" dirty="0">
                <a:solidFill>
                  <a:srgbClr val="C00000"/>
                </a:solidFill>
                <a:latin typeface="Roboto"/>
              </a:rPr>
              <a:t> </a:t>
            </a:r>
            <a:r>
              <a:rPr lang="en-US" sz="2800" b="1" dirty="0" err="1">
                <a:solidFill>
                  <a:srgbClr val="C00000"/>
                </a:solidFill>
                <a:latin typeface="Roboto"/>
              </a:rPr>
              <a:t>thẳng</a:t>
            </a:r>
            <a:r>
              <a:rPr lang="en-US" sz="2800" b="1" dirty="0">
                <a:solidFill>
                  <a:srgbClr val="C00000"/>
                </a:solidFill>
                <a:latin typeface="Roboto"/>
              </a:rPr>
              <a:t> </a:t>
            </a:r>
            <a:r>
              <a:rPr lang="en-US" sz="2800" b="1" dirty="0" err="1">
                <a:solidFill>
                  <a:srgbClr val="C00000"/>
                </a:solidFill>
                <a:latin typeface="Roboto"/>
              </a:rPr>
              <a:t>cho</a:t>
            </a:r>
            <a:r>
              <a:rPr lang="en-US" sz="2800" b="1" dirty="0">
                <a:solidFill>
                  <a:srgbClr val="C00000"/>
                </a:solidFill>
                <a:latin typeface="Roboto"/>
              </a:rPr>
              <a:t> </a:t>
            </a:r>
            <a:r>
              <a:rPr lang="en-US" sz="2800" b="1" dirty="0" err="1">
                <a:solidFill>
                  <a:srgbClr val="C00000"/>
                </a:solidFill>
                <a:latin typeface="Roboto"/>
              </a:rPr>
              <a:t>bạn</a:t>
            </a:r>
            <a:r>
              <a:rPr lang="en-US" sz="2800" b="1" dirty="0">
                <a:solidFill>
                  <a:srgbClr val="C00000"/>
                </a:solidFill>
                <a:latin typeface="Roboto"/>
              </a:rPr>
              <a:t> </a:t>
            </a:r>
            <a:r>
              <a:rPr lang="en-US" sz="2800" b="1" dirty="0" err="1">
                <a:solidFill>
                  <a:srgbClr val="C00000"/>
                </a:solidFill>
                <a:latin typeface="Roboto"/>
              </a:rPr>
              <a:t>là</a:t>
            </a:r>
            <a:r>
              <a:rPr lang="en-US" sz="2800" b="1" dirty="0">
                <a:solidFill>
                  <a:srgbClr val="C00000"/>
                </a:solidFill>
                <a:latin typeface="Roboto"/>
              </a:rPr>
              <a:t> do </a:t>
            </a:r>
            <a:r>
              <a:rPr lang="en-US" sz="2800" b="1" dirty="0" err="1">
                <a:solidFill>
                  <a:srgbClr val="C00000"/>
                </a:solidFill>
                <a:latin typeface="Roboto"/>
              </a:rPr>
              <a:t>mâu</a:t>
            </a:r>
            <a:r>
              <a:rPr lang="en-US" sz="2800" b="1" dirty="0">
                <a:solidFill>
                  <a:srgbClr val="C00000"/>
                </a:solidFill>
                <a:latin typeface="Roboto"/>
              </a:rPr>
              <a:t> </a:t>
            </a:r>
            <a:r>
              <a:rPr lang="en-US" sz="2800" b="1" dirty="0" err="1">
                <a:solidFill>
                  <a:srgbClr val="C00000"/>
                </a:solidFill>
                <a:latin typeface="Roboto"/>
              </a:rPr>
              <a:t>thuẫn</a:t>
            </a:r>
            <a:r>
              <a:rPr lang="en-US" sz="2800" b="1" dirty="0">
                <a:solidFill>
                  <a:srgbClr val="C00000"/>
                </a:solidFill>
                <a:latin typeface="Roboto"/>
              </a:rPr>
              <a:t> </a:t>
            </a:r>
            <a:r>
              <a:rPr lang="en-US" sz="2800" b="1" dirty="0" err="1">
                <a:solidFill>
                  <a:srgbClr val="C00000"/>
                </a:solidFill>
                <a:latin typeface="Roboto"/>
              </a:rPr>
              <a:t>với</a:t>
            </a:r>
            <a:r>
              <a:rPr lang="en-US" sz="2800" b="1" dirty="0">
                <a:solidFill>
                  <a:srgbClr val="C00000"/>
                </a:solidFill>
                <a:latin typeface="Roboto"/>
              </a:rPr>
              <a:t> </a:t>
            </a:r>
            <a:r>
              <a:rPr lang="en-US" sz="2800" b="1" dirty="0" err="1">
                <a:solidFill>
                  <a:srgbClr val="C00000"/>
                </a:solidFill>
                <a:latin typeface="Roboto"/>
              </a:rPr>
              <a:t>bố</a:t>
            </a:r>
            <a:r>
              <a:rPr lang="en-US" sz="2800" b="1" dirty="0">
                <a:solidFill>
                  <a:srgbClr val="C00000"/>
                </a:solidFill>
                <a:latin typeface="Roboto"/>
              </a:rPr>
              <a:t> </a:t>
            </a:r>
            <a:r>
              <a:rPr lang="en-US" sz="2800" b="1" dirty="0" err="1">
                <a:solidFill>
                  <a:srgbClr val="C00000"/>
                </a:solidFill>
                <a:latin typeface="Roboto"/>
              </a:rPr>
              <a:t>mẹ</a:t>
            </a:r>
            <a:r>
              <a:rPr lang="en-US" sz="2800" b="1" dirty="0">
                <a:solidFill>
                  <a:srgbClr val="C00000"/>
                </a:solidFill>
                <a:latin typeface="Roboto"/>
              </a:rPr>
              <a:t>.</a:t>
            </a:r>
          </a:p>
          <a:p>
            <a:r>
              <a:rPr lang="en-US" sz="2800" b="1" dirty="0">
                <a:solidFill>
                  <a:srgbClr val="C00000"/>
                </a:solidFill>
              </a:rPr>
              <a:t/>
            </a:r>
            <a:br>
              <a:rPr lang="en-US" sz="2800" b="1" dirty="0">
                <a:solidFill>
                  <a:srgbClr val="C00000"/>
                </a:solidFill>
              </a:rPr>
            </a:br>
            <a:endParaRPr lang="en-US" sz="2800" b="1" dirty="0">
              <a:solidFill>
                <a:srgbClr val="C00000"/>
              </a:solidFill>
            </a:endParaRPr>
          </a:p>
        </p:txBody>
      </p:sp>
      <p:pic>
        <p:nvPicPr>
          <p:cNvPr id="7" name="Picture 6"/>
          <p:cNvPicPr>
            <a:picLocks noChangeAspect="1"/>
          </p:cNvPicPr>
          <p:nvPr/>
        </p:nvPicPr>
        <p:blipFill>
          <a:blip r:embed="rId3"/>
          <a:stretch>
            <a:fillRect/>
          </a:stretch>
        </p:blipFill>
        <p:spPr>
          <a:xfrm>
            <a:off x="5972583" y="186386"/>
            <a:ext cx="5483543" cy="2751529"/>
          </a:xfrm>
          <a:prstGeom prst="rect">
            <a:avLst/>
          </a:prstGeom>
        </p:spPr>
      </p:pic>
      <p:sp>
        <p:nvSpPr>
          <p:cNvPr id="8" name="Rectangle 7"/>
          <p:cNvSpPr/>
          <p:nvPr/>
        </p:nvSpPr>
        <p:spPr>
          <a:xfrm>
            <a:off x="5972582" y="3552488"/>
            <a:ext cx="5483544" cy="3108543"/>
          </a:xfrm>
          <a:prstGeom prst="rect">
            <a:avLst/>
          </a:prstGeom>
        </p:spPr>
        <p:txBody>
          <a:bodyPr wrap="square">
            <a:spAutoFit/>
          </a:bodyPr>
          <a:lstStyle/>
          <a:p>
            <a:pPr algn="just"/>
            <a:r>
              <a:rPr lang="vi-VN" sz="2800" b="1" dirty="0">
                <a:solidFill>
                  <a:srgbClr val="002060"/>
                </a:solidFill>
                <a:latin typeface="Roboto"/>
              </a:rPr>
              <a:t>Hình 2: Nguyên nhân gây căng thẳng là do bạn gặp phải áp lực lớn trong việc học tập, kì vọng cao hơn khả năng bản thân có thể thực hiện.</a:t>
            </a:r>
          </a:p>
          <a:p>
            <a:r>
              <a:rPr lang="vi-VN" sz="2800" b="1" dirty="0">
                <a:solidFill>
                  <a:srgbClr val="002060"/>
                </a:solidFill>
              </a:rPr>
              <a:t/>
            </a:r>
            <a:br>
              <a:rPr lang="vi-VN" sz="2800" b="1" dirty="0">
                <a:solidFill>
                  <a:srgbClr val="002060"/>
                </a:solidFill>
              </a:rPr>
            </a:br>
            <a:endParaRPr lang="en-US" sz="2800" b="1" dirty="0">
              <a:solidFill>
                <a:srgbClr val="002060"/>
              </a:solidFill>
            </a:endParaRPr>
          </a:p>
        </p:txBody>
      </p:sp>
    </p:spTree>
    <p:extLst>
      <p:ext uri="{BB962C8B-B14F-4D97-AF65-F5344CB8AC3E}">
        <p14:creationId xmlns:p14="http://schemas.microsoft.com/office/powerpoint/2010/main" val="79634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509451" y="150348"/>
            <a:ext cx="5486672" cy="3236742"/>
          </a:xfrm>
          <a:prstGeom prst="rect">
            <a:avLst/>
          </a:prstGeom>
        </p:spPr>
      </p:pic>
      <p:sp>
        <p:nvSpPr>
          <p:cNvPr id="7" name="Rectangle 6"/>
          <p:cNvSpPr/>
          <p:nvPr/>
        </p:nvSpPr>
        <p:spPr>
          <a:xfrm>
            <a:off x="1149531" y="3850418"/>
            <a:ext cx="4271553" cy="2246769"/>
          </a:xfrm>
          <a:prstGeom prst="rect">
            <a:avLst/>
          </a:prstGeom>
        </p:spPr>
        <p:txBody>
          <a:bodyPr wrap="square">
            <a:spAutoFit/>
          </a:bodyPr>
          <a:lstStyle/>
          <a:p>
            <a:pPr algn="just"/>
            <a:r>
              <a:rPr lang="vi-VN" sz="2800" b="1" dirty="0">
                <a:solidFill>
                  <a:srgbClr val="002060"/>
                </a:solidFill>
                <a:latin typeface="Roboto"/>
              </a:rPr>
              <a:t>Hình 3: Nguyên nhân gây căng thẳng là do áp lực học tập, số lượng bài tập cần làm nhiều dẫn đến mệt mỏi.</a:t>
            </a:r>
            <a:endParaRPr lang="en-US" sz="2800" b="1" dirty="0">
              <a:solidFill>
                <a:srgbClr val="002060"/>
              </a:solidFill>
            </a:endParaRPr>
          </a:p>
        </p:txBody>
      </p:sp>
      <p:pic>
        <p:nvPicPr>
          <p:cNvPr id="8" name="Picture 7"/>
          <p:cNvPicPr>
            <a:picLocks noChangeAspect="1"/>
          </p:cNvPicPr>
          <p:nvPr/>
        </p:nvPicPr>
        <p:blipFill>
          <a:blip r:embed="rId3"/>
          <a:stretch>
            <a:fillRect/>
          </a:stretch>
        </p:blipFill>
        <p:spPr>
          <a:xfrm>
            <a:off x="6824939" y="410379"/>
            <a:ext cx="4866323" cy="2999570"/>
          </a:xfrm>
          <a:prstGeom prst="rect">
            <a:avLst/>
          </a:prstGeom>
        </p:spPr>
      </p:pic>
      <p:sp>
        <p:nvSpPr>
          <p:cNvPr id="9" name="Rectangle 8"/>
          <p:cNvSpPr/>
          <p:nvPr/>
        </p:nvSpPr>
        <p:spPr>
          <a:xfrm>
            <a:off x="6274529" y="3855614"/>
            <a:ext cx="5717177" cy="2677656"/>
          </a:xfrm>
          <a:prstGeom prst="rect">
            <a:avLst/>
          </a:prstGeom>
        </p:spPr>
        <p:txBody>
          <a:bodyPr wrap="square">
            <a:spAutoFit/>
          </a:bodyPr>
          <a:lstStyle/>
          <a:p>
            <a:pPr algn="just"/>
            <a:r>
              <a:rPr lang="vi-VN" sz="2800" b="1" dirty="0">
                <a:solidFill>
                  <a:schemeClr val="accent6">
                    <a:lumMod val="50000"/>
                  </a:schemeClr>
                </a:solidFill>
                <a:latin typeface="Arial" panose="020B0604020202020204" pitchFamily="34" charset="0"/>
                <a:cs typeface="Arial" panose="020B0604020202020204" pitchFamily="34" charset="0"/>
              </a:rPr>
              <a:t>Hình 4: Nguyên nhân gây căng thẳng là do bạn vừa phải chăm mẹ ốm vừa phải cố gắng học tập cho các bài thi, bài kiểm tra nên không có thời gian nghỉ ngơi.</a:t>
            </a:r>
            <a:endParaRPr lang="en-US" sz="28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799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Rectangle 4"/>
          <p:cNvSpPr/>
          <p:nvPr/>
        </p:nvSpPr>
        <p:spPr>
          <a:xfrm>
            <a:off x="209007" y="370334"/>
            <a:ext cx="11612880" cy="2677656"/>
          </a:xfrm>
          <a:prstGeom prst="rect">
            <a:avLst/>
          </a:prstGeom>
        </p:spPr>
        <p:txBody>
          <a:bodyPr wrap="square">
            <a:spAutoFit/>
          </a:bodyPr>
          <a:lstStyle/>
          <a:p>
            <a:pPr algn="just"/>
            <a:r>
              <a:rPr lang="en-US" sz="2800" b="1" dirty="0" smtClean="0">
                <a:solidFill>
                  <a:srgbClr val="C00000"/>
                </a:solidFill>
                <a:latin typeface="Roboto"/>
              </a:rPr>
              <a:t>b/</a:t>
            </a:r>
            <a:r>
              <a:rPr lang="vi-VN" sz="2800" b="1" dirty="0" smtClean="0">
                <a:solidFill>
                  <a:srgbClr val="C00000"/>
                </a:solidFill>
                <a:latin typeface="Roboto"/>
              </a:rPr>
              <a:t>- </a:t>
            </a:r>
            <a:r>
              <a:rPr lang="vi-VN" sz="2800" b="1" dirty="0">
                <a:solidFill>
                  <a:srgbClr val="C00000"/>
                </a:solidFill>
                <a:latin typeface="Roboto"/>
              </a:rPr>
              <a:t>Các bạn ở hình 1 và hình 2 chưa biết cách đối phó với tâm lí căng thẳng, các bạn chưa giữ được bình tĩnh trước những sự cố xảy ra khiến cho các bạn suy nghĩ tiêu cực, không biết cách giải quyết.</a:t>
            </a:r>
          </a:p>
          <a:p>
            <a:r>
              <a:rPr lang="vi-VN" sz="2800" b="1" dirty="0">
                <a:solidFill>
                  <a:srgbClr val="C00000"/>
                </a:solidFill>
              </a:rPr>
              <a:t/>
            </a:r>
            <a:br>
              <a:rPr lang="vi-VN" sz="2800" b="1" dirty="0">
                <a:solidFill>
                  <a:srgbClr val="C00000"/>
                </a:solidFill>
              </a:rPr>
            </a:br>
            <a:endParaRPr lang="en-US" sz="2800" b="1" dirty="0">
              <a:solidFill>
                <a:srgbClr val="C00000"/>
              </a:solidFill>
            </a:endParaRPr>
          </a:p>
        </p:txBody>
      </p:sp>
      <p:sp>
        <p:nvSpPr>
          <p:cNvPr id="6" name="Rectangle 5"/>
          <p:cNvSpPr/>
          <p:nvPr/>
        </p:nvSpPr>
        <p:spPr>
          <a:xfrm>
            <a:off x="391886" y="2355492"/>
            <a:ext cx="11430001" cy="1384995"/>
          </a:xfrm>
          <a:prstGeom prst="rect">
            <a:avLst/>
          </a:prstGeom>
        </p:spPr>
        <p:txBody>
          <a:bodyPr wrap="square">
            <a:spAutoFit/>
          </a:bodyPr>
          <a:lstStyle/>
          <a:p>
            <a:pPr algn="just"/>
            <a:r>
              <a:rPr lang="vi-VN" sz="2800" b="1" dirty="0">
                <a:solidFill>
                  <a:srgbClr val="002060"/>
                </a:solidFill>
                <a:latin typeface="Roboto"/>
              </a:rPr>
              <a:t> </a:t>
            </a:r>
            <a:r>
              <a:rPr lang="en-US" sz="2800" b="1" dirty="0" smtClean="0">
                <a:solidFill>
                  <a:srgbClr val="002060"/>
                </a:solidFill>
                <a:latin typeface="Roboto"/>
              </a:rPr>
              <a:t>- </a:t>
            </a:r>
            <a:r>
              <a:rPr lang="vi-VN" sz="2800" b="1" dirty="0" smtClean="0">
                <a:solidFill>
                  <a:srgbClr val="002060"/>
                </a:solidFill>
                <a:latin typeface="Roboto"/>
              </a:rPr>
              <a:t>Các </a:t>
            </a:r>
            <a:r>
              <a:rPr lang="vi-VN" sz="2800" b="1" dirty="0">
                <a:solidFill>
                  <a:srgbClr val="002060"/>
                </a:solidFill>
                <a:latin typeface="Roboto"/>
              </a:rPr>
              <a:t>bạn ở hình 3 và 4 biết cách giúp bản thân giải tỏa tâm lí căng thẳng như chơi đàn và biết đưa ra giải pháp cho tình huống căng thẳng mình đang gặp phải như lập thời gian biểu rõ ràng.</a:t>
            </a:r>
            <a:endParaRPr lang="en-US" sz="2800" b="1" dirty="0">
              <a:solidFill>
                <a:srgbClr val="002060"/>
              </a:solidFill>
            </a:endParaRPr>
          </a:p>
        </p:txBody>
      </p:sp>
      <p:sp>
        <p:nvSpPr>
          <p:cNvPr id="7" name="Rectangle 6"/>
          <p:cNvSpPr/>
          <p:nvPr/>
        </p:nvSpPr>
        <p:spPr>
          <a:xfrm>
            <a:off x="431074" y="3813742"/>
            <a:ext cx="11390813" cy="2246769"/>
          </a:xfrm>
          <a:prstGeom prst="rect">
            <a:avLst/>
          </a:prstGeom>
        </p:spPr>
        <p:txBody>
          <a:bodyPr wrap="square">
            <a:spAutoFit/>
          </a:bodyPr>
          <a:lstStyle/>
          <a:p>
            <a:pPr algn="just"/>
            <a:r>
              <a:rPr lang="vi-VN" sz="2800" b="1" dirty="0" smtClean="0">
                <a:solidFill>
                  <a:srgbClr val="0070C0"/>
                </a:solidFill>
                <a:latin typeface="Roboto"/>
              </a:rPr>
              <a:t>c</a:t>
            </a:r>
            <a:r>
              <a:rPr lang="en-US" sz="2800" b="1" dirty="0" smtClean="0">
                <a:solidFill>
                  <a:srgbClr val="0070C0"/>
                </a:solidFill>
                <a:latin typeface="Roboto"/>
              </a:rPr>
              <a:t>/ </a:t>
            </a:r>
            <a:r>
              <a:rPr lang="vi-VN" sz="2800" b="1" dirty="0" smtClean="0">
                <a:solidFill>
                  <a:srgbClr val="0070C0"/>
                </a:solidFill>
                <a:latin typeface="Roboto"/>
              </a:rPr>
              <a:t>Trước </a:t>
            </a:r>
            <a:r>
              <a:rPr lang="vi-VN" sz="2800" b="1" dirty="0">
                <a:solidFill>
                  <a:srgbClr val="0070C0"/>
                </a:solidFill>
                <a:latin typeface="Roboto"/>
              </a:rPr>
              <a:t>tiên các bạn cần phải giữ bình tĩnh, điều chỉnh lại cảm xúc và suy nghĩ của bản thân, tránh dẫn đến tiêu cực. Sau đó tìm ra một cách làm phù hợp để giúp bản thân được thư giãn, giải tỏa tâm lí căng thẳng như tập thể dục, đọc sách, chơi thể thao, viết nhật kí,...</a:t>
            </a:r>
            <a:endParaRPr lang="en-US" sz="2800" b="1" dirty="0">
              <a:solidFill>
                <a:srgbClr val="0070C0"/>
              </a:solidFill>
            </a:endParaRPr>
          </a:p>
        </p:txBody>
      </p:sp>
    </p:spTree>
    <p:extLst>
      <p:ext uri="{BB962C8B-B14F-4D97-AF65-F5344CB8AC3E}">
        <p14:creationId xmlns:p14="http://schemas.microsoft.com/office/powerpoint/2010/main" val="250914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237784" cy="5953749"/>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5937597" y="641739"/>
              <a:ext cx="5224664" cy="5352274"/>
            </a:xfrm>
            <a:prstGeom prst="rect">
              <a:avLst/>
            </a:prstGeom>
            <a:noFill/>
            <a:ln w="9525">
              <a:noFill/>
              <a:miter lim="800000"/>
              <a:headEnd/>
              <a:tailEnd/>
            </a:ln>
          </p:spPr>
        </p:pic>
        <p:sp>
          <p:nvSpPr>
            <p:cNvPr id="16" name="Rectangle 189"/>
            <p:cNvSpPr>
              <a:spLocks noChangeArrowheads="1"/>
            </p:cNvSpPr>
            <p:nvPr/>
          </p:nvSpPr>
          <p:spPr bwMode="auto">
            <a:xfrm>
              <a:off x="7209171" y="2006537"/>
              <a:ext cx="2667000" cy="2308324"/>
            </a:xfrm>
            <a:prstGeom prst="rect">
              <a:avLst/>
            </a:prstGeom>
            <a:noFill/>
            <a:ln>
              <a:noFill/>
            </a:ln>
            <a:effectLst/>
          </p:spPr>
          <p:txBody>
            <a:bodyPr anchor="ctr">
              <a:spAutoFit/>
            </a:bodyPr>
            <a:lstStyle/>
            <a:p>
              <a:pPr lvl="0" algn="ctr">
                <a:defRPr/>
              </a:pPr>
              <a:r>
                <a:rPr lang="en-US" sz="3600" b="1" dirty="0" smtClean="0">
                  <a:solidFill>
                    <a:srgbClr val="00B0F0"/>
                  </a:solidFill>
                  <a:latin typeface="Times New Roman" panose="02020603050405020304" pitchFamily="18" charset="0"/>
                  <a:cs typeface="Times New Roman" panose="02020603050405020304" pitchFamily="18" charset="0"/>
                </a:rPr>
                <a:t>2. </a:t>
              </a:r>
              <a:r>
                <a:rPr lang="en-US" sz="3600" b="1" dirty="0" err="1">
                  <a:solidFill>
                    <a:srgbClr val="00B0F0"/>
                  </a:solidFill>
                  <a:latin typeface="Times New Roman" panose="02020603050405020304" pitchFamily="18" charset="0"/>
                  <a:cs typeface="Times New Roman" panose="02020603050405020304" pitchFamily="18" charset="0"/>
                </a:rPr>
                <a:t>Nguyên</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nhân</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và</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ảnh</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hưởng</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của</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căng</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thẳng</a:t>
              </a:r>
              <a:endParaRPr kumimoji="0" lang="en-US" altLang="zh-CN" sz="3600" b="1" i="0" u="none" strike="noStrike" kern="0" cap="none" spc="0" normalizeH="0" baseline="0" noProof="0" dirty="0">
                <a:ln>
                  <a:noFill/>
                </a:ln>
                <a:solidFill>
                  <a:srgbClr val="00B0F0"/>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pic>
        <p:nvPicPr>
          <p:cNvPr id="17" name="Shape 1"/>
          <p:cNvPicPr/>
          <p:nvPr/>
        </p:nvPicPr>
        <p:blipFill>
          <a:blip r:embed="rId7"/>
          <a:stretch/>
        </p:blipFill>
        <p:spPr>
          <a:xfrm>
            <a:off x="10615653" y="5267034"/>
            <a:ext cx="1158240" cy="1048385"/>
          </a:xfrm>
          <a:prstGeom prst="rect">
            <a:avLst/>
          </a:prstGeom>
          <a:noFill/>
          <a:ln>
            <a:noFill/>
          </a:ln>
        </p:spPr>
      </p:pic>
      <p:sp>
        <p:nvSpPr>
          <p:cNvPr id="11" name="Rectangle 10">
            <a:extLst>
              <a:ext uri="{FF2B5EF4-FFF2-40B4-BE49-F238E27FC236}">
                <a16:creationId xmlns:a16="http://schemas.microsoft.com/office/drawing/2014/main" id="{D46D719B-D447-4FFE-9897-5AB8D6E3145B}"/>
              </a:ext>
            </a:extLst>
          </p:cNvPr>
          <p:cNvSpPr>
            <a:spLocks noChangeArrowheads="1"/>
          </p:cNvSpPr>
          <p:nvPr/>
        </p:nvSpPr>
        <p:spPr bwMode="auto">
          <a:xfrm>
            <a:off x="928707" y="1760932"/>
            <a:ext cx="488057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7:</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algn="ctr"/>
            <a:r>
              <a:rPr lang="nl-NL" sz="3600" b="1" dirty="0">
                <a:solidFill>
                  <a:srgbClr val="7030A0"/>
                </a:solidFill>
                <a:latin typeface="Times New Roman" panose="02020603050405020304" pitchFamily="18" charset="0"/>
                <a:cs typeface="Times New Roman" panose="02020603050405020304" pitchFamily="18" charset="0"/>
              </a:rPr>
              <a:t>ỨNG PHÓ VỚI </a:t>
            </a:r>
          </a:p>
          <a:p>
            <a:pPr algn="ctr"/>
            <a:r>
              <a:rPr lang="nl-NL" sz="3600" b="1" dirty="0">
                <a:solidFill>
                  <a:srgbClr val="7030A0"/>
                </a:solidFill>
                <a:latin typeface="Times New Roman" panose="02020603050405020304" pitchFamily="18" charset="0"/>
                <a:cs typeface="Times New Roman" panose="02020603050405020304" pitchFamily="18" charset="0"/>
              </a:rPr>
              <a:t>TÂM LÍ CĂNG THẲNG</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79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7061C72-7D47-4098-8A9B-972C8598614F}"/>
              </a:ext>
            </a:extLst>
          </p:cNvPr>
          <p:cNvSpPr txBox="1"/>
          <p:nvPr/>
        </p:nvSpPr>
        <p:spPr>
          <a:xfrm>
            <a:off x="320040" y="321028"/>
            <a:ext cx="11628119" cy="984885"/>
          </a:xfrm>
          <a:prstGeom prst="rect">
            <a:avLst/>
          </a:prstGeom>
          <a:noFill/>
        </p:spPr>
        <p:txBody>
          <a:bodyPr wrap="square" rtlCol="0">
            <a:spAutoFit/>
          </a:bodyPr>
          <a:lstStyle/>
          <a:p>
            <a:pPr algn="ctr"/>
            <a:r>
              <a:rPr lang="nl-NL" sz="4000" b="1" dirty="0">
                <a:solidFill>
                  <a:srgbClr val="7030A0"/>
                </a:solidFill>
                <a:latin typeface="Times New Roman"/>
                <a:ea typeface="微软雅黑"/>
                <a:cs typeface="Times New Roman" panose="02020603050405020304" pitchFamily="18" charset="0"/>
              </a:rPr>
              <a:t>BÀI 7: ỨNG PHÓ VỚI TÂM LÍ CĂNG THẲNG</a:t>
            </a:r>
            <a:endParaRPr lang="en-US" sz="4000" dirty="0">
              <a:solidFill>
                <a:srgbClr val="7030A0"/>
              </a:solidFill>
              <a:latin typeface="Times New Roman"/>
              <a:ea typeface="微软雅黑"/>
              <a:cs typeface="Times New Roman" panose="02020603050405020304" pitchFamily="18" charset="0"/>
            </a:endParaRPr>
          </a:p>
          <a:p>
            <a:pPr algn="ctr"/>
            <a:endParaRPr lang="en-US" dirty="0">
              <a:solidFill>
                <a:prstClr val="black"/>
              </a:solidFill>
              <a:latin typeface="等线"/>
              <a:ea typeface="微软雅黑"/>
            </a:endParaRPr>
          </a:p>
        </p:txBody>
      </p:sp>
      <p:pic>
        <p:nvPicPr>
          <p:cNvPr id="9" name="Picture 8">
            <a:extLst>
              <a:ext uri="{FF2B5EF4-FFF2-40B4-BE49-F238E27FC236}">
                <a16:creationId xmlns:a16="http://schemas.microsoft.com/office/drawing/2014/main" id="{5E77EFA8-BDE2-4A51-BF21-895431E509A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39" y="1112520"/>
            <a:ext cx="10792097" cy="5105400"/>
          </a:xfrm>
          <a:prstGeom prst="rect">
            <a:avLst/>
          </a:prstGeom>
          <a:noFill/>
          <a:ln>
            <a:noFill/>
          </a:ln>
        </p:spPr>
      </p:pic>
    </p:spTree>
    <p:extLst>
      <p:ext uri="{BB962C8B-B14F-4D97-AF65-F5344CB8AC3E}">
        <p14:creationId xmlns:p14="http://schemas.microsoft.com/office/powerpoint/2010/main" val="374882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AF297-AE12-44E4-9E9E-90F0EFE7F694}"/>
              </a:ext>
            </a:extLst>
          </p:cNvPr>
          <p:cNvPicPr>
            <a:picLocks noChangeAspect="1"/>
          </p:cNvPicPr>
          <p:nvPr/>
        </p:nvPicPr>
        <p:blipFill>
          <a:blip r:embed="rId2"/>
          <a:stretch>
            <a:fillRect/>
          </a:stretch>
        </p:blipFill>
        <p:spPr>
          <a:xfrm>
            <a:off x="26971" y="0"/>
            <a:ext cx="12192000" cy="6854016"/>
          </a:xfrm>
          <a:prstGeom prst="rect">
            <a:avLst/>
          </a:prstGeom>
        </p:spPr>
      </p:pic>
      <p:sp>
        <p:nvSpPr>
          <p:cNvPr id="6" name="Rectangle: Rounded Corners 1">
            <a:extLst>
              <a:ext uri="{FF2B5EF4-FFF2-40B4-BE49-F238E27FC236}">
                <a16:creationId xmlns:a16="http://schemas.microsoft.com/office/drawing/2014/main" id="{49368C2B-08BB-4567-BA27-2402FAA3C31F}"/>
              </a:ext>
            </a:extLst>
          </p:cNvPr>
          <p:cNvSpPr/>
          <p:nvPr/>
        </p:nvSpPr>
        <p:spPr>
          <a:xfrm>
            <a:off x="2419002" y="39213"/>
            <a:ext cx="6888480" cy="955444"/>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(THẢO LUẬN NHÓM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ĐÔI</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9661016A-ACC6-42C5-A502-28ED3A37D021}"/>
              </a:ext>
            </a:extLst>
          </p:cNvPr>
          <p:cNvCxnSpPr>
            <a:cxnSpLocks/>
            <a:endCxn id="5" idx="0"/>
          </p:cNvCxnSpPr>
          <p:nvPr/>
        </p:nvCxnSpPr>
        <p:spPr>
          <a:xfrm>
            <a:off x="5723543" y="1016204"/>
            <a:ext cx="4226116" cy="576035"/>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274074" y="1599389"/>
            <a:ext cx="295560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7550833" y="1653066"/>
            <a:ext cx="4641167" cy="1910696"/>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109531" y="3807028"/>
            <a:ext cx="3378199" cy="289449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7615243" y="3807029"/>
            <a:ext cx="4603728" cy="298440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1751875" y="1016049"/>
            <a:ext cx="3971668" cy="56868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1751875" y="3391099"/>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5390254" y="3531231"/>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9924744" y="3563762"/>
            <a:ext cx="0" cy="55425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Rectangle: Rounded Corners 13">
            <a:extLst>
              <a:ext uri="{FF2B5EF4-FFF2-40B4-BE49-F238E27FC236}">
                <a16:creationId xmlns:a16="http://schemas.microsoft.com/office/drawing/2014/main" id="{B82CE674-D7FC-49D9-AF84-6CF2F5AC507D}"/>
              </a:ext>
            </a:extLst>
          </p:cNvPr>
          <p:cNvSpPr/>
          <p:nvPr/>
        </p:nvSpPr>
        <p:spPr>
          <a:xfrm>
            <a:off x="3450036" y="1600038"/>
            <a:ext cx="3923993" cy="1909956"/>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19" name="Rectangle: Rounded Corners 23">
            <a:extLst>
              <a:ext uri="{FF2B5EF4-FFF2-40B4-BE49-F238E27FC236}">
                <a16:creationId xmlns:a16="http://schemas.microsoft.com/office/drawing/2014/main" id="{C8AB731C-B5A9-4087-9248-FB90CEB654D6}"/>
              </a:ext>
            </a:extLst>
          </p:cNvPr>
          <p:cNvSpPr/>
          <p:nvPr/>
        </p:nvSpPr>
        <p:spPr>
          <a:xfrm>
            <a:off x="3608844" y="3866509"/>
            <a:ext cx="3680806" cy="261266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EC42D1DB-6186-445C-9000-B473B780E42B}"/>
              </a:ext>
            </a:extLst>
          </p:cNvPr>
          <p:cNvCxnSpPr>
            <a:cxnSpLocks/>
            <a:endCxn id="4" idx="0"/>
          </p:cNvCxnSpPr>
          <p:nvPr/>
        </p:nvCxnSpPr>
        <p:spPr>
          <a:xfrm flipH="1">
            <a:off x="5390255" y="1016049"/>
            <a:ext cx="333288" cy="53934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1E409D2-E3DE-4886-8549-9C8F4153E281}"/>
              </a:ext>
            </a:extLst>
          </p:cNvPr>
          <p:cNvSpPr txBox="1"/>
          <p:nvPr/>
        </p:nvSpPr>
        <p:spPr>
          <a:xfrm>
            <a:off x="274074" y="1733712"/>
            <a:ext cx="2955603"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1</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Theo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nguyên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nhân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nào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gây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ra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căng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thẳng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bạn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T?</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C1FC843-4F84-4080-A46C-767EEBD3EF88}"/>
              </a:ext>
            </a:extLst>
          </p:cNvPr>
          <p:cNvSpPr txBox="1"/>
          <p:nvPr/>
        </p:nvSpPr>
        <p:spPr>
          <a:xfrm>
            <a:off x="3501017" y="1555391"/>
            <a:ext cx="377847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thẳng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ảnh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hưởng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tới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quanh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B16AA8ED-D71F-48E6-B2A0-45675FC817C5}"/>
              </a:ext>
            </a:extLst>
          </p:cNvPr>
          <p:cNvSpPr txBox="1"/>
          <p:nvPr/>
        </p:nvSpPr>
        <p:spPr>
          <a:xfrm>
            <a:off x="7707317" y="1592239"/>
            <a:ext cx="448468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a:t>
            </a:r>
            <a:r>
              <a:rPr kumimoji="0" lang="en-US" sz="2400" b="1" i="0" u="sng"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2400" b="1" i="0"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Ngoài</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nguyên</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gây</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căng</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thẳng</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T, e </a:t>
            </a:r>
            <a:r>
              <a:rPr kumimoji="0" lang="en-US" sz="2400" b="1" i="0"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còn</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trường</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hợp</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gây</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ra</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căng</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thẳng</a:t>
            </a:r>
            <a:r>
              <a:rPr kumimoji="0" lang="en-US" sz="2400" b="1" i="0"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D48860E-7B9B-463F-8409-50D493229FE3}"/>
              </a:ext>
            </a:extLst>
          </p:cNvPr>
          <p:cNvSpPr txBox="1"/>
          <p:nvPr/>
        </p:nvSpPr>
        <p:spPr>
          <a:xfrm>
            <a:off x="109531" y="3789662"/>
            <a:ext cx="3378199" cy="2800767"/>
          </a:xfrm>
          <a:prstGeom prst="rect">
            <a:avLst/>
          </a:prstGeom>
          <a:noFill/>
        </p:spPr>
        <p:txBody>
          <a:bodyPr wrap="square" rtlCol="0">
            <a:spAutoFit/>
          </a:bodyPr>
          <a:lstStyle/>
          <a:p>
            <a:pPr algn="just"/>
            <a:r>
              <a:rPr lang="vi-VN" sz="2200" b="1" dirty="0" smtClean="0">
                <a:solidFill>
                  <a:srgbClr val="000000"/>
                </a:solidFill>
                <a:latin typeface="Times New Roman" panose="02020603050405020304" pitchFamily="18" charset="0"/>
                <a:cs typeface="Times New Roman" panose="02020603050405020304" pitchFamily="18" charset="0"/>
              </a:rPr>
              <a:t>T </a:t>
            </a:r>
            <a:r>
              <a:rPr lang="vi-VN" sz="2200" b="1" dirty="0">
                <a:solidFill>
                  <a:srgbClr val="000000"/>
                </a:solidFill>
                <a:latin typeface="Times New Roman" panose="02020603050405020304" pitchFamily="18" charset="0"/>
                <a:cs typeface="Times New Roman" panose="02020603050405020304" pitchFamily="18" charset="0"/>
              </a:rPr>
              <a:t>đặt mục tiêu giành cúp vô địch trong giải thi đấu bóng rổ, do không cẩn thận nên </a:t>
            </a:r>
            <a:r>
              <a:rPr lang="vi-VN" sz="2200" b="1" dirty="0" smtClean="0">
                <a:solidFill>
                  <a:srgbClr val="000000"/>
                </a:solidFill>
                <a:latin typeface="Times New Roman" panose="02020603050405020304" pitchFamily="18" charset="0"/>
                <a:cs typeface="Times New Roman" panose="02020603050405020304" pitchFamily="18" charset="0"/>
              </a:rPr>
              <a:t>T </a:t>
            </a:r>
            <a:r>
              <a:rPr lang="vi-VN" sz="2200" b="1" dirty="0">
                <a:solidFill>
                  <a:srgbClr val="000000"/>
                </a:solidFill>
                <a:latin typeface="Times New Roman" panose="02020603050405020304" pitchFamily="18" charset="0"/>
                <a:cs typeface="Times New Roman" panose="02020603050405020304" pitchFamily="18" charset="0"/>
              </a:rPr>
              <a:t>bị chấn thương khi luyện </a:t>
            </a:r>
            <a:r>
              <a:rPr lang="vi-VN" sz="2200" b="1" dirty="0" smtClean="0">
                <a:solidFill>
                  <a:srgbClr val="000000"/>
                </a:solidFill>
                <a:latin typeface="Times New Roman" panose="02020603050405020304" pitchFamily="18" charset="0"/>
                <a:cs typeface="Times New Roman" panose="02020603050405020304" pitchFamily="18" charset="0"/>
              </a:rPr>
              <a:t>tập</a:t>
            </a:r>
            <a:r>
              <a:rPr lang="vi-VN" sz="2200" b="1" dirty="0">
                <a:solidFill>
                  <a:srgbClr val="000000"/>
                </a:solidFill>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khiến bạn phải nghỉ học, nghỉ thi đấu, không thể đạt được kì vọng của bản thân.</a:t>
            </a:r>
            <a:endParaRPr lang="en-US" sz="22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BF1411A-8604-4472-92B7-3C1739E48445}"/>
              </a:ext>
            </a:extLst>
          </p:cNvPr>
          <p:cNvSpPr txBox="1"/>
          <p:nvPr/>
        </p:nvSpPr>
        <p:spPr>
          <a:xfrm>
            <a:off x="3688224" y="3866509"/>
            <a:ext cx="3680806" cy="2677656"/>
          </a:xfrm>
          <a:prstGeom prst="rect">
            <a:avLst/>
          </a:prstGeom>
          <a:noFill/>
        </p:spPr>
        <p:txBody>
          <a:bodyPr wrap="square" rtlCol="0">
            <a:spAutoFit/>
          </a:bodyPr>
          <a:lstStyle/>
          <a:p>
            <a:pPr algn="just"/>
            <a:r>
              <a:rPr lang="vi-VN"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Bản thân: Phải nghỉ học, nghỉ thi đấu khiến cho </a:t>
            </a:r>
            <a:r>
              <a:rPr lang="vi-VN" sz="2400" b="1" dirty="0" smtClean="0">
                <a:latin typeface="Times New Roman" panose="02020603050405020304" pitchFamily="18" charset="0"/>
                <a:cs typeface="Times New Roman" panose="02020603050405020304" pitchFamily="18" charset="0"/>
              </a:rPr>
              <a:t>T </a:t>
            </a:r>
            <a:r>
              <a:rPr lang="vi-VN" sz="2400" b="1" dirty="0">
                <a:latin typeface="Times New Roman" panose="02020603050405020304" pitchFamily="18" charset="0"/>
                <a:cs typeface="Times New Roman" panose="02020603050405020304" pitchFamily="18" charset="0"/>
              </a:rPr>
              <a:t>trở nên cáu kỉnh, bực bội. </a:t>
            </a:r>
          </a:p>
          <a:p>
            <a:pPr algn="just"/>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Mọi</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người</a:t>
            </a:r>
            <a:r>
              <a:rPr lang="vi-VN" sz="2400" b="1" dirty="0">
                <a:latin typeface="Times New Roman" panose="02020603050405020304" pitchFamily="18" charset="0"/>
                <a:cs typeface="Times New Roman" panose="02020603050405020304" pitchFamily="18" charset="0"/>
              </a:rPr>
              <a:t> xung quanh: </a:t>
            </a:r>
            <a:r>
              <a:rPr lang="vi-VN" sz="2400" b="1" dirty="0" err="1">
                <a:latin typeface="Times New Roman" panose="02020603050405020304" pitchFamily="18" charset="0"/>
                <a:cs typeface="Times New Roman" panose="02020603050405020304" pitchFamily="18" charset="0"/>
              </a:rPr>
              <a:t>trách</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móc</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đổ</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lỗi</a:t>
            </a:r>
            <a:r>
              <a:rPr lang="vi-VN" sz="2400" b="1" dirty="0">
                <a:latin typeface="Times New Roman" panose="02020603050405020304" pitchFamily="18" charset="0"/>
                <a:cs typeface="Times New Roman" panose="02020603050405020304" pitchFamily="18" charset="0"/>
              </a:rPr>
              <a:t> cho </a:t>
            </a:r>
            <a:r>
              <a:rPr lang="vi-VN" sz="2400" b="1" dirty="0" err="1">
                <a:latin typeface="Times New Roman" panose="02020603050405020304" pitchFamily="18" charset="0"/>
                <a:cs typeface="Times New Roman" panose="02020603050405020304" pitchFamily="18" charset="0"/>
              </a:rPr>
              <a:t>các</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bạn</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quát</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mắng</a:t>
            </a:r>
            <a:r>
              <a:rPr lang="vi-VN" sz="2400" b="1" dirty="0">
                <a:latin typeface="Times New Roman" panose="02020603050405020304" pitchFamily="18" charset="0"/>
                <a:cs typeface="Times New Roman" panose="02020603050405020304" pitchFamily="18" charset="0"/>
              </a:rPr>
              <a:t> em vô </a:t>
            </a:r>
            <a:r>
              <a:rPr lang="vi-VN" sz="2400" b="1" dirty="0" err="1">
                <a:latin typeface="Times New Roman" panose="02020603050405020304" pitchFamily="18" charset="0"/>
                <a:cs typeface="Times New Roman" panose="02020603050405020304" pitchFamily="18" charset="0"/>
              </a:rPr>
              <a:t>cớ</a:t>
            </a:r>
            <a:r>
              <a:rPr lang="vi-VN" sz="2400" b="1" dirty="0">
                <a:latin typeface="Times New Roman" panose="02020603050405020304" pitchFamily="18" charset="0"/>
                <a:cs typeface="Times New Roman" panose="02020603050405020304" pitchFamily="18" charset="0"/>
              </a:rPr>
              <a:t>. </a:t>
            </a:r>
          </a:p>
          <a:p>
            <a:pPr algn="just"/>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65094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circle(in)">
                                      <p:cBhvr>
                                        <p:cTn id="10" dur="2000"/>
                                        <p:tgtEl>
                                          <p:spTgt spid="4">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circle(in)">
                                      <p:cBhvr>
                                        <p:cTn id="13" dur="2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par>
                                <p:cTn id="19" presetID="6"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par>
                                <p:cTn id="22" presetID="6" presetClass="entr" presetSubtype="16"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ircle(in)">
                                      <p:cBhvr>
                                        <p:cTn id="38" dur="2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ircle(in)">
                                      <p:cBhvr>
                                        <p:cTn id="4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9" grpId="0" animBg="1"/>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477" y="670946"/>
            <a:ext cx="5428314" cy="954107"/>
          </a:xfrm>
          <a:prstGeom prst="rect">
            <a:avLst/>
          </a:prstGeom>
        </p:spPr>
        <p:txBody>
          <a:bodyPr wrap="square">
            <a:spAutoFit/>
          </a:bodyPr>
          <a:lstStyle/>
          <a:p>
            <a:r>
              <a:rPr lang="en-US" sz="2800" b="1" dirty="0">
                <a:solidFill>
                  <a:srgbClr val="C00000"/>
                </a:solidFill>
                <a:latin typeface="Arial" panose="020B0604020202020204" pitchFamily="34" charset="0"/>
                <a:cs typeface="Arial" panose="020B0604020202020204" pitchFamily="34" charset="0"/>
              </a:rPr>
              <a:t>2. </a:t>
            </a:r>
            <a:r>
              <a:rPr lang="en-US" sz="2800" b="1" dirty="0" err="1">
                <a:solidFill>
                  <a:srgbClr val="C00000"/>
                </a:solidFill>
                <a:latin typeface="Arial" panose="020B0604020202020204" pitchFamily="34" charset="0"/>
                <a:cs typeface="Arial" panose="020B0604020202020204" pitchFamily="34" charset="0"/>
              </a:rPr>
              <a:t>Nguyên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nhân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ảnh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hưởng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của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căng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thẳng</a:t>
            </a:r>
            <a:endParaRPr lang="en-US" sz="2800"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574765" y="1559738"/>
            <a:ext cx="5212082" cy="4832092"/>
          </a:xfrm>
          <a:prstGeom prst="rect">
            <a:avLst/>
          </a:prstGeom>
        </p:spPr>
        <p:txBody>
          <a:bodyPr wrap="square">
            <a:spAutoFit/>
          </a:bodyPr>
          <a:lstStyle/>
          <a:p>
            <a:pPr algn="just">
              <a:spcAft>
                <a:spcPts val="0"/>
              </a:spcAft>
            </a:pPr>
            <a:r>
              <a:rPr lang="vi-VN" sz="2800" b="1" dirty="0">
                <a:solidFill>
                  <a:srgbClr val="0070C0"/>
                </a:solidFill>
                <a:latin typeface="Open Sans"/>
              </a:rPr>
              <a:t>a. Nguyên </a:t>
            </a:r>
            <a:r>
              <a:rPr lang="vi-VN" sz="2800" b="1" dirty="0" smtClean="0">
                <a:solidFill>
                  <a:srgbClr val="0070C0"/>
                </a:solidFill>
                <a:latin typeface="Open Sans"/>
              </a:rPr>
              <a:t>nhân</a:t>
            </a:r>
            <a:endParaRPr lang="vi-VN" sz="2800" b="1" dirty="0">
              <a:solidFill>
                <a:srgbClr val="0070C0"/>
              </a:solidFill>
              <a:latin typeface="Open Sans"/>
            </a:endParaRPr>
          </a:p>
          <a:p>
            <a:pPr algn="just">
              <a:spcAft>
                <a:spcPts val="0"/>
              </a:spcAft>
            </a:pPr>
            <a:r>
              <a:rPr lang="vi-VN" sz="2800" b="1" dirty="0">
                <a:solidFill>
                  <a:srgbClr val="0070C0"/>
                </a:solidFill>
                <a:latin typeface="Open Sans"/>
              </a:rPr>
              <a:t>- K</a:t>
            </a:r>
            <a:r>
              <a:rPr lang="vi-VN" sz="2800" b="1" dirty="0" smtClean="0">
                <a:solidFill>
                  <a:srgbClr val="0070C0"/>
                </a:solidFill>
                <a:latin typeface="Open Sans"/>
              </a:rPr>
              <a:t>hách </a:t>
            </a:r>
            <a:r>
              <a:rPr lang="vi-VN" sz="2800" b="1" dirty="0">
                <a:solidFill>
                  <a:srgbClr val="0070C0"/>
                </a:solidFill>
                <a:latin typeface="Open Sans"/>
              </a:rPr>
              <a:t>quan:</a:t>
            </a:r>
          </a:p>
          <a:p>
            <a:pPr algn="just">
              <a:spcAft>
                <a:spcPts val="0"/>
              </a:spcAft>
            </a:pPr>
            <a:r>
              <a:rPr lang="vi-VN" sz="2800" b="1" dirty="0">
                <a:solidFill>
                  <a:srgbClr val="0070C0"/>
                </a:solidFill>
                <a:latin typeface="Open Sans"/>
              </a:rPr>
              <a:t>+ Áp lực trong học tập và công việc lớn hơn khả năng của bản thân;</a:t>
            </a:r>
          </a:p>
          <a:p>
            <a:pPr algn="just">
              <a:spcAft>
                <a:spcPts val="0"/>
              </a:spcAft>
            </a:pPr>
            <a:r>
              <a:rPr lang="vi-VN" sz="2800" b="1" dirty="0">
                <a:solidFill>
                  <a:srgbClr val="0070C0"/>
                </a:solidFill>
                <a:latin typeface="Open Sans"/>
              </a:rPr>
              <a:t>+ </a:t>
            </a:r>
            <a:r>
              <a:rPr lang="vi-VN" sz="2800" b="1" dirty="0" smtClean="0">
                <a:solidFill>
                  <a:srgbClr val="0070C0"/>
                </a:solidFill>
                <a:latin typeface="Open Sans"/>
              </a:rPr>
              <a:t>Sự </a:t>
            </a:r>
            <a:r>
              <a:rPr lang="vi-VN" sz="2800" b="1" dirty="0">
                <a:solidFill>
                  <a:srgbClr val="0070C0"/>
                </a:solidFill>
                <a:latin typeface="Open Sans"/>
              </a:rPr>
              <a:t>kì vọng quá lớn của mọi người so với khả năng của bản thân;</a:t>
            </a:r>
          </a:p>
          <a:p>
            <a:pPr algn="just">
              <a:spcAft>
                <a:spcPts val="0"/>
              </a:spcAft>
            </a:pPr>
            <a:r>
              <a:rPr lang="vi-VN" sz="2800" b="1" dirty="0">
                <a:solidFill>
                  <a:srgbClr val="0070C0"/>
                </a:solidFill>
                <a:latin typeface="Open Sans"/>
              </a:rPr>
              <a:t>+ Gặp khó khăn, thất bại, biến </a:t>
            </a:r>
            <a:r>
              <a:rPr lang="vi-VN" sz="2800" b="1" dirty="0" smtClean="0">
                <a:solidFill>
                  <a:srgbClr val="0070C0"/>
                </a:solidFill>
                <a:latin typeface="Open Sans"/>
              </a:rPr>
              <a:t>cố </a:t>
            </a:r>
            <a:r>
              <a:rPr lang="vi-VN" sz="2800" b="1" dirty="0">
                <a:solidFill>
                  <a:srgbClr val="0070C0"/>
                </a:solidFill>
                <a:latin typeface="Open Sans"/>
              </a:rPr>
              <a:t>trong đời sống;...</a:t>
            </a:r>
          </a:p>
          <a:p>
            <a:pPr algn="just">
              <a:spcAft>
                <a:spcPts val="0"/>
              </a:spcAft>
            </a:pPr>
            <a:endParaRPr lang="vi-VN" sz="2800" b="1" i="0" dirty="0">
              <a:solidFill>
                <a:srgbClr val="0070C0"/>
              </a:solidFill>
              <a:effectLst/>
              <a:latin typeface="Open Sans"/>
            </a:endParaRPr>
          </a:p>
        </p:txBody>
      </p:sp>
      <p:sp>
        <p:nvSpPr>
          <p:cNvPr id="4" name="Rectangle 3"/>
          <p:cNvSpPr/>
          <p:nvPr/>
        </p:nvSpPr>
        <p:spPr>
          <a:xfrm>
            <a:off x="6278888" y="1973398"/>
            <a:ext cx="5212082" cy="3108543"/>
          </a:xfrm>
          <a:prstGeom prst="rect">
            <a:avLst/>
          </a:prstGeom>
        </p:spPr>
        <p:txBody>
          <a:bodyPr wrap="square">
            <a:spAutoFit/>
          </a:bodyPr>
          <a:lstStyle/>
          <a:p>
            <a:pPr algn="just">
              <a:spcAft>
                <a:spcPts val="0"/>
              </a:spcAft>
            </a:pPr>
            <a:r>
              <a:rPr lang="vi-VN" sz="2800" b="1" dirty="0" smtClean="0">
                <a:solidFill>
                  <a:srgbClr val="002060"/>
                </a:solidFill>
                <a:latin typeface="Open Sans"/>
              </a:rPr>
              <a:t>- </a:t>
            </a:r>
            <a:r>
              <a:rPr lang="vi-VN" sz="2800" b="1" dirty="0">
                <a:solidFill>
                  <a:srgbClr val="002060"/>
                </a:solidFill>
                <a:latin typeface="Open Sans"/>
              </a:rPr>
              <a:t>C</a:t>
            </a:r>
            <a:r>
              <a:rPr lang="vi-VN" sz="2800" b="1" dirty="0" smtClean="0">
                <a:solidFill>
                  <a:srgbClr val="002060"/>
                </a:solidFill>
                <a:latin typeface="Open Sans"/>
              </a:rPr>
              <a:t>hủ </a:t>
            </a:r>
            <a:r>
              <a:rPr lang="vi-VN" sz="2800" b="1" dirty="0">
                <a:solidFill>
                  <a:srgbClr val="002060"/>
                </a:solidFill>
                <a:latin typeface="Open Sans"/>
              </a:rPr>
              <a:t>quan:</a:t>
            </a:r>
          </a:p>
          <a:p>
            <a:pPr algn="just">
              <a:spcAft>
                <a:spcPts val="0"/>
              </a:spcAft>
            </a:pPr>
            <a:r>
              <a:rPr lang="vi-VN" sz="2800" b="1" dirty="0">
                <a:solidFill>
                  <a:srgbClr val="002060"/>
                </a:solidFill>
                <a:latin typeface="Open Sans"/>
              </a:rPr>
              <a:t>+ Tâm lí không ổn định, thể chất yếu đuối</a:t>
            </a:r>
          </a:p>
          <a:p>
            <a:pPr algn="just">
              <a:spcAft>
                <a:spcPts val="0"/>
              </a:spcAft>
            </a:pPr>
            <a:r>
              <a:rPr lang="vi-VN" sz="2800" b="1" dirty="0">
                <a:solidFill>
                  <a:srgbClr val="002060"/>
                </a:solidFill>
                <a:latin typeface="Open Sans"/>
              </a:rPr>
              <a:t>+ Luôn mặc cảm hoặc dồn ép bản thân về một vấn đề;</a:t>
            </a:r>
          </a:p>
          <a:p>
            <a:pPr algn="just">
              <a:spcAft>
                <a:spcPts val="0"/>
              </a:spcAft>
            </a:pPr>
            <a:r>
              <a:rPr lang="vi-VN" sz="2800" b="1" dirty="0">
                <a:solidFill>
                  <a:srgbClr val="002060"/>
                </a:solidFill>
                <a:latin typeface="Open Sans"/>
              </a:rPr>
              <a:t>+ Tự đánh giá bản thân quá thấp hoặc quá cao;...</a:t>
            </a:r>
            <a:endParaRPr lang="vi-VN" sz="2800" b="1" i="0" dirty="0">
              <a:solidFill>
                <a:srgbClr val="002060"/>
              </a:solidFill>
              <a:effectLst/>
              <a:latin typeface="Open Sans"/>
            </a:endParaRPr>
          </a:p>
        </p:txBody>
      </p:sp>
    </p:spTree>
    <p:extLst>
      <p:ext uri="{BB962C8B-B14F-4D97-AF65-F5344CB8AC3E}">
        <p14:creationId xmlns:p14="http://schemas.microsoft.com/office/powerpoint/2010/main" val="249314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1338" y="1146239"/>
            <a:ext cx="4937760" cy="4401205"/>
          </a:xfrm>
          <a:prstGeom prst="rect">
            <a:avLst/>
          </a:prstGeom>
        </p:spPr>
        <p:txBody>
          <a:bodyPr wrap="square">
            <a:spAutoFit/>
          </a:bodyPr>
          <a:lstStyle/>
          <a:p>
            <a:pPr algn="just">
              <a:spcAft>
                <a:spcPts val="0"/>
              </a:spcAft>
            </a:pPr>
            <a:r>
              <a:rPr lang="vi-VN" sz="2800" b="1" dirty="0">
                <a:solidFill>
                  <a:schemeClr val="accent6">
                    <a:lumMod val="50000"/>
                  </a:schemeClr>
                </a:solidFill>
                <a:latin typeface="Open Sans"/>
              </a:rPr>
              <a:t>b. Ảnh </a:t>
            </a:r>
            <a:r>
              <a:rPr lang="vi-VN" sz="2800" b="1" dirty="0" smtClean="0">
                <a:solidFill>
                  <a:schemeClr val="accent6">
                    <a:lumMod val="50000"/>
                  </a:schemeClr>
                </a:solidFill>
                <a:latin typeface="Open Sans"/>
              </a:rPr>
              <a:t>hưởng:</a:t>
            </a:r>
            <a:r>
              <a:rPr lang="en-US" sz="2800" b="1" dirty="0" smtClean="0">
                <a:solidFill>
                  <a:schemeClr val="accent6">
                    <a:lumMod val="50000"/>
                  </a:schemeClr>
                </a:solidFill>
                <a:latin typeface="Open Sans"/>
              </a:rPr>
              <a:t> </a:t>
            </a:r>
            <a:endParaRPr lang="vi-VN" sz="2800" b="1" dirty="0" smtClean="0">
              <a:solidFill>
                <a:schemeClr val="accent6">
                  <a:lumMod val="50000"/>
                </a:schemeClr>
              </a:solidFill>
              <a:latin typeface="Open Sans"/>
            </a:endParaRPr>
          </a:p>
          <a:p>
            <a:pPr algn="just">
              <a:spcAft>
                <a:spcPts val="0"/>
              </a:spcAft>
            </a:pPr>
            <a:r>
              <a:rPr lang="vi-VN" sz="2800" b="1" dirty="0" smtClean="0">
                <a:solidFill>
                  <a:schemeClr val="accent6">
                    <a:lumMod val="50000"/>
                  </a:schemeClr>
                </a:solidFill>
                <a:latin typeface="Open Sans"/>
              </a:rPr>
              <a:t>Khi </a:t>
            </a:r>
            <a:r>
              <a:rPr lang="vi-VN" sz="2800" b="1" dirty="0">
                <a:solidFill>
                  <a:schemeClr val="accent6">
                    <a:lumMod val="50000"/>
                  </a:schemeClr>
                </a:solidFill>
                <a:latin typeface="Open Sans"/>
              </a:rPr>
              <a:t>những căng thẳng vượt qua ngưỡng chịu đựng </a:t>
            </a:r>
            <a:r>
              <a:rPr lang="vi-VN" sz="2800" b="1" dirty="0" smtClean="0">
                <a:solidFill>
                  <a:schemeClr val="accent6">
                    <a:lumMod val="50000"/>
                  </a:schemeClr>
                </a:solidFill>
                <a:latin typeface="Open Sans"/>
              </a:rPr>
              <a:t>c</a:t>
            </a:r>
            <a:r>
              <a:rPr lang="en-US" sz="2800" b="1" dirty="0" err="1" smtClean="0">
                <a:solidFill>
                  <a:schemeClr val="accent6">
                    <a:lumMod val="50000"/>
                  </a:schemeClr>
                </a:solidFill>
                <a:latin typeface="Open Sans"/>
              </a:rPr>
              <a:t>ủa</a:t>
            </a:r>
            <a:r>
              <a:rPr lang="vi-VN" sz="2800" b="1" dirty="0" smtClean="0">
                <a:solidFill>
                  <a:schemeClr val="accent6">
                    <a:lumMod val="50000"/>
                  </a:schemeClr>
                </a:solidFill>
                <a:latin typeface="Open Sans"/>
              </a:rPr>
              <a:t> </a:t>
            </a:r>
            <a:r>
              <a:rPr lang="vi-VN" sz="2800" b="1" dirty="0">
                <a:solidFill>
                  <a:schemeClr val="accent6">
                    <a:lumMod val="50000"/>
                  </a:schemeClr>
                </a:solidFill>
                <a:latin typeface="Open Sans"/>
              </a:rPr>
              <a:t>con người thì sẽ gây ra những ảnh hưởng tiêu cực khiến con người rơi vào trạng thái mệt </a:t>
            </a:r>
            <a:r>
              <a:rPr lang="vi-VN" sz="2800" b="1" dirty="0" smtClean="0">
                <a:solidFill>
                  <a:schemeClr val="accent6">
                    <a:lumMod val="50000"/>
                  </a:schemeClr>
                </a:solidFill>
                <a:latin typeface="Open Sans"/>
              </a:rPr>
              <a:t>mỏi cả về </a:t>
            </a:r>
            <a:r>
              <a:rPr lang="vi-VN" sz="2800" b="1" dirty="0">
                <a:solidFill>
                  <a:schemeClr val="accent6">
                    <a:lumMod val="50000"/>
                  </a:schemeClr>
                </a:solidFill>
                <a:latin typeface="Open Sans"/>
              </a:rPr>
              <a:t>thể chất và tinh thần, mất niềm tin và phương pháp trong cuộc sống</a:t>
            </a:r>
            <a:r>
              <a:rPr lang="vi-VN" sz="2800" b="1" dirty="0" smtClean="0">
                <a:solidFill>
                  <a:schemeClr val="accent6">
                    <a:lumMod val="50000"/>
                  </a:schemeClr>
                </a:solidFill>
                <a:latin typeface="Open Sans"/>
              </a:rPr>
              <a:t>.</a:t>
            </a:r>
            <a:endParaRPr lang="en-US" sz="2800" b="1" dirty="0">
              <a:solidFill>
                <a:schemeClr val="accent6">
                  <a:lumMod val="50000"/>
                </a:schemeClr>
              </a:solidFill>
            </a:endParaRPr>
          </a:p>
        </p:txBody>
      </p:sp>
    </p:spTree>
    <p:extLst>
      <p:ext uri="{BB962C8B-B14F-4D97-AF65-F5344CB8AC3E}">
        <p14:creationId xmlns:p14="http://schemas.microsoft.com/office/powerpoint/2010/main" val="37518268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F5A2EE1-AA86-479F-A0F6-4B200ACB2B74}"/>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5" name="文本框 4">
            <a:extLst>
              <a:ext uri="{FF2B5EF4-FFF2-40B4-BE49-F238E27FC236}">
                <a16:creationId xmlns:a16="http://schemas.microsoft.com/office/drawing/2014/main" id="{7D90C57D-D673-4D60-BCD5-CB64D8AC7D81}"/>
              </a:ext>
            </a:extLst>
          </p:cNvPr>
          <p:cNvSpPr txBox="1"/>
          <p:nvPr/>
        </p:nvSpPr>
        <p:spPr>
          <a:xfrm>
            <a:off x="2132634" y="337626"/>
            <a:ext cx="8341047" cy="1107996"/>
          </a:xfrm>
          <a:prstGeom prst="rect">
            <a:avLst/>
          </a:prstGeom>
          <a:solidFill>
            <a:srgbClr val="FFFF00"/>
          </a:solidFill>
          <a:ln w="38100">
            <a:solidFill>
              <a:schemeClr val="tx1"/>
            </a:solidFill>
          </a:ln>
        </p:spPr>
        <p:txBody>
          <a:bodyPr wrap="square" rtlCol="0">
            <a:spAutoFit/>
          </a:bodyPr>
          <a:lstStyle/>
          <a:p>
            <a:pPr lvl="0"/>
            <a:r>
              <a:rPr kumimoji="1" lang="en-US" altLang="zh-CN" sz="6600" b="1" i="0" u="none" strike="noStrike" kern="1200" cap="none" spc="0" normalizeH="0" baseline="0" noProof="0" dirty="0" err="1">
                <a:ln>
                  <a:noFill/>
                </a:ln>
                <a:solidFill>
                  <a:srgbClr val="00B050"/>
                </a:solidFill>
                <a:effectLst/>
                <a:uLnTx/>
                <a:uFillTx/>
                <a:latin typeface="Arial" panose="020B0604020202020204" pitchFamily="34" charset="0"/>
                <a:ea typeface="inpin heiti" charset="-122"/>
                <a:cs typeface="Arial" panose="020B0604020202020204" pitchFamily="34" charset="0"/>
              </a:rPr>
              <a:t>Trò</a:t>
            </a:r>
            <a:r>
              <a:rPr kumimoji="1" lang="en-US" altLang="zh-CN" sz="6600" b="1"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rPr>
              <a:t> </a:t>
            </a:r>
            <a:r>
              <a:rPr kumimoji="1" lang="en-US" altLang="zh-CN" sz="6600" b="1" i="0" u="none" strike="noStrike" kern="1200" cap="none" spc="0" normalizeH="0" baseline="0" noProof="0" dirty="0" err="1">
                <a:ln>
                  <a:noFill/>
                </a:ln>
                <a:solidFill>
                  <a:srgbClr val="00B050"/>
                </a:solidFill>
                <a:effectLst/>
                <a:uLnTx/>
                <a:uFillTx/>
                <a:latin typeface="Arial" panose="020B0604020202020204" pitchFamily="34" charset="0"/>
                <a:ea typeface="inpin heiti" charset="-122"/>
                <a:cs typeface="Arial" panose="020B0604020202020204" pitchFamily="34" charset="0"/>
              </a:rPr>
              <a:t>chơi</a:t>
            </a:r>
            <a:r>
              <a:rPr kumimoji="1" lang="en-US" altLang="zh-CN" sz="6600" b="1"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Nhà</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thông</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thái</a:t>
            </a:r>
            <a:endParaRPr kumimoji="1" lang="zh-CN" altLang="en-US" sz="4800" b="1"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endParaRPr>
          </a:p>
        </p:txBody>
      </p:sp>
      <p:pic>
        <p:nvPicPr>
          <p:cNvPr id="6" name="图片 11">
            <a:extLst>
              <a:ext uri="{FF2B5EF4-FFF2-40B4-BE49-F238E27FC236}">
                <a16:creationId xmlns:a16="http://schemas.microsoft.com/office/drawing/2014/main" id="{22158275-793E-4BE1-A862-10544D902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99638">
            <a:off x="82093" y="-32119"/>
            <a:ext cx="1875686" cy="3157731"/>
          </a:xfrm>
          <a:prstGeom prst="rect">
            <a:avLst/>
          </a:prstGeom>
        </p:spPr>
      </p:pic>
      <p:sp>
        <p:nvSpPr>
          <p:cNvPr id="8" name="Rectangle 1">
            <a:extLst>
              <a:ext uri="{FF2B5EF4-FFF2-40B4-BE49-F238E27FC236}">
                <a16:creationId xmlns:a16="http://schemas.microsoft.com/office/drawing/2014/main" id="{3AFE3E60-6692-4000-96D0-E8111C6F45A1}"/>
              </a:ext>
            </a:extLst>
          </p:cNvPr>
          <p:cNvSpPr>
            <a:spLocks noChangeArrowheads="1"/>
          </p:cNvSpPr>
          <p:nvPr/>
        </p:nvSpPr>
        <p:spPr bwMode="auto">
          <a:xfrm>
            <a:off x="627017" y="5538797"/>
            <a:ext cx="11591109" cy="1138773"/>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fontAlgn="base"/>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a:t>
            </a:r>
            <a:r>
              <a:rPr lang="en-US" sz="2400" dirty="0" err="1">
                <a:latin typeface="Arial" panose="020B0604020202020204" pitchFamily="34" charset="0"/>
                <a:cs typeface="Arial" panose="020B0604020202020204" pitchFamily="34" charset="0"/>
              </a:rPr>
              <a:t>Bức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vi, </a:t>
            </a:r>
            <a:r>
              <a:rPr lang="en-US" sz="2400" dirty="0" err="1">
                <a:latin typeface="Arial" panose="020B0604020202020204" pitchFamily="34" charset="0"/>
                <a:cs typeface="Arial" panose="020B0604020202020204" pitchFamily="34" charset="0"/>
              </a:rPr>
              <a:t>cảm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con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fontAlgn="base"/>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chúng</a:t>
            </a:r>
            <a:r>
              <a:rPr lang="en-US" sz="2400" dirty="0">
                <a:latin typeface="Arial" panose="020B0604020202020204" pitchFamily="34" charset="0"/>
                <a:cs typeface="Arial" panose="020B0604020202020204" pitchFamily="34" charset="0"/>
              </a:rPr>
              <a:t> ta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611F461A-49C0-450F-8E8C-B4EAA22EF334}"/>
              </a:ext>
            </a:extLst>
          </p:cNvPr>
          <p:cNvPicPr>
            <a:picLocks noChangeAspect="1"/>
          </p:cNvPicPr>
          <p:nvPr/>
        </p:nvPicPr>
        <p:blipFill>
          <a:blip r:embed="rId4"/>
          <a:stretch>
            <a:fillRect/>
          </a:stretch>
        </p:blipFill>
        <p:spPr>
          <a:xfrm>
            <a:off x="9165839" y="696176"/>
            <a:ext cx="3691514" cy="5206435"/>
          </a:xfrm>
          <a:prstGeom prst="rect">
            <a:avLst/>
          </a:prstGeom>
        </p:spPr>
      </p:pic>
      <p:pic>
        <p:nvPicPr>
          <p:cNvPr id="10" name="Picture 9">
            <a:extLst>
              <a:ext uri="{FF2B5EF4-FFF2-40B4-BE49-F238E27FC236}">
                <a16:creationId xmlns:a16="http://schemas.microsoft.com/office/drawing/2014/main" id="{F22D43C8-2B04-4600-98BE-A544968486F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2633" y="1445622"/>
            <a:ext cx="4146499" cy="1726249"/>
          </a:xfrm>
          <a:prstGeom prst="rect">
            <a:avLst/>
          </a:prstGeom>
          <a:noFill/>
          <a:ln>
            <a:noFill/>
          </a:ln>
        </p:spPr>
      </p:pic>
      <p:pic>
        <p:nvPicPr>
          <p:cNvPr id="11" name="Picture 10" descr="Cách xử lý thông minh khi trẻ tự kỷ hay la hét, ăn vạ">
            <a:extLst>
              <a:ext uri="{FF2B5EF4-FFF2-40B4-BE49-F238E27FC236}">
                <a16:creationId xmlns:a16="http://schemas.microsoft.com/office/drawing/2014/main" id="{7F7E22B8-D21C-426A-A607-D33E5800849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6039" y="1445622"/>
            <a:ext cx="3781417" cy="1726249"/>
          </a:xfrm>
          <a:prstGeom prst="rect">
            <a:avLst/>
          </a:prstGeom>
          <a:noFill/>
          <a:ln>
            <a:noFill/>
          </a:ln>
        </p:spPr>
      </p:pic>
      <p:pic>
        <p:nvPicPr>
          <p:cNvPr id="12" name="Picture 11">
            <a:extLst>
              <a:ext uri="{FF2B5EF4-FFF2-40B4-BE49-F238E27FC236}">
                <a16:creationId xmlns:a16="http://schemas.microsoft.com/office/drawing/2014/main" id="{A29AA1C2-EABC-4F79-B680-A8FB9297108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0814" y="3171872"/>
            <a:ext cx="4108319" cy="2082102"/>
          </a:xfrm>
          <a:prstGeom prst="rect">
            <a:avLst/>
          </a:prstGeom>
          <a:noFill/>
          <a:ln>
            <a:noFill/>
          </a:ln>
        </p:spPr>
      </p:pic>
      <p:pic>
        <p:nvPicPr>
          <p:cNvPr id="13" name="Picture 12">
            <a:extLst>
              <a:ext uri="{FF2B5EF4-FFF2-40B4-BE49-F238E27FC236}">
                <a16:creationId xmlns:a16="http://schemas.microsoft.com/office/drawing/2014/main" id="{BFDEC403-36A7-4506-B8A5-72E856C644F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416040" y="3171871"/>
            <a:ext cx="3781417" cy="2082102"/>
          </a:xfrm>
          <a:prstGeom prst="rect">
            <a:avLst/>
          </a:prstGeom>
          <a:noFill/>
          <a:ln>
            <a:noFill/>
          </a:ln>
        </p:spPr>
      </p:pic>
    </p:spTree>
    <p:extLst>
      <p:ext uri="{BB962C8B-B14F-4D97-AF65-F5344CB8AC3E}">
        <p14:creationId xmlns:p14="http://schemas.microsoft.com/office/powerpoint/2010/main" val="32308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237784" cy="5953749"/>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5937597" y="641739"/>
              <a:ext cx="5224664" cy="5352274"/>
            </a:xfrm>
            <a:prstGeom prst="rect">
              <a:avLst/>
            </a:prstGeom>
            <a:noFill/>
            <a:ln w="9525">
              <a:noFill/>
              <a:miter lim="800000"/>
              <a:headEnd/>
              <a:tailEnd/>
            </a:ln>
          </p:spPr>
        </p:pic>
        <p:sp>
          <p:nvSpPr>
            <p:cNvPr id="16" name="Rectangle 189"/>
            <p:cNvSpPr>
              <a:spLocks noChangeArrowheads="1"/>
            </p:cNvSpPr>
            <p:nvPr/>
          </p:nvSpPr>
          <p:spPr bwMode="auto">
            <a:xfrm>
              <a:off x="7209171" y="2314182"/>
              <a:ext cx="2667000" cy="1693036"/>
            </a:xfrm>
            <a:prstGeom prst="rect">
              <a:avLst/>
            </a:prstGeom>
            <a:noFill/>
            <a:ln>
              <a:noFill/>
            </a:ln>
            <a:effectLst/>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B0F0"/>
                  </a:solidFill>
                  <a:effectLst/>
                  <a:uLnTx/>
                  <a:uFillTx/>
                  <a:latin typeface="Times New Roman" panose="02020603050405020304" pitchFamily="18" charset="0"/>
                  <a:ea typeface="+mn-ea"/>
                  <a:cs typeface="Times New Roman" panose="02020603050405020304" pitchFamily="18" charset="0"/>
                </a:rPr>
                <a:t>3. </a:t>
              </a:r>
              <a:r>
                <a:rPr kumimoji="0" lang="en-US" sz="36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Cách</a:t>
              </a:r>
              <a:r>
                <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ứng</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phó</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với</a:t>
              </a:r>
              <a:r>
                <a:rPr lang="en-US" sz="3600" b="1" dirty="0">
                  <a:solidFill>
                    <a:srgbClr val="00B0F0"/>
                  </a:solidFill>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căng</a:t>
              </a:r>
              <a:r>
                <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thẳng</a:t>
              </a:r>
              <a:endParaRPr kumimoji="0" lang="en-US" altLang="zh-CN" sz="3600" b="1" i="0" u="none" strike="noStrike" kern="0" cap="none" spc="0" normalizeH="0" baseline="0" noProof="0" dirty="0">
                <a:ln>
                  <a:noFill/>
                </a:ln>
                <a:solidFill>
                  <a:srgbClr val="00B0F0"/>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pic>
        <p:nvPicPr>
          <p:cNvPr id="17" name="Shape 1"/>
          <p:cNvPicPr/>
          <p:nvPr/>
        </p:nvPicPr>
        <p:blipFill>
          <a:blip r:embed="rId7"/>
          <a:stretch/>
        </p:blipFill>
        <p:spPr>
          <a:xfrm>
            <a:off x="10615653" y="5267034"/>
            <a:ext cx="1158240" cy="1048385"/>
          </a:xfrm>
          <a:prstGeom prst="rect">
            <a:avLst/>
          </a:prstGeom>
          <a:noFill/>
          <a:ln>
            <a:noFill/>
          </a:ln>
        </p:spPr>
      </p:pic>
      <p:sp>
        <p:nvSpPr>
          <p:cNvPr id="11" name="Rectangle 10">
            <a:extLst>
              <a:ext uri="{FF2B5EF4-FFF2-40B4-BE49-F238E27FC236}">
                <a16:creationId xmlns:a16="http://schemas.microsoft.com/office/drawing/2014/main" id="{D46D719B-D447-4FFE-9897-5AB8D6E3145B}"/>
              </a:ext>
            </a:extLst>
          </p:cNvPr>
          <p:cNvSpPr>
            <a:spLocks noChangeArrowheads="1"/>
          </p:cNvSpPr>
          <p:nvPr/>
        </p:nvSpPr>
        <p:spPr bwMode="auto">
          <a:xfrm>
            <a:off x="928707" y="1760932"/>
            <a:ext cx="488057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7:</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ỨNG PHÓ VỚI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TÂM LÍ CĂNG THẲNG</a:t>
            </a:r>
            <a:endPar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18685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D96C8-6EF8-4E99-B21A-34A7E847F617}"/>
              </a:ext>
            </a:extLst>
          </p:cNvPr>
          <p:cNvPicPr>
            <a:picLocks noChangeAspect="1"/>
          </p:cNvPicPr>
          <p:nvPr/>
        </p:nvPicPr>
        <p:blipFill>
          <a:blip r:embed="rId2"/>
          <a:stretch>
            <a:fillRect/>
          </a:stretch>
        </p:blipFill>
        <p:spPr>
          <a:xfrm>
            <a:off x="0" y="32269"/>
            <a:ext cx="12192000" cy="6793462"/>
          </a:xfrm>
          <a:prstGeom prst="rect">
            <a:avLst/>
          </a:prstGeom>
        </p:spPr>
      </p:pic>
      <p:sp>
        <p:nvSpPr>
          <p:cNvPr id="7" name="AutoShape 3"/>
          <p:cNvSpPr>
            <a:spLocks noChangeArrowheads="1"/>
          </p:cNvSpPr>
          <p:nvPr/>
        </p:nvSpPr>
        <p:spPr bwMode="gray">
          <a:xfrm>
            <a:off x="0" y="0"/>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ct val="20000"/>
              </a:spcBef>
              <a:spcAft>
                <a:spcPct val="20000"/>
              </a:spcAft>
              <a:buClrTx/>
              <a:buSzTx/>
              <a:buFontTx/>
              <a:buNone/>
              <a:tabLst/>
              <a:defRPr/>
            </a:pPr>
            <a:r>
              <a:rPr kumimoji="0" lang="en-US" altLang="en-US" sz="24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THẢO LUẬN NHÓM BÀN</a:t>
            </a:r>
          </a:p>
        </p:txBody>
      </p:sp>
      <p:pic>
        <p:nvPicPr>
          <p:cNvPr id="14" name="Picture 13">
            <a:extLst>
              <a:ext uri="{FF2B5EF4-FFF2-40B4-BE49-F238E27FC236}">
                <a16:creationId xmlns:a16="http://schemas.microsoft.com/office/drawing/2014/main" id="{9FDF4F23-E4E7-4D24-B28F-10E99DAA1E8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5186" y="626105"/>
            <a:ext cx="8050349" cy="6142990"/>
          </a:xfrm>
          <a:prstGeom prst="rect">
            <a:avLst/>
          </a:prstGeom>
          <a:noFill/>
          <a:ln>
            <a:noFill/>
          </a:ln>
        </p:spPr>
      </p:pic>
    </p:spTree>
    <p:extLst>
      <p:ext uri="{BB962C8B-B14F-4D97-AF65-F5344CB8AC3E}">
        <p14:creationId xmlns:p14="http://schemas.microsoft.com/office/powerpoint/2010/main" val="164787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640081" y="392344"/>
            <a:ext cx="6085794" cy="3238312"/>
          </a:xfrm>
          <a:prstGeom prst="rect">
            <a:avLst/>
          </a:prstGeom>
        </p:spPr>
      </p:pic>
      <p:sp>
        <p:nvSpPr>
          <p:cNvPr id="6" name="Rectangle 5"/>
          <p:cNvSpPr/>
          <p:nvPr/>
        </p:nvSpPr>
        <p:spPr>
          <a:xfrm>
            <a:off x="8360229" y="532448"/>
            <a:ext cx="3487782" cy="3108543"/>
          </a:xfrm>
          <a:prstGeom prst="rect">
            <a:avLst/>
          </a:prstGeom>
        </p:spPr>
        <p:txBody>
          <a:bodyPr wrap="square">
            <a:spAutoFit/>
          </a:bodyPr>
          <a:lstStyle/>
          <a:p>
            <a:pPr algn="just"/>
            <a:r>
              <a:rPr lang="vi-VN" sz="2800" b="1" dirty="0">
                <a:solidFill>
                  <a:srgbClr val="002060"/>
                </a:solidFill>
                <a:latin typeface="Roboto"/>
              </a:rPr>
              <a:t> Hình ảnh 1: Để ứng phó với căng thẳng bạn nữ đã tâm sự những chuyện buồn của mình cho bạn nghe.</a:t>
            </a:r>
            <a:endParaRPr lang="en-US" sz="2800" dirty="0"/>
          </a:p>
        </p:txBody>
      </p:sp>
      <p:pic>
        <p:nvPicPr>
          <p:cNvPr id="7" name="Picture 6"/>
          <p:cNvPicPr>
            <a:picLocks noChangeAspect="1"/>
          </p:cNvPicPr>
          <p:nvPr/>
        </p:nvPicPr>
        <p:blipFill>
          <a:blip r:embed="rId3"/>
          <a:stretch>
            <a:fillRect/>
          </a:stretch>
        </p:blipFill>
        <p:spPr>
          <a:xfrm>
            <a:off x="1554477" y="3573371"/>
            <a:ext cx="3603035" cy="3216503"/>
          </a:xfrm>
          <a:prstGeom prst="rect">
            <a:avLst/>
          </a:prstGeom>
        </p:spPr>
      </p:pic>
      <p:sp>
        <p:nvSpPr>
          <p:cNvPr id="8" name="Rectangle 7"/>
          <p:cNvSpPr/>
          <p:nvPr/>
        </p:nvSpPr>
        <p:spPr>
          <a:xfrm>
            <a:off x="7524205" y="4286684"/>
            <a:ext cx="4493624" cy="2246769"/>
          </a:xfrm>
          <a:prstGeom prst="rect">
            <a:avLst/>
          </a:prstGeom>
        </p:spPr>
        <p:txBody>
          <a:bodyPr wrap="square">
            <a:spAutoFit/>
          </a:bodyPr>
          <a:lstStyle/>
          <a:p>
            <a:pPr algn="just"/>
            <a:r>
              <a:rPr lang="vi-VN" sz="2800" b="1" dirty="0">
                <a:solidFill>
                  <a:srgbClr val="002060"/>
                </a:solidFill>
                <a:latin typeface="Roboto"/>
              </a:rPr>
              <a:t> Hình ảnh 2: Để ứng phó với căng thẳng bạn nam đã chơi môn thể thao mình thích nhất để giảm căng thẳng</a:t>
            </a:r>
            <a:endParaRPr lang="en-US" sz="2800" dirty="0"/>
          </a:p>
        </p:txBody>
      </p:sp>
    </p:spTree>
    <p:extLst>
      <p:ext uri="{BB962C8B-B14F-4D97-AF65-F5344CB8AC3E}">
        <p14:creationId xmlns:p14="http://schemas.microsoft.com/office/powerpoint/2010/main" val="29595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6622879" y="128990"/>
            <a:ext cx="5158468" cy="3559769"/>
          </a:xfrm>
          <a:prstGeom prst="rect">
            <a:avLst/>
          </a:prstGeom>
        </p:spPr>
      </p:pic>
      <p:sp>
        <p:nvSpPr>
          <p:cNvPr id="6" name="Rectangle 5"/>
          <p:cNvSpPr/>
          <p:nvPr/>
        </p:nvSpPr>
        <p:spPr>
          <a:xfrm>
            <a:off x="1140821" y="780645"/>
            <a:ext cx="3574879" cy="2246769"/>
          </a:xfrm>
          <a:prstGeom prst="rect">
            <a:avLst/>
          </a:prstGeom>
        </p:spPr>
        <p:txBody>
          <a:bodyPr wrap="square">
            <a:spAutoFit/>
          </a:bodyPr>
          <a:lstStyle/>
          <a:p>
            <a:pPr algn="just"/>
            <a:r>
              <a:rPr lang="vi-VN" sz="2800" b="1" dirty="0">
                <a:solidFill>
                  <a:srgbClr val="002060"/>
                </a:solidFill>
                <a:latin typeface="Roboto"/>
              </a:rPr>
              <a:t>Hình ảnh 3: Để ứng phó với căng thẳng bạn nữ đã viết nhật kí để giảm căng thẳng</a:t>
            </a:r>
            <a:endParaRPr lang="en-US" sz="2800" dirty="0"/>
          </a:p>
        </p:txBody>
      </p:sp>
      <p:pic>
        <p:nvPicPr>
          <p:cNvPr id="7" name="Picture 6"/>
          <p:cNvPicPr>
            <a:picLocks noChangeAspect="1"/>
          </p:cNvPicPr>
          <p:nvPr/>
        </p:nvPicPr>
        <p:blipFill>
          <a:blip r:embed="rId3"/>
          <a:stretch>
            <a:fillRect/>
          </a:stretch>
        </p:blipFill>
        <p:spPr>
          <a:xfrm>
            <a:off x="6753856" y="3688759"/>
            <a:ext cx="4889501" cy="2452414"/>
          </a:xfrm>
          <a:prstGeom prst="rect">
            <a:avLst/>
          </a:prstGeom>
        </p:spPr>
      </p:pic>
      <p:sp>
        <p:nvSpPr>
          <p:cNvPr id="8" name="Rectangle 7"/>
          <p:cNvSpPr/>
          <p:nvPr/>
        </p:nvSpPr>
        <p:spPr>
          <a:xfrm>
            <a:off x="1088569" y="4090745"/>
            <a:ext cx="5168539" cy="2246769"/>
          </a:xfrm>
          <a:prstGeom prst="rect">
            <a:avLst/>
          </a:prstGeom>
        </p:spPr>
        <p:txBody>
          <a:bodyPr wrap="square">
            <a:spAutoFit/>
          </a:bodyPr>
          <a:lstStyle/>
          <a:p>
            <a:pPr algn="just"/>
            <a:r>
              <a:rPr lang="vi-VN" sz="2800" b="1" dirty="0">
                <a:solidFill>
                  <a:srgbClr val="002060"/>
                </a:solidFill>
                <a:latin typeface="Roboto"/>
              </a:rPr>
              <a:t> Hình 4:  Để ứng phó với căng thẳng bạn nữ đã thẳng thắn đối mặt khi có mâu thuẫn và giải quyết một cách rõ ràng để tránh căng thẳng.</a:t>
            </a:r>
          </a:p>
        </p:txBody>
      </p:sp>
    </p:spTree>
    <p:extLst>
      <p:ext uri="{BB962C8B-B14F-4D97-AF65-F5344CB8AC3E}">
        <p14:creationId xmlns:p14="http://schemas.microsoft.com/office/powerpoint/2010/main" val="40254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0343" y="754186"/>
            <a:ext cx="10724606" cy="4832092"/>
          </a:xfrm>
          <a:prstGeom prst="rect">
            <a:avLst/>
          </a:prstGeom>
        </p:spPr>
        <p:txBody>
          <a:bodyPr wrap="square">
            <a:spAutoFit/>
          </a:bodyPr>
          <a:lstStyle/>
          <a:p>
            <a:pPr algn="just">
              <a:spcAft>
                <a:spcPts val="0"/>
              </a:spcAft>
            </a:pPr>
            <a:r>
              <a:rPr lang="vi-VN" sz="2800" b="1" dirty="0">
                <a:solidFill>
                  <a:srgbClr val="000000"/>
                </a:solidFill>
                <a:latin typeface="Open Sans"/>
              </a:rPr>
              <a:t>- Thư giãn và giải trí: luyện tập thể thao, làm những việc yêu thích, hít thở sâu,…</a:t>
            </a:r>
            <a:endParaRPr lang="vi-VN" sz="2800" b="1" dirty="0">
              <a:solidFill>
                <a:srgbClr val="212529"/>
              </a:solidFill>
              <a:latin typeface="Open Sans"/>
            </a:endParaRPr>
          </a:p>
          <a:p>
            <a:pPr algn="just">
              <a:spcAft>
                <a:spcPts val="0"/>
              </a:spcAft>
            </a:pPr>
            <a:r>
              <a:rPr lang="vi-VN" sz="2800" b="1" dirty="0">
                <a:solidFill>
                  <a:srgbClr val="000000"/>
                </a:solidFill>
                <a:latin typeface="Open Sans"/>
              </a:rPr>
              <a:t>- Chia sẻ tâm sự và tìm kiếm sự trợ giúp từ những người thân, người xung quanh.</a:t>
            </a:r>
            <a:endParaRPr lang="vi-VN" sz="2800" b="1" dirty="0">
              <a:solidFill>
                <a:srgbClr val="212529"/>
              </a:solidFill>
              <a:latin typeface="Open Sans"/>
            </a:endParaRPr>
          </a:p>
          <a:p>
            <a:pPr algn="just">
              <a:spcAft>
                <a:spcPts val="0"/>
              </a:spcAft>
            </a:pPr>
            <a:r>
              <a:rPr lang="vi-VN" sz="2800" b="1" dirty="0">
                <a:solidFill>
                  <a:srgbClr val="000000"/>
                </a:solidFill>
                <a:latin typeface="Open Sans"/>
              </a:rPr>
              <a:t>- Suy nghĩ tích cực.</a:t>
            </a:r>
            <a:endParaRPr lang="vi-VN" sz="2800" b="1" dirty="0">
              <a:solidFill>
                <a:srgbClr val="212529"/>
              </a:solidFill>
              <a:latin typeface="Open Sans"/>
            </a:endParaRPr>
          </a:p>
          <a:p>
            <a:pPr algn="just">
              <a:spcAft>
                <a:spcPts val="0"/>
              </a:spcAft>
            </a:pPr>
            <a:r>
              <a:rPr lang="vi-VN" sz="2800" b="1" dirty="0">
                <a:solidFill>
                  <a:srgbClr val="000000"/>
                </a:solidFill>
                <a:latin typeface="Open Sans"/>
              </a:rPr>
              <a:t>- Viết nhật kí.</a:t>
            </a:r>
            <a:endParaRPr lang="vi-VN" sz="2800" b="1" dirty="0">
              <a:solidFill>
                <a:srgbClr val="212529"/>
              </a:solidFill>
              <a:latin typeface="Open Sans"/>
            </a:endParaRPr>
          </a:p>
          <a:p>
            <a:pPr algn="just">
              <a:spcAft>
                <a:spcPts val="0"/>
              </a:spcAft>
            </a:pPr>
            <a:r>
              <a:rPr lang="vi-VN" sz="2800" b="1" dirty="0">
                <a:solidFill>
                  <a:srgbClr val="000000"/>
                </a:solidFill>
                <a:latin typeface="Open Sans"/>
              </a:rPr>
              <a:t>- Lập kế hoạch một cách khoa học và vừa sức.</a:t>
            </a:r>
            <a:endParaRPr lang="vi-VN" sz="2800" b="1" dirty="0">
              <a:solidFill>
                <a:srgbClr val="212529"/>
              </a:solidFill>
              <a:latin typeface="Open Sans"/>
            </a:endParaRPr>
          </a:p>
          <a:p>
            <a:pPr algn="just">
              <a:spcAft>
                <a:spcPts val="0"/>
              </a:spcAft>
            </a:pPr>
            <a:r>
              <a:rPr lang="vi-VN" sz="2800" b="1" dirty="0">
                <a:solidFill>
                  <a:srgbClr val="000000"/>
                </a:solidFill>
                <a:latin typeface="Open Sans"/>
              </a:rPr>
              <a:t>- Ăn uống, nghỉ ngơi, học tập điều độ, hợp lí.</a:t>
            </a:r>
            <a:endParaRPr lang="vi-VN" sz="2800" b="1" dirty="0">
              <a:solidFill>
                <a:srgbClr val="212529"/>
              </a:solidFill>
              <a:latin typeface="Open Sans"/>
            </a:endParaRPr>
          </a:p>
          <a:p>
            <a:pPr algn="just">
              <a:spcAft>
                <a:spcPts val="0"/>
              </a:spcAft>
            </a:pPr>
            <a:r>
              <a:rPr lang="vi-VN" sz="2800" b="1" dirty="0">
                <a:solidFill>
                  <a:srgbClr val="000000"/>
                </a:solidFill>
                <a:latin typeface="Open Sans"/>
              </a:rPr>
              <a:t>- Tìm sự trợ giúp của chuyên gia tư vấn tâm lí, bác sĩ tâm lí.</a:t>
            </a:r>
            <a:endParaRPr lang="vi-VN" sz="2800" b="1" dirty="0">
              <a:solidFill>
                <a:srgbClr val="212529"/>
              </a:solidFill>
              <a:latin typeface="Open Sans"/>
            </a:endParaRPr>
          </a:p>
          <a:p>
            <a:r>
              <a:rPr lang="vi-VN" sz="2800" b="1" dirty="0"/>
              <a:t/>
            </a:r>
            <a:br>
              <a:rPr lang="vi-VN" sz="2800" b="1" dirty="0"/>
            </a:br>
            <a:endParaRPr lang="en-US" sz="2800" b="1" dirty="0"/>
          </a:p>
        </p:txBody>
      </p:sp>
      <p:sp>
        <p:nvSpPr>
          <p:cNvPr id="3" name="TextBox 2">
            <a:extLst>
              <a:ext uri="{FF2B5EF4-FFF2-40B4-BE49-F238E27FC236}">
                <a16:creationId xmlns:a16="http://schemas.microsoft.com/office/drawing/2014/main" id="{74C69352-B5C6-4167-BCCE-E8ECDA77B8CF}"/>
              </a:ext>
            </a:extLst>
          </p:cNvPr>
          <p:cNvSpPr txBox="1"/>
          <p:nvPr/>
        </p:nvSpPr>
        <p:spPr>
          <a:xfrm>
            <a:off x="1136470" y="210658"/>
            <a:ext cx="9339942" cy="523220"/>
          </a:xfrm>
          <a:prstGeom prst="rect">
            <a:avLst/>
          </a:prstGeom>
          <a:noFill/>
        </p:spPr>
        <p:txBody>
          <a:bodyPr wrap="square" rtlCol="0">
            <a:spAutoFit/>
          </a:bodyPr>
          <a:lstStyle/>
          <a:p>
            <a:pPr lvl="0" algn="just">
              <a:defRPr/>
            </a:pPr>
            <a:r>
              <a:rPr lang="en-US" sz="2800" b="1" dirty="0" smtClean="0">
                <a:solidFill>
                  <a:srgbClr val="C00000"/>
                </a:solidFill>
                <a:latin typeface="Arial" panose="020B0604020202020204" pitchFamily="34" charset="0"/>
                <a:cs typeface="Arial" panose="020B0604020202020204" pitchFamily="34" charset="0"/>
              </a:rPr>
              <a:t>3. </a:t>
            </a:r>
            <a:r>
              <a:rPr lang="en-US" sz="2800" b="1" dirty="0" err="1" smtClean="0">
                <a:solidFill>
                  <a:srgbClr val="C00000"/>
                </a:solidFill>
                <a:latin typeface="Arial" panose="020B0604020202020204" pitchFamily="34" charset="0"/>
                <a:cs typeface="Arial" panose="020B0604020202020204" pitchFamily="34" charset="0"/>
              </a:rPr>
              <a:t>Cách</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ứng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phó</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với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căng</a:t>
            </a:r>
            <a:r>
              <a:rPr lang="en-US" sz="2800" b="1" dirty="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thẳng</a:t>
            </a:r>
            <a:r>
              <a:rPr lang="en-US" sz="2800" b="1" dirty="0">
                <a:solidFill>
                  <a:srgbClr val="C00000"/>
                </a:solidFill>
                <a:latin typeface="Arial" panose="020B0604020202020204" pitchFamily="34" charset="0"/>
                <a:cs typeface="Arial" panose="020B0604020202020204" pitchFamily="34" charset="0"/>
              </a:rPr>
              <a:t> </a:t>
            </a:r>
            <a:r>
              <a:rPr lang="en-US" altLang="zh-CN" sz="2800" b="1" kern="0" dirty="0" smtClean="0">
                <a:solidFill>
                  <a:srgbClr val="C00000"/>
                </a:solidFill>
                <a:latin typeface="Arial" panose="020B0604020202020204" pitchFamily="34" charset="0"/>
                <a:ea typeface="微软雅黑" pitchFamily="34" charset="-122"/>
                <a:cs typeface="Arial" panose="020B0604020202020204" pitchFamily="34" charset="0"/>
              </a:rPr>
              <a:t>(SGK/36)</a:t>
            </a:r>
            <a:endParaRPr lang="en-US" altLang="zh-CN" sz="2800" b="1" kern="0" dirty="0">
              <a:solidFill>
                <a:srgbClr val="C00000"/>
              </a:solidFill>
              <a:latin typeface="Arial" panose="020B0604020202020204" pitchFamily="34" charset="0"/>
              <a:ea typeface="微软雅黑" pitchFamily="34" charset="-122"/>
              <a:cs typeface="Arial" panose="020B0604020202020204" pitchFamily="34" charset="0"/>
            </a:endParaRPr>
          </a:p>
        </p:txBody>
      </p:sp>
    </p:spTree>
    <p:extLst>
      <p:ext uri="{BB962C8B-B14F-4D97-AF65-F5344CB8AC3E}">
        <p14:creationId xmlns:p14="http://schemas.microsoft.com/office/powerpoint/2010/main" val="4104022766"/>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3906099" y="-1550687"/>
            <a:ext cx="5553283" cy="10317478"/>
          </a:xfrm>
          <a:prstGeom prst="rect">
            <a:avLst/>
          </a:prstGeom>
          <a:gradFill>
            <a:gsLst>
              <a:gs pos="73000">
                <a:schemeClr val="accent1">
                  <a:lumMod val="5000"/>
                  <a:lumOff val="95000"/>
                </a:schemeClr>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p:cNvCxnSpPr/>
          <p:nvPr/>
        </p:nvCxnSpPr>
        <p:spPr>
          <a:xfrm>
            <a:off x="5329864" y="152401"/>
            <a:ext cx="0" cy="4319581"/>
          </a:xfrm>
          <a:prstGeom prst="line">
            <a:avLst/>
          </a:prstGeom>
          <a:ln w="127000"/>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141463" y="384224"/>
            <a:ext cx="4357122" cy="4015913"/>
            <a:chOff x="3623426" y="-498558"/>
            <a:chExt cx="5809496" cy="5354551"/>
          </a:xfrm>
        </p:grpSpPr>
        <p:pic>
          <p:nvPicPr>
            <p:cNvPr id="9"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623426" y="977174"/>
              <a:ext cx="5809496" cy="1403988"/>
            </a:xfrm>
            <a:prstGeom prst="rect">
              <a:avLst/>
            </a:prstGeom>
          </p:spPr>
        </p:pic>
        <p:sp>
          <p:nvSpPr>
            <p:cNvPr id="10" name="Arc 9"/>
            <p:cNvSpPr/>
            <p:nvPr/>
          </p:nvSpPr>
          <p:spPr>
            <a:xfrm rot="5400000">
              <a:off x="3891954" y="-478274"/>
              <a:ext cx="5354551" cy="5313984"/>
            </a:xfrm>
            <a:prstGeom prst="arc">
              <a:avLst>
                <a:gd name="adj1" fmla="val 16200000"/>
                <a:gd name="adj2" fmla="val 5386426"/>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Rectangle 15"/>
          <p:cNvSpPr/>
          <p:nvPr/>
        </p:nvSpPr>
        <p:spPr>
          <a:xfrm>
            <a:off x="3589984" y="2644953"/>
            <a:ext cx="3676326" cy="623248"/>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68580" tIns="34290" rIns="68580" bIns="34290">
            <a:spAutoFit/>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solidFill>
                  <a:prstClr val="white"/>
                </a:solidFill>
                <a:effectLst/>
                <a:uLnTx/>
                <a:uFillTx/>
                <a:latin typeface="Tahoma" panose="020B0604030504040204" pitchFamily="34" charset="0"/>
                <a:ea typeface="+mn-ea"/>
                <a:cs typeface="Tahoma" panose="020B0604030504040204" pitchFamily="34" charset="0"/>
              </a:rPr>
              <a:t>III. LUYỆN </a:t>
            </a:r>
            <a:r>
              <a:rPr kumimoji="0" lang="en-US" sz="3600" b="1" i="0" u="none" strike="noStrike" kern="1200" cap="none" spc="0" normalizeH="0" baseline="0" noProof="0" dirty="0">
                <a:ln/>
                <a:solidFill>
                  <a:prstClr val="white"/>
                </a:solidFill>
                <a:effectLst/>
                <a:uLnTx/>
                <a:uFillTx/>
                <a:latin typeface="Tahoma" panose="020B0604030504040204" pitchFamily="34" charset="0"/>
                <a:ea typeface="+mn-ea"/>
                <a:cs typeface="Tahoma" panose="020B0604030504040204" pitchFamily="34" charset="0"/>
              </a:rPr>
              <a:t>TẬP</a:t>
            </a:r>
          </a:p>
        </p:txBody>
      </p:sp>
      <p:sp>
        <p:nvSpPr>
          <p:cNvPr id="18" name="5-Point Star 17"/>
          <p:cNvSpPr/>
          <p:nvPr/>
        </p:nvSpPr>
        <p:spPr>
          <a:xfrm>
            <a:off x="1974658" y="1240429"/>
            <a:ext cx="546424" cy="56455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5-Point Star 18"/>
          <p:cNvSpPr/>
          <p:nvPr/>
        </p:nvSpPr>
        <p:spPr>
          <a:xfrm>
            <a:off x="344823" y="2305340"/>
            <a:ext cx="1791411" cy="1585616"/>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5-Point Star 19"/>
          <p:cNvSpPr/>
          <p:nvPr/>
        </p:nvSpPr>
        <p:spPr>
          <a:xfrm>
            <a:off x="9963865" y="1584219"/>
            <a:ext cx="546424" cy="56455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5-Point Star 20"/>
          <p:cNvSpPr/>
          <p:nvPr/>
        </p:nvSpPr>
        <p:spPr>
          <a:xfrm>
            <a:off x="9176145" y="2864451"/>
            <a:ext cx="546424" cy="56455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5-Point Star 21"/>
          <p:cNvSpPr/>
          <p:nvPr/>
        </p:nvSpPr>
        <p:spPr>
          <a:xfrm>
            <a:off x="7912754" y="4592628"/>
            <a:ext cx="514517" cy="41669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5-Point Star 22"/>
          <p:cNvSpPr/>
          <p:nvPr/>
        </p:nvSpPr>
        <p:spPr>
          <a:xfrm>
            <a:off x="8916717" y="4337191"/>
            <a:ext cx="913539" cy="861691"/>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4-Point Star 25"/>
          <p:cNvSpPr/>
          <p:nvPr/>
        </p:nvSpPr>
        <p:spPr>
          <a:xfrm flipH="1">
            <a:off x="3692905" y="2017813"/>
            <a:ext cx="211226" cy="224660"/>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4-Point Star 26"/>
          <p:cNvSpPr/>
          <p:nvPr/>
        </p:nvSpPr>
        <p:spPr>
          <a:xfrm>
            <a:off x="9176146" y="1398265"/>
            <a:ext cx="193869" cy="181841"/>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4-Point Star 28"/>
          <p:cNvSpPr/>
          <p:nvPr/>
        </p:nvSpPr>
        <p:spPr>
          <a:xfrm flipH="1">
            <a:off x="2953514" y="4560565"/>
            <a:ext cx="658953" cy="700862"/>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5-Point Star 29"/>
          <p:cNvSpPr/>
          <p:nvPr/>
        </p:nvSpPr>
        <p:spPr>
          <a:xfrm>
            <a:off x="1664124" y="4678616"/>
            <a:ext cx="957325" cy="1082378"/>
          </a:xfrm>
          <a:prstGeom prst="star5">
            <a:avLst/>
          </a:prstGeom>
          <a:gradFill>
            <a:gsLst>
              <a:gs pos="100000">
                <a:srgbClr val="00B0F0"/>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4-Point Star 30"/>
          <p:cNvSpPr/>
          <p:nvPr/>
        </p:nvSpPr>
        <p:spPr>
          <a:xfrm flipH="1">
            <a:off x="4613021" y="3681370"/>
            <a:ext cx="707003" cy="551903"/>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5-Point Star 31"/>
          <p:cNvSpPr/>
          <p:nvPr/>
        </p:nvSpPr>
        <p:spPr>
          <a:xfrm>
            <a:off x="5693457" y="5458722"/>
            <a:ext cx="313057" cy="302273"/>
          </a:xfrm>
          <a:prstGeom prst="star5">
            <a:avLst>
              <a:gd name="adj" fmla="val 12022"/>
              <a:gd name="hf" fmla="val 105146"/>
              <a:gd name="vf" fmla="val 110557"/>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5-Point Star 32"/>
          <p:cNvSpPr/>
          <p:nvPr/>
        </p:nvSpPr>
        <p:spPr>
          <a:xfrm>
            <a:off x="9683302" y="4999558"/>
            <a:ext cx="951154" cy="870596"/>
          </a:xfrm>
          <a:prstGeom prst="star5">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Up Arrow 34"/>
          <p:cNvSpPr/>
          <p:nvPr/>
        </p:nvSpPr>
        <p:spPr>
          <a:xfrm>
            <a:off x="1556924" y="4970199"/>
            <a:ext cx="682994" cy="981404"/>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Up Arrow 35"/>
          <p:cNvSpPr/>
          <p:nvPr/>
        </p:nvSpPr>
        <p:spPr>
          <a:xfrm>
            <a:off x="2092223" y="5555757"/>
            <a:ext cx="401813" cy="395847"/>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Up Arrow 58"/>
          <p:cNvSpPr/>
          <p:nvPr/>
        </p:nvSpPr>
        <p:spPr>
          <a:xfrm>
            <a:off x="2270299" y="5222306"/>
            <a:ext cx="555802" cy="778445"/>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Up Arrow 59"/>
          <p:cNvSpPr/>
          <p:nvPr/>
        </p:nvSpPr>
        <p:spPr>
          <a:xfrm>
            <a:off x="2615669" y="5555757"/>
            <a:ext cx="401813" cy="395847"/>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8527" t="-1269" r="8734" b="-761"/>
          <a:stretch/>
        </p:blipFill>
        <p:spPr>
          <a:xfrm>
            <a:off x="9847804" y="805572"/>
            <a:ext cx="786653" cy="747011"/>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356031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by="(-#ppt_w*2)" calcmode="lin" valueType="num">
                                      <p:cBhvr rctx="PPT">
                                        <p:cTn id="16" dur="375" autoRev="1" fill="hold">
                                          <p:stCondLst>
                                            <p:cond delay="0"/>
                                          </p:stCondLst>
                                        </p:cTn>
                                        <p:tgtEl>
                                          <p:spTgt spid="16"/>
                                        </p:tgtEl>
                                        <p:attrNameLst>
                                          <p:attrName>ppt_w</p:attrName>
                                        </p:attrNameLst>
                                      </p:cBhvr>
                                    </p:anim>
                                    <p:anim by="(#ppt_w*0.50)" calcmode="lin" valueType="num">
                                      <p:cBhvr>
                                        <p:cTn id="17" dur="375" decel="50000" autoRev="1" fill="hold">
                                          <p:stCondLst>
                                            <p:cond delay="0"/>
                                          </p:stCondLst>
                                        </p:cTn>
                                        <p:tgtEl>
                                          <p:spTgt spid="16"/>
                                        </p:tgtEl>
                                        <p:attrNameLst>
                                          <p:attrName>ppt_x</p:attrName>
                                        </p:attrNameLst>
                                      </p:cBhvr>
                                    </p:anim>
                                    <p:anim from="(-#ppt_h/2)" to="(#ppt_y)" calcmode="lin" valueType="num">
                                      <p:cBhvr>
                                        <p:cTn id="18" dur="750" fill="hold">
                                          <p:stCondLst>
                                            <p:cond delay="0"/>
                                          </p:stCondLst>
                                        </p:cTn>
                                        <p:tgtEl>
                                          <p:spTgt spid="16"/>
                                        </p:tgtEl>
                                        <p:attrNameLst>
                                          <p:attrName>ppt_y</p:attrName>
                                        </p:attrNameLst>
                                      </p:cBhvr>
                                    </p:anim>
                                    <p:animRot by="21600000">
                                      <p:cBhvr>
                                        <p:cTn id="19" dur="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D1"/>
          <p:cNvPicPr>
            <a:picLocks noChangeAspect="1" noChangeArrowheads="1"/>
          </p:cNvPicPr>
          <p:nvPr/>
        </p:nvPicPr>
        <p:blipFill rotWithShape="1">
          <a:blip r:embed="rId2">
            <a:extLst>
              <a:ext uri="{28A0092B-C50C-407E-A947-70E740481C1C}">
                <a14:useLocalDpi xmlns:a14="http://schemas.microsoft.com/office/drawing/2010/main" val="0"/>
              </a:ext>
            </a:extLst>
          </a:blip>
          <a:srcRect l="5978" t="19567" r="2681"/>
          <a:stretch/>
        </p:blipFill>
        <p:spPr bwMode="auto">
          <a:xfrm>
            <a:off x="0" y="543139"/>
            <a:ext cx="12120957" cy="415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3988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4504" y="127176"/>
            <a:ext cx="11887200" cy="3539430"/>
          </a:xfrm>
          <a:prstGeom prst="rect">
            <a:avLst/>
          </a:prstGeom>
        </p:spPr>
        <p:txBody>
          <a:bodyPr wrap="square">
            <a:spAutoFit/>
          </a:bodyPr>
          <a:lstStyle/>
          <a:p>
            <a:pPr algn="just"/>
            <a:r>
              <a:rPr lang="en-US" sz="2800" b="1" dirty="0" smtClean="0">
                <a:solidFill>
                  <a:srgbClr val="008000"/>
                </a:solidFill>
                <a:latin typeface="Times New Roman" panose="02020603050405020304" pitchFamily="18" charset="0"/>
                <a:cs typeface="Times New Roman" panose="02020603050405020304" pitchFamily="18" charset="0"/>
              </a:rPr>
              <a:t>2/37:</a:t>
            </a:r>
            <a:r>
              <a:rPr lang="vi-VN" sz="2800" b="1" dirty="0" smtClean="0">
                <a:solidFill>
                  <a:srgbClr val="222222"/>
                </a:solidFill>
                <a:latin typeface="Times New Roman" panose="02020603050405020304" pitchFamily="18" charset="0"/>
                <a:cs typeface="Times New Roman" panose="02020603050405020304" pitchFamily="18" charset="0"/>
              </a:rPr>
              <a:t> </a:t>
            </a:r>
            <a:r>
              <a:rPr lang="vi-VN" sz="2800" b="1" dirty="0">
                <a:solidFill>
                  <a:srgbClr val="222222"/>
                </a:solidFill>
                <a:latin typeface="Times New Roman" panose="02020603050405020304" pitchFamily="18" charset="0"/>
                <a:cs typeface="Times New Roman" panose="02020603050405020304" pitchFamily="18" charset="0"/>
              </a:rPr>
              <a:t>Gần đây, C nhận thấy mình có nhiều thay đổi, giọng nói to và khàn, vóc dáng cao lênh khênh, khuôn mặt dày đặc mụn khiến C thấy tự ti, ngại giao tiếp với bạn bè. Những bất động ý kiến giữa C và bố mẹ xuất hiện nhiều hơn, mỗi khi bố mẹ góp ý, bảo ban thì C cho rằng bố mẹ không hiểu mình, không yêu thương mình nữa. Lúc nào C cũng thấy mệt mỏi, bồn chồn, bất an và cảm thấy bản thân thật vô dụng.</a:t>
            </a:r>
          </a:p>
          <a:p>
            <a:pPr algn="just"/>
            <a:r>
              <a:rPr lang="vi-VN" sz="2800" b="1" dirty="0">
                <a:solidFill>
                  <a:srgbClr val="222222"/>
                </a:solidFill>
                <a:latin typeface="Times New Roman" panose="02020603050405020304" pitchFamily="18" charset="0"/>
                <a:cs typeface="Times New Roman" panose="02020603050405020304" pitchFamily="18" charset="0"/>
              </a:rPr>
              <a:t>Nếu là bạn của C, em sẽ làm gì để giúp C vượt qua trạng thái căng thẳng này</a:t>
            </a:r>
            <a:r>
              <a:rPr lang="vi-VN" sz="2800" b="1" dirty="0" smtClean="0">
                <a:solidFill>
                  <a:srgbClr val="222222"/>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189411" y="3666606"/>
            <a:ext cx="11717386" cy="3970318"/>
          </a:xfrm>
          <a:prstGeom prst="rect">
            <a:avLst/>
          </a:prstGeom>
        </p:spPr>
        <p:txBody>
          <a:bodyPr wrap="square">
            <a:spAutoFit/>
          </a:bodyPr>
          <a:lstStyle/>
          <a:p>
            <a:r>
              <a:rPr lang="vi-VN" sz="2800" b="1" dirty="0">
                <a:solidFill>
                  <a:srgbClr val="0070C0"/>
                </a:solidFill>
                <a:latin typeface="Times New Roman" panose="02020603050405020304" pitchFamily="18" charset="0"/>
                <a:cs typeface="Times New Roman" panose="02020603050405020304" pitchFamily="18" charset="0"/>
              </a:rPr>
              <a:t>Nếu là bạn của C, em nên:</a:t>
            </a:r>
          </a:p>
          <a:p>
            <a:r>
              <a:rPr lang="vi-VN" sz="2800" b="1" dirty="0">
                <a:solidFill>
                  <a:srgbClr val="0070C0"/>
                </a:solidFill>
                <a:latin typeface="Times New Roman" panose="02020603050405020304" pitchFamily="18" charset="0"/>
                <a:cs typeface="Times New Roman" panose="02020603050405020304" pitchFamily="18" charset="0"/>
              </a:rPr>
              <a:t>- Bên cạnh, động viên và giải thích cho bạn hiểu về những thay </a:t>
            </a:r>
            <a:r>
              <a:rPr lang="vi-VN" sz="2800" b="1" dirty="0" smtClean="0">
                <a:solidFill>
                  <a:srgbClr val="0070C0"/>
                </a:solidFill>
                <a:latin typeface="Times New Roman" panose="02020603050405020304" pitchFamily="18" charset="0"/>
                <a:cs typeface="Times New Roman" panose="02020603050405020304" pitchFamily="18" charset="0"/>
              </a:rPr>
              <a:t>đổi (ai cũng phải trải qua giai đoạn tuổi dậy thì).</a:t>
            </a:r>
            <a:endParaRPr lang="vi-VN" sz="2800" b="1" dirty="0">
              <a:solidFill>
                <a:srgbClr val="0070C0"/>
              </a:solidFill>
              <a:latin typeface="Times New Roman" panose="02020603050405020304" pitchFamily="18" charset="0"/>
              <a:cs typeface="Times New Roman" panose="02020603050405020304" pitchFamily="18" charset="0"/>
            </a:endParaRPr>
          </a:p>
          <a:p>
            <a:r>
              <a:rPr lang="vi-VN" sz="2800" b="1" dirty="0">
                <a:solidFill>
                  <a:srgbClr val="0070C0"/>
                </a:solidFill>
                <a:latin typeface="Times New Roman" panose="02020603050405020304" pitchFamily="18" charset="0"/>
                <a:cs typeface="Times New Roman" panose="02020603050405020304" pitchFamily="18" charset="0"/>
              </a:rPr>
              <a:t>- Chia sẻ một số cách giúp bạn giải tỏa tâm trạng căng thẳng: </a:t>
            </a:r>
          </a:p>
          <a:p>
            <a:r>
              <a:rPr lang="vi-VN" sz="2800" b="1" dirty="0">
                <a:solidFill>
                  <a:srgbClr val="0070C0"/>
                </a:solidFill>
                <a:latin typeface="Times New Roman" panose="02020603050405020304" pitchFamily="18" charset="0"/>
                <a:cs typeface="Times New Roman" panose="02020603050405020304" pitchFamily="18" charset="0"/>
              </a:rPr>
              <a:t>+ Viết nhật kí.</a:t>
            </a:r>
          </a:p>
          <a:p>
            <a:r>
              <a:rPr lang="vi-VN" sz="2800" b="1" dirty="0">
                <a:solidFill>
                  <a:srgbClr val="0070C0"/>
                </a:solidFill>
                <a:latin typeface="Times New Roman" panose="02020603050405020304" pitchFamily="18" charset="0"/>
                <a:cs typeface="Times New Roman" panose="02020603050405020304" pitchFamily="18" charset="0"/>
              </a:rPr>
              <a:t>+ Chơi một bộ môn thể thao yêu thích.</a:t>
            </a:r>
          </a:p>
          <a:p>
            <a:r>
              <a:rPr lang="vi-VN" sz="2800" b="1" dirty="0">
                <a:solidFill>
                  <a:srgbClr val="0070C0"/>
                </a:solidFill>
                <a:latin typeface="Times New Roman" panose="02020603050405020304" pitchFamily="18" charset="0"/>
                <a:cs typeface="Times New Roman" panose="02020603050405020304" pitchFamily="18" charset="0"/>
              </a:rPr>
              <a:t>+ Dành nhiều thời gian trò chuyện với bố mẹ,..</a:t>
            </a:r>
          </a:p>
          <a:p>
            <a:r>
              <a:rPr lang="vi-VN" sz="2800" b="1" dirty="0">
                <a:solidFill>
                  <a:srgbClr val="0070C0"/>
                </a:solidFill>
                <a:latin typeface="Times New Roman" panose="02020603050405020304" pitchFamily="18" charset="0"/>
                <a:cs typeface="Times New Roman" panose="02020603050405020304" pitchFamily="18" charset="0"/>
              </a:rPr>
              <a:t/>
            </a:r>
            <a:br>
              <a:rPr lang="vi-VN" sz="2800" b="1" dirty="0">
                <a:solidFill>
                  <a:srgbClr val="0070C0"/>
                </a:solidFill>
                <a:latin typeface="Times New Roman" panose="02020603050405020304" pitchFamily="18" charset="0"/>
                <a:cs typeface="Times New Roman" panose="02020603050405020304" pitchFamily="18" charset="0"/>
              </a:rPr>
            </a:b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916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Rectangle 4"/>
          <p:cNvSpPr/>
          <p:nvPr/>
        </p:nvSpPr>
        <p:spPr>
          <a:xfrm>
            <a:off x="587832" y="234512"/>
            <a:ext cx="11260183" cy="2246769"/>
          </a:xfrm>
          <a:prstGeom prst="rect">
            <a:avLst/>
          </a:prstGeom>
        </p:spPr>
        <p:txBody>
          <a:bodyPr wrap="square">
            <a:spAutoFit/>
          </a:bodyPr>
          <a:lstStyle/>
          <a:p>
            <a:pPr algn="just"/>
            <a:r>
              <a:rPr lang="en-US" sz="2800" b="1" dirty="0" smtClean="0">
                <a:solidFill>
                  <a:srgbClr val="002060"/>
                </a:solidFill>
                <a:latin typeface="Roboto"/>
              </a:rPr>
              <a:t>3/37:</a:t>
            </a:r>
            <a:r>
              <a:rPr lang="vi-VN" sz="2800" b="1" dirty="0" smtClean="0">
                <a:solidFill>
                  <a:srgbClr val="002060"/>
                </a:solidFill>
                <a:latin typeface="Roboto"/>
              </a:rPr>
              <a:t> </a:t>
            </a:r>
            <a:r>
              <a:rPr lang="vi-VN" sz="2800" b="1" dirty="0">
                <a:solidFill>
                  <a:srgbClr val="002060"/>
                </a:solidFill>
                <a:latin typeface="Roboto"/>
              </a:rPr>
              <a:t>Em đã gặp những biểu hiện căng thẳng nào dưới đây? Em đã làm gì để vượt qua những căng thẳng đó? Hãy chia sẻ điều này với các bạn.</a:t>
            </a:r>
          </a:p>
          <a:p>
            <a:r>
              <a:rPr lang="vi-VN" sz="2800" b="1" dirty="0">
                <a:solidFill>
                  <a:srgbClr val="002060"/>
                </a:solidFill>
              </a:rPr>
              <a:t/>
            </a:r>
            <a:br>
              <a:rPr lang="vi-VN" sz="2800" b="1" dirty="0">
                <a:solidFill>
                  <a:srgbClr val="002060"/>
                </a:solidFill>
              </a:rPr>
            </a:br>
            <a:endParaRPr lang="en-US" sz="2800" b="1" dirty="0">
              <a:solidFill>
                <a:srgbClr val="002060"/>
              </a:solidFill>
            </a:endParaRPr>
          </a:p>
        </p:txBody>
      </p:sp>
      <p:sp>
        <p:nvSpPr>
          <p:cNvPr id="6" name="Rectangle 5"/>
          <p:cNvSpPr/>
          <p:nvPr/>
        </p:nvSpPr>
        <p:spPr>
          <a:xfrm>
            <a:off x="1254033" y="1809932"/>
            <a:ext cx="9300754" cy="1815882"/>
          </a:xfrm>
          <a:prstGeom prst="rect">
            <a:avLst/>
          </a:prstGeom>
        </p:spPr>
        <p:txBody>
          <a:bodyPr wrap="square">
            <a:spAutoFit/>
          </a:bodyPr>
          <a:lstStyle/>
          <a:p>
            <a:pPr algn="just"/>
            <a:r>
              <a:rPr lang="vi-VN" sz="2800" b="1" dirty="0">
                <a:solidFill>
                  <a:srgbClr val="222222"/>
                </a:solidFill>
                <a:latin typeface="Roboto"/>
              </a:rPr>
              <a:t>- </a:t>
            </a:r>
            <a:r>
              <a:rPr lang="vi-VN" sz="2800" b="1" dirty="0" smtClean="0">
                <a:solidFill>
                  <a:srgbClr val="222222"/>
                </a:solidFill>
                <a:latin typeface="Roboto"/>
              </a:rPr>
              <a:t> </a:t>
            </a:r>
            <a:r>
              <a:rPr lang="vi-VN" sz="2800" b="1" dirty="0">
                <a:solidFill>
                  <a:srgbClr val="222222"/>
                </a:solidFill>
                <a:latin typeface="Roboto"/>
              </a:rPr>
              <a:t>Em đã gặp các biểu hiện căng thẳng như:</a:t>
            </a:r>
          </a:p>
          <a:p>
            <a:pPr algn="just"/>
            <a:r>
              <a:rPr lang="vi-VN" sz="2800" b="1" dirty="0">
                <a:solidFill>
                  <a:srgbClr val="222222"/>
                </a:solidFill>
                <a:latin typeface="Roboto"/>
              </a:rPr>
              <a:t>+ </a:t>
            </a:r>
            <a:r>
              <a:rPr lang="vi-VN" sz="2800" b="1" dirty="0" smtClean="0">
                <a:solidFill>
                  <a:srgbClr val="222222"/>
                </a:solidFill>
                <a:latin typeface="Roboto"/>
              </a:rPr>
              <a:t>Em </a:t>
            </a:r>
            <a:r>
              <a:rPr lang="vi-VN" sz="2800" b="1" dirty="0">
                <a:solidFill>
                  <a:srgbClr val="222222"/>
                </a:solidFill>
                <a:latin typeface="Roboto"/>
              </a:rPr>
              <a:t>cảm thấy lo lắng cho tương lai</a:t>
            </a:r>
          </a:p>
          <a:p>
            <a:pPr algn="just"/>
            <a:r>
              <a:rPr lang="vi-VN" sz="2800" b="1" dirty="0">
                <a:solidFill>
                  <a:srgbClr val="222222"/>
                </a:solidFill>
                <a:latin typeface="Roboto"/>
              </a:rPr>
              <a:t>+ </a:t>
            </a:r>
            <a:r>
              <a:rPr lang="vi-VN" sz="2800" b="1" dirty="0" smtClean="0">
                <a:solidFill>
                  <a:srgbClr val="222222"/>
                </a:solidFill>
                <a:latin typeface="Roboto"/>
              </a:rPr>
              <a:t>Em </a:t>
            </a:r>
            <a:r>
              <a:rPr lang="vi-VN" sz="2800" b="1" dirty="0">
                <a:solidFill>
                  <a:srgbClr val="222222"/>
                </a:solidFill>
                <a:latin typeface="Roboto"/>
              </a:rPr>
              <a:t>cảm thấy mệt mỏi, uể oải suốt ngày</a:t>
            </a:r>
          </a:p>
          <a:p>
            <a:pPr algn="just"/>
            <a:r>
              <a:rPr lang="vi-VN" sz="2800" b="1" dirty="0">
                <a:solidFill>
                  <a:srgbClr val="222222"/>
                </a:solidFill>
                <a:latin typeface="Roboto"/>
              </a:rPr>
              <a:t>+ </a:t>
            </a:r>
            <a:r>
              <a:rPr lang="vi-VN" sz="2800" b="1" dirty="0" smtClean="0">
                <a:solidFill>
                  <a:srgbClr val="222222"/>
                </a:solidFill>
                <a:latin typeface="Roboto"/>
              </a:rPr>
              <a:t>Em </a:t>
            </a:r>
            <a:r>
              <a:rPr lang="vi-VN" sz="2800" b="1" dirty="0">
                <a:solidFill>
                  <a:srgbClr val="222222"/>
                </a:solidFill>
                <a:latin typeface="Roboto"/>
              </a:rPr>
              <a:t>cảm thấy buồn và thất vọng</a:t>
            </a:r>
            <a:endParaRPr lang="vi-VN" sz="2800" b="1" i="0" dirty="0">
              <a:solidFill>
                <a:srgbClr val="222222"/>
              </a:solidFill>
              <a:effectLst/>
              <a:latin typeface="Roboto"/>
            </a:endParaRPr>
          </a:p>
        </p:txBody>
      </p:sp>
      <p:sp>
        <p:nvSpPr>
          <p:cNvPr id="7" name="Rectangle 6"/>
          <p:cNvSpPr/>
          <p:nvPr/>
        </p:nvSpPr>
        <p:spPr>
          <a:xfrm>
            <a:off x="1254036" y="3643925"/>
            <a:ext cx="10411097" cy="3108543"/>
          </a:xfrm>
          <a:prstGeom prst="rect">
            <a:avLst/>
          </a:prstGeom>
        </p:spPr>
        <p:txBody>
          <a:bodyPr wrap="square">
            <a:spAutoFit/>
          </a:bodyPr>
          <a:lstStyle/>
          <a:p>
            <a:pPr algn="just"/>
            <a:r>
              <a:rPr lang="vi-VN" sz="2800" b="1" dirty="0">
                <a:solidFill>
                  <a:srgbClr val="0070C0"/>
                </a:solidFill>
                <a:latin typeface="Arial" panose="020B0604020202020204" pitchFamily="34" charset="0"/>
                <a:cs typeface="Arial" panose="020B0604020202020204" pitchFamily="34" charset="0"/>
              </a:rPr>
              <a:t>-  </a:t>
            </a:r>
            <a:r>
              <a:rPr lang="vi-VN" sz="2800" b="1" dirty="0" smtClean="0">
                <a:solidFill>
                  <a:srgbClr val="0070C0"/>
                </a:solidFill>
                <a:latin typeface="Arial" panose="020B0604020202020204" pitchFamily="34" charset="0"/>
                <a:cs typeface="Arial" panose="020B0604020202020204" pitchFamily="34" charset="0"/>
              </a:rPr>
              <a:t>Cách </a:t>
            </a:r>
            <a:r>
              <a:rPr lang="vi-VN" sz="2800" b="1" dirty="0">
                <a:solidFill>
                  <a:srgbClr val="0070C0"/>
                </a:solidFill>
                <a:latin typeface="Arial" panose="020B0604020202020204" pitchFamily="34" charset="0"/>
                <a:cs typeface="Arial" panose="020B0604020202020204" pitchFamily="34" charset="0"/>
              </a:rPr>
              <a:t>giải quyết:</a:t>
            </a:r>
          </a:p>
          <a:p>
            <a:pPr algn="just"/>
            <a:r>
              <a:rPr lang="vi-VN" sz="2800" b="1" dirty="0">
                <a:solidFill>
                  <a:srgbClr val="0070C0"/>
                </a:solidFill>
                <a:latin typeface="Arial" panose="020B0604020202020204" pitchFamily="34" charset="0"/>
                <a:cs typeface="Arial" panose="020B0604020202020204" pitchFamily="34" charset="0"/>
              </a:rPr>
              <a:t>+ </a:t>
            </a:r>
            <a:r>
              <a:rPr lang="vi-VN" sz="2800" b="1" dirty="0" smtClean="0">
                <a:solidFill>
                  <a:srgbClr val="0070C0"/>
                </a:solidFill>
                <a:latin typeface="Arial" panose="020B0604020202020204" pitchFamily="34" charset="0"/>
                <a:cs typeface="Arial" panose="020B0604020202020204" pitchFamily="34" charset="0"/>
              </a:rPr>
              <a:t>Tìm </a:t>
            </a:r>
            <a:r>
              <a:rPr lang="vi-VN" sz="2800" b="1" dirty="0">
                <a:solidFill>
                  <a:srgbClr val="0070C0"/>
                </a:solidFill>
                <a:latin typeface="Arial" panose="020B0604020202020204" pitchFamily="34" charset="0"/>
                <a:cs typeface="Arial" panose="020B0604020202020204" pitchFamily="34" charset="0"/>
              </a:rPr>
              <a:t>một thú vui, việc làm gây hứng thú, tạo niềm vui cho bản thân.</a:t>
            </a:r>
          </a:p>
          <a:p>
            <a:pPr algn="just"/>
            <a:r>
              <a:rPr lang="vi-VN" sz="2800" b="1" dirty="0" smtClean="0">
                <a:solidFill>
                  <a:srgbClr val="0070C0"/>
                </a:solidFill>
                <a:latin typeface="Arial" panose="020B0604020202020204" pitchFamily="34" charset="0"/>
                <a:cs typeface="Arial" panose="020B0604020202020204" pitchFamily="34" charset="0"/>
              </a:rPr>
              <a:t>+</a:t>
            </a:r>
            <a:r>
              <a:rPr lang="en-US" sz="2800" b="1" dirty="0" smtClean="0">
                <a:solidFill>
                  <a:srgbClr val="0070C0"/>
                </a:solidFill>
                <a:latin typeface="Arial" panose="020B0604020202020204" pitchFamily="34" charset="0"/>
                <a:cs typeface="Arial" panose="020B0604020202020204" pitchFamily="34" charset="0"/>
              </a:rPr>
              <a:t> </a:t>
            </a:r>
            <a:r>
              <a:rPr lang="vi-VN" sz="2800" b="1" dirty="0" smtClean="0">
                <a:solidFill>
                  <a:srgbClr val="0070C0"/>
                </a:solidFill>
                <a:latin typeface="Arial" panose="020B0604020202020204" pitchFamily="34" charset="0"/>
                <a:cs typeface="Arial" panose="020B0604020202020204" pitchFamily="34" charset="0"/>
              </a:rPr>
              <a:t>Luôn </a:t>
            </a:r>
            <a:r>
              <a:rPr lang="vi-VN" sz="2800" b="1" dirty="0">
                <a:solidFill>
                  <a:srgbClr val="0070C0"/>
                </a:solidFill>
                <a:latin typeface="Arial" panose="020B0604020202020204" pitchFamily="34" charset="0"/>
                <a:cs typeface="Arial" panose="020B0604020202020204" pitchFamily="34" charset="0"/>
              </a:rPr>
              <a:t>cố gắng học tập thật hết mình để đạt được điều mong muốn</a:t>
            </a:r>
            <a:r>
              <a:rPr lang="vi-VN" sz="2800" b="1" dirty="0" smtClean="0">
                <a:solidFill>
                  <a:srgbClr val="0070C0"/>
                </a:solidFill>
                <a:latin typeface="Arial" panose="020B0604020202020204" pitchFamily="34" charset="0"/>
                <a:cs typeface="Arial" panose="020B0604020202020204" pitchFamily="34" charset="0"/>
              </a:rPr>
              <a:t>.</a:t>
            </a:r>
            <a:endParaRPr lang="en-US" sz="2800" b="1" dirty="0" smtClean="0">
              <a:solidFill>
                <a:srgbClr val="0070C0"/>
              </a:solidFill>
              <a:latin typeface="Arial" panose="020B0604020202020204" pitchFamily="34"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Lúc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mệt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mỏi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thì</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có</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thể</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đứng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dậy</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giải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trí</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rồi</a:t>
            </a:r>
            <a:r>
              <a:rPr lang="en-US" sz="2800" b="1" dirty="0">
                <a:solidFill>
                  <a:srgbClr val="0070C0"/>
                </a:solidFill>
                <a:latin typeface="Arial" panose="020B0604020202020204" pitchFamily="34" charset="0"/>
                <a:cs typeface="Arial" panose="020B0604020202020204" pitchFamily="34" charset="0"/>
              </a:rPr>
              <a:t> quay </a:t>
            </a:r>
            <a:r>
              <a:rPr lang="en-US" sz="2800" b="1" dirty="0" err="1">
                <a:solidFill>
                  <a:srgbClr val="0070C0"/>
                </a:solidFill>
                <a:latin typeface="Arial" panose="020B0604020202020204" pitchFamily="34" charset="0"/>
                <a:cs typeface="Arial" panose="020B0604020202020204" pitchFamily="34" charset="0"/>
              </a:rPr>
              <a:t>lại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công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việc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để</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giảm</a:t>
            </a:r>
            <a:r>
              <a:rPr lang="en-US" sz="2800" b="1" dirty="0">
                <a:solidFill>
                  <a:srgbClr val="0070C0"/>
                </a:solidFill>
                <a:latin typeface="Arial" panose="020B0604020202020204" pitchFamily="34" charset="0"/>
                <a:cs typeface="Arial" panose="020B0604020202020204" pitchFamily="34" charset="0"/>
              </a:rPr>
              <a:t> lo </a:t>
            </a:r>
            <a:r>
              <a:rPr lang="en-US" sz="2800" b="1" dirty="0" err="1">
                <a:solidFill>
                  <a:srgbClr val="0070C0"/>
                </a:solidFill>
                <a:latin typeface="Arial" panose="020B0604020202020204" pitchFamily="34" charset="0"/>
                <a:cs typeface="Arial" panose="020B0604020202020204" pitchFamily="34" charset="0"/>
              </a:rPr>
              <a:t>lắng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căng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thẳng</a:t>
            </a:r>
            <a:r>
              <a:rPr lang="en-US" sz="2800" b="1" dirty="0">
                <a:solidFill>
                  <a:srgbClr val="0070C0"/>
                </a:solidFill>
                <a:latin typeface="Arial" panose="020B0604020202020204" pitchFamily="34" charset="0"/>
                <a:cs typeface="Arial" panose="020B0604020202020204" pitchFamily="34" charset="0"/>
              </a:rPr>
              <a:t>.</a:t>
            </a:r>
            <a:endParaRPr lang="vi-VN" sz="2800" b="1" i="0" dirty="0">
              <a:solidFill>
                <a:srgbClr val="0070C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25914" t="13340" r="20757"/>
          <a:stretch/>
        </p:blipFill>
        <p:spPr>
          <a:xfrm>
            <a:off x="209006" y="0"/>
            <a:ext cx="11982994" cy="6807681"/>
          </a:xfrm>
          <a:prstGeom prst="rect">
            <a:avLst/>
          </a:prstGeom>
        </p:spPr>
      </p:pic>
    </p:spTree>
    <p:extLst>
      <p:ext uri="{BB962C8B-B14F-4D97-AF65-F5344CB8AC3E}">
        <p14:creationId xmlns:p14="http://schemas.microsoft.com/office/powerpoint/2010/main" val="14863923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F5A2EE1-AA86-479F-A0F6-4B200ACB2B74}"/>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5" name="文本框 4">
            <a:extLst>
              <a:ext uri="{FF2B5EF4-FFF2-40B4-BE49-F238E27FC236}">
                <a16:creationId xmlns:a16="http://schemas.microsoft.com/office/drawing/2014/main" id="{7D90C57D-D673-4D60-BCD5-CB64D8AC7D81}"/>
              </a:ext>
            </a:extLst>
          </p:cNvPr>
          <p:cNvSpPr txBox="1"/>
          <p:nvPr/>
        </p:nvSpPr>
        <p:spPr>
          <a:xfrm>
            <a:off x="2132634" y="337626"/>
            <a:ext cx="8341047" cy="1107996"/>
          </a:xfrm>
          <a:prstGeom prst="rect">
            <a:avLst/>
          </a:prstGeom>
          <a:solidFill>
            <a:srgbClr val="FFFF00"/>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err="1">
                <a:ln>
                  <a:noFill/>
                </a:ln>
                <a:solidFill>
                  <a:srgbClr val="00B050"/>
                </a:solidFill>
                <a:effectLst/>
                <a:uLnTx/>
                <a:uFillTx/>
                <a:latin typeface="Arial" panose="020B0604020202020204" pitchFamily="34" charset="0"/>
                <a:ea typeface="inpin heiti" charset="-122"/>
                <a:cs typeface="Arial" panose="020B0604020202020204" pitchFamily="34" charset="0"/>
              </a:rPr>
              <a:t>Trò</a:t>
            </a:r>
            <a:r>
              <a:rPr kumimoji="1" lang="en-US" altLang="zh-CN" sz="6600" b="1"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rPr>
              <a:t> </a:t>
            </a:r>
            <a:r>
              <a:rPr kumimoji="1" lang="en-US" altLang="zh-CN" sz="6600" b="1" i="0" u="none" strike="noStrike" kern="1200" cap="none" spc="0" normalizeH="0" baseline="0" noProof="0" dirty="0" err="1">
                <a:ln>
                  <a:noFill/>
                </a:ln>
                <a:solidFill>
                  <a:srgbClr val="00B050"/>
                </a:solidFill>
                <a:effectLst/>
                <a:uLnTx/>
                <a:uFillTx/>
                <a:latin typeface="Arial" panose="020B0604020202020204" pitchFamily="34" charset="0"/>
                <a:ea typeface="inpin heiti" charset="-122"/>
                <a:cs typeface="Arial" panose="020B0604020202020204" pitchFamily="34" charset="0"/>
              </a:rPr>
              <a:t>chơi</a:t>
            </a:r>
            <a:r>
              <a:rPr kumimoji="1" lang="en-US" altLang="zh-CN" sz="6600" b="1"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rPr>
              <a:t>: </a:t>
            </a:r>
            <a:r>
              <a:rPr kumimoji="0" lang="en-US" sz="4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Nhà</a:t>
            </a:r>
            <a:r>
              <a:rPr kumimoji="0" lang="en-US" sz="4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thông</a:t>
            </a:r>
            <a:r>
              <a:rPr kumimoji="0" lang="en-US" sz="4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thái</a:t>
            </a:r>
            <a:endParaRPr kumimoji="1" lang="zh-CN" altLang="en-US" sz="4800" b="1"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endParaRPr>
          </a:p>
        </p:txBody>
      </p:sp>
      <p:pic>
        <p:nvPicPr>
          <p:cNvPr id="6" name="图片 11">
            <a:extLst>
              <a:ext uri="{FF2B5EF4-FFF2-40B4-BE49-F238E27FC236}">
                <a16:creationId xmlns:a16="http://schemas.microsoft.com/office/drawing/2014/main" id="{22158275-793E-4BE1-A862-10544D902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99638">
            <a:off x="82093" y="-32119"/>
            <a:ext cx="1875686" cy="3157731"/>
          </a:xfrm>
          <a:prstGeom prst="rect">
            <a:avLst/>
          </a:prstGeom>
        </p:spPr>
      </p:pic>
      <p:pic>
        <p:nvPicPr>
          <p:cNvPr id="9" name="Picture 8">
            <a:extLst>
              <a:ext uri="{FF2B5EF4-FFF2-40B4-BE49-F238E27FC236}">
                <a16:creationId xmlns:a16="http://schemas.microsoft.com/office/drawing/2014/main" id="{611F461A-49C0-450F-8E8C-B4EAA22EF334}"/>
              </a:ext>
            </a:extLst>
          </p:cNvPr>
          <p:cNvPicPr>
            <a:picLocks noChangeAspect="1"/>
          </p:cNvPicPr>
          <p:nvPr/>
        </p:nvPicPr>
        <p:blipFill>
          <a:blip r:embed="rId4"/>
          <a:stretch>
            <a:fillRect/>
          </a:stretch>
        </p:blipFill>
        <p:spPr>
          <a:xfrm>
            <a:off x="9165839" y="696176"/>
            <a:ext cx="3691514" cy="5206435"/>
          </a:xfrm>
          <a:prstGeom prst="rect">
            <a:avLst/>
          </a:prstGeom>
        </p:spPr>
      </p:pic>
      <p:pic>
        <p:nvPicPr>
          <p:cNvPr id="10" name="Picture 9">
            <a:extLst>
              <a:ext uri="{FF2B5EF4-FFF2-40B4-BE49-F238E27FC236}">
                <a16:creationId xmlns:a16="http://schemas.microsoft.com/office/drawing/2014/main" id="{F22D43C8-2B04-4600-98BE-A544968486F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2633" y="1445622"/>
            <a:ext cx="4146499" cy="1726249"/>
          </a:xfrm>
          <a:prstGeom prst="rect">
            <a:avLst/>
          </a:prstGeom>
          <a:noFill/>
          <a:ln>
            <a:noFill/>
          </a:ln>
        </p:spPr>
      </p:pic>
      <p:pic>
        <p:nvPicPr>
          <p:cNvPr id="11" name="Picture 10" descr="Cách xử lý thông minh khi trẻ tự kỷ hay la hét, ăn vạ">
            <a:extLst>
              <a:ext uri="{FF2B5EF4-FFF2-40B4-BE49-F238E27FC236}">
                <a16:creationId xmlns:a16="http://schemas.microsoft.com/office/drawing/2014/main" id="{7F7E22B8-D21C-426A-A607-D33E5800849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6039" y="1445622"/>
            <a:ext cx="3781417" cy="1726249"/>
          </a:xfrm>
          <a:prstGeom prst="rect">
            <a:avLst/>
          </a:prstGeom>
          <a:noFill/>
          <a:ln>
            <a:noFill/>
          </a:ln>
        </p:spPr>
      </p:pic>
      <p:pic>
        <p:nvPicPr>
          <p:cNvPr id="12" name="Picture 11">
            <a:extLst>
              <a:ext uri="{FF2B5EF4-FFF2-40B4-BE49-F238E27FC236}">
                <a16:creationId xmlns:a16="http://schemas.microsoft.com/office/drawing/2014/main" id="{A29AA1C2-EABC-4F79-B680-A8FB9297108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2633" y="3923480"/>
            <a:ext cx="4108319" cy="2082102"/>
          </a:xfrm>
          <a:prstGeom prst="rect">
            <a:avLst/>
          </a:prstGeom>
          <a:noFill/>
          <a:ln>
            <a:noFill/>
          </a:ln>
        </p:spPr>
      </p:pic>
      <p:pic>
        <p:nvPicPr>
          <p:cNvPr id="13" name="Picture 12">
            <a:extLst>
              <a:ext uri="{FF2B5EF4-FFF2-40B4-BE49-F238E27FC236}">
                <a16:creationId xmlns:a16="http://schemas.microsoft.com/office/drawing/2014/main" id="{BFDEC403-36A7-4506-B8A5-72E856C644F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416038" y="3921317"/>
            <a:ext cx="3781417" cy="2082102"/>
          </a:xfrm>
          <a:prstGeom prst="rect">
            <a:avLst/>
          </a:prstGeom>
          <a:noFill/>
          <a:ln>
            <a:noFill/>
          </a:ln>
        </p:spPr>
      </p:pic>
      <p:sp>
        <p:nvSpPr>
          <p:cNvPr id="3" name="TextBox 2">
            <a:extLst>
              <a:ext uri="{FF2B5EF4-FFF2-40B4-BE49-F238E27FC236}">
                <a16:creationId xmlns:a16="http://schemas.microsoft.com/office/drawing/2014/main" id="{F7A0A18A-7FCA-448C-8F68-69A2E4264B17}"/>
              </a:ext>
            </a:extLst>
          </p:cNvPr>
          <p:cNvSpPr txBox="1"/>
          <p:nvPr/>
        </p:nvSpPr>
        <p:spPr>
          <a:xfrm>
            <a:off x="2453640" y="3238433"/>
            <a:ext cx="3642360"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đễnh</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4C43CEF-8132-4C9F-AC38-91831CE09785}"/>
              </a:ext>
            </a:extLst>
          </p:cNvPr>
          <p:cNvSpPr txBox="1"/>
          <p:nvPr/>
        </p:nvSpPr>
        <p:spPr>
          <a:xfrm>
            <a:off x="6416038" y="3280233"/>
            <a:ext cx="3093720"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Khóc</a:t>
            </a:r>
            <a:r>
              <a:rPr lang="en-US" sz="2800" b="1" dirty="0">
                <a:latin typeface="Times New Roman" panose="02020603050405020304" pitchFamily="18" charset="0"/>
                <a:cs typeface="Times New Roman" panose="02020603050405020304" pitchFamily="18" charset="0"/>
              </a:rPr>
              <a:t>, la </a:t>
            </a:r>
            <a:r>
              <a:rPr lang="en-US" sz="2800" b="1" dirty="0" err="1">
                <a:latin typeface="Times New Roman" panose="02020603050405020304" pitchFamily="18" charset="0"/>
                <a:cs typeface="Times New Roman" panose="02020603050405020304" pitchFamily="18" charset="0"/>
              </a:rPr>
              <a:t>hét</a:t>
            </a:r>
            <a:endParaRPr lang="en-US" sz="28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393E76B-47E5-492F-A322-AE5AFD8762D1}"/>
              </a:ext>
            </a:extLst>
          </p:cNvPr>
          <p:cNvSpPr txBox="1"/>
          <p:nvPr/>
        </p:nvSpPr>
        <p:spPr>
          <a:xfrm>
            <a:off x="2391156" y="6108511"/>
            <a:ext cx="3506724"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Mệt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mỏi</a:t>
            </a:r>
            <a:endParaRPr lang="en-US" sz="28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AE3B5A9-6838-43DC-BDF6-F32488688C0F}"/>
              </a:ext>
            </a:extLst>
          </p:cNvPr>
          <p:cNvSpPr txBox="1"/>
          <p:nvPr/>
        </p:nvSpPr>
        <p:spPr>
          <a:xfrm>
            <a:off x="6736080" y="6108511"/>
            <a:ext cx="3461375"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Khó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chịu</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332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1744" y="873713"/>
            <a:ext cx="5256584" cy="3491393"/>
          </a:xfrm>
          <a:prstGeom prst="rect">
            <a:avLst/>
          </a:prstGeom>
        </p:spPr>
      </p:pic>
      <p:sp>
        <p:nvSpPr>
          <p:cNvPr id="30" name="TextBox 68"/>
          <p:cNvSpPr txBox="1">
            <a:spLocks/>
          </p:cNvSpPr>
          <p:nvPr/>
        </p:nvSpPr>
        <p:spPr>
          <a:xfrm>
            <a:off x="6007469" y="2902674"/>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89041"/>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480" y="87371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4972957" y="1788412"/>
            <a:ext cx="31004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lgerian" panose="04020705040A02060702" pitchFamily="82" charset="0"/>
                <a:ea typeface="微软雅黑" panose="020B0503020204020204" pitchFamily="34" charset="-122"/>
                <a:cs typeface="Arial" panose="020B0604020202020204" pitchFamily="34" charset="0"/>
              </a:rPr>
              <a:t>VẬN DỤNG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11033660" y="0"/>
            <a:ext cx="1158340" cy="1048603"/>
          </a:xfrm>
          <a:prstGeom prst="rect">
            <a:avLst/>
          </a:prstGeom>
        </p:spPr>
      </p:pic>
    </p:spTree>
    <p:extLst>
      <p:ext uri="{BB962C8B-B14F-4D97-AF65-F5344CB8AC3E}">
        <p14:creationId xmlns:p14="http://schemas.microsoft.com/office/powerpoint/2010/main" val="41578378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id="{A3069461-560C-4783-87E4-ABE516ADE0FF}"/>
              </a:ext>
            </a:extLst>
          </p:cNvPr>
          <p:cNvPicPr>
            <a:picLocks noChangeAspect="1"/>
          </p:cNvPicPr>
          <p:nvPr/>
        </p:nvPicPr>
        <p:blipFill>
          <a:blip r:embed="rId2"/>
          <a:stretch>
            <a:fillRect/>
          </a:stretch>
        </p:blipFill>
        <p:spPr>
          <a:xfrm>
            <a:off x="108593" y="19724"/>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1" y="3544624"/>
            <a:ext cx="3188719" cy="3540319"/>
          </a:xfrm>
          <a:prstGeom prst="rect">
            <a:avLst/>
          </a:prstGeom>
        </p:spPr>
      </p:pic>
      <p:pic>
        <p:nvPicPr>
          <p:cNvPr id="3" name="图片 11">
            <a:extLst>
              <a:ext uri="{FF2B5EF4-FFF2-40B4-BE49-F238E27FC236}">
                <a16:creationId xmlns:a16="http://schemas.microsoft.com/office/drawing/2014/main"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4536" y="5359529"/>
            <a:ext cx="2869752" cy="1711901"/>
          </a:xfrm>
          <a:prstGeom prst="rect">
            <a:avLst/>
          </a:prstGeom>
        </p:spPr>
      </p:pic>
      <p:pic>
        <p:nvPicPr>
          <p:cNvPr id="4" name="Picture 2">
            <a:extLst>
              <a:ext uri="{FF2B5EF4-FFF2-40B4-BE49-F238E27FC236}">
                <a16:creationId xmlns:a16="http://schemas.microsoft.com/office/drawing/2014/main" id="{C57CB3B7-A31F-4C67-B588-B30ACA6FE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94" y="213431"/>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6" name="组合 2">
            <a:extLst>
              <a:ext uri="{FF2B5EF4-FFF2-40B4-BE49-F238E27FC236}">
                <a16:creationId xmlns:a16="http://schemas.microsoft.com/office/drawing/2014/main" id="{8D054DAA-598A-45C3-8124-9575502FA773}"/>
              </a:ext>
            </a:extLst>
          </p:cNvPr>
          <p:cNvGrpSpPr/>
          <p:nvPr/>
        </p:nvGrpSpPr>
        <p:grpSpPr>
          <a:xfrm>
            <a:off x="1359961" y="1160924"/>
            <a:ext cx="4920038" cy="3824119"/>
            <a:chOff x="1949253" y="1627716"/>
            <a:chExt cx="3271491" cy="2309600"/>
          </a:xfrm>
        </p:grpSpPr>
        <p:grpSp>
          <p:nvGrpSpPr>
            <p:cNvPr id="7" name="组合 135">
              <a:extLst>
                <a:ext uri="{FF2B5EF4-FFF2-40B4-BE49-F238E27FC236}">
                  <a16:creationId xmlns:a16="http://schemas.microsoft.com/office/drawing/2014/main"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a16="http://schemas.microsoft.com/office/drawing/2014/main"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a16="http://schemas.microsoft.com/office/drawing/2014/main"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a16="http://schemas.microsoft.com/office/drawing/2014/main"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a16="http://schemas.microsoft.com/office/drawing/2014/main"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a16="http://schemas.microsoft.com/office/drawing/2014/main"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a16="http://schemas.microsoft.com/office/drawing/2014/main"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a16="http://schemas.microsoft.com/office/drawing/2014/main"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a16="http://schemas.microsoft.com/office/drawing/2014/main"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a16="http://schemas.microsoft.com/office/drawing/2014/main"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a16="http://schemas.microsoft.com/office/drawing/2014/main"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a16="http://schemas.microsoft.com/office/drawing/2014/main"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a16="http://schemas.microsoft.com/office/drawing/2014/main"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a16="http://schemas.microsoft.com/office/drawing/2014/main"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a16="http://schemas.microsoft.com/office/drawing/2014/main"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a16="http://schemas.microsoft.com/office/drawing/2014/main"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a16="http://schemas.microsoft.com/office/drawing/2014/main"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a16="http://schemas.microsoft.com/office/drawing/2014/main"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a16="http://schemas.microsoft.com/office/drawing/2014/main"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a16="http://schemas.microsoft.com/office/drawing/2014/main"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a16="http://schemas.microsoft.com/office/drawing/2014/main"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a16="http://schemas.microsoft.com/office/drawing/2014/main"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a16="http://schemas.microsoft.com/office/drawing/2014/main"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a16="http://schemas.microsoft.com/office/drawing/2014/main"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a16="http://schemas.microsoft.com/office/drawing/2014/main"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a16="http://schemas.microsoft.com/office/drawing/2014/main"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a16="http://schemas.microsoft.com/office/drawing/2014/main"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a16="http://schemas.microsoft.com/office/drawing/2014/main"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a16="http://schemas.microsoft.com/office/drawing/2014/main"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a16="http://schemas.microsoft.com/office/drawing/2014/main"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a16="http://schemas.microsoft.com/office/drawing/2014/main"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a16="http://schemas.microsoft.com/office/drawing/2014/main"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a16="http://schemas.microsoft.com/office/drawing/2014/main"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a16="http://schemas.microsoft.com/office/drawing/2014/main"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a16="http://schemas.microsoft.com/office/drawing/2014/main"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a16="http://schemas.microsoft.com/office/drawing/2014/main"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a16="http://schemas.microsoft.com/office/drawing/2014/main"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a16="http://schemas.microsoft.com/office/drawing/2014/main"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a16="http://schemas.microsoft.com/office/drawing/2014/main"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a16="http://schemas.microsoft.com/office/drawing/2014/main"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a16="http://schemas.microsoft.com/office/drawing/2014/main"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a16="http://schemas.microsoft.com/office/drawing/2014/main"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a16="http://schemas.microsoft.com/office/drawing/2014/main"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a16="http://schemas.microsoft.com/office/drawing/2014/main"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a16="http://schemas.microsoft.com/office/drawing/2014/main"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a16="http://schemas.microsoft.com/office/drawing/2014/main"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a16="http://schemas.microsoft.com/office/drawing/2014/main"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a16="http://schemas.microsoft.com/office/drawing/2014/main"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a16="http://schemas.microsoft.com/office/drawing/2014/main"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a16="http://schemas.microsoft.com/office/drawing/2014/main"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a16="http://schemas.microsoft.com/office/drawing/2014/main"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a16="http://schemas.microsoft.com/office/drawing/2014/main"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a16="http://schemas.microsoft.com/office/drawing/2014/main"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a16="http://schemas.microsoft.com/office/drawing/2014/main"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a16="http://schemas.microsoft.com/office/drawing/2014/main"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a16="http://schemas.microsoft.com/office/drawing/2014/main"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a16="http://schemas.microsoft.com/office/drawing/2014/main"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a16="http://schemas.microsoft.com/office/drawing/2014/main"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a16="http://schemas.microsoft.com/office/drawing/2014/main"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a16="http://schemas.microsoft.com/office/drawing/2014/main"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a16="http://schemas.microsoft.com/office/drawing/2014/main"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a16="http://schemas.microsoft.com/office/drawing/2014/main"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a16="http://schemas.microsoft.com/office/drawing/2014/main"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a16="http://schemas.microsoft.com/office/drawing/2014/main"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a16="http://schemas.microsoft.com/office/drawing/2014/main"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a16="http://schemas.microsoft.com/office/drawing/2014/main"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a16="http://schemas.microsoft.com/office/drawing/2014/main"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a16="http://schemas.microsoft.com/office/drawing/2014/main"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a16="http://schemas.microsoft.com/office/drawing/2014/main"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a16="http://schemas.microsoft.com/office/drawing/2014/main"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a16="http://schemas.microsoft.com/office/drawing/2014/main"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a16="http://schemas.microsoft.com/office/drawing/2014/main"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a16="http://schemas.microsoft.com/office/drawing/2014/main"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a16="http://schemas.microsoft.com/office/drawing/2014/main"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a16="http://schemas.microsoft.com/office/drawing/2014/main"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a16="http://schemas.microsoft.com/office/drawing/2014/main"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a16="http://schemas.microsoft.com/office/drawing/2014/main"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a16="http://schemas.microsoft.com/office/drawing/2014/main"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a16="http://schemas.microsoft.com/office/drawing/2014/main"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a16="http://schemas.microsoft.com/office/drawing/2014/main"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a16="http://schemas.microsoft.com/office/drawing/2014/main"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a16="http://schemas.microsoft.com/office/drawing/2014/main"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a16="http://schemas.microsoft.com/office/drawing/2014/main"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a16="http://schemas.microsoft.com/office/drawing/2014/main"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a16="http://schemas.microsoft.com/office/drawing/2014/main"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a16="http://schemas.microsoft.com/office/drawing/2014/main"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a16="http://schemas.microsoft.com/office/drawing/2014/main"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a16="http://schemas.microsoft.com/office/drawing/2014/main"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a16="http://schemas.microsoft.com/office/drawing/2014/main"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a16="http://schemas.microsoft.com/office/drawing/2014/main" id="{35C8638A-8528-4341-AD1C-62AF34756379}"/>
                </a:ext>
              </a:extLst>
            </p:cNvPr>
            <p:cNvSpPr txBox="1">
              <a:spLocks noChangeArrowheads="1"/>
            </p:cNvSpPr>
            <p:nvPr/>
          </p:nvSpPr>
          <p:spPr bwMode="auto">
            <a:xfrm>
              <a:off x="2034273" y="2096548"/>
              <a:ext cx="2925908" cy="1461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lvl="0" algn="ctr">
                <a:buNone/>
                <a:defRPr/>
              </a:pPr>
              <a:r>
                <a:rPr kumimoji="0" lang="en-US" sz="2800" b="0" i="0" u="none" strike="noStrike" kern="1200" cap="none" spc="0" normalizeH="0" baseline="0" noProof="0" dirty="0">
                  <a:ln>
                    <a:noFill/>
                  </a:ln>
                  <a:solidFill>
                    <a:srgbClr val="00FF99"/>
                  </a:solidFill>
                  <a:effectLst/>
                  <a:uLnTx/>
                  <a:uFillTx/>
                  <a:latin typeface="Times New Roman" panose="02020603050405020304" pitchFamily="18" charset="0"/>
                  <a:cs typeface="Times New Roman" panose="02020603050405020304" pitchFamily="18" charset="0"/>
                </a:rPr>
                <a:t>1, </a:t>
              </a:r>
              <a:r>
                <a:rPr lang="en-US" dirty="0" err="1">
                  <a:solidFill>
                    <a:srgbClr val="00FF99"/>
                  </a:solidFill>
                  <a:latin typeface="Times New Roman" panose="02020603050405020304" pitchFamily="18" charset="0"/>
                  <a:cs typeface="Times New Roman" panose="02020603050405020304" pitchFamily="18" charset="0"/>
                </a:rPr>
                <a:t>Em</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hãy</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cùng</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bạn</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thiết</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kế</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một</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cuốn</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sổ</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tay</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hướng</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dẫn</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thực</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hiện</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các</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trò</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chơi</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lành</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mạnh</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có</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tác</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dụng</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giảm</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áp</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lực</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căng</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thẳng</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trong</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học</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tập</a:t>
              </a:r>
              <a:r>
                <a:rPr lang="en-US" dirty="0">
                  <a:solidFill>
                    <a:srgbClr val="00FF99"/>
                  </a:solidFill>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srgbClr val="00FF99"/>
                  </a:solidFill>
                  <a:effectLst/>
                  <a:uLnTx/>
                  <a:uFillTx/>
                  <a:latin typeface="Times New Roman" panose="02020603050405020304" pitchFamily="18" charset="0"/>
                  <a:cs typeface="Times New Roman" panose="02020603050405020304" pitchFamily="18" charset="0"/>
                </a:rPr>
                <a:t> </a:t>
              </a:r>
            </a:p>
          </p:txBody>
        </p:sp>
      </p:grpSp>
      <p:grpSp>
        <p:nvGrpSpPr>
          <p:cNvPr id="98" name="组合 3">
            <a:extLst>
              <a:ext uri="{FF2B5EF4-FFF2-40B4-BE49-F238E27FC236}">
                <a16:creationId xmlns:a16="http://schemas.microsoft.com/office/drawing/2014/main" id="{38D25246-65BA-4855-A3D9-A8EC1F3632CF}"/>
              </a:ext>
            </a:extLst>
          </p:cNvPr>
          <p:cNvGrpSpPr/>
          <p:nvPr/>
        </p:nvGrpSpPr>
        <p:grpSpPr>
          <a:xfrm>
            <a:off x="5947635" y="1599997"/>
            <a:ext cx="6570616" cy="5415707"/>
            <a:chOff x="7522624" y="1711467"/>
            <a:chExt cx="2698523" cy="1980244"/>
          </a:xfrm>
        </p:grpSpPr>
        <p:grpSp>
          <p:nvGrpSpPr>
            <p:cNvPr id="99" name="组合 225">
              <a:extLst>
                <a:ext uri="{FF2B5EF4-FFF2-40B4-BE49-F238E27FC236}">
                  <a16:creationId xmlns:a16="http://schemas.microsoft.com/office/drawing/2014/main" id="{3E1C6EDD-57C8-41B1-91C8-7F0CD50A933A}"/>
                </a:ext>
              </a:extLst>
            </p:cNvPr>
            <p:cNvGrpSpPr/>
            <p:nvPr/>
          </p:nvGrpSpPr>
          <p:grpSpPr>
            <a:xfrm flipH="1">
              <a:off x="7522624" y="1711467"/>
              <a:ext cx="2698523" cy="1980244"/>
              <a:chOff x="3246438" y="1068388"/>
              <a:chExt cx="5711825" cy="4678363"/>
            </a:xfrm>
            <a:solidFill>
              <a:schemeClr val="tx1"/>
            </a:solidFill>
          </p:grpSpPr>
          <p:sp>
            <p:nvSpPr>
              <p:cNvPr id="101" name="Freeform 5">
                <a:extLst>
                  <a:ext uri="{FF2B5EF4-FFF2-40B4-BE49-F238E27FC236}">
                    <a16:creationId xmlns:a16="http://schemas.microsoft.com/office/drawing/2014/main"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a16="http://schemas.microsoft.com/office/drawing/2014/main"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a16="http://schemas.microsoft.com/office/drawing/2014/main"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a16="http://schemas.microsoft.com/office/drawing/2014/main"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a16="http://schemas.microsoft.com/office/drawing/2014/main"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a16="http://schemas.microsoft.com/office/drawing/2014/main"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a16="http://schemas.microsoft.com/office/drawing/2014/main"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8" name="组合 233">
                <a:extLst>
                  <a:ext uri="{FF2B5EF4-FFF2-40B4-BE49-F238E27FC236}">
                    <a16:creationId xmlns:a16="http://schemas.microsoft.com/office/drawing/2014/main"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a16="http://schemas.microsoft.com/office/drawing/2014/main"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a16="http://schemas.microsoft.com/office/drawing/2014/main"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a16="http://schemas.microsoft.com/office/drawing/2014/main"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a16="http://schemas.microsoft.com/office/drawing/2014/main"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a16="http://schemas.microsoft.com/office/drawing/2014/main"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a16="http://schemas.microsoft.com/office/drawing/2014/main"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a16="http://schemas.microsoft.com/office/drawing/2014/main"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a16="http://schemas.microsoft.com/office/drawing/2014/main"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a16="http://schemas.microsoft.com/office/drawing/2014/main"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a16="http://schemas.microsoft.com/office/drawing/2014/main"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a16="http://schemas.microsoft.com/office/drawing/2014/main"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a16="http://schemas.microsoft.com/office/drawing/2014/main"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a16="http://schemas.microsoft.com/office/drawing/2014/main"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a16="http://schemas.microsoft.com/office/drawing/2014/main"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a16="http://schemas.microsoft.com/office/drawing/2014/main"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a16="http://schemas.microsoft.com/office/drawing/2014/main"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a16="http://schemas.microsoft.com/office/drawing/2014/main"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a16="http://schemas.microsoft.com/office/drawing/2014/main"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a16="http://schemas.microsoft.com/office/drawing/2014/main"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a16="http://schemas.microsoft.com/office/drawing/2014/main"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a16="http://schemas.microsoft.com/office/drawing/2014/main"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a16="http://schemas.microsoft.com/office/drawing/2014/main"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a16="http://schemas.microsoft.com/office/drawing/2014/main"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a16="http://schemas.microsoft.com/office/drawing/2014/main"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a16="http://schemas.microsoft.com/office/drawing/2014/main"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a16="http://schemas.microsoft.com/office/drawing/2014/main"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a16="http://schemas.microsoft.com/office/drawing/2014/main"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a16="http://schemas.microsoft.com/office/drawing/2014/main"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a16="http://schemas.microsoft.com/office/drawing/2014/main"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a16="http://schemas.microsoft.com/office/drawing/2014/main"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a16="http://schemas.microsoft.com/office/drawing/2014/main"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a16="http://schemas.microsoft.com/office/drawing/2014/main"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a16="http://schemas.microsoft.com/office/drawing/2014/main"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a16="http://schemas.microsoft.com/office/drawing/2014/main"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a16="http://schemas.microsoft.com/office/drawing/2014/main"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a16="http://schemas.microsoft.com/office/drawing/2014/main"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a16="http://schemas.microsoft.com/office/drawing/2014/main"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a16="http://schemas.microsoft.com/office/drawing/2014/main"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a16="http://schemas.microsoft.com/office/drawing/2014/main"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a16="http://schemas.microsoft.com/office/drawing/2014/main"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a16="http://schemas.microsoft.com/office/drawing/2014/main"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a16="http://schemas.microsoft.com/office/drawing/2014/main"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a16="http://schemas.microsoft.com/office/drawing/2014/main"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a16="http://schemas.microsoft.com/office/drawing/2014/main"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a16="http://schemas.microsoft.com/office/drawing/2014/main"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a16="http://schemas.microsoft.com/office/drawing/2014/main"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a16="http://schemas.microsoft.com/office/drawing/2014/main"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a16="http://schemas.microsoft.com/office/drawing/2014/main"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a16="http://schemas.microsoft.com/office/drawing/2014/main"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a16="http://schemas.microsoft.com/office/drawing/2014/main"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a16="http://schemas.microsoft.com/office/drawing/2014/main"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a16="http://schemas.microsoft.com/office/drawing/2014/main"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a16="http://schemas.microsoft.com/office/drawing/2014/main"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a16="http://schemas.microsoft.com/office/drawing/2014/main"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a16="http://schemas.microsoft.com/office/drawing/2014/main"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a16="http://schemas.microsoft.com/office/drawing/2014/main"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a16="http://schemas.microsoft.com/office/drawing/2014/main"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a16="http://schemas.microsoft.com/office/drawing/2014/main"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a16="http://schemas.microsoft.com/office/drawing/2014/main"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a16="http://schemas.microsoft.com/office/drawing/2014/main"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a16="http://schemas.microsoft.com/office/drawing/2014/main"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a16="http://schemas.microsoft.com/office/drawing/2014/main"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a16="http://schemas.microsoft.com/office/drawing/2014/main"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a16="http://schemas.microsoft.com/office/drawing/2014/main"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a16="http://schemas.microsoft.com/office/drawing/2014/main"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a16="http://schemas.microsoft.com/office/drawing/2014/main"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a16="http://schemas.microsoft.com/office/drawing/2014/main"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a16="http://schemas.microsoft.com/office/drawing/2014/main"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a16="http://schemas.microsoft.com/office/drawing/2014/main"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a16="http://schemas.microsoft.com/office/drawing/2014/main"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a16="http://schemas.microsoft.com/office/drawing/2014/main"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a16="http://schemas.microsoft.com/office/drawing/2014/main"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a16="http://schemas.microsoft.com/office/drawing/2014/main"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a16="http://schemas.microsoft.com/office/drawing/2014/main"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a16="http://schemas.microsoft.com/office/drawing/2014/main"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a16="http://schemas.microsoft.com/office/drawing/2014/main"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a16="http://schemas.microsoft.com/office/drawing/2014/main"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a16="http://schemas.microsoft.com/office/drawing/2014/main"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a16="http://schemas.microsoft.com/office/drawing/2014/main"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a16="http://schemas.microsoft.com/office/drawing/2014/main"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0" name="文本框 49">
              <a:extLst>
                <a:ext uri="{FF2B5EF4-FFF2-40B4-BE49-F238E27FC236}">
                  <a16:creationId xmlns:a16="http://schemas.microsoft.com/office/drawing/2014/main" id="{CBBC6582-21DE-424C-8A09-2A31C8141ACA}"/>
                </a:ext>
              </a:extLst>
            </p:cNvPr>
            <p:cNvSpPr txBox="1">
              <a:spLocks noChangeArrowheads="1"/>
            </p:cNvSpPr>
            <p:nvPr/>
          </p:nvSpPr>
          <p:spPr bwMode="auto">
            <a:xfrm>
              <a:off x="7990767" y="2018766"/>
              <a:ext cx="1909517" cy="13301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buNone/>
              </a:pP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lang="en-US" sz="3200" dirty="0" err="1">
                  <a:solidFill>
                    <a:srgbClr val="00B050"/>
                  </a:solidFill>
                  <a:latin typeface="Times New Roman" panose="02020603050405020304" pitchFamily="18" charset="0"/>
                  <a:cs typeface="Times New Roman" panose="02020603050405020304" pitchFamily="18" charset="0"/>
                </a:rPr>
                <a:t>Em</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hãy</a:t>
              </a:r>
              <a:r>
                <a:rPr lang="en-US" sz="3200" dirty="0">
                  <a:solidFill>
                    <a:srgbClr val="00B050"/>
                  </a:solidFill>
                  <a:latin typeface="Times New Roman" panose="02020603050405020304" pitchFamily="18" charset="0"/>
                  <a:cs typeface="Times New Roman" panose="02020603050405020304" pitchFamily="18" charset="0"/>
                </a:rPr>
                <a:t> quay </a:t>
              </a:r>
              <a:r>
                <a:rPr lang="en-US" sz="3200" dirty="0" err="1">
                  <a:solidFill>
                    <a:srgbClr val="00B050"/>
                  </a:solidFill>
                  <a:latin typeface="Times New Roman" panose="02020603050405020304" pitchFamily="18" charset="0"/>
                  <a:cs typeface="Times New Roman" panose="02020603050405020304" pitchFamily="18" charset="0"/>
                </a:rPr>
                <a:t>một</a:t>
              </a:r>
              <a:r>
                <a:rPr lang="en-US" sz="3200" dirty="0">
                  <a:solidFill>
                    <a:srgbClr val="00B050"/>
                  </a:solidFill>
                  <a:latin typeface="Times New Roman" panose="02020603050405020304" pitchFamily="18" charset="0"/>
                  <a:cs typeface="Times New Roman" panose="02020603050405020304" pitchFamily="18" charset="0"/>
                </a:rPr>
                <a:t> video </a:t>
              </a:r>
              <a:r>
                <a:rPr lang="en-US" sz="3200" dirty="0" err="1">
                  <a:solidFill>
                    <a:srgbClr val="00B050"/>
                  </a:solidFill>
                  <a:latin typeface="Times New Roman" panose="02020603050405020304" pitchFamily="18" charset="0"/>
                  <a:cs typeface="Times New Roman" panose="02020603050405020304" pitchFamily="18" charset="0"/>
                </a:rPr>
                <a:t>ghi</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lại</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quá</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trình</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thực</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hiện</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một</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hoạt</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động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thể</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thao</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hoặc</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giải</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trí</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phù</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hợp</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có</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tác</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dụng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giảm</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căng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thẳng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và</a:t>
              </a:r>
              <a:r>
                <a:rPr lang="en-US" sz="3200" dirty="0">
                  <a:solidFill>
                    <a:srgbClr val="00B050"/>
                  </a:solidFill>
                  <a:latin typeface="Times New Roman" panose="02020603050405020304" pitchFamily="18" charset="0"/>
                  <a:cs typeface="Times New Roman" panose="02020603050405020304" pitchFamily="18" charset="0"/>
                </a:rPr>
                <a:t> chia </a:t>
              </a:r>
              <a:r>
                <a:rPr lang="en-US" sz="3200" dirty="0" err="1">
                  <a:solidFill>
                    <a:srgbClr val="00B050"/>
                  </a:solidFill>
                  <a:latin typeface="Times New Roman" panose="02020603050405020304" pitchFamily="18" charset="0"/>
                  <a:cs typeface="Times New Roman" panose="02020603050405020304" pitchFamily="18" charset="0"/>
                </a:rPr>
                <a:t>sẻ</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lợi</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ích</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của</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hoạt</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động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đó</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với</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các</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bạn</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trong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lớp</a:t>
              </a:r>
              <a:r>
                <a:rPr lang="en-US" sz="3200" dirty="0">
                  <a:solidFill>
                    <a:srgbClr val="00B050"/>
                  </a:solidFill>
                  <a:latin typeface="Times New Roman" panose="02020603050405020304" pitchFamily="18" charset="0"/>
                  <a:cs typeface="Times New Roman" panose="02020603050405020304" pitchFamily="18" charset="0"/>
                </a:rPr>
                <a:t>.</a:t>
              </a:r>
            </a:p>
          </p:txBody>
        </p:sp>
      </p:grpSp>
      <p:sp>
        <p:nvSpPr>
          <p:cNvPr id="234" name="TextBox 233">
            <a:extLst>
              <a:ext uri="{FF2B5EF4-FFF2-40B4-BE49-F238E27FC236}">
                <a16:creationId xmlns:a16="http://schemas.microsoft.com/office/drawing/2014/main" id="{BBE72E53-9686-4F93-A5FE-C2ED56B0EFB0}"/>
              </a:ext>
            </a:extLst>
          </p:cNvPr>
          <p:cNvSpPr txBox="1"/>
          <p:nvPr/>
        </p:nvSpPr>
        <p:spPr>
          <a:xfrm>
            <a:off x="2510106" y="361349"/>
            <a:ext cx="73889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67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8"/>
                                        </p:tgtEl>
                                        <p:attrNameLst>
                                          <p:attrName>style.visibility</p:attrName>
                                        </p:attrNameLst>
                                      </p:cBhvr>
                                      <p:to>
                                        <p:strVal val="visible"/>
                                      </p:to>
                                    </p:set>
                                    <p:animEffect transition="in" filter="fade">
                                      <p:cBhvr>
                                        <p:cTn id="26"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121920"/>
            <a:ext cx="11109960" cy="6339840"/>
          </a:xfrm>
          <a:prstGeom prst="rect">
            <a:avLst/>
          </a:prstGeom>
        </p:spPr>
      </p:pic>
      <p:sp>
        <p:nvSpPr>
          <p:cNvPr id="6" name="Rectangle 5"/>
          <p:cNvSpPr/>
          <p:nvPr/>
        </p:nvSpPr>
        <p:spPr>
          <a:xfrm>
            <a:off x="4292926" y="2438401"/>
            <a:ext cx="4623060" cy="1177245"/>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ED1E28"/>
                </a:solidFill>
                <a:effectLst/>
                <a:uLnTx/>
                <a:uFillTx/>
                <a:latin typeface="Calibri" panose="020F0502020204030204"/>
                <a:ea typeface="+mn-ea"/>
                <a:cs typeface="+mn-cs"/>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ED1E28"/>
                </a:solidFill>
                <a:effectLst/>
                <a:uLnTx/>
                <a:uFillTx/>
                <a:latin typeface="Calibri" panose="020F0502020204030204"/>
                <a:ea typeface="+mn-ea"/>
                <a:cs typeface="+mn-cs"/>
              </a:rPr>
              <a:t>CHÚC CÁC EM HỌC TỐT</a:t>
            </a:r>
          </a:p>
        </p:txBody>
      </p:sp>
    </p:spTree>
    <p:extLst>
      <p:ext uri="{BB962C8B-B14F-4D97-AF65-F5344CB8AC3E}">
        <p14:creationId xmlns:p14="http://schemas.microsoft.com/office/powerpoint/2010/main" val="7828547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19352" y="4862782"/>
            <a:ext cx="12211352" cy="209521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39" y="-751417"/>
            <a:ext cx="6877353" cy="6075793"/>
          </a:xfrm>
          <a:prstGeom prst="rect">
            <a:avLst/>
          </a:prstGeom>
        </p:spPr>
      </p:pic>
      <p:pic>
        <p:nvPicPr>
          <p:cNvPr id="4" name="图片 3"/>
          <p:cNvPicPr>
            <a:picLocks noChangeAspect="1"/>
          </p:cNvPicPr>
          <p:nvPr/>
        </p:nvPicPr>
        <p:blipFill>
          <a:blip r:embed="rId6" cstate="hq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7354339" y="909823"/>
            <a:ext cx="4460724" cy="4256184"/>
          </a:xfrm>
          <a:prstGeom prst="rect">
            <a:avLst/>
          </a:prstGeom>
        </p:spPr>
      </p:pic>
      <p:pic>
        <p:nvPicPr>
          <p:cNvPr id="7" name="图片 6"/>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7024916" y="2596849"/>
            <a:ext cx="5167085" cy="4361147"/>
          </a:xfrm>
          <a:prstGeom prst="rect">
            <a:avLst/>
          </a:prstGeom>
        </p:spPr>
      </p:pic>
      <p:sp>
        <p:nvSpPr>
          <p:cNvPr id="9" name="文本框 8"/>
          <p:cNvSpPr txBox="1"/>
          <p:nvPr/>
        </p:nvSpPr>
        <p:spPr>
          <a:xfrm>
            <a:off x="1091686" y="813819"/>
            <a:ext cx="1611339" cy="769441"/>
          </a:xfrm>
          <a:prstGeom prst="rect">
            <a:avLst/>
          </a:prstGeom>
          <a:noFill/>
        </p:spPr>
        <p:txBody>
          <a:bodyPr wrap="none" rtlCol="0">
            <a:spAutoFit/>
          </a:bodyPr>
          <a:lstStyle/>
          <a:p>
            <a:pPr defTabSz="914377"/>
            <a:r>
              <a:rPr lang="en-US" altLang="zh-CN" sz="4400" b="1" dirty="0">
                <a:solidFill>
                  <a:srgbClr val="0070C0"/>
                </a:solidFill>
                <a:latin typeface="Times New Roman" panose="02020603050405020304" pitchFamily="18" charset="0"/>
                <a:ea typeface="微软雅黑"/>
                <a:cs typeface="Times New Roman" panose="02020603050405020304" pitchFamily="18" charset="0"/>
              </a:rPr>
              <a:t>BÀI 7</a:t>
            </a:r>
            <a:endParaRPr lang="zh-CN" altLang="en-US" sz="4400" b="1" dirty="0">
              <a:solidFill>
                <a:srgbClr val="0070C0"/>
              </a:solidFill>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id="{62E69B29-3759-40FC-AA37-67C0295D1028}"/>
              </a:ext>
            </a:extLst>
          </p:cNvPr>
          <p:cNvSpPr txBox="1"/>
          <p:nvPr/>
        </p:nvSpPr>
        <p:spPr>
          <a:xfrm rot="21401794">
            <a:off x="1104221" y="1208303"/>
            <a:ext cx="5927205" cy="1231106"/>
          </a:xfrm>
          <a:prstGeom prst="rect">
            <a:avLst/>
          </a:prstGeom>
          <a:noFill/>
        </p:spPr>
        <p:txBody>
          <a:bodyPr wrap="square" rtlCol="0">
            <a:spAutoFit/>
          </a:bodyPr>
          <a:lstStyle/>
          <a:p>
            <a:pPr algn="ctr"/>
            <a:r>
              <a:rPr lang="nl-NL" sz="2800" b="1" dirty="0">
                <a:solidFill>
                  <a:srgbClr val="7030A0"/>
                </a:solidFill>
                <a:latin typeface="Times New Roman" panose="02020603050405020304" pitchFamily="18" charset="0"/>
                <a:cs typeface="Times New Roman" panose="02020603050405020304" pitchFamily="18" charset="0"/>
              </a:rPr>
              <a:t>ỨNG PHÓ VỚI </a:t>
            </a:r>
          </a:p>
          <a:p>
            <a:pPr algn="ctr"/>
            <a:r>
              <a:rPr lang="nl-NL" sz="2800" b="1" dirty="0">
                <a:solidFill>
                  <a:srgbClr val="7030A0"/>
                </a:solidFill>
                <a:latin typeface="Times New Roman" panose="02020603050405020304" pitchFamily="18" charset="0"/>
                <a:cs typeface="Times New Roman" panose="02020603050405020304" pitchFamily="18" charset="0"/>
              </a:rPr>
              <a:t>TÂM LÍ CĂNG THẲNG</a:t>
            </a:r>
            <a:endParaRPr lang="en-US" sz="2800"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pic>
        <p:nvPicPr>
          <p:cNvPr id="10" name="Picture 9">
            <a:extLst>
              <a:ext uri="{FF2B5EF4-FFF2-40B4-BE49-F238E27FC236}">
                <a16:creationId xmlns:a16="http://schemas.microsoft.com/office/drawing/2014/main" id="{F620E4ED-7535-4C9E-BD79-65B112AE72B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527" t="-1269" r="8734" b="-761"/>
          <a:stretch/>
        </p:blipFill>
        <p:spPr>
          <a:xfrm>
            <a:off x="11275811" y="0"/>
            <a:ext cx="733550" cy="696584"/>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68376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096001" y="-274700"/>
            <a:ext cx="128027" cy="43895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89041"/>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480" y="873711"/>
            <a:ext cx="2452528" cy="2452528"/>
          </a:xfrm>
          <a:prstGeom prst="rect">
            <a:avLst/>
          </a:prstGeom>
        </p:spPr>
      </p:pic>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11033660" y="0"/>
            <a:ext cx="1158340" cy="1048603"/>
          </a:xfrm>
          <a:prstGeom prst="rect">
            <a:avLst/>
          </a:prstGeom>
        </p:spPr>
      </p:pic>
      <p:pic>
        <p:nvPicPr>
          <p:cNvPr id="3" name="Picture 2"/>
          <p:cNvPicPr>
            <a:picLocks noChangeAspect="1"/>
          </p:cNvPicPr>
          <p:nvPr/>
        </p:nvPicPr>
        <p:blipFill>
          <a:blip r:embed="rId6"/>
          <a:stretch>
            <a:fillRect/>
          </a:stretch>
        </p:blipFill>
        <p:spPr>
          <a:xfrm>
            <a:off x="3980504" y="1295401"/>
            <a:ext cx="4359018" cy="2914141"/>
          </a:xfrm>
          <a:prstGeom prst="rect">
            <a:avLst/>
          </a:prstGeom>
        </p:spPr>
      </p:pic>
      <p:sp>
        <p:nvSpPr>
          <p:cNvPr id="8" name="Rectangle 7"/>
          <p:cNvSpPr/>
          <p:nvPr/>
        </p:nvSpPr>
        <p:spPr>
          <a:xfrm>
            <a:off x="4280931" y="2472208"/>
            <a:ext cx="3767698" cy="692497"/>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68580" tIns="34290" rIns="68580" bIns="34290">
            <a:spAutoFit/>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smtClean="0">
                <a:ln/>
                <a:solidFill>
                  <a:prstClr val="white"/>
                </a:solidFill>
                <a:effectLst/>
                <a:uLnTx/>
                <a:uFillTx/>
                <a:latin typeface="Tahoma" panose="020B0604030504040204" pitchFamily="34" charset="0"/>
                <a:ea typeface="+mn-ea"/>
                <a:cs typeface="Tahoma" panose="020B0604030504040204" pitchFamily="34" charset="0"/>
              </a:rPr>
              <a:t>II/KHÁM</a:t>
            </a:r>
            <a:r>
              <a:rPr kumimoji="0" lang="en-US" sz="4050" b="1" i="0" u="none" strike="noStrike" kern="1200" cap="none" spc="0" normalizeH="0" noProof="0" dirty="0" smtClean="0">
                <a:ln/>
                <a:solidFill>
                  <a:prstClr val="white"/>
                </a:solidFill>
                <a:effectLst/>
                <a:uLnTx/>
                <a:uFillTx/>
                <a:latin typeface="Tahoma" panose="020B0604030504040204" pitchFamily="34" charset="0"/>
                <a:ea typeface="+mn-ea"/>
                <a:cs typeface="Tahoma" panose="020B0604030504040204" pitchFamily="34" charset="0"/>
              </a:rPr>
              <a:t> PHÁ</a:t>
            </a:r>
            <a:endParaRPr kumimoji="0" lang="en-US" sz="4050" b="1" i="0" u="none" strike="noStrike" kern="1200" cap="none" spc="0" normalizeH="0" baseline="0" noProof="0" dirty="0">
              <a:ln/>
              <a:solidFill>
                <a:prstClr val="white"/>
              </a:solidFill>
              <a:effectLst/>
              <a:uLnTx/>
              <a:uFillTx/>
              <a:latin typeface="Tahoma" panose="020B0604030504040204" pitchFamily="34" charset="0"/>
              <a:ea typeface="+mn-ea"/>
              <a:cs typeface="Tahoma" panose="020B0604030504040204" pitchFamily="34" charset="0"/>
            </a:endParaRPr>
          </a:p>
        </p:txBody>
      </p:sp>
    </p:spTree>
    <p:extLst>
      <p:ext uri="{BB962C8B-B14F-4D97-AF65-F5344CB8AC3E}">
        <p14:creationId xmlns:p14="http://schemas.microsoft.com/office/powerpoint/2010/main" val="618242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8"/>
                                        </p:tgtEl>
                                        <p:attrNameLst>
                                          <p:attrName>style.visibility</p:attrName>
                                        </p:attrNameLst>
                                      </p:cBhvr>
                                      <p:to>
                                        <p:strVal val="visible"/>
                                      </p:to>
                                    </p:set>
                                    <p:anim by="(-#ppt_w*2)" calcmode="lin" valueType="num">
                                      <p:cBhvr rctx="PPT">
                                        <p:cTn id="16" dur="500" autoRev="1" fill="hold">
                                          <p:stCondLst>
                                            <p:cond delay="0"/>
                                          </p:stCondLst>
                                        </p:cTn>
                                        <p:tgtEl>
                                          <p:spTgt spid="8"/>
                                        </p:tgtEl>
                                        <p:attrNameLst>
                                          <p:attrName>ppt_w</p:attrName>
                                        </p:attrNameLst>
                                      </p:cBhvr>
                                    </p:anim>
                                    <p:anim by="(#ppt_w*0.50)" calcmode="lin" valueType="num">
                                      <p:cBhvr>
                                        <p:cTn id="17" dur="500" decel="50000" autoRev="1" fill="hold">
                                          <p:stCondLst>
                                            <p:cond delay="0"/>
                                          </p:stCondLst>
                                        </p:cTn>
                                        <p:tgtEl>
                                          <p:spTgt spid="8"/>
                                        </p:tgtEl>
                                        <p:attrNameLst>
                                          <p:attrName>ppt_x</p:attrName>
                                        </p:attrNameLst>
                                      </p:cBhvr>
                                    </p:anim>
                                    <p:anim from="(-#ppt_h/2)" to="(#ppt_y)" calcmode="lin" valueType="num">
                                      <p:cBhvr>
                                        <p:cTn id="18" dur="1000" fill="hold">
                                          <p:stCondLst>
                                            <p:cond delay="0"/>
                                          </p:stCondLst>
                                        </p:cTn>
                                        <p:tgtEl>
                                          <p:spTgt spid="8"/>
                                        </p:tgtEl>
                                        <p:attrNameLst>
                                          <p:attrName>ppt_y</p:attrName>
                                        </p:attrNameLst>
                                      </p:cBhvr>
                                    </p:anim>
                                    <p:animRot by="21600000">
                                      <p:cBhvr>
                                        <p:cTn id="19"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6069416" y="1638490"/>
            <a:ext cx="0" cy="5102879"/>
          </a:xfrm>
          <a:prstGeom prst="line">
            <a:avLst/>
          </a:prstGeom>
          <a:noFill/>
          <a:ln w="28575" cap="flat" cmpd="sng" algn="ctr">
            <a:solidFill>
              <a:srgbClr val="3F404B"/>
            </a:solidFill>
            <a:prstDash val="sysDot"/>
            <a:miter lim="800000"/>
          </a:ln>
          <a:effectLst/>
        </p:spPr>
      </p:cxnSp>
      <p:sp>
        <p:nvSpPr>
          <p:cNvPr id="27" name="文本框 53"/>
          <p:cNvSpPr txBox="1"/>
          <p:nvPr/>
        </p:nvSpPr>
        <p:spPr>
          <a:xfrm>
            <a:off x="7004908" y="3522929"/>
            <a:ext cx="1920574" cy="523220"/>
          </a:xfrm>
          <a:prstGeom prst="rect">
            <a:avLst/>
          </a:prstGeom>
          <a:noFill/>
        </p:spPr>
        <p:txBody>
          <a:bodyPr wrap="square" rtlCol="0">
            <a:spAutoFit/>
          </a:bodyPr>
          <a:lstStyle>
            <a:defPPr>
              <a:defRPr lang="zh-CN"/>
            </a:defPPr>
            <a:lvl1pPr algn="ctr">
              <a:defRPr sz="2800" b="1">
                <a:solidFill>
                  <a:schemeClr val="bg1"/>
                </a:solidFill>
                <a:latin typeface="+mj-ea"/>
                <a:ea typeface="+mj-ea"/>
                <a:cs typeface="+mn-ea"/>
              </a:defRPr>
            </a:lvl1pPr>
          </a:lstStyle>
          <a:p>
            <a:pPr>
              <a:defRPr/>
            </a:pPr>
            <a:r>
              <a:rPr lang="zh-CN" altLang="en-US" kern="0" dirty="0">
                <a:solidFill>
                  <a:srgbClr val="FFFFFF"/>
                </a:solidFill>
                <a:latin typeface="微软雅黑"/>
                <a:ea typeface="微软雅黑"/>
                <a:sym typeface="+mn-lt"/>
              </a:rPr>
              <a:t>关键文本</a:t>
            </a:r>
          </a:p>
        </p:txBody>
      </p:sp>
      <p:sp>
        <p:nvSpPr>
          <p:cNvPr id="33" name="TextBox 106"/>
          <p:cNvSpPr txBox="1"/>
          <p:nvPr/>
        </p:nvSpPr>
        <p:spPr>
          <a:xfrm>
            <a:off x="17714" y="1169293"/>
            <a:ext cx="4853884" cy="1723549"/>
          </a:xfrm>
          <a:prstGeom prst="rect">
            <a:avLst/>
          </a:prstGeom>
          <a:noFill/>
        </p:spPr>
        <p:txBody>
          <a:bodyPr wrap="square" lIns="0" tIns="0" rIns="0" bIns="0" rtlCol="0">
            <a:spAutoFit/>
          </a:bodyPr>
          <a:lstStyle/>
          <a:p>
            <a:pPr algn="just"/>
            <a:r>
              <a:rPr lang="en-US" sz="2800" b="1" dirty="0" smtClean="0"/>
              <a:t>1</a:t>
            </a:r>
            <a:r>
              <a:rPr lang="en-US" sz="2800" b="1" dirty="0"/>
              <a:t>/</a:t>
            </a:r>
            <a:r>
              <a:rPr lang="en-US" sz="2800" b="1" dirty="0" smtClean="0"/>
              <a:t> </a:t>
            </a:r>
            <a:r>
              <a:rPr lang="en-US" sz="2800" b="1" dirty="0" err="1"/>
              <a:t>Tình</a:t>
            </a:r>
            <a:r>
              <a:rPr lang="en-US" sz="2800" b="1" dirty="0"/>
              <a:t> </a:t>
            </a:r>
            <a:r>
              <a:rPr lang="en-US" sz="2800" b="1" dirty="0" err="1"/>
              <a:t>huống</a:t>
            </a:r>
            <a:r>
              <a:rPr lang="en-US" sz="2800" b="1" dirty="0"/>
              <a:t> </a:t>
            </a:r>
            <a:r>
              <a:rPr lang="en-US" sz="2800" b="1" dirty="0" err="1"/>
              <a:t>gây</a:t>
            </a:r>
            <a:r>
              <a:rPr lang="en-US" sz="2800" b="1" dirty="0"/>
              <a:t> </a:t>
            </a:r>
            <a:r>
              <a:rPr lang="en-US" sz="2800" b="1" dirty="0" err="1"/>
              <a:t>căng</a:t>
            </a:r>
            <a:r>
              <a:rPr lang="en-US" sz="2800" b="1" dirty="0"/>
              <a:t> </a:t>
            </a:r>
            <a:r>
              <a:rPr lang="en-US" sz="2800" b="1" dirty="0" err="1"/>
              <a:t>thẳng</a:t>
            </a:r>
            <a:r>
              <a:rPr lang="en-US" sz="2800" b="1" dirty="0"/>
              <a:t> </a:t>
            </a:r>
            <a:r>
              <a:rPr lang="en-US" sz="2800" b="1" dirty="0" err="1"/>
              <a:t>và</a:t>
            </a:r>
            <a:r>
              <a:rPr lang="en-US" sz="2800" b="1" dirty="0"/>
              <a:t> </a:t>
            </a:r>
            <a:r>
              <a:rPr lang="en-US" sz="2800" b="1" dirty="0" err="1"/>
              <a:t>biểu</a:t>
            </a:r>
            <a:r>
              <a:rPr lang="en-US" sz="2800" b="1" dirty="0"/>
              <a:t> </a:t>
            </a:r>
            <a:r>
              <a:rPr lang="en-US" sz="2800" b="1" dirty="0" err="1"/>
              <a:t>hiện</a:t>
            </a:r>
            <a:r>
              <a:rPr lang="en-US" sz="2800" b="1" dirty="0"/>
              <a:t> </a:t>
            </a:r>
            <a:r>
              <a:rPr lang="en-US" sz="2800" b="1" dirty="0" err="1"/>
              <a:t>của</a:t>
            </a:r>
            <a:r>
              <a:rPr lang="en-US" sz="2800" b="1" dirty="0"/>
              <a:t> </a:t>
            </a:r>
            <a:r>
              <a:rPr lang="en-US" sz="2800" b="1" dirty="0" err="1"/>
              <a:t>cơ</a:t>
            </a:r>
            <a:r>
              <a:rPr lang="en-US" sz="2800" b="1" dirty="0"/>
              <a:t> </a:t>
            </a:r>
            <a:r>
              <a:rPr lang="en-US" sz="2800" b="1" dirty="0" err="1"/>
              <a:t>thể</a:t>
            </a:r>
            <a:r>
              <a:rPr lang="en-US" sz="2800" b="1" dirty="0"/>
              <a:t> </a:t>
            </a:r>
            <a:r>
              <a:rPr lang="en-US" sz="2800" b="1" dirty="0" err="1"/>
              <a:t>khi</a:t>
            </a:r>
            <a:r>
              <a:rPr lang="en-US" sz="2800" b="1" dirty="0"/>
              <a:t> </a:t>
            </a:r>
            <a:r>
              <a:rPr lang="en-US" sz="2800" b="1" dirty="0" err="1"/>
              <a:t>bị</a:t>
            </a:r>
            <a:r>
              <a:rPr lang="en-US" sz="2800" b="1" dirty="0"/>
              <a:t> </a:t>
            </a:r>
            <a:r>
              <a:rPr lang="en-US" sz="2800" b="1" dirty="0" err="1"/>
              <a:t>căng</a:t>
            </a:r>
            <a:r>
              <a:rPr lang="en-US" sz="2800" b="1" dirty="0"/>
              <a:t> </a:t>
            </a:r>
            <a:r>
              <a:rPr lang="en-US" sz="2800" b="1" dirty="0" err="1"/>
              <a:t>thẳng</a:t>
            </a:r>
            <a:r>
              <a:rPr lang="en-US" sz="2800" b="1" dirty="0"/>
              <a:t>. </a:t>
            </a:r>
            <a:endParaRPr lang="en-US" sz="2800" dirty="0"/>
          </a:p>
          <a:p>
            <a:pPr algn="r"/>
            <a:endParaRPr lang="en-US" altLang="zh-CN" sz="2800" dirty="0">
              <a:solidFill>
                <a:prstClr val="black"/>
              </a:solidFill>
              <a:latin typeface="微软雅黑" panose="020B0503020204020204" pitchFamily="34" charset="-122"/>
              <a:ea typeface="微软雅黑" panose="020B0503020204020204" pitchFamily="34" charset="-122"/>
            </a:endParaRPr>
          </a:p>
        </p:txBody>
      </p:sp>
      <p:sp>
        <p:nvSpPr>
          <p:cNvPr id="11" name="TextBox 10">
            <a:extLst>
              <a:ext uri="{FF2B5EF4-FFF2-40B4-BE49-F238E27FC236}">
                <a16:creationId xmlns:a16="http://schemas.microsoft.com/office/drawing/2014/main" id="{EB64B881-BC20-401D-97BD-C53EA990330D}"/>
              </a:ext>
            </a:extLst>
          </p:cNvPr>
          <p:cNvSpPr txBox="1"/>
          <p:nvPr/>
        </p:nvSpPr>
        <p:spPr>
          <a:xfrm>
            <a:off x="2444656" y="92428"/>
            <a:ext cx="9991183" cy="984885"/>
          </a:xfrm>
          <a:prstGeom prst="rect">
            <a:avLst/>
          </a:prstGeom>
          <a:noFill/>
        </p:spPr>
        <p:txBody>
          <a:bodyPr wrap="square" rtlCol="0">
            <a:spAutoFit/>
          </a:bodyPr>
          <a:lstStyle/>
          <a:p>
            <a:pPr algn="ctr"/>
            <a:r>
              <a:rPr lang="nl-NL" sz="4000" b="1" dirty="0">
                <a:solidFill>
                  <a:srgbClr val="7030A0"/>
                </a:solidFill>
                <a:cs typeface="Times New Roman" panose="02020603050405020304" pitchFamily="18" charset="0"/>
              </a:rPr>
              <a:t>ỨNG PHÓ VỚI TÂM LÍ CĂNG THẲNG</a:t>
            </a:r>
            <a:endParaRPr lang="en-US" sz="4000" dirty="0">
              <a:solidFill>
                <a:srgbClr val="7030A0"/>
              </a:solidFill>
              <a:cs typeface="Times New Roman" panose="02020603050405020304" pitchFamily="18" charset="0"/>
            </a:endParaRPr>
          </a:p>
          <a:p>
            <a:pPr algn="ctr"/>
            <a:endParaRPr lang="en-US" dirty="0">
              <a:solidFill>
                <a:prstClr val="black"/>
              </a:solidFill>
              <a:latin typeface="等线"/>
            </a:endParaRPr>
          </a:p>
        </p:txBody>
      </p:sp>
      <p:sp>
        <p:nvSpPr>
          <p:cNvPr id="12" name="文本框 8">
            <a:extLst>
              <a:ext uri="{FF2B5EF4-FFF2-40B4-BE49-F238E27FC236}">
                <a16:creationId xmlns:a16="http://schemas.microsoft.com/office/drawing/2014/main" id="{E89179A1-59C5-43AA-9FE3-D377E67F701C}"/>
              </a:ext>
            </a:extLst>
          </p:cNvPr>
          <p:cNvSpPr txBox="1"/>
          <p:nvPr/>
        </p:nvSpPr>
        <p:spPr>
          <a:xfrm>
            <a:off x="1114255" y="43499"/>
            <a:ext cx="1939955" cy="769441"/>
          </a:xfrm>
          <a:prstGeom prst="rect">
            <a:avLst/>
          </a:prstGeom>
          <a:noFill/>
        </p:spPr>
        <p:txBody>
          <a:bodyPr wrap="none" rtlCol="0">
            <a:spAutoFit/>
          </a:bodyPr>
          <a:lstStyle/>
          <a:p>
            <a:pPr defTabSz="914377"/>
            <a:r>
              <a:rPr lang="en-US" altLang="zh-CN" sz="4400" b="1" dirty="0">
                <a:solidFill>
                  <a:srgbClr val="0070C0"/>
                </a:solidFill>
                <a:cs typeface="Times New Roman" panose="02020603050405020304" pitchFamily="18" charset="0"/>
              </a:rPr>
              <a:t>BÀI 7: </a:t>
            </a:r>
            <a:endParaRPr lang="zh-CN" altLang="en-US" sz="4400" b="1" dirty="0">
              <a:solidFill>
                <a:srgbClr val="0070C0"/>
              </a:solidFill>
              <a:cs typeface="Times New Roman" panose="02020603050405020304" pitchFamily="18" charset="0"/>
            </a:endParaRPr>
          </a:p>
        </p:txBody>
      </p:sp>
      <p:pic>
        <p:nvPicPr>
          <p:cNvPr id="13" name="Picture 12">
            <a:extLst>
              <a:ext uri="{FF2B5EF4-FFF2-40B4-BE49-F238E27FC236}">
                <a16:creationId xmlns:a16="http://schemas.microsoft.com/office/drawing/2014/main" id="{C3D56135-0D9B-4DA3-81DF-D22763C92EF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2636" y="812940"/>
            <a:ext cx="7060815" cy="5820094"/>
          </a:xfrm>
          <a:prstGeom prst="rect">
            <a:avLst/>
          </a:prstGeom>
          <a:noFill/>
          <a:ln>
            <a:noFill/>
          </a:ln>
        </p:spPr>
      </p:pic>
      <p:pic>
        <p:nvPicPr>
          <p:cNvPr id="14" name="图片 5">
            <a:extLst>
              <a:ext uri="{FF2B5EF4-FFF2-40B4-BE49-F238E27FC236}">
                <a16:creationId xmlns:a16="http://schemas.microsoft.com/office/drawing/2014/main" id="{C064E1D8-632C-4879-9928-F191F58A2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764401"/>
            <a:ext cx="3941366" cy="2256395"/>
          </a:xfrm>
          <a:prstGeom prst="rect">
            <a:avLst/>
          </a:prstGeom>
        </p:spPr>
      </p:pic>
      <p:sp>
        <p:nvSpPr>
          <p:cNvPr id="2" name="TextBox 1">
            <a:extLst>
              <a:ext uri="{FF2B5EF4-FFF2-40B4-BE49-F238E27FC236}">
                <a16:creationId xmlns:a16="http://schemas.microsoft.com/office/drawing/2014/main" id="{974744DB-122E-40EF-954D-781F9FA6A901}"/>
              </a:ext>
            </a:extLst>
          </p:cNvPr>
          <p:cNvSpPr txBox="1"/>
          <p:nvPr/>
        </p:nvSpPr>
        <p:spPr>
          <a:xfrm>
            <a:off x="347197" y="2346856"/>
            <a:ext cx="5212078" cy="707886"/>
          </a:xfrm>
          <a:prstGeom prst="rect">
            <a:avLst/>
          </a:prstGeom>
          <a:noFill/>
        </p:spPr>
        <p:txBody>
          <a:bodyPr wrap="square" rtlCol="0">
            <a:spAutoFit/>
          </a:bodyPr>
          <a:lstStyle/>
          <a:p>
            <a:r>
              <a:rPr lang="en-US" sz="4000" dirty="0">
                <a:solidFill>
                  <a:srgbClr val="00B0F0"/>
                </a:solidFill>
                <a:latin typeface="Algerian" panose="04020705040A02060702" pitchFamily="82" charset="0"/>
              </a:rPr>
              <a:t>THẢO LUẬN NHÓM </a:t>
            </a:r>
          </a:p>
        </p:txBody>
      </p:sp>
      <p:sp>
        <p:nvSpPr>
          <p:cNvPr id="4" name="TextBox 3">
            <a:extLst>
              <a:ext uri="{FF2B5EF4-FFF2-40B4-BE49-F238E27FC236}">
                <a16:creationId xmlns:a16="http://schemas.microsoft.com/office/drawing/2014/main" id="{48772D5D-61FF-4821-8743-B147606E2B64}"/>
              </a:ext>
            </a:extLst>
          </p:cNvPr>
          <p:cNvSpPr txBox="1"/>
          <p:nvPr/>
        </p:nvSpPr>
        <p:spPr>
          <a:xfrm>
            <a:off x="347197" y="3356641"/>
            <a:ext cx="4365745" cy="1569660"/>
          </a:xfrm>
          <a:prstGeom prst="rect">
            <a:avLst/>
          </a:prstGeom>
          <a:noFill/>
        </p:spPr>
        <p:txBody>
          <a:bodyPr wrap="square" rtlCol="0">
            <a:spAutoFit/>
          </a:bodyPr>
          <a:lstStyle/>
          <a:p>
            <a:pPr algn="just"/>
            <a:r>
              <a:rPr lang="en-US" sz="3200" b="1" dirty="0" err="1">
                <a:solidFill>
                  <a:srgbClr val="7030A0"/>
                </a:solidFill>
                <a:latin typeface="Times New Roman" panose="02020603050405020304" pitchFamily="18" charset="0"/>
                <a:cs typeface="Times New Roman" panose="02020603050405020304" pitchFamily="18" charset="0"/>
              </a:rPr>
              <a:t>Hoàn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thành</a:t>
            </a:r>
            <a:r>
              <a:rPr lang="en-US" sz="3200" b="1" dirty="0">
                <a:solidFill>
                  <a:srgbClr val="7030A0"/>
                </a:solidFill>
                <a:latin typeface="Times New Roman" panose="02020603050405020304" pitchFamily="18" charset="0"/>
                <a:cs typeface="Times New Roman" panose="02020603050405020304" pitchFamily="18" charset="0"/>
              </a:rPr>
              <a:t> 2 </a:t>
            </a:r>
            <a:r>
              <a:rPr lang="en-US" sz="3200" b="1" dirty="0" err="1">
                <a:solidFill>
                  <a:srgbClr val="7030A0"/>
                </a:solidFill>
                <a:latin typeface="Times New Roman" panose="02020603050405020304" pitchFamily="18" charset="0"/>
                <a:cs typeface="Times New Roman" panose="02020603050405020304" pitchFamily="18" charset="0"/>
              </a:rPr>
              <a:t>phiếu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bài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tập</a:t>
            </a:r>
            <a:r>
              <a:rPr lang="en-US" sz="3200" b="1" dirty="0">
                <a:solidFill>
                  <a:srgbClr val="7030A0"/>
                </a:solidFill>
                <a:latin typeface="Times New Roman" panose="02020603050405020304" pitchFamily="18" charset="0"/>
                <a:cs typeface="Times New Roman" panose="02020603050405020304" pitchFamily="18" charset="0"/>
              </a:rPr>
              <a:t> t</a:t>
            </a:r>
            <a:r>
              <a:rPr lang="vi-VN" sz="3200" b="1" dirty="0">
                <a:solidFill>
                  <a:srgbClr val="7030A0"/>
                </a:solidFill>
                <a:latin typeface="Times New Roman" panose="02020603050405020304" pitchFamily="18" charset="0"/>
                <a:cs typeface="Times New Roman" panose="02020603050405020304" pitchFamily="18" charset="0"/>
              </a:rPr>
              <a:t>ư</a:t>
            </a:r>
            <a:r>
              <a:rPr lang="en-US" sz="3200" b="1" dirty="0" err="1">
                <a:solidFill>
                  <a:srgbClr val="7030A0"/>
                </a:solidFill>
                <a:latin typeface="Times New Roman" panose="02020603050405020304" pitchFamily="18" charset="0"/>
                <a:cs typeface="Times New Roman" panose="02020603050405020304" pitchFamily="18" charset="0"/>
              </a:rPr>
              <a:t>ơng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ứng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với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hỏi</a:t>
            </a:r>
            <a:r>
              <a:rPr lang="en-US" sz="3200" b="1" dirty="0">
                <a:solidFill>
                  <a:srgbClr val="7030A0"/>
                </a:solidFill>
                <a:latin typeface="Times New Roman" panose="02020603050405020304" pitchFamily="18" charset="0"/>
                <a:cs typeface="Times New Roman" panose="02020603050405020304" pitchFamily="18" charset="0"/>
              </a:rPr>
              <a:t> a </a:t>
            </a:r>
            <a:r>
              <a:rPr lang="en-US" sz="3200" b="1" dirty="0" err="1">
                <a:solidFill>
                  <a:srgbClr val="7030A0"/>
                </a:solidFill>
                <a:latin typeface="Times New Roman" panose="02020603050405020304" pitchFamily="18" charset="0"/>
                <a:cs typeface="Times New Roman" panose="02020603050405020304" pitchFamily="18" charset="0"/>
              </a:rPr>
              <a:t>và</a:t>
            </a:r>
            <a:r>
              <a:rPr lang="en-US" sz="3200" b="1" dirty="0">
                <a:solidFill>
                  <a:srgbClr val="7030A0"/>
                </a:solidFill>
                <a:latin typeface="Times New Roman" panose="02020603050405020304" pitchFamily="18" charset="0"/>
                <a:cs typeface="Times New Roman" panose="02020603050405020304" pitchFamily="18" charset="0"/>
              </a:rPr>
              <a:t> b.</a:t>
            </a:r>
          </a:p>
        </p:txBody>
      </p:sp>
    </p:spTree>
    <p:extLst>
      <p:ext uri="{BB962C8B-B14F-4D97-AF65-F5344CB8AC3E}">
        <p14:creationId xmlns:p14="http://schemas.microsoft.com/office/powerpoint/2010/main" val="407367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ircle(in)">
                                      <p:cBhvr>
                                        <p:cTn id="29" dur="20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heel(1)">
                                      <p:cBhvr>
                                        <p:cTn id="4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11" grpId="0"/>
      <p:bldP spid="12" grpId="0"/>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07A7A-35D0-4727-A1FE-84E16CF57969}"/>
              </a:ext>
            </a:extLst>
          </p:cNvPr>
          <p:cNvPicPr>
            <a:picLocks noChangeAspect="1"/>
          </p:cNvPicPr>
          <p:nvPr/>
        </p:nvPicPr>
        <p:blipFill>
          <a:blip r:embed="rId2"/>
          <a:stretch>
            <a:fillRect/>
          </a:stretch>
        </p:blipFill>
        <p:spPr>
          <a:xfrm>
            <a:off x="0" y="32269"/>
            <a:ext cx="12192000" cy="6793462"/>
          </a:xfrm>
          <a:prstGeom prst="rect">
            <a:avLst/>
          </a:prstGeom>
        </p:spPr>
      </p:pic>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3600" y="5323745"/>
            <a:ext cx="2225041"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254F2268-2D24-4D93-9366-79F50807D51A}"/>
              </a:ext>
            </a:extLst>
          </p:cNvPr>
          <p:cNvGraphicFramePr>
            <a:graphicFrameLocks noGrp="1"/>
          </p:cNvGraphicFramePr>
          <p:nvPr>
            <p:extLst>
              <p:ext uri="{D42A27DB-BD31-4B8C-83A1-F6EECF244321}">
                <p14:modId xmlns:p14="http://schemas.microsoft.com/office/powerpoint/2010/main" val="1813322140"/>
              </p:ext>
            </p:extLst>
          </p:nvPr>
        </p:nvGraphicFramePr>
        <p:xfrm>
          <a:off x="2057400" y="1690298"/>
          <a:ext cx="8305800" cy="1737360"/>
        </p:xfrm>
        <a:graphic>
          <a:graphicData uri="http://schemas.openxmlformats.org/drawingml/2006/table">
            <a:tbl>
              <a:tblPr firstRow="1" firstCol="1" bandRow="1"/>
              <a:tblGrid>
                <a:gridCol w="776476">
                  <a:extLst>
                    <a:ext uri="{9D8B030D-6E8A-4147-A177-3AD203B41FA5}">
                      <a16:colId xmlns:a16="http://schemas.microsoft.com/office/drawing/2014/main" val="933412515"/>
                    </a:ext>
                  </a:extLst>
                </a:gridCol>
                <a:gridCol w="3155444">
                  <a:extLst>
                    <a:ext uri="{9D8B030D-6E8A-4147-A177-3AD203B41FA5}">
                      <a16:colId xmlns:a16="http://schemas.microsoft.com/office/drawing/2014/main" val="3418520780"/>
                    </a:ext>
                  </a:extLst>
                </a:gridCol>
                <a:gridCol w="2782834">
                  <a:extLst>
                    <a:ext uri="{9D8B030D-6E8A-4147-A177-3AD203B41FA5}">
                      <a16:colId xmlns:a16="http://schemas.microsoft.com/office/drawing/2014/main" val="2244609507"/>
                    </a:ext>
                  </a:extLst>
                </a:gridCol>
                <a:gridCol w="1591046">
                  <a:extLst>
                    <a:ext uri="{9D8B030D-6E8A-4147-A177-3AD203B41FA5}">
                      <a16:colId xmlns:a16="http://schemas.microsoft.com/office/drawing/2014/main" val="2296608531"/>
                    </a:ext>
                  </a:extLst>
                </a:gridCol>
              </a:tblGrid>
              <a:tr h="887154">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hiện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052628"/>
                  </a:ext>
                </a:extLst>
              </a:tr>
              <a:tr h="425103">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5874225"/>
                  </a:ext>
                </a:extLst>
              </a:tr>
              <a:tr h="425103">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228356"/>
                  </a:ext>
                </a:extLst>
              </a:tr>
            </a:tbl>
          </a:graphicData>
        </a:graphic>
      </p:graphicFrame>
      <p:graphicFrame>
        <p:nvGraphicFramePr>
          <p:cNvPr id="4" name="Table 3">
            <a:extLst>
              <a:ext uri="{FF2B5EF4-FFF2-40B4-BE49-F238E27FC236}">
                <a16:creationId xmlns:a16="http://schemas.microsoft.com/office/drawing/2014/main" id="{300B4BBF-276F-4C50-AAAA-73E950887211}"/>
              </a:ext>
            </a:extLst>
          </p:cNvPr>
          <p:cNvGraphicFramePr>
            <a:graphicFrameLocks noGrp="1"/>
          </p:cNvGraphicFramePr>
          <p:nvPr>
            <p:extLst>
              <p:ext uri="{D42A27DB-BD31-4B8C-83A1-F6EECF244321}">
                <p14:modId xmlns:p14="http://schemas.microsoft.com/office/powerpoint/2010/main" val="3331725008"/>
              </p:ext>
            </p:extLst>
          </p:nvPr>
        </p:nvGraphicFramePr>
        <p:xfrm>
          <a:off x="2057400" y="4337164"/>
          <a:ext cx="8305800" cy="2063635"/>
        </p:xfrm>
        <a:graphic>
          <a:graphicData uri="http://schemas.openxmlformats.org/drawingml/2006/table">
            <a:tbl>
              <a:tblPr firstRow="1" firstCol="1" bandRow="1"/>
              <a:tblGrid>
                <a:gridCol w="694040">
                  <a:extLst>
                    <a:ext uri="{9D8B030D-6E8A-4147-A177-3AD203B41FA5}">
                      <a16:colId xmlns:a16="http://schemas.microsoft.com/office/drawing/2014/main" val="4020028897"/>
                    </a:ext>
                  </a:extLst>
                </a:gridCol>
                <a:gridCol w="3801760">
                  <a:extLst>
                    <a:ext uri="{9D8B030D-6E8A-4147-A177-3AD203B41FA5}">
                      <a16:colId xmlns:a16="http://schemas.microsoft.com/office/drawing/2014/main" val="2738413177"/>
                    </a:ext>
                  </a:extLst>
                </a:gridCol>
                <a:gridCol w="1722120">
                  <a:extLst>
                    <a:ext uri="{9D8B030D-6E8A-4147-A177-3AD203B41FA5}">
                      <a16:colId xmlns:a16="http://schemas.microsoft.com/office/drawing/2014/main" val="339415664"/>
                    </a:ext>
                  </a:extLst>
                </a:gridCol>
                <a:gridCol w="2087880">
                  <a:extLst>
                    <a:ext uri="{9D8B030D-6E8A-4147-A177-3AD203B41FA5}">
                      <a16:colId xmlns:a16="http://schemas.microsoft.com/office/drawing/2014/main" val="2449839603"/>
                    </a:ext>
                  </a:extLst>
                </a:gridCol>
              </a:tblGrid>
              <a:tr h="856063">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căng</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thẳng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0890521"/>
                  </a:ext>
                </a:extLst>
              </a:tr>
              <a:tr h="603786">
                <a:tc>
                  <a:txBody>
                    <a:bodyPr/>
                    <a:lstStyle/>
                    <a:p>
                      <a:pPr algn="ctr">
                        <a:lnSpc>
                          <a:spcPct val="115000"/>
                        </a:lnSpc>
                        <a:spcAft>
                          <a:spcPts val="0"/>
                        </a:spcAft>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3420904"/>
                  </a:ext>
                </a:extLst>
              </a:tr>
              <a:tr h="603786">
                <a:tc>
                  <a:txBody>
                    <a:bodyPr/>
                    <a:lstStyle/>
                    <a:p>
                      <a:pPr algn="ctr">
                        <a:lnSpc>
                          <a:spcPct val="115000"/>
                        </a:lnSpc>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2668889"/>
                  </a:ext>
                </a:extLst>
              </a:tr>
            </a:tbl>
          </a:graphicData>
        </a:graphic>
      </p:graphicFrame>
      <p:sp>
        <p:nvSpPr>
          <p:cNvPr id="10" name="TextBox 3">
            <a:extLst>
              <a:ext uri="{FF2B5EF4-FFF2-40B4-BE49-F238E27FC236}">
                <a16:creationId xmlns:a16="http://schemas.microsoft.com/office/drawing/2014/main" id="{76ECF7D9-C5AD-4FEC-AC87-66879CA246C3}"/>
              </a:ext>
            </a:extLst>
          </p:cNvPr>
          <p:cNvSpPr txBox="1">
            <a:spLocks noChangeArrowheads="1"/>
          </p:cNvSpPr>
          <p:nvPr/>
        </p:nvSpPr>
        <p:spPr bwMode="auto">
          <a:xfrm>
            <a:off x="403961" y="99350"/>
            <a:ext cx="1067950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a:t>
            </a:r>
          </a:p>
        </p:txBody>
      </p:sp>
      <p:sp>
        <p:nvSpPr>
          <p:cNvPr id="5" name="TextBox 4">
            <a:extLst>
              <a:ext uri="{FF2B5EF4-FFF2-40B4-BE49-F238E27FC236}">
                <a16:creationId xmlns:a16="http://schemas.microsoft.com/office/drawing/2014/main" id="{C0F78144-6A31-4732-A195-7398A21739EF}"/>
              </a:ext>
            </a:extLst>
          </p:cNvPr>
          <p:cNvSpPr txBox="1"/>
          <p:nvPr/>
        </p:nvSpPr>
        <p:spPr>
          <a:xfrm>
            <a:off x="2057400" y="1153319"/>
            <a:ext cx="289560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Phiếu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1 </a:t>
            </a:r>
          </a:p>
        </p:txBody>
      </p:sp>
      <p:sp>
        <p:nvSpPr>
          <p:cNvPr id="11" name="TextBox 10">
            <a:extLst>
              <a:ext uri="{FF2B5EF4-FFF2-40B4-BE49-F238E27FC236}">
                <a16:creationId xmlns:a16="http://schemas.microsoft.com/office/drawing/2014/main" id="{47FAA6FE-2D39-4384-9EA3-0583276DD21A}"/>
              </a:ext>
            </a:extLst>
          </p:cNvPr>
          <p:cNvSpPr txBox="1"/>
          <p:nvPr/>
        </p:nvSpPr>
        <p:spPr>
          <a:xfrm>
            <a:off x="2057400" y="3754986"/>
            <a:ext cx="289560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Phiếu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2 </a:t>
            </a:r>
          </a:p>
        </p:txBody>
      </p:sp>
    </p:spTree>
    <p:extLst>
      <p:ext uri="{BB962C8B-B14F-4D97-AF65-F5344CB8AC3E}">
        <p14:creationId xmlns:p14="http://schemas.microsoft.com/office/powerpoint/2010/main" val="342013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60010" y="494506"/>
            <a:ext cx="106795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 </a:t>
            </a:r>
            <a:r>
              <a:rPr kumimoji="0" lang="en-US" altLang="en-US" sz="3200" b="1" i="0" u="none" strike="noStrike" kern="1200" cap="none" spc="0" normalizeH="0" baseline="0" noProof="0" dirty="0" err="1">
                <a:ln>
                  <a:noFill/>
                </a:ln>
                <a:solidFill>
                  <a:srgbClr val="FF0000"/>
                </a:solidFill>
                <a:effectLst/>
                <a:uLnTx/>
                <a:uFillTx/>
                <a:latin typeface="Algerian" panose="04020705040A02060702" pitchFamily="82" charset="0"/>
                <a:ea typeface="+mn-ea"/>
                <a:cs typeface="+mn-cs"/>
              </a:rPr>
              <a:t>số</a:t>
            </a:r>
            <a:r>
              <a:rPr kumimoji="0" lang="en-US" altLang="en-US" sz="3200" b="1" i="0" u="none" strike="noStrike" kern="1200" cap="none" spc="0" normalizeH="0" noProof="0" dirty="0">
                <a:ln>
                  <a:noFill/>
                </a:ln>
                <a:solidFill>
                  <a:srgbClr val="FF0000"/>
                </a:solidFill>
                <a:effectLst/>
                <a:uLnTx/>
                <a:uFillTx/>
                <a:latin typeface="Algerian" panose="04020705040A02060702" pitchFamily="82" charset="0"/>
                <a:ea typeface="+mn-ea"/>
                <a:cs typeface="+mn-cs"/>
              </a:rPr>
              <a:t> 1</a:t>
            </a:r>
            <a:endPar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endParaRPr>
          </a:p>
        </p:txBody>
      </p:sp>
      <p:graphicFrame>
        <p:nvGraphicFramePr>
          <p:cNvPr id="5" name="Table 4">
            <a:extLst>
              <a:ext uri="{FF2B5EF4-FFF2-40B4-BE49-F238E27FC236}">
                <a16:creationId xmlns:a16="http://schemas.microsoft.com/office/drawing/2014/main" id="{E66962AB-E57A-4862-B51F-99340D5BA9EB}"/>
              </a:ext>
            </a:extLst>
          </p:cNvPr>
          <p:cNvGraphicFramePr>
            <a:graphicFrameLocks noGrp="1"/>
          </p:cNvGraphicFramePr>
          <p:nvPr>
            <p:extLst>
              <p:ext uri="{D42A27DB-BD31-4B8C-83A1-F6EECF244321}">
                <p14:modId xmlns:p14="http://schemas.microsoft.com/office/powerpoint/2010/main" val="947696453"/>
              </p:ext>
            </p:extLst>
          </p:nvPr>
        </p:nvGraphicFramePr>
        <p:xfrm>
          <a:off x="660010" y="1362600"/>
          <a:ext cx="10907150" cy="3548431"/>
        </p:xfrm>
        <a:graphic>
          <a:graphicData uri="http://schemas.openxmlformats.org/drawingml/2006/table">
            <a:tbl>
              <a:tblPr firstRow="1" firstCol="1" bandRow="1"/>
              <a:tblGrid>
                <a:gridCol w="1012778">
                  <a:extLst>
                    <a:ext uri="{9D8B030D-6E8A-4147-A177-3AD203B41FA5}">
                      <a16:colId xmlns:a16="http://schemas.microsoft.com/office/drawing/2014/main" val="933412515"/>
                    </a:ext>
                  </a:extLst>
                </a:gridCol>
                <a:gridCol w="2686869">
                  <a:extLst>
                    <a:ext uri="{9D8B030D-6E8A-4147-A177-3AD203B41FA5}">
                      <a16:colId xmlns:a16="http://schemas.microsoft.com/office/drawing/2014/main" val="3418520780"/>
                    </a:ext>
                  </a:extLst>
                </a:gridCol>
                <a:gridCol w="4799583">
                  <a:extLst>
                    <a:ext uri="{9D8B030D-6E8A-4147-A177-3AD203B41FA5}">
                      <a16:colId xmlns:a16="http://schemas.microsoft.com/office/drawing/2014/main" val="2244609507"/>
                    </a:ext>
                  </a:extLst>
                </a:gridCol>
                <a:gridCol w="2407920">
                  <a:extLst>
                    <a:ext uri="{9D8B030D-6E8A-4147-A177-3AD203B41FA5}">
                      <a16:colId xmlns:a16="http://schemas.microsoft.com/office/drawing/2014/main" val="1956515853"/>
                    </a:ext>
                  </a:extLst>
                </a:gridCol>
              </a:tblGrid>
              <a:tr h="1075800">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052628"/>
                  </a:ext>
                </a:extLst>
              </a:tr>
              <a:tr h="881603">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5874225"/>
                  </a:ext>
                </a:extLst>
              </a:tr>
              <a:tr h="795514">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228356"/>
                  </a:ext>
                </a:extLst>
              </a:tr>
              <a:tr h="795514">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4384010"/>
                  </a:ext>
                </a:extLst>
              </a:tr>
            </a:tbl>
          </a:graphicData>
        </a:graphic>
      </p:graphicFrame>
      <p:sp>
        <p:nvSpPr>
          <p:cNvPr id="2" name="TextBox 1">
            <a:extLst>
              <a:ext uri="{FF2B5EF4-FFF2-40B4-BE49-F238E27FC236}">
                <a16:creationId xmlns:a16="http://schemas.microsoft.com/office/drawing/2014/main" id="{BA4CDE64-0F6B-43B2-BA8B-A8FBBC7BFB4D}"/>
              </a:ext>
            </a:extLst>
          </p:cNvPr>
          <p:cNvSpPr txBox="1"/>
          <p:nvPr/>
        </p:nvSpPr>
        <p:spPr>
          <a:xfrm>
            <a:off x="1905000" y="2483281"/>
            <a:ext cx="2453640" cy="461665"/>
          </a:xfrm>
          <a:prstGeom prst="rect">
            <a:avLst/>
          </a:prstGeom>
          <a:noFill/>
        </p:spPr>
        <p:txBody>
          <a:bodyPr wrap="square" rtlCol="0">
            <a:spAutoFit/>
          </a:bodyPr>
          <a:lstStyle/>
          <a:p>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a:t>
            </a:r>
            <a:endParaRPr lang="en-US" sz="2400" dirty="0"/>
          </a:p>
        </p:txBody>
      </p:sp>
      <p:sp>
        <p:nvSpPr>
          <p:cNvPr id="8" name="TextBox 7">
            <a:extLst>
              <a:ext uri="{FF2B5EF4-FFF2-40B4-BE49-F238E27FC236}">
                <a16:creationId xmlns:a16="http://schemas.microsoft.com/office/drawing/2014/main" id="{E95A7673-8533-4D89-90EA-ABE3CF601173}"/>
              </a:ext>
            </a:extLst>
          </p:cNvPr>
          <p:cNvSpPr txBox="1"/>
          <p:nvPr/>
        </p:nvSpPr>
        <p:spPr>
          <a:xfrm>
            <a:off x="1920240" y="3414642"/>
            <a:ext cx="2560320" cy="461665"/>
          </a:xfrm>
          <a:prstGeom prst="rect">
            <a:avLst/>
          </a:prstGeom>
          <a:noFill/>
        </p:spPr>
        <p:txBody>
          <a:bodyPr wrap="square" rtlCol="0">
            <a:spAutoFit/>
          </a:bodyPr>
          <a:lstStyle/>
          <a:p>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a:t>
            </a:r>
            <a:endParaRPr lang="en-US" sz="2400" dirty="0"/>
          </a:p>
        </p:txBody>
      </p:sp>
      <p:sp>
        <p:nvSpPr>
          <p:cNvPr id="10" name="TextBox 9">
            <a:extLst>
              <a:ext uri="{FF2B5EF4-FFF2-40B4-BE49-F238E27FC236}">
                <a16:creationId xmlns:a16="http://schemas.microsoft.com/office/drawing/2014/main" id="{3FB9FB81-EDFF-4088-9409-E0A349B4461E}"/>
              </a:ext>
            </a:extLst>
          </p:cNvPr>
          <p:cNvSpPr txBox="1"/>
          <p:nvPr/>
        </p:nvSpPr>
        <p:spPr>
          <a:xfrm>
            <a:off x="1859280" y="4215348"/>
            <a:ext cx="2560320" cy="461665"/>
          </a:xfrm>
          <a:prstGeom prst="rect">
            <a:avLst/>
          </a:prstGeom>
          <a:noFill/>
        </p:spPr>
        <p:txBody>
          <a:bodyPr wrap="square" rtlCol="0">
            <a:spAutoFit/>
          </a:bodyPr>
          <a:lstStyle/>
          <a:p>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a:t>
            </a:r>
            <a:endParaRPr lang="en-US" sz="2400" dirty="0"/>
          </a:p>
        </p:txBody>
      </p:sp>
      <p:sp>
        <p:nvSpPr>
          <p:cNvPr id="6" name="TextBox 5">
            <a:extLst>
              <a:ext uri="{FF2B5EF4-FFF2-40B4-BE49-F238E27FC236}">
                <a16:creationId xmlns:a16="http://schemas.microsoft.com/office/drawing/2014/main" id="{0546EC11-EB33-4DF3-B4E3-FC03F313B8BC}"/>
              </a:ext>
            </a:extLst>
          </p:cNvPr>
          <p:cNvSpPr txBox="1"/>
          <p:nvPr/>
        </p:nvSpPr>
        <p:spPr>
          <a:xfrm>
            <a:off x="4358640" y="2456752"/>
            <a:ext cx="4861560"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ôn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a:t>
            </a:r>
            <a:r>
              <a:rPr lang="en-US" sz="2400" b="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FF1DC451-855A-4FA4-B4FB-F326F621FD10}"/>
              </a:ext>
            </a:extLst>
          </p:cNvPr>
          <p:cNvSpPr txBox="1"/>
          <p:nvPr/>
        </p:nvSpPr>
        <p:spPr>
          <a:xfrm>
            <a:off x="4450080" y="3470364"/>
            <a:ext cx="4678680" cy="461665"/>
          </a:xfrm>
          <a:prstGeom prst="rect">
            <a:avLst/>
          </a:prstGeom>
          <a:noFill/>
        </p:spPr>
        <p:txBody>
          <a:bodyPr wrap="square" rtlCol="0">
            <a:spAutoFit/>
          </a:bodyPr>
          <a:lstStyle/>
          <a:p>
            <a:r>
              <a:rPr lang="vi-VN" sz="2400" b="1" dirty="0" err="1">
                <a:latin typeface="Times New Roman" panose="02020603050405020304" pitchFamily="18" charset="0"/>
                <a:cs typeface="Times New Roman" panose="02020603050405020304" pitchFamily="18" charset="0"/>
              </a:rPr>
              <a:t>Bố</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mẹ</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kì</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vọng</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được</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điểm</a:t>
            </a:r>
            <a:r>
              <a:rPr lang="vi-VN" sz="2400" b="1" dirty="0">
                <a:latin typeface="Times New Roman" panose="02020603050405020304" pitchFamily="18" charset="0"/>
                <a:cs typeface="Times New Roman" panose="02020603050405020304" pitchFamily="18" charset="0"/>
              </a:rPr>
              <a:t> cao.</a:t>
            </a:r>
            <a:endParaRPr lang="en-US" sz="2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DE8F404-4993-47CC-87B0-67D34243DD24}"/>
              </a:ext>
            </a:extLst>
          </p:cNvPr>
          <p:cNvSpPr txBox="1"/>
          <p:nvPr/>
        </p:nvSpPr>
        <p:spPr>
          <a:xfrm>
            <a:off x="4419600" y="4190697"/>
            <a:ext cx="4450080" cy="461665"/>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lập</a:t>
            </a:r>
            <a:endParaRPr lang="en-US" sz="24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EE32B0F-180C-44E9-8C6A-111F0B6A5E9C}"/>
              </a:ext>
            </a:extLst>
          </p:cNvPr>
          <p:cNvSpPr txBox="1"/>
          <p:nvPr/>
        </p:nvSpPr>
        <p:spPr>
          <a:xfrm>
            <a:off x="9677400" y="2561256"/>
            <a:ext cx="1662112"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Mệt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mỏi</a:t>
            </a:r>
            <a:endParaRPr lang="en-US" sz="2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8171BE7-BC43-46DD-A1AD-D973B5508380}"/>
              </a:ext>
            </a:extLst>
          </p:cNvPr>
          <p:cNvSpPr txBox="1"/>
          <p:nvPr/>
        </p:nvSpPr>
        <p:spPr>
          <a:xfrm>
            <a:off x="9115696" y="3380272"/>
            <a:ext cx="256032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Lo </a:t>
            </a:r>
            <a:r>
              <a:rPr lang="en-US" sz="2400" b="1" dirty="0" err="1">
                <a:latin typeface="Times New Roman" panose="02020603050405020304" pitchFamily="18" charset="0"/>
                <a:cs typeface="Times New Roman" panose="02020603050405020304" pitchFamily="18" charset="0"/>
              </a:rPr>
              <a:t>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endParaRPr lang="en-US" sz="24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65F8DCA-4D6B-4884-A26D-17B1DEBAB720}"/>
              </a:ext>
            </a:extLst>
          </p:cNvPr>
          <p:cNvSpPr txBox="1"/>
          <p:nvPr/>
        </p:nvSpPr>
        <p:spPr>
          <a:xfrm>
            <a:off x="9677400" y="4215348"/>
            <a:ext cx="1752600"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Chán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nản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735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ircle(in)">
                                      <p:cBhvr>
                                        <p:cTn id="46" dur="2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2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circle(in)">
                                      <p:cBhvr>
                                        <p:cTn id="5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P spid="2" grpId="0"/>
      <p:bldP spid="8" grpId="0"/>
      <p:bldP spid="10" grpId="0"/>
      <p:bldP spid="6" grpId="0"/>
      <p:bldP spid="7" grpId="0"/>
      <p:bldP spid="9" grpId="0"/>
      <p:bldP spid="11"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60010" y="494506"/>
            <a:ext cx="106795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 </a:t>
            </a:r>
            <a:r>
              <a:rPr kumimoji="0" lang="en-US" altLang="en-US" sz="3200" b="1" i="0" u="none" strike="noStrike" kern="1200" cap="none" spc="0" normalizeH="0" baseline="0" noProof="0" dirty="0" err="1">
                <a:ln>
                  <a:noFill/>
                </a:ln>
                <a:solidFill>
                  <a:srgbClr val="FF0000"/>
                </a:solidFill>
                <a:effectLst/>
                <a:uLnTx/>
                <a:uFillTx/>
                <a:latin typeface="Algerian" panose="04020705040A02060702" pitchFamily="82" charset="0"/>
                <a:ea typeface="+mn-ea"/>
                <a:cs typeface="+mn-cs"/>
              </a:rPr>
              <a:t>số</a:t>
            </a:r>
            <a:r>
              <a:rPr kumimoji="0" lang="en-US" altLang="en-US" sz="3200" b="1" i="0" u="none" strike="noStrike" kern="1200" cap="none" spc="0" normalizeH="0" noProof="0" dirty="0">
                <a:ln>
                  <a:noFill/>
                </a:ln>
                <a:solidFill>
                  <a:srgbClr val="FF0000"/>
                </a:solidFill>
                <a:effectLst/>
                <a:uLnTx/>
                <a:uFillTx/>
                <a:latin typeface="Algerian" panose="04020705040A02060702" pitchFamily="82" charset="0"/>
                <a:ea typeface="+mn-ea"/>
                <a:cs typeface="+mn-cs"/>
              </a:rPr>
              <a:t> 2</a:t>
            </a:r>
            <a:endPar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endParaRPr>
          </a:p>
        </p:txBody>
      </p:sp>
      <p:graphicFrame>
        <p:nvGraphicFramePr>
          <p:cNvPr id="6" name="Table 5">
            <a:extLst>
              <a:ext uri="{FF2B5EF4-FFF2-40B4-BE49-F238E27FC236}">
                <a16:creationId xmlns:a16="http://schemas.microsoft.com/office/drawing/2014/main" id="{E4753A39-9563-442A-B541-DB0B7C063BA0}"/>
              </a:ext>
            </a:extLst>
          </p:cNvPr>
          <p:cNvGraphicFramePr>
            <a:graphicFrameLocks noGrp="1"/>
          </p:cNvGraphicFramePr>
          <p:nvPr>
            <p:extLst>
              <p:ext uri="{D42A27DB-BD31-4B8C-83A1-F6EECF244321}">
                <p14:modId xmlns:p14="http://schemas.microsoft.com/office/powerpoint/2010/main" val="1357450356"/>
              </p:ext>
            </p:extLst>
          </p:nvPr>
        </p:nvGraphicFramePr>
        <p:xfrm>
          <a:off x="660010" y="1685404"/>
          <a:ext cx="4552070" cy="2063635"/>
        </p:xfrm>
        <a:graphic>
          <a:graphicData uri="http://schemas.openxmlformats.org/drawingml/2006/table">
            <a:tbl>
              <a:tblPr firstRow="1" firstCol="1" bandRow="1"/>
              <a:tblGrid>
                <a:gridCol w="560811">
                  <a:extLst>
                    <a:ext uri="{9D8B030D-6E8A-4147-A177-3AD203B41FA5}">
                      <a16:colId xmlns:a16="http://schemas.microsoft.com/office/drawing/2014/main" val="4020028897"/>
                    </a:ext>
                  </a:extLst>
                </a:gridCol>
                <a:gridCol w="2034526">
                  <a:extLst>
                    <a:ext uri="{9D8B030D-6E8A-4147-A177-3AD203B41FA5}">
                      <a16:colId xmlns:a16="http://schemas.microsoft.com/office/drawing/2014/main" val="2738413177"/>
                    </a:ext>
                  </a:extLst>
                </a:gridCol>
                <a:gridCol w="812452">
                  <a:extLst>
                    <a:ext uri="{9D8B030D-6E8A-4147-A177-3AD203B41FA5}">
                      <a16:colId xmlns:a16="http://schemas.microsoft.com/office/drawing/2014/main" val="339415664"/>
                    </a:ext>
                  </a:extLst>
                </a:gridCol>
                <a:gridCol w="1144281">
                  <a:extLst>
                    <a:ext uri="{9D8B030D-6E8A-4147-A177-3AD203B41FA5}">
                      <a16:colId xmlns:a16="http://schemas.microsoft.com/office/drawing/2014/main" val="2449839603"/>
                    </a:ext>
                  </a:extLst>
                </a:gridCol>
              </a:tblGrid>
              <a:tr h="856063">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căng</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thẳng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0890521"/>
                  </a:ext>
                </a:extLst>
              </a:tr>
              <a:tr h="603786">
                <a:tc>
                  <a:txBody>
                    <a:bodyPr/>
                    <a:lstStyle/>
                    <a:p>
                      <a:pPr algn="ctr">
                        <a:lnSpc>
                          <a:spcPct val="115000"/>
                        </a:lnSpc>
                        <a:spcAft>
                          <a:spcPts val="0"/>
                        </a:spcAft>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3420904"/>
                  </a:ext>
                </a:extLst>
              </a:tr>
              <a:tr h="603786">
                <a:tc>
                  <a:txBody>
                    <a:bodyPr/>
                    <a:lstStyle/>
                    <a:p>
                      <a:pPr algn="ctr">
                        <a:lnSpc>
                          <a:spcPct val="115000"/>
                        </a:lnSpc>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2668889"/>
                  </a:ext>
                </a:extLst>
              </a:tr>
            </a:tbl>
          </a:graphicData>
        </a:graphic>
      </p:graphicFrame>
      <p:pic>
        <p:nvPicPr>
          <p:cNvPr id="7" name="Picture 6">
            <a:extLst>
              <a:ext uri="{FF2B5EF4-FFF2-40B4-BE49-F238E27FC236}">
                <a16:creationId xmlns:a16="http://schemas.microsoft.com/office/drawing/2014/main" id="{5F67C5C6-EC82-4751-85AC-E5624925754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2080" y="1234440"/>
            <a:ext cx="6319910" cy="4709160"/>
          </a:xfrm>
          <a:prstGeom prst="rect">
            <a:avLst/>
          </a:prstGeom>
          <a:noFill/>
          <a:ln>
            <a:noFill/>
          </a:ln>
        </p:spPr>
      </p:pic>
    </p:spTree>
    <p:extLst>
      <p:ext uri="{BB962C8B-B14F-4D97-AF65-F5344CB8AC3E}">
        <p14:creationId xmlns:p14="http://schemas.microsoft.com/office/powerpoint/2010/main" val="22712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5.xml><?xml version="1.0" encoding="utf-8"?>
<a:theme xmlns:a="http://schemas.openxmlformats.org/drawingml/2006/main" name="www.33ppt.com ​​">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889</TotalTime>
  <Words>1403</Words>
  <Application>Microsoft Office PowerPoint</Application>
  <PresentationFormat>Widescreen</PresentationFormat>
  <Paragraphs>172</Paragraphs>
  <Slides>32</Slides>
  <Notes>4</Notes>
  <HiddenSlides>0</HiddenSlides>
  <MMClips>0</MMClips>
  <ScaleCrop>false</ScaleCrop>
  <HeadingPairs>
    <vt:vector size="6" baseType="variant">
      <vt:variant>
        <vt:lpstr>Fonts Used</vt:lpstr>
      </vt:variant>
      <vt:variant>
        <vt:i4>18</vt:i4>
      </vt:variant>
      <vt:variant>
        <vt:lpstr>Theme</vt:lpstr>
      </vt:variant>
      <vt:variant>
        <vt:i4>10</vt:i4>
      </vt:variant>
      <vt:variant>
        <vt:lpstr>Slide Titles</vt:lpstr>
      </vt:variant>
      <vt:variant>
        <vt:i4>32</vt:i4>
      </vt:variant>
    </vt:vector>
  </HeadingPairs>
  <TitlesOfParts>
    <vt:vector size="60" baseType="lpstr">
      <vt:lpstr>微软雅黑</vt:lpstr>
      <vt:lpstr>SimSun</vt:lpstr>
      <vt:lpstr>SimSun</vt:lpstr>
      <vt:lpstr>【苹果】迟暮朝朝醉晚灯</vt:lpstr>
      <vt:lpstr>Algerian</vt:lpstr>
      <vt:lpstr>Arial</vt:lpstr>
      <vt:lpstr>Calibri</vt:lpstr>
      <vt:lpstr>Calibri Light</vt:lpstr>
      <vt:lpstr>等线</vt:lpstr>
      <vt:lpstr>等线 Light</vt:lpstr>
      <vt:lpstr>Helvetica Neue</vt:lpstr>
      <vt:lpstr>inpin heiti</vt:lpstr>
      <vt:lpstr>ITC Avant Garde Std Bk</vt:lpstr>
      <vt:lpstr>Open Sans</vt:lpstr>
      <vt:lpstr>Roboto</vt:lpstr>
      <vt:lpstr>Tahoma</vt:lpstr>
      <vt:lpstr>Times New Roman</vt:lpstr>
      <vt:lpstr>方正静蕾简体</vt:lpstr>
      <vt:lpstr>Office 主题​​</vt:lpstr>
      <vt:lpstr>4_Office Theme</vt:lpstr>
      <vt:lpstr>1_Office Theme</vt:lpstr>
      <vt:lpstr>第一PPT，www.1ppt.com</vt:lpstr>
      <vt:lpstr>www.33ppt.com ​​</vt:lpstr>
      <vt:lpstr>2_Office Theme</vt:lpstr>
      <vt:lpstr>1_Thiết kế: Thạch Trương Thảo (0987 039 863)</vt:lpstr>
      <vt:lpstr>26_Office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MSHUE</dc:creator>
  <cp:lastModifiedBy>Dell</cp:lastModifiedBy>
  <cp:revision>71</cp:revision>
  <dcterms:created xsi:type="dcterms:W3CDTF">2022-08-08T00:24:14Z</dcterms:created>
  <dcterms:modified xsi:type="dcterms:W3CDTF">2025-02-05T01:01:15Z</dcterms:modified>
</cp:coreProperties>
</file>